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58"/>
  </p:notesMasterIdLst>
  <p:sldIdLst>
    <p:sldId id="256" r:id="rId3"/>
    <p:sldId id="258" r:id="rId4"/>
    <p:sldId id="292" r:id="rId5"/>
    <p:sldId id="257" r:id="rId6"/>
    <p:sldId id="259" r:id="rId7"/>
    <p:sldId id="266" r:id="rId8"/>
    <p:sldId id="402" r:id="rId9"/>
    <p:sldId id="371" r:id="rId10"/>
    <p:sldId id="261" r:id="rId11"/>
    <p:sldId id="308" r:id="rId12"/>
    <p:sldId id="314" r:id="rId13"/>
    <p:sldId id="305" r:id="rId14"/>
    <p:sldId id="263" r:id="rId15"/>
    <p:sldId id="294" r:id="rId16"/>
    <p:sldId id="265" r:id="rId17"/>
    <p:sldId id="335" r:id="rId18"/>
    <p:sldId id="403" r:id="rId19"/>
    <p:sldId id="347" r:id="rId20"/>
    <p:sldId id="376" r:id="rId21"/>
    <p:sldId id="339" r:id="rId22"/>
    <p:sldId id="404" r:id="rId23"/>
    <p:sldId id="405" r:id="rId24"/>
    <p:sldId id="374" r:id="rId25"/>
    <p:sldId id="406" r:id="rId26"/>
    <p:sldId id="375" r:id="rId27"/>
    <p:sldId id="407" r:id="rId28"/>
    <p:sldId id="408" r:id="rId29"/>
    <p:sldId id="328" r:id="rId30"/>
    <p:sldId id="301" r:id="rId31"/>
    <p:sldId id="285" r:id="rId32"/>
    <p:sldId id="409" r:id="rId33"/>
    <p:sldId id="293" r:id="rId34"/>
    <p:sldId id="410" r:id="rId35"/>
    <p:sldId id="295" r:id="rId36"/>
    <p:sldId id="296" r:id="rId37"/>
    <p:sldId id="302" r:id="rId38"/>
    <p:sldId id="366" r:id="rId39"/>
    <p:sldId id="411" r:id="rId40"/>
    <p:sldId id="412" r:id="rId41"/>
    <p:sldId id="299" r:id="rId42"/>
    <p:sldId id="414" r:id="rId43"/>
    <p:sldId id="400" r:id="rId44"/>
    <p:sldId id="413" r:id="rId45"/>
    <p:sldId id="415" r:id="rId46"/>
    <p:sldId id="416" r:id="rId47"/>
    <p:sldId id="329" r:id="rId48"/>
    <p:sldId id="420" r:id="rId49"/>
    <p:sldId id="326" r:id="rId50"/>
    <p:sldId id="421" r:id="rId51"/>
    <p:sldId id="418" r:id="rId52"/>
    <p:sldId id="419" r:id="rId53"/>
    <p:sldId id="422" r:id="rId54"/>
    <p:sldId id="423" r:id="rId55"/>
    <p:sldId id="264" r:id="rId56"/>
    <p:sldId id="271" r:id="rId57"/>
  </p:sldIdLst>
  <p:sldSz cx="9144000" cy="5143500" type="screen16x9"/>
  <p:notesSz cx="6858000" cy="9144000"/>
  <p:embeddedFontLst>
    <p:embeddedFont>
      <p:font typeface="Bebas Neue" panose="020B0606020202050201" pitchFamily="34" charset="0"/>
      <p:regular r:id="rId59"/>
    </p:embeddedFont>
    <p:embeddedFont>
      <p:font typeface="Cambria Math" panose="02040503050406030204" pitchFamily="18" charset="0"/>
      <p:regular r:id="rId60"/>
    </p:embeddedFont>
    <p:embeddedFont>
      <p:font typeface="Fira Sans Condensed" panose="020B0503050000020004" pitchFamily="34" charset="0"/>
      <p:regular r:id="rId61"/>
      <p:bold r:id="rId62"/>
      <p:italic r:id="rId63"/>
      <p:boldItalic r:id="rId64"/>
    </p:embeddedFont>
    <p:embeddedFont>
      <p:font typeface="IM Fell English SC"/>
      <p:regular r:id="rId65"/>
    </p:embeddedFont>
    <p:embeddedFont>
      <p:font typeface="Mukta" panose="020B0604020202020204" charset="0"/>
      <p:regular r:id="rId66"/>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53">
          <p15:clr>
            <a:srgbClr val="747775"/>
          </p15:clr>
        </p15:guide>
        <p15:guide id="2" pos="450">
          <p15:clr>
            <a:srgbClr val="747775"/>
          </p15:clr>
        </p15:guide>
        <p15:guide id="3" pos="5310">
          <p15:clr>
            <a:srgbClr val="747775"/>
          </p15:clr>
        </p15:guide>
        <p15:guide id="4" orient="horz" pos="337">
          <p15:clr>
            <a:srgbClr val="747775"/>
          </p15:clr>
        </p15:guide>
        <p15:guide id="5" orient="horz" pos="2903">
          <p15:clr>
            <a:srgbClr val="747775"/>
          </p15:clr>
        </p15:guide>
        <p15:guide id="6" pos="2784">
          <p15:clr>
            <a:srgbClr val="747775"/>
          </p15:clr>
        </p15:guide>
        <p15:guide id="7" orient="horz" pos="93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7EBF0"/>
    <a:srgbClr val="FFDF79"/>
    <a:srgbClr val="EA1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05922B-E36F-47E5-BDFF-12A170281F43}">
  <a:tblStyle styleId="{3C05922B-E36F-47E5-BDFF-12A170281F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34" autoAdjust="0"/>
  </p:normalViewPr>
  <p:slideViewPr>
    <p:cSldViewPr snapToGrid="0">
      <p:cViewPr varScale="1">
        <p:scale>
          <a:sx n="78" d="100"/>
          <a:sy n="78" d="100"/>
        </p:scale>
        <p:origin x="312" y="44"/>
      </p:cViewPr>
      <p:guideLst>
        <p:guide pos="3153"/>
        <p:guide pos="450"/>
        <p:guide pos="5310"/>
        <p:guide orient="horz" pos="337"/>
        <p:guide orient="horz" pos="2903"/>
        <p:guide pos="2784"/>
        <p:guide orient="horz" pos="9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5.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3.xml"/><Relationship Id="rId61" Type="http://schemas.openxmlformats.org/officeDocument/2006/relationships/font" Target="fonts/font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882542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ca28baaca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ca28baaca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38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cedb199af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4cedb199af_3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595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831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89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35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cedb199af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4cedb199af_3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029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775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803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53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241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670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ca28baaca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4ca28baaca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1452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97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5"/>
        <p:cNvGrpSpPr/>
        <p:nvPr/>
      </p:nvGrpSpPr>
      <p:grpSpPr>
        <a:xfrm>
          <a:off x="0" y="0"/>
          <a:ext cx="0" cy="0"/>
          <a:chOff x="0" y="0"/>
          <a:chExt cx="0" cy="0"/>
        </a:xfrm>
      </p:grpSpPr>
      <p:sp>
        <p:nvSpPr>
          <p:cNvPr id="9696" name="Google Shape;9696;g104e475c178_0_12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7" name="Google Shape;9697;g104e475c178_0_12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5388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3"/>
        <p:cNvGrpSpPr/>
        <p:nvPr/>
      </p:nvGrpSpPr>
      <p:grpSpPr>
        <a:xfrm>
          <a:off x="0" y="0"/>
          <a:ext cx="0" cy="0"/>
          <a:chOff x="0" y="0"/>
          <a:chExt cx="0" cy="0"/>
        </a:xfrm>
      </p:grpSpPr>
      <p:sp>
        <p:nvSpPr>
          <p:cNvPr id="7334" name="Google Shape;7334;g1055503d578_0_18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5" name="Google Shape;7335;g1055503d578_0_18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951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946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778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752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237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5969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5"/>
        <p:cNvGrpSpPr/>
        <p:nvPr/>
      </p:nvGrpSpPr>
      <p:grpSpPr>
        <a:xfrm>
          <a:off x="0" y="0"/>
          <a:ext cx="0" cy="0"/>
          <a:chOff x="0" y="0"/>
          <a:chExt cx="0" cy="0"/>
        </a:xfrm>
      </p:grpSpPr>
      <p:sp>
        <p:nvSpPr>
          <p:cNvPr id="9696" name="Google Shape;9696;g104e475c178_0_12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7" name="Google Shape;9697;g104e475c178_0_12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408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725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844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975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5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662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366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937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388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28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486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1200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517bd26129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517bd2612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03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ca28baaca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4ca28baaca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165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90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66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94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6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655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3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87750" y="1209825"/>
            <a:ext cx="5968500" cy="2571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000" b="1">
                <a:latin typeface="Mukta"/>
                <a:ea typeface="Mukta"/>
                <a:cs typeface="Mukta"/>
                <a:sym typeface="Mukt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0" name="Google Shape;10;p2"/>
          <p:cNvGrpSpPr/>
          <p:nvPr/>
        </p:nvGrpSpPr>
        <p:grpSpPr>
          <a:xfrm rot="2700000">
            <a:off x="8293992" y="2516052"/>
            <a:ext cx="1089205" cy="1625536"/>
            <a:chOff x="5396125" y="1714925"/>
            <a:chExt cx="334950" cy="499925"/>
          </a:xfrm>
        </p:grpSpPr>
        <p:sp>
          <p:nvSpPr>
            <p:cNvPr id="11" name="Google Shape;11;p2"/>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1799969">
            <a:off x="7054697" y="4310044"/>
            <a:ext cx="721992" cy="500006"/>
            <a:chOff x="5646125" y="2287125"/>
            <a:chExt cx="222025" cy="153775"/>
          </a:xfrm>
        </p:grpSpPr>
        <p:sp>
          <p:nvSpPr>
            <p:cNvPr id="21" name="Google Shape;21;p2"/>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77513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585011" y="1604660"/>
            <a:ext cx="187474" cy="183369"/>
            <a:chOff x="1115663" y="1586275"/>
            <a:chExt cx="73075" cy="71475"/>
          </a:xfrm>
        </p:grpSpPr>
        <p:sp>
          <p:nvSpPr>
            <p:cNvPr id="27" name="Google Shape;27;p2"/>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899991">
            <a:off x="696788" y="-356000"/>
            <a:ext cx="1615192" cy="1782002"/>
            <a:chOff x="2973525" y="1825950"/>
            <a:chExt cx="533825" cy="588975"/>
          </a:xfrm>
        </p:grpSpPr>
        <p:sp>
          <p:nvSpPr>
            <p:cNvPr id="31" name="Google Shape;31;p2"/>
            <p:cNvSpPr/>
            <p:nvPr/>
          </p:nvSpPr>
          <p:spPr>
            <a:xfrm>
              <a:off x="2988075" y="1852625"/>
              <a:ext cx="519275" cy="562300"/>
            </a:xfrm>
            <a:custGeom>
              <a:avLst/>
              <a:gdLst/>
              <a:ahLst/>
              <a:cxnLst/>
              <a:rect l="l" t="t" r="r" b="b"/>
              <a:pathLst>
                <a:path w="20771" h="22492" extrusionOk="0">
                  <a:moveTo>
                    <a:pt x="7850" y="0"/>
                  </a:moveTo>
                  <a:cubicBezTo>
                    <a:pt x="7834" y="0"/>
                    <a:pt x="7820" y="9"/>
                    <a:pt x="7813" y="24"/>
                  </a:cubicBezTo>
                  <a:lnTo>
                    <a:pt x="11" y="16258"/>
                  </a:lnTo>
                  <a:cubicBezTo>
                    <a:pt x="0" y="16279"/>
                    <a:pt x="9" y="16303"/>
                    <a:pt x="30" y="16313"/>
                  </a:cubicBezTo>
                  <a:lnTo>
                    <a:pt x="12868" y="22483"/>
                  </a:lnTo>
                  <a:cubicBezTo>
                    <a:pt x="12881" y="22489"/>
                    <a:pt x="12894" y="22492"/>
                    <a:pt x="12908" y="22492"/>
                  </a:cubicBezTo>
                  <a:cubicBezTo>
                    <a:pt x="12942" y="22492"/>
                    <a:pt x="12974" y="22473"/>
                    <a:pt x="12989" y="22441"/>
                  </a:cubicBezTo>
                  <a:lnTo>
                    <a:pt x="20749" y="6296"/>
                  </a:lnTo>
                  <a:cubicBezTo>
                    <a:pt x="20770" y="6251"/>
                    <a:pt x="20752" y="6196"/>
                    <a:pt x="20706" y="6175"/>
                  </a:cubicBezTo>
                  <a:lnTo>
                    <a:pt x="7868" y="4"/>
                  </a:lnTo>
                  <a:cubicBezTo>
                    <a:pt x="7862" y="1"/>
                    <a:pt x="7856" y="0"/>
                    <a:pt x="7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74500" y="1825950"/>
              <a:ext cx="523425" cy="563875"/>
            </a:xfrm>
            <a:custGeom>
              <a:avLst/>
              <a:gdLst/>
              <a:ahLst/>
              <a:cxnLst/>
              <a:rect l="l" t="t" r="r" b="b"/>
              <a:pathLst>
                <a:path w="20937" h="22555" extrusionOk="0">
                  <a:moveTo>
                    <a:pt x="8051" y="319"/>
                  </a:moveTo>
                  <a:cubicBezTo>
                    <a:pt x="8069" y="319"/>
                    <a:pt x="8086" y="322"/>
                    <a:pt x="8104" y="331"/>
                  </a:cubicBezTo>
                  <a:lnTo>
                    <a:pt x="20249" y="6169"/>
                  </a:lnTo>
                  <a:cubicBezTo>
                    <a:pt x="20477" y="6279"/>
                    <a:pt x="20575" y="6555"/>
                    <a:pt x="20464" y="6783"/>
                  </a:cubicBezTo>
                  <a:lnTo>
                    <a:pt x="13162" y="21974"/>
                  </a:lnTo>
                  <a:cubicBezTo>
                    <a:pt x="13109" y="22085"/>
                    <a:pt x="13015" y="22168"/>
                    <a:pt x="12898" y="22210"/>
                  </a:cubicBezTo>
                  <a:cubicBezTo>
                    <a:pt x="12849" y="22227"/>
                    <a:pt x="12798" y="22236"/>
                    <a:pt x="12747" y="22236"/>
                  </a:cubicBezTo>
                  <a:cubicBezTo>
                    <a:pt x="12679" y="22236"/>
                    <a:pt x="12610" y="22221"/>
                    <a:pt x="12547" y="22191"/>
                  </a:cubicBezTo>
                  <a:lnTo>
                    <a:pt x="403" y="16352"/>
                  </a:lnTo>
                  <a:cubicBezTo>
                    <a:pt x="373" y="16338"/>
                    <a:pt x="351" y="16313"/>
                    <a:pt x="340" y="16282"/>
                  </a:cubicBezTo>
                  <a:cubicBezTo>
                    <a:pt x="330" y="16252"/>
                    <a:pt x="331" y="16219"/>
                    <a:pt x="346" y="16189"/>
                  </a:cubicBezTo>
                  <a:lnTo>
                    <a:pt x="7941" y="388"/>
                  </a:lnTo>
                  <a:cubicBezTo>
                    <a:pt x="7962" y="345"/>
                    <a:pt x="8006" y="319"/>
                    <a:pt x="8051" y="319"/>
                  </a:cubicBezTo>
                  <a:close/>
                  <a:moveTo>
                    <a:pt x="8051" y="0"/>
                  </a:moveTo>
                  <a:cubicBezTo>
                    <a:pt x="7888" y="0"/>
                    <a:pt x="7730" y="93"/>
                    <a:pt x="7654" y="251"/>
                  </a:cubicBezTo>
                  <a:lnTo>
                    <a:pt x="59" y="16051"/>
                  </a:lnTo>
                  <a:cubicBezTo>
                    <a:pt x="7" y="16158"/>
                    <a:pt x="1" y="16277"/>
                    <a:pt x="40" y="16388"/>
                  </a:cubicBezTo>
                  <a:cubicBezTo>
                    <a:pt x="78" y="16498"/>
                    <a:pt x="159" y="16588"/>
                    <a:pt x="264" y="16639"/>
                  </a:cubicBezTo>
                  <a:lnTo>
                    <a:pt x="12410" y="22476"/>
                  </a:lnTo>
                  <a:cubicBezTo>
                    <a:pt x="12516" y="22529"/>
                    <a:pt x="12631" y="22554"/>
                    <a:pt x="12746" y="22554"/>
                  </a:cubicBezTo>
                  <a:cubicBezTo>
                    <a:pt x="12833" y="22554"/>
                    <a:pt x="12919" y="22539"/>
                    <a:pt x="13005" y="22509"/>
                  </a:cubicBezTo>
                  <a:cubicBezTo>
                    <a:pt x="13200" y="22440"/>
                    <a:pt x="13359" y="22300"/>
                    <a:pt x="13449" y="22112"/>
                  </a:cubicBezTo>
                  <a:lnTo>
                    <a:pt x="20751" y="6922"/>
                  </a:lnTo>
                  <a:cubicBezTo>
                    <a:pt x="20936" y="6535"/>
                    <a:pt x="20773" y="6069"/>
                    <a:pt x="20386" y="5882"/>
                  </a:cubicBezTo>
                  <a:lnTo>
                    <a:pt x="8242" y="44"/>
                  </a:lnTo>
                  <a:cubicBezTo>
                    <a:pt x="8181" y="15"/>
                    <a:pt x="8116" y="0"/>
                    <a:pt x="8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049050" y="1917625"/>
              <a:ext cx="135175" cy="269475"/>
            </a:xfrm>
            <a:custGeom>
              <a:avLst/>
              <a:gdLst/>
              <a:ahLst/>
              <a:cxnLst/>
              <a:rect l="l" t="t" r="r" b="b"/>
              <a:pathLst>
                <a:path w="5407" h="10779" extrusionOk="0">
                  <a:moveTo>
                    <a:pt x="5119" y="1"/>
                  </a:moveTo>
                  <a:lnTo>
                    <a:pt x="1" y="10641"/>
                  </a:lnTo>
                  <a:lnTo>
                    <a:pt x="288" y="10779"/>
                  </a:lnTo>
                  <a:lnTo>
                    <a:pt x="5406" y="138"/>
                  </a:lnTo>
                  <a:lnTo>
                    <a:pt x="5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173725" y="1992625"/>
              <a:ext cx="216450" cy="185075"/>
            </a:xfrm>
            <a:custGeom>
              <a:avLst/>
              <a:gdLst/>
              <a:ahLst/>
              <a:cxnLst/>
              <a:rect l="l" t="t" r="r" b="b"/>
              <a:pathLst>
                <a:path w="8658" h="7403" extrusionOk="0">
                  <a:moveTo>
                    <a:pt x="2048" y="0"/>
                  </a:moveTo>
                  <a:cubicBezTo>
                    <a:pt x="2034" y="0"/>
                    <a:pt x="2021" y="8"/>
                    <a:pt x="2014" y="22"/>
                  </a:cubicBezTo>
                  <a:lnTo>
                    <a:pt x="10" y="4193"/>
                  </a:lnTo>
                  <a:cubicBezTo>
                    <a:pt x="1" y="4211"/>
                    <a:pt x="8" y="4233"/>
                    <a:pt x="28" y="4242"/>
                  </a:cubicBezTo>
                  <a:lnTo>
                    <a:pt x="6593" y="7398"/>
                  </a:lnTo>
                  <a:cubicBezTo>
                    <a:pt x="6599" y="7401"/>
                    <a:pt x="6605" y="7402"/>
                    <a:pt x="6611" y="7402"/>
                  </a:cubicBezTo>
                  <a:cubicBezTo>
                    <a:pt x="6625" y="7402"/>
                    <a:pt x="6638" y="7394"/>
                    <a:pt x="6644" y="7381"/>
                  </a:cubicBezTo>
                  <a:lnTo>
                    <a:pt x="8649" y="3211"/>
                  </a:lnTo>
                  <a:cubicBezTo>
                    <a:pt x="8658" y="3191"/>
                    <a:pt x="8649" y="3169"/>
                    <a:pt x="8631" y="3160"/>
                  </a:cubicBezTo>
                  <a:lnTo>
                    <a:pt x="2064" y="4"/>
                  </a:lnTo>
                  <a:cubicBezTo>
                    <a:pt x="2059" y="2"/>
                    <a:pt x="2053"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167975" y="1975300"/>
              <a:ext cx="222275" cy="189400"/>
            </a:xfrm>
            <a:custGeom>
              <a:avLst/>
              <a:gdLst/>
              <a:ahLst/>
              <a:cxnLst/>
              <a:rect l="l" t="t" r="r" b="b"/>
              <a:pathLst>
                <a:path w="8891" h="7576" extrusionOk="0">
                  <a:moveTo>
                    <a:pt x="2244" y="319"/>
                  </a:moveTo>
                  <a:cubicBezTo>
                    <a:pt x="2259" y="319"/>
                    <a:pt x="2273" y="322"/>
                    <a:pt x="2286" y="328"/>
                  </a:cubicBezTo>
                  <a:lnTo>
                    <a:pt x="8460" y="3295"/>
                  </a:lnTo>
                  <a:cubicBezTo>
                    <a:pt x="8508" y="3319"/>
                    <a:pt x="8527" y="3376"/>
                    <a:pt x="8505" y="3424"/>
                  </a:cubicBezTo>
                  <a:lnTo>
                    <a:pt x="6689" y="7201"/>
                  </a:lnTo>
                  <a:cubicBezTo>
                    <a:pt x="6672" y="7236"/>
                    <a:pt x="6637" y="7257"/>
                    <a:pt x="6601" y="7257"/>
                  </a:cubicBezTo>
                  <a:cubicBezTo>
                    <a:pt x="6587" y="7257"/>
                    <a:pt x="6573" y="7254"/>
                    <a:pt x="6560" y="7248"/>
                  </a:cubicBezTo>
                  <a:lnTo>
                    <a:pt x="6560" y="7246"/>
                  </a:lnTo>
                  <a:lnTo>
                    <a:pt x="388" y="4279"/>
                  </a:lnTo>
                  <a:cubicBezTo>
                    <a:pt x="364" y="4268"/>
                    <a:pt x="346" y="4249"/>
                    <a:pt x="339" y="4225"/>
                  </a:cubicBezTo>
                  <a:cubicBezTo>
                    <a:pt x="330" y="4200"/>
                    <a:pt x="331" y="4174"/>
                    <a:pt x="341" y="4150"/>
                  </a:cubicBezTo>
                  <a:lnTo>
                    <a:pt x="2158" y="373"/>
                  </a:lnTo>
                  <a:cubicBezTo>
                    <a:pt x="2170" y="350"/>
                    <a:pt x="2189" y="332"/>
                    <a:pt x="2213" y="323"/>
                  </a:cubicBezTo>
                  <a:cubicBezTo>
                    <a:pt x="2223" y="320"/>
                    <a:pt x="2234" y="319"/>
                    <a:pt x="2244" y="319"/>
                  </a:cubicBezTo>
                  <a:close/>
                  <a:moveTo>
                    <a:pt x="2246" y="0"/>
                  </a:moveTo>
                  <a:cubicBezTo>
                    <a:pt x="2092" y="0"/>
                    <a:pt x="1943" y="87"/>
                    <a:pt x="1871" y="235"/>
                  </a:cubicBezTo>
                  <a:lnTo>
                    <a:pt x="56" y="4013"/>
                  </a:lnTo>
                  <a:cubicBezTo>
                    <a:pt x="7" y="4113"/>
                    <a:pt x="1" y="4225"/>
                    <a:pt x="38" y="4330"/>
                  </a:cubicBezTo>
                  <a:cubicBezTo>
                    <a:pt x="74" y="4434"/>
                    <a:pt x="150" y="4518"/>
                    <a:pt x="249" y="4567"/>
                  </a:cubicBezTo>
                  <a:lnTo>
                    <a:pt x="6423" y="7535"/>
                  </a:lnTo>
                  <a:cubicBezTo>
                    <a:pt x="6481" y="7562"/>
                    <a:pt x="6541" y="7575"/>
                    <a:pt x="6602" y="7575"/>
                  </a:cubicBezTo>
                  <a:cubicBezTo>
                    <a:pt x="6756" y="7575"/>
                    <a:pt x="6904" y="7488"/>
                    <a:pt x="6976" y="7340"/>
                  </a:cubicBezTo>
                  <a:lnTo>
                    <a:pt x="8792" y="3563"/>
                  </a:lnTo>
                  <a:cubicBezTo>
                    <a:pt x="8891" y="3357"/>
                    <a:pt x="8804" y="3108"/>
                    <a:pt x="8598" y="3010"/>
                  </a:cubicBezTo>
                  <a:lnTo>
                    <a:pt x="2425" y="41"/>
                  </a:lnTo>
                  <a:cubicBezTo>
                    <a:pt x="2368" y="13"/>
                    <a:pt x="2307"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28975" y="1859800"/>
              <a:ext cx="42850" cy="27525"/>
            </a:xfrm>
            <a:custGeom>
              <a:avLst/>
              <a:gdLst/>
              <a:ahLst/>
              <a:cxnLst/>
              <a:rect l="l" t="t" r="r" b="b"/>
              <a:pathLst>
                <a:path w="1714" h="1101" extrusionOk="0">
                  <a:moveTo>
                    <a:pt x="349" y="0"/>
                  </a:moveTo>
                  <a:cubicBezTo>
                    <a:pt x="235" y="0"/>
                    <a:pt x="126" y="64"/>
                    <a:pt x="73" y="175"/>
                  </a:cubicBezTo>
                  <a:cubicBezTo>
                    <a:pt x="0" y="327"/>
                    <a:pt x="64" y="510"/>
                    <a:pt x="217" y="583"/>
                  </a:cubicBezTo>
                  <a:lnTo>
                    <a:pt x="1230" y="1070"/>
                  </a:lnTo>
                  <a:cubicBezTo>
                    <a:pt x="1273" y="1091"/>
                    <a:pt x="1318" y="1101"/>
                    <a:pt x="1363" y="1101"/>
                  </a:cubicBezTo>
                  <a:cubicBezTo>
                    <a:pt x="1477" y="1101"/>
                    <a:pt x="1587" y="1036"/>
                    <a:pt x="1640" y="927"/>
                  </a:cubicBezTo>
                  <a:cubicBezTo>
                    <a:pt x="1713" y="774"/>
                    <a:pt x="1649" y="592"/>
                    <a:pt x="1496" y="519"/>
                  </a:cubicBezTo>
                  <a:lnTo>
                    <a:pt x="483" y="31"/>
                  </a:lnTo>
                  <a:cubicBezTo>
                    <a:pt x="440" y="10"/>
                    <a:pt x="394"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25350" y="1856600"/>
              <a:ext cx="48925" cy="33925"/>
            </a:xfrm>
            <a:custGeom>
              <a:avLst/>
              <a:gdLst/>
              <a:ahLst/>
              <a:cxnLst/>
              <a:rect l="l" t="t" r="r" b="b"/>
              <a:pathLst>
                <a:path w="1957" h="1357" extrusionOk="0">
                  <a:moveTo>
                    <a:pt x="494" y="256"/>
                  </a:moveTo>
                  <a:cubicBezTo>
                    <a:pt x="520" y="256"/>
                    <a:pt x="547" y="262"/>
                    <a:pt x="573" y="274"/>
                  </a:cubicBezTo>
                  <a:lnTo>
                    <a:pt x="1586" y="762"/>
                  </a:lnTo>
                  <a:cubicBezTo>
                    <a:pt x="1629" y="783"/>
                    <a:pt x="1661" y="819"/>
                    <a:pt x="1677" y="863"/>
                  </a:cubicBezTo>
                  <a:cubicBezTo>
                    <a:pt x="1692" y="908"/>
                    <a:pt x="1691" y="958"/>
                    <a:pt x="1670" y="999"/>
                  </a:cubicBezTo>
                  <a:cubicBezTo>
                    <a:pt x="1639" y="1064"/>
                    <a:pt x="1575" y="1101"/>
                    <a:pt x="1509" y="1101"/>
                  </a:cubicBezTo>
                  <a:cubicBezTo>
                    <a:pt x="1483" y="1101"/>
                    <a:pt x="1456" y="1095"/>
                    <a:pt x="1431" y="1083"/>
                  </a:cubicBezTo>
                  <a:lnTo>
                    <a:pt x="417" y="596"/>
                  </a:lnTo>
                  <a:cubicBezTo>
                    <a:pt x="327" y="554"/>
                    <a:pt x="290" y="446"/>
                    <a:pt x="333" y="358"/>
                  </a:cubicBezTo>
                  <a:cubicBezTo>
                    <a:pt x="363" y="294"/>
                    <a:pt x="427" y="256"/>
                    <a:pt x="494" y="256"/>
                  </a:cubicBezTo>
                  <a:close/>
                  <a:moveTo>
                    <a:pt x="496" y="0"/>
                  </a:moveTo>
                  <a:cubicBezTo>
                    <a:pt x="333" y="0"/>
                    <a:pt x="177" y="91"/>
                    <a:pt x="103" y="246"/>
                  </a:cubicBezTo>
                  <a:cubicBezTo>
                    <a:pt x="0" y="463"/>
                    <a:pt x="91" y="723"/>
                    <a:pt x="306" y="826"/>
                  </a:cubicBezTo>
                  <a:lnTo>
                    <a:pt x="1320" y="1313"/>
                  </a:lnTo>
                  <a:cubicBezTo>
                    <a:pt x="1381" y="1343"/>
                    <a:pt x="1444" y="1357"/>
                    <a:pt x="1508" y="1357"/>
                  </a:cubicBezTo>
                  <a:cubicBezTo>
                    <a:pt x="1670" y="1357"/>
                    <a:pt x="1825" y="1266"/>
                    <a:pt x="1900" y="1110"/>
                  </a:cubicBezTo>
                  <a:cubicBezTo>
                    <a:pt x="1951" y="1005"/>
                    <a:pt x="1957" y="887"/>
                    <a:pt x="1918" y="778"/>
                  </a:cubicBezTo>
                  <a:cubicBezTo>
                    <a:pt x="1881" y="669"/>
                    <a:pt x="1801" y="581"/>
                    <a:pt x="1697" y="530"/>
                  </a:cubicBezTo>
                  <a:lnTo>
                    <a:pt x="683" y="43"/>
                  </a:lnTo>
                  <a:cubicBezTo>
                    <a:pt x="623"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103650" y="1912425"/>
              <a:ext cx="42875" cy="27550"/>
            </a:xfrm>
            <a:custGeom>
              <a:avLst/>
              <a:gdLst/>
              <a:ahLst/>
              <a:cxnLst/>
              <a:rect l="l" t="t" r="r" b="b"/>
              <a:pathLst>
                <a:path w="1715" h="1102" extrusionOk="0">
                  <a:moveTo>
                    <a:pt x="350" y="0"/>
                  </a:moveTo>
                  <a:cubicBezTo>
                    <a:pt x="236" y="0"/>
                    <a:pt x="127" y="65"/>
                    <a:pt x="74" y="175"/>
                  </a:cubicBezTo>
                  <a:cubicBezTo>
                    <a:pt x="1" y="327"/>
                    <a:pt x="65" y="509"/>
                    <a:pt x="218" y="583"/>
                  </a:cubicBezTo>
                  <a:lnTo>
                    <a:pt x="1231" y="1070"/>
                  </a:lnTo>
                  <a:cubicBezTo>
                    <a:pt x="1274" y="1091"/>
                    <a:pt x="1320" y="1101"/>
                    <a:pt x="1365" y="1101"/>
                  </a:cubicBezTo>
                  <a:cubicBezTo>
                    <a:pt x="1479" y="1101"/>
                    <a:pt x="1588" y="1037"/>
                    <a:pt x="1641" y="927"/>
                  </a:cubicBezTo>
                  <a:cubicBezTo>
                    <a:pt x="1714" y="774"/>
                    <a:pt x="1650" y="592"/>
                    <a:pt x="1497" y="518"/>
                  </a:cubicBezTo>
                  <a:lnTo>
                    <a:pt x="484" y="31"/>
                  </a:lnTo>
                  <a:cubicBezTo>
                    <a:pt x="441" y="10"/>
                    <a:pt x="395" y="0"/>
                    <a:pt x="3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00000" y="1909225"/>
              <a:ext cx="48975" cy="33925"/>
            </a:xfrm>
            <a:custGeom>
              <a:avLst/>
              <a:gdLst/>
              <a:ahLst/>
              <a:cxnLst/>
              <a:rect l="l" t="t" r="r" b="b"/>
              <a:pathLst>
                <a:path w="1959" h="1357" extrusionOk="0">
                  <a:moveTo>
                    <a:pt x="496" y="256"/>
                  </a:moveTo>
                  <a:cubicBezTo>
                    <a:pt x="523" y="256"/>
                    <a:pt x="549" y="262"/>
                    <a:pt x="575" y="274"/>
                  </a:cubicBezTo>
                  <a:lnTo>
                    <a:pt x="1588" y="762"/>
                  </a:lnTo>
                  <a:cubicBezTo>
                    <a:pt x="1631" y="782"/>
                    <a:pt x="1663" y="818"/>
                    <a:pt x="1679" y="863"/>
                  </a:cubicBezTo>
                  <a:cubicBezTo>
                    <a:pt x="1696" y="908"/>
                    <a:pt x="1693" y="957"/>
                    <a:pt x="1672" y="1001"/>
                  </a:cubicBezTo>
                  <a:cubicBezTo>
                    <a:pt x="1651" y="1043"/>
                    <a:pt x="1615" y="1075"/>
                    <a:pt x="1570" y="1092"/>
                  </a:cubicBezTo>
                  <a:cubicBezTo>
                    <a:pt x="1551" y="1098"/>
                    <a:pt x="1531" y="1101"/>
                    <a:pt x="1512" y="1101"/>
                  </a:cubicBezTo>
                  <a:cubicBezTo>
                    <a:pt x="1485" y="1101"/>
                    <a:pt x="1458" y="1095"/>
                    <a:pt x="1433" y="1083"/>
                  </a:cubicBezTo>
                  <a:lnTo>
                    <a:pt x="419" y="596"/>
                  </a:lnTo>
                  <a:cubicBezTo>
                    <a:pt x="331" y="554"/>
                    <a:pt x="292" y="446"/>
                    <a:pt x="335" y="358"/>
                  </a:cubicBezTo>
                  <a:cubicBezTo>
                    <a:pt x="366" y="294"/>
                    <a:pt x="430" y="256"/>
                    <a:pt x="496" y="256"/>
                  </a:cubicBezTo>
                  <a:close/>
                  <a:moveTo>
                    <a:pt x="496" y="1"/>
                  </a:moveTo>
                  <a:cubicBezTo>
                    <a:pt x="334" y="1"/>
                    <a:pt x="179" y="92"/>
                    <a:pt x="105" y="247"/>
                  </a:cubicBezTo>
                  <a:cubicBezTo>
                    <a:pt x="1" y="463"/>
                    <a:pt x="92" y="723"/>
                    <a:pt x="308" y="826"/>
                  </a:cubicBezTo>
                  <a:lnTo>
                    <a:pt x="1322" y="1313"/>
                  </a:lnTo>
                  <a:cubicBezTo>
                    <a:pt x="1382" y="1343"/>
                    <a:pt x="1446" y="1356"/>
                    <a:pt x="1510" y="1356"/>
                  </a:cubicBezTo>
                  <a:cubicBezTo>
                    <a:pt x="1558" y="1356"/>
                    <a:pt x="1607" y="1349"/>
                    <a:pt x="1654" y="1333"/>
                  </a:cubicBezTo>
                  <a:cubicBezTo>
                    <a:pt x="1763" y="1294"/>
                    <a:pt x="1851" y="1214"/>
                    <a:pt x="1902" y="1110"/>
                  </a:cubicBezTo>
                  <a:cubicBezTo>
                    <a:pt x="1953" y="1005"/>
                    <a:pt x="1959" y="889"/>
                    <a:pt x="1920" y="778"/>
                  </a:cubicBezTo>
                  <a:cubicBezTo>
                    <a:pt x="1881" y="669"/>
                    <a:pt x="1803" y="581"/>
                    <a:pt x="1699" y="531"/>
                  </a:cubicBezTo>
                  <a:lnTo>
                    <a:pt x="685" y="44"/>
                  </a:lnTo>
                  <a:cubicBezTo>
                    <a:pt x="624" y="15"/>
                    <a:pt x="5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78350" y="1965050"/>
              <a:ext cx="42875" cy="27550"/>
            </a:xfrm>
            <a:custGeom>
              <a:avLst/>
              <a:gdLst/>
              <a:ahLst/>
              <a:cxnLst/>
              <a:rect l="l" t="t" r="r" b="b"/>
              <a:pathLst>
                <a:path w="1715" h="1102" extrusionOk="0">
                  <a:moveTo>
                    <a:pt x="351" y="1"/>
                  </a:moveTo>
                  <a:cubicBezTo>
                    <a:pt x="237" y="1"/>
                    <a:pt x="127" y="65"/>
                    <a:pt x="74" y="174"/>
                  </a:cubicBezTo>
                  <a:cubicBezTo>
                    <a:pt x="1" y="327"/>
                    <a:pt x="65" y="511"/>
                    <a:pt x="218" y="584"/>
                  </a:cubicBezTo>
                  <a:lnTo>
                    <a:pt x="1231" y="1071"/>
                  </a:lnTo>
                  <a:cubicBezTo>
                    <a:pt x="1274" y="1092"/>
                    <a:pt x="1320" y="1102"/>
                    <a:pt x="1364" y="1102"/>
                  </a:cubicBezTo>
                  <a:cubicBezTo>
                    <a:pt x="1479" y="1102"/>
                    <a:pt x="1588" y="1037"/>
                    <a:pt x="1641" y="928"/>
                  </a:cubicBezTo>
                  <a:cubicBezTo>
                    <a:pt x="1714" y="775"/>
                    <a:pt x="1650" y="591"/>
                    <a:pt x="1497" y="518"/>
                  </a:cubicBezTo>
                  <a:lnTo>
                    <a:pt x="484" y="31"/>
                  </a:lnTo>
                  <a:cubicBezTo>
                    <a:pt x="441" y="10"/>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074725" y="1961850"/>
              <a:ext cx="48950" cy="33925"/>
            </a:xfrm>
            <a:custGeom>
              <a:avLst/>
              <a:gdLst/>
              <a:ahLst/>
              <a:cxnLst/>
              <a:rect l="l" t="t" r="r" b="b"/>
              <a:pathLst>
                <a:path w="1958" h="1357" extrusionOk="0">
                  <a:moveTo>
                    <a:pt x="495" y="256"/>
                  </a:moveTo>
                  <a:cubicBezTo>
                    <a:pt x="522" y="256"/>
                    <a:pt x="548" y="262"/>
                    <a:pt x="574" y="274"/>
                  </a:cubicBezTo>
                  <a:lnTo>
                    <a:pt x="1587" y="761"/>
                  </a:lnTo>
                  <a:cubicBezTo>
                    <a:pt x="1630" y="782"/>
                    <a:pt x="1662" y="818"/>
                    <a:pt x="1678" y="863"/>
                  </a:cubicBezTo>
                  <a:cubicBezTo>
                    <a:pt x="1695" y="908"/>
                    <a:pt x="1692" y="957"/>
                    <a:pt x="1671" y="1000"/>
                  </a:cubicBezTo>
                  <a:cubicBezTo>
                    <a:pt x="1639" y="1064"/>
                    <a:pt x="1575" y="1101"/>
                    <a:pt x="1508" y="1101"/>
                  </a:cubicBezTo>
                  <a:cubicBezTo>
                    <a:pt x="1483" y="1101"/>
                    <a:pt x="1456" y="1096"/>
                    <a:pt x="1432" y="1084"/>
                  </a:cubicBezTo>
                  <a:lnTo>
                    <a:pt x="418" y="597"/>
                  </a:lnTo>
                  <a:cubicBezTo>
                    <a:pt x="330" y="553"/>
                    <a:pt x="291" y="446"/>
                    <a:pt x="334" y="358"/>
                  </a:cubicBezTo>
                  <a:cubicBezTo>
                    <a:pt x="365" y="293"/>
                    <a:pt x="429" y="256"/>
                    <a:pt x="495" y="256"/>
                  </a:cubicBezTo>
                  <a:close/>
                  <a:moveTo>
                    <a:pt x="496" y="0"/>
                  </a:moveTo>
                  <a:cubicBezTo>
                    <a:pt x="335" y="0"/>
                    <a:pt x="179" y="91"/>
                    <a:pt x="104" y="247"/>
                  </a:cubicBezTo>
                  <a:cubicBezTo>
                    <a:pt x="1" y="462"/>
                    <a:pt x="92" y="722"/>
                    <a:pt x="307" y="827"/>
                  </a:cubicBezTo>
                  <a:lnTo>
                    <a:pt x="1321" y="1314"/>
                  </a:lnTo>
                  <a:cubicBezTo>
                    <a:pt x="1382" y="1343"/>
                    <a:pt x="1447" y="1356"/>
                    <a:pt x="1509" y="1356"/>
                  </a:cubicBezTo>
                  <a:cubicBezTo>
                    <a:pt x="1671" y="1356"/>
                    <a:pt x="1826" y="1265"/>
                    <a:pt x="1901" y="1110"/>
                  </a:cubicBezTo>
                  <a:cubicBezTo>
                    <a:pt x="1952" y="1006"/>
                    <a:pt x="1958" y="888"/>
                    <a:pt x="1920" y="778"/>
                  </a:cubicBezTo>
                  <a:cubicBezTo>
                    <a:pt x="1882" y="669"/>
                    <a:pt x="1802" y="580"/>
                    <a:pt x="1698" y="531"/>
                  </a:cubicBezTo>
                  <a:lnTo>
                    <a:pt x="684" y="44"/>
                  </a:lnTo>
                  <a:cubicBezTo>
                    <a:pt x="624"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53050" y="2017675"/>
              <a:ext cx="42875" cy="27550"/>
            </a:xfrm>
            <a:custGeom>
              <a:avLst/>
              <a:gdLst/>
              <a:ahLst/>
              <a:cxnLst/>
              <a:rect l="l" t="t" r="r" b="b"/>
              <a:pathLst>
                <a:path w="1715" h="1102" extrusionOk="0">
                  <a:moveTo>
                    <a:pt x="351" y="0"/>
                  </a:moveTo>
                  <a:cubicBezTo>
                    <a:pt x="237" y="0"/>
                    <a:pt x="127" y="64"/>
                    <a:pt x="74" y="174"/>
                  </a:cubicBezTo>
                  <a:cubicBezTo>
                    <a:pt x="1" y="327"/>
                    <a:pt x="65" y="510"/>
                    <a:pt x="218" y="584"/>
                  </a:cubicBezTo>
                  <a:lnTo>
                    <a:pt x="1231" y="1071"/>
                  </a:lnTo>
                  <a:cubicBezTo>
                    <a:pt x="1274" y="1092"/>
                    <a:pt x="1320" y="1101"/>
                    <a:pt x="1364" y="1101"/>
                  </a:cubicBezTo>
                  <a:cubicBezTo>
                    <a:pt x="1479" y="1101"/>
                    <a:pt x="1588" y="1037"/>
                    <a:pt x="1641" y="928"/>
                  </a:cubicBezTo>
                  <a:cubicBezTo>
                    <a:pt x="1714" y="775"/>
                    <a:pt x="1650" y="591"/>
                    <a:pt x="1497" y="518"/>
                  </a:cubicBezTo>
                  <a:lnTo>
                    <a:pt x="484" y="31"/>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50600" y="2014475"/>
              <a:ext cx="48975" cy="33950"/>
            </a:xfrm>
            <a:custGeom>
              <a:avLst/>
              <a:gdLst/>
              <a:ahLst/>
              <a:cxnLst/>
              <a:rect l="l" t="t" r="r" b="b"/>
              <a:pathLst>
                <a:path w="1959" h="1358" extrusionOk="0">
                  <a:moveTo>
                    <a:pt x="449" y="256"/>
                  </a:moveTo>
                  <a:cubicBezTo>
                    <a:pt x="476" y="256"/>
                    <a:pt x="502" y="262"/>
                    <a:pt x="526" y="274"/>
                  </a:cubicBezTo>
                  <a:lnTo>
                    <a:pt x="1540" y="761"/>
                  </a:lnTo>
                  <a:cubicBezTo>
                    <a:pt x="1630" y="804"/>
                    <a:pt x="1667" y="911"/>
                    <a:pt x="1624" y="1000"/>
                  </a:cubicBezTo>
                  <a:cubicBezTo>
                    <a:pt x="1593" y="1064"/>
                    <a:pt x="1529" y="1101"/>
                    <a:pt x="1462" y="1101"/>
                  </a:cubicBezTo>
                  <a:cubicBezTo>
                    <a:pt x="1436" y="1101"/>
                    <a:pt x="1409" y="1096"/>
                    <a:pt x="1385" y="1084"/>
                  </a:cubicBezTo>
                  <a:lnTo>
                    <a:pt x="371" y="597"/>
                  </a:lnTo>
                  <a:cubicBezTo>
                    <a:pt x="328" y="576"/>
                    <a:pt x="296" y="540"/>
                    <a:pt x="280" y="493"/>
                  </a:cubicBezTo>
                  <a:cubicBezTo>
                    <a:pt x="265" y="449"/>
                    <a:pt x="266" y="401"/>
                    <a:pt x="287" y="357"/>
                  </a:cubicBezTo>
                  <a:cubicBezTo>
                    <a:pt x="308" y="314"/>
                    <a:pt x="344" y="281"/>
                    <a:pt x="389" y="266"/>
                  </a:cubicBezTo>
                  <a:cubicBezTo>
                    <a:pt x="409" y="259"/>
                    <a:pt x="429" y="256"/>
                    <a:pt x="449" y="256"/>
                  </a:cubicBezTo>
                  <a:close/>
                  <a:moveTo>
                    <a:pt x="450" y="0"/>
                  </a:moveTo>
                  <a:cubicBezTo>
                    <a:pt x="401" y="0"/>
                    <a:pt x="353" y="9"/>
                    <a:pt x="305" y="26"/>
                  </a:cubicBezTo>
                  <a:cubicBezTo>
                    <a:pt x="196" y="63"/>
                    <a:pt x="108" y="142"/>
                    <a:pt x="57" y="247"/>
                  </a:cubicBezTo>
                  <a:cubicBezTo>
                    <a:pt x="8" y="351"/>
                    <a:pt x="0" y="470"/>
                    <a:pt x="39" y="579"/>
                  </a:cubicBezTo>
                  <a:cubicBezTo>
                    <a:pt x="78" y="688"/>
                    <a:pt x="156" y="776"/>
                    <a:pt x="260" y="827"/>
                  </a:cubicBezTo>
                  <a:lnTo>
                    <a:pt x="1274" y="1314"/>
                  </a:lnTo>
                  <a:cubicBezTo>
                    <a:pt x="1335" y="1343"/>
                    <a:pt x="1399" y="1357"/>
                    <a:pt x="1462" y="1357"/>
                  </a:cubicBezTo>
                  <a:cubicBezTo>
                    <a:pt x="1624" y="1357"/>
                    <a:pt x="1779" y="1266"/>
                    <a:pt x="1854" y="1111"/>
                  </a:cubicBezTo>
                  <a:cubicBezTo>
                    <a:pt x="1959" y="896"/>
                    <a:pt x="1867" y="635"/>
                    <a:pt x="1651" y="531"/>
                  </a:cubicBezTo>
                  <a:lnTo>
                    <a:pt x="637" y="44"/>
                  </a:lnTo>
                  <a:cubicBezTo>
                    <a:pt x="578" y="15"/>
                    <a:pt x="514"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27750" y="2070300"/>
              <a:ext cx="42875" cy="27550"/>
            </a:xfrm>
            <a:custGeom>
              <a:avLst/>
              <a:gdLst/>
              <a:ahLst/>
              <a:cxnLst/>
              <a:rect l="l" t="t" r="r" b="b"/>
              <a:pathLst>
                <a:path w="1715" h="1102" extrusionOk="0">
                  <a:moveTo>
                    <a:pt x="351" y="0"/>
                  </a:moveTo>
                  <a:cubicBezTo>
                    <a:pt x="237" y="0"/>
                    <a:pt x="127" y="64"/>
                    <a:pt x="74" y="174"/>
                  </a:cubicBezTo>
                  <a:cubicBezTo>
                    <a:pt x="1" y="326"/>
                    <a:pt x="65" y="510"/>
                    <a:pt x="218" y="583"/>
                  </a:cubicBezTo>
                  <a:lnTo>
                    <a:pt x="1231" y="1071"/>
                  </a:lnTo>
                  <a:cubicBezTo>
                    <a:pt x="1274" y="1091"/>
                    <a:pt x="1319" y="1101"/>
                    <a:pt x="1364" y="1101"/>
                  </a:cubicBezTo>
                  <a:cubicBezTo>
                    <a:pt x="1478" y="1101"/>
                    <a:pt x="1588" y="1037"/>
                    <a:pt x="1641" y="927"/>
                  </a:cubicBezTo>
                  <a:cubicBezTo>
                    <a:pt x="1714" y="775"/>
                    <a:pt x="1650" y="591"/>
                    <a:pt x="1497" y="518"/>
                  </a:cubicBezTo>
                  <a:lnTo>
                    <a:pt x="484" y="30"/>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24125" y="2067100"/>
              <a:ext cx="50150" cy="33950"/>
            </a:xfrm>
            <a:custGeom>
              <a:avLst/>
              <a:gdLst/>
              <a:ahLst/>
              <a:cxnLst/>
              <a:rect l="l" t="t" r="r" b="b"/>
              <a:pathLst>
                <a:path w="2006" h="1358" extrusionOk="0">
                  <a:moveTo>
                    <a:pt x="497" y="256"/>
                  </a:moveTo>
                  <a:cubicBezTo>
                    <a:pt x="523" y="256"/>
                    <a:pt x="549" y="262"/>
                    <a:pt x="573" y="273"/>
                  </a:cubicBezTo>
                  <a:lnTo>
                    <a:pt x="1587" y="761"/>
                  </a:lnTo>
                  <a:cubicBezTo>
                    <a:pt x="1677" y="804"/>
                    <a:pt x="1714" y="912"/>
                    <a:pt x="1671" y="1000"/>
                  </a:cubicBezTo>
                  <a:cubicBezTo>
                    <a:pt x="1640" y="1064"/>
                    <a:pt x="1576" y="1101"/>
                    <a:pt x="1509" y="1101"/>
                  </a:cubicBezTo>
                  <a:cubicBezTo>
                    <a:pt x="1483" y="1101"/>
                    <a:pt x="1456" y="1095"/>
                    <a:pt x="1432" y="1084"/>
                  </a:cubicBezTo>
                  <a:lnTo>
                    <a:pt x="418" y="596"/>
                  </a:lnTo>
                  <a:cubicBezTo>
                    <a:pt x="330" y="553"/>
                    <a:pt x="292" y="447"/>
                    <a:pt x="334" y="357"/>
                  </a:cubicBezTo>
                  <a:cubicBezTo>
                    <a:pt x="366" y="294"/>
                    <a:pt x="430" y="256"/>
                    <a:pt x="497" y="256"/>
                  </a:cubicBezTo>
                  <a:close/>
                  <a:moveTo>
                    <a:pt x="497" y="1"/>
                  </a:moveTo>
                  <a:cubicBezTo>
                    <a:pt x="335" y="1"/>
                    <a:pt x="179" y="91"/>
                    <a:pt x="104" y="247"/>
                  </a:cubicBezTo>
                  <a:cubicBezTo>
                    <a:pt x="1" y="463"/>
                    <a:pt x="92" y="723"/>
                    <a:pt x="307" y="827"/>
                  </a:cubicBezTo>
                  <a:lnTo>
                    <a:pt x="1321" y="1314"/>
                  </a:lnTo>
                  <a:cubicBezTo>
                    <a:pt x="1382" y="1342"/>
                    <a:pt x="1446" y="1357"/>
                    <a:pt x="1509" y="1357"/>
                  </a:cubicBezTo>
                  <a:cubicBezTo>
                    <a:pt x="1671" y="1357"/>
                    <a:pt x="1826" y="1266"/>
                    <a:pt x="1901" y="1111"/>
                  </a:cubicBezTo>
                  <a:cubicBezTo>
                    <a:pt x="2006" y="894"/>
                    <a:pt x="1914" y="634"/>
                    <a:pt x="1698" y="531"/>
                  </a:cubicBezTo>
                  <a:lnTo>
                    <a:pt x="684" y="43"/>
                  </a:lnTo>
                  <a:cubicBezTo>
                    <a:pt x="623"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02450" y="2122900"/>
              <a:ext cx="42875" cy="27550"/>
            </a:xfrm>
            <a:custGeom>
              <a:avLst/>
              <a:gdLst/>
              <a:ahLst/>
              <a:cxnLst/>
              <a:rect l="l" t="t" r="r" b="b"/>
              <a:pathLst>
                <a:path w="1715" h="1102" extrusionOk="0">
                  <a:moveTo>
                    <a:pt x="351" y="1"/>
                  </a:moveTo>
                  <a:cubicBezTo>
                    <a:pt x="237" y="1"/>
                    <a:pt x="128" y="65"/>
                    <a:pt x="74" y="175"/>
                  </a:cubicBezTo>
                  <a:cubicBezTo>
                    <a:pt x="1" y="329"/>
                    <a:pt x="65" y="511"/>
                    <a:pt x="218" y="584"/>
                  </a:cubicBezTo>
                  <a:lnTo>
                    <a:pt x="1233" y="1072"/>
                  </a:lnTo>
                  <a:cubicBezTo>
                    <a:pt x="1275" y="1092"/>
                    <a:pt x="1321" y="1102"/>
                    <a:pt x="1365" y="1102"/>
                  </a:cubicBezTo>
                  <a:cubicBezTo>
                    <a:pt x="1479" y="1102"/>
                    <a:pt x="1588" y="1038"/>
                    <a:pt x="1641" y="928"/>
                  </a:cubicBezTo>
                  <a:cubicBezTo>
                    <a:pt x="1714" y="776"/>
                    <a:pt x="1650" y="593"/>
                    <a:pt x="1497" y="518"/>
                  </a:cubicBezTo>
                  <a:lnTo>
                    <a:pt x="484" y="31"/>
                  </a:lnTo>
                  <a:cubicBezTo>
                    <a:pt x="441" y="11"/>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998825" y="2119725"/>
              <a:ext cx="50150" cy="33950"/>
            </a:xfrm>
            <a:custGeom>
              <a:avLst/>
              <a:gdLst/>
              <a:ahLst/>
              <a:cxnLst/>
              <a:rect l="l" t="t" r="r" b="b"/>
              <a:pathLst>
                <a:path w="2006" h="1358" extrusionOk="0">
                  <a:moveTo>
                    <a:pt x="496" y="255"/>
                  </a:moveTo>
                  <a:lnTo>
                    <a:pt x="496" y="257"/>
                  </a:lnTo>
                  <a:cubicBezTo>
                    <a:pt x="523" y="257"/>
                    <a:pt x="548" y="261"/>
                    <a:pt x="573" y="273"/>
                  </a:cubicBezTo>
                  <a:lnTo>
                    <a:pt x="1587" y="761"/>
                  </a:lnTo>
                  <a:cubicBezTo>
                    <a:pt x="1677" y="804"/>
                    <a:pt x="1714" y="912"/>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3"/>
                    <a:pt x="292" y="447"/>
                    <a:pt x="334" y="357"/>
                  </a:cubicBezTo>
                  <a:cubicBezTo>
                    <a:pt x="366" y="293"/>
                    <a:pt x="430" y="255"/>
                    <a:pt x="496" y="255"/>
                  </a:cubicBezTo>
                  <a:close/>
                  <a:moveTo>
                    <a:pt x="497" y="1"/>
                  </a:moveTo>
                  <a:cubicBezTo>
                    <a:pt x="336" y="1"/>
                    <a:pt x="179" y="91"/>
                    <a:pt x="104" y="246"/>
                  </a:cubicBezTo>
                  <a:cubicBezTo>
                    <a:pt x="1" y="463"/>
                    <a:pt x="92" y="723"/>
                    <a:pt x="307" y="826"/>
                  </a:cubicBezTo>
                  <a:lnTo>
                    <a:pt x="1321" y="1314"/>
                  </a:lnTo>
                  <a:cubicBezTo>
                    <a:pt x="1381" y="1342"/>
                    <a:pt x="1445" y="1357"/>
                    <a:pt x="1509" y="1357"/>
                  </a:cubicBezTo>
                  <a:cubicBezTo>
                    <a:pt x="1557" y="1357"/>
                    <a:pt x="1606" y="1348"/>
                    <a:pt x="1653" y="1332"/>
                  </a:cubicBezTo>
                  <a:cubicBezTo>
                    <a:pt x="1763" y="1293"/>
                    <a:pt x="1852" y="1215"/>
                    <a:pt x="1901" y="1110"/>
                  </a:cubicBezTo>
                  <a:cubicBezTo>
                    <a:pt x="2006" y="894"/>
                    <a:pt x="1914" y="634"/>
                    <a:pt x="1698" y="530"/>
                  </a:cubicBezTo>
                  <a:lnTo>
                    <a:pt x="684" y="43"/>
                  </a:lnTo>
                  <a:cubicBezTo>
                    <a:pt x="624"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150" y="2175525"/>
              <a:ext cx="42850" cy="27550"/>
            </a:xfrm>
            <a:custGeom>
              <a:avLst/>
              <a:gdLst/>
              <a:ahLst/>
              <a:cxnLst/>
              <a:rect l="l" t="t" r="r" b="b"/>
              <a:pathLst>
                <a:path w="1714" h="1102" extrusionOk="0">
                  <a:moveTo>
                    <a:pt x="352" y="1"/>
                  </a:moveTo>
                  <a:cubicBezTo>
                    <a:pt x="238" y="1"/>
                    <a:pt x="128" y="65"/>
                    <a:pt x="74" y="176"/>
                  </a:cubicBezTo>
                  <a:cubicBezTo>
                    <a:pt x="1" y="328"/>
                    <a:pt x="65" y="511"/>
                    <a:pt x="218" y="584"/>
                  </a:cubicBezTo>
                  <a:lnTo>
                    <a:pt x="1233" y="1071"/>
                  </a:lnTo>
                  <a:cubicBezTo>
                    <a:pt x="1275" y="1092"/>
                    <a:pt x="1321" y="1102"/>
                    <a:pt x="1365" y="1102"/>
                  </a:cubicBezTo>
                  <a:cubicBezTo>
                    <a:pt x="1479" y="1102"/>
                    <a:pt x="1588" y="1038"/>
                    <a:pt x="1641" y="928"/>
                  </a:cubicBezTo>
                  <a:cubicBezTo>
                    <a:pt x="1714" y="775"/>
                    <a:pt x="1650" y="593"/>
                    <a:pt x="1497" y="518"/>
                  </a:cubicBezTo>
                  <a:lnTo>
                    <a:pt x="484" y="31"/>
                  </a:lnTo>
                  <a:cubicBezTo>
                    <a:pt x="441" y="10"/>
                    <a:pt x="396"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73525" y="2172350"/>
              <a:ext cx="49000" cy="33925"/>
            </a:xfrm>
            <a:custGeom>
              <a:avLst/>
              <a:gdLst/>
              <a:ahLst/>
              <a:cxnLst/>
              <a:rect l="l" t="t" r="r" b="b"/>
              <a:pathLst>
                <a:path w="1960" h="1357" extrusionOk="0">
                  <a:moveTo>
                    <a:pt x="496" y="256"/>
                  </a:moveTo>
                  <a:cubicBezTo>
                    <a:pt x="522" y="256"/>
                    <a:pt x="548" y="262"/>
                    <a:pt x="573" y="275"/>
                  </a:cubicBezTo>
                  <a:lnTo>
                    <a:pt x="1587" y="762"/>
                  </a:lnTo>
                  <a:cubicBezTo>
                    <a:pt x="1630" y="781"/>
                    <a:pt x="1663" y="819"/>
                    <a:pt x="1678" y="863"/>
                  </a:cubicBezTo>
                  <a:cubicBezTo>
                    <a:pt x="1695" y="908"/>
                    <a:pt x="1692" y="956"/>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4"/>
                    <a:pt x="292" y="446"/>
                    <a:pt x="334" y="358"/>
                  </a:cubicBezTo>
                  <a:cubicBezTo>
                    <a:pt x="365" y="294"/>
                    <a:pt x="430" y="256"/>
                    <a:pt x="496" y="256"/>
                  </a:cubicBezTo>
                  <a:close/>
                  <a:moveTo>
                    <a:pt x="497" y="0"/>
                  </a:moveTo>
                  <a:cubicBezTo>
                    <a:pt x="336" y="0"/>
                    <a:pt x="179" y="91"/>
                    <a:pt x="104" y="246"/>
                  </a:cubicBezTo>
                  <a:cubicBezTo>
                    <a:pt x="1" y="463"/>
                    <a:pt x="92" y="723"/>
                    <a:pt x="307" y="826"/>
                  </a:cubicBezTo>
                  <a:lnTo>
                    <a:pt x="1322" y="1313"/>
                  </a:lnTo>
                  <a:cubicBezTo>
                    <a:pt x="1382" y="1343"/>
                    <a:pt x="1446" y="1357"/>
                    <a:pt x="1509" y="1357"/>
                  </a:cubicBezTo>
                  <a:cubicBezTo>
                    <a:pt x="1672" y="1357"/>
                    <a:pt x="1828" y="1266"/>
                    <a:pt x="1902" y="1110"/>
                  </a:cubicBezTo>
                  <a:cubicBezTo>
                    <a:pt x="1952" y="1005"/>
                    <a:pt x="1959" y="887"/>
                    <a:pt x="1920" y="778"/>
                  </a:cubicBezTo>
                  <a:cubicBezTo>
                    <a:pt x="1881" y="669"/>
                    <a:pt x="1804" y="581"/>
                    <a:pt x="1699" y="530"/>
                  </a:cubicBezTo>
                  <a:lnTo>
                    <a:pt x="684" y="43"/>
                  </a:lnTo>
                  <a:cubicBezTo>
                    <a:pt x="624" y="14"/>
                    <a:pt x="560" y="0"/>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79463" y="3151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0" name="Google Shape;11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1" name="Google Shape;111;p11"/>
          <p:cNvSpPr/>
          <p:nvPr/>
        </p:nvSpPr>
        <p:spPr>
          <a:xfrm>
            <a:off x="8352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a:off x="786491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4"/>
        <p:cNvGrpSpPr/>
        <p:nvPr/>
      </p:nvGrpSpPr>
      <p:grpSpPr>
        <a:xfrm>
          <a:off x="0" y="0"/>
          <a:ext cx="0" cy="0"/>
          <a:chOff x="0" y="0"/>
          <a:chExt cx="0" cy="0"/>
        </a:xfrm>
      </p:grpSpPr>
      <p:sp>
        <p:nvSpPr>
          <p:cNvPr id="115" name="Google Shape;115;p13"/>
          <p:cNvSpPr txBox="1">
            <a:spLocks noGrp="1"/>
          </p:cNvSpPr>
          <p:nvPr>
            <p:ph type="title" hasCustomPrompt="1"/>
          </p:nvPr>
        </p:nvSpPr>
        <p:spPr>
          <a:xfrm>
            <a:off x="784747" y="153847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subTitle" idx="1"/>
          </p:nvPr>
        </p:nvSpPr>
        <p:spPr>
          <a:xfrm>
            <a:off x="1566300" y="153847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7" name="Google Shape;117;p13"/>
          <p:cNvSpPr txBox="1">
            <a:spLocks noGrp="1"/>
          </p:cNvSpPr>
          <p:nvPr>
            <p:ph type="title" idx="2"/>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18" name="Google Shape;118;p13"/>
          <p:cNvSpPr txBox="1">
            <a:spLocks noGrp="1"/>
          </p:cNvSpPr>
          <p:nvPr>
            <p:ph type="title" idx="3" hasCustomPrompt="1"/>
          </p:nvPr>
        </p:nvSpPr>
        <p:spPr>
          <a:xfrm>
            <a:off x="784747" y="2389666"/>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subTitle" idx="4"/>
          </p:nvPr>
        </p:nvSpPr>
        <p:spPr>
          <a:xfrm>
            <a:off x="1566300" y="2389663"/>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0" name="Google Shape;120;p13"/>
          <p:cNvSpPr txBox="1">
            <a:spLocks noGrp="1"/>
          </p:cNvSpPr>
          <p:nvPr>
            <p:ph type="title" idx="5" hasCustomPrompt="1"/>
          </p:nvPr>
        </p:nvSpPr>
        <p:spPr>
          <a:xfrm>
            <a:off x="784747" y="324082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subTitle" idx="6"/>
          </p:nvPr>
        </p:nvSpPr>
        <p:spPr>
          <a:xfrm>
            <a:off x="1566300" y="324082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2" name="Google Shape;122;p13"/>
          <p:cNvSpPr/>
          <p:nvPr/>
        </p:nvSpPr>
        <p:spPr>
          <a:xfrm>
            <a:off x="7760612" y="49800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25" name="Google Shape;125;p14"/>
          <p:cNvSpPr txBox="1">
            <a:spLocks noGrp="1"/>
          </p:cNvSpPr>
          <p:nvPr>
            <p:ph type="body" idx="1"/>
          </p:nvPr>
        </p:nvSpPr>
        <p:spPr>
          <a:xfrm>
            <a:off x="715100" y="1386200"/>
            <a:ext cx="394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2"/>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AutoNum type="alphaLcPeriod"/>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dk2"/>
        </a:solidFill>
        <a:effectLst/>
      </p:bgPr>
    </p:bg>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dk2"/>
        </a:solidFill>
        <a:effectLst/>
      </p:bgPr>
    </p:bg>
    <p:spTree>
      <p:nvGrpSpPr>
        <p:cNvPr id="1" name="Shape 132"/>
        <p:cNvGrpSpPr/>
        <p:nvPr/>
      </p:nvGrpSpPr>
      <p:grpSpPr>
        <a:xfrm>
          <a:off x="0" y="0"/>
          <a:ext cx="0" cy="0"/>
          <a:chOff x="0" y="0"/>
          <a:chExt cx="0" cy="0"/>
        </a:xfrm>
      </p:grpSpPr>
      <p:sp>
        <p:nvSpPr>
          <p:cNvPr id="133" name="Google Shape;133;p17"/>
          <p:cNvSpPr txBox="1">
            <a:spLocks noGrp="1"/>
          </p:cNvSpPr>
          <p:nvPr>
            <p:ph type="ctrTitle"/>
          </p:nvPr>
        </p:nvSpPr>
        <p:spPr>
          <a:xfrm>
            <a:off x="2897400" y="618300"/>
            <a:ext cx="3349200" cy="94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 name="Google Shape;134;p17"/>
          <p:cNvSpPr txBox="1">
            <a:spLocks noGrp="1"/>
          </p:cNvSpPr>
          <p:nvPr>
            <p:ph type="subTitle" idx="1"/>
          </p:nvPr>
        </p:nvSpPr>
        <p:spPr>
          <a:xfrm>
            <a:off x="2897400" y="1489800"/>
            <a:ext cx="3349200" cy="143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5" name="Google Shape;135;p17"/>
          <p:cNvSpPr txBox="1"/>
          <p:nvPr/>
        </p:nvSpPr>
        <p:spPr>
          <a:xfrm>
            <a:off x="2897400" y="3461700"/>
            <a:ext cx="33492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a:solidFill>
                  <a:schemeClr val="dk1"/>
                </a:solidFill>
                <a:latin typeface="Mukta"/>
                <a:ea typeface="Mukta"/>
                <a:cs typeface="Mukta"/>
                <a:sym typeface="Mukta"/>
              </a:rPr>
              <a:t>CREDITS: This presentation template was created by </a:t>
            </a:r>
            <a:r>
              <a:rPr lang="en" sz="1000" b="1">
                <a:solidFill>
                  <a:schemeClr val="dk1"/>
                </a:solidFill>
                <a:uFill>
                  <a:noFill/>
                </a:uFill>
                <a:latin typeface="Mukta"/>
                <a:ea typeface="Mukta"/>
                <a:cs typeface="Mukta"/>
                <a:sym typeface="Mukta"/>
                <a:hlinkClick r:id="rId2">
                  <a:extLst>
                    <a:ext uri="{A12FA001-AC4F-418D-AE19-62706E023703}">
                      <ahyp:hlinkClr xmlns:ahyp="http://schemas.microsoft.com/office/drawing/2018/hyperlinkcolor" val="tx"/>
                    </a:ext>
                  </a:extLst>
                </a:hlinkClick>
              </a:rPr>
              <a:t>Slidesgo</a:t>
            </a:r>
            <a:r>
              <a:rPr lang="en" sz="1000">
                <a:solidFill>
                  <a:schemeClr val="dk1"/>
                </a:solidFill>
                <a:latin typeface="Mukta"/>
                <a:ea typeface="Mukta"/>
                <a:cs typeface="Mukta"/>
                <a:sym typeface="Mukta"/>
              </a:rPr>
              <a:t>, and includes icons by </a:t>
            </a:r>
            <a:r>
              <a:rPr lang="en" sz="1000" b="1">
                <a:solidFill>
                  <a:schemeClr val="dk1"/>
                </a:solidFill>
                <a:uFill>
                  <a:noFill/>
                </a:uFill>
                <a:latin typeface="Mukta"/>
                <a:ea typeface="Mukta"/>
                <a:cs typeface="Mukta"/>
                <a:sym typeface="Mukta"/>
                <a:hlinkClick r:id="rId3">
                  <a:extLst>
                    <a:ext uri="{A12FA001-AC4F-418D-AE19-62706E023703}">
                      <ahyp:hlinkClr xmlns:ahyp="http://schemas.microsoft.com/office/drawing/2018/hyperlinkcolor" val="tx"/>
                    </a:ext>
                  </a:extLst>
                </a:hlinkClick>
              </a:rPr>
              <a:t>Flaticon</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infographics &amp; images by </a:t>
            </a:r>
            <a:r>
              <a:rPr lang="en" sz="1000" b="1">
                <a:solidFill>
                  <a:schemeClr val="dk1"/>
                </a:solidFill>
                <a:uFill>
                  <a:noFill/>
                </a:uFill>
                <a:latin typeface="Mukta"/>
                <a:ea typeface="Mukta"/>
                <a:cs typeface="Mukta"/>
                <a:sym typeface="Mukta"/>
                <a:hlinkClick r:id="rId4">
                  <a:extLst>
                    <a:ext uri="{A12FA001-AC4F-418D-AE19-62706E023703}">
                      <ahyp:hlinkClr xmlns:ahyp="http://schemas.microsoft.com/office/drawing/2018/hyperlinkcolor" val="tx"/>
                    </a:ext>
                  </a:extLst>
                </a:hlinkClick>
              </a:rPr>
              <a:t>Freepik</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content by </a:t>
            </a:r>
            <a:r>
              <a:rPr lang="en" sz="1000" b="1">
                <a:solidFill>
                  <a:schemeClr val="dk1"/>
                </a:solidFill>
                <a:latin typeface="Mukta"/>
                <a:ea typeface="Mukta"/>
                <a:cs typeface="Mukta"/>
                <a:sym typeface="Mukta"/>
              </a:rPr>
              <a:t>Swetha Tandri</a:t>
            </a:r>
            <a:endParaRPr sz="1000" b="1">
              <a:solidFill>
                <a:schemeClr val="dk1"/>
              </a:solidFill>
              <a:latin typeface="Mukta"/>
              <a:ea typeface="Mukta"/>
              <a:cs typeface="Mukta"/>
              <a:sym typeface="Mukta"/>
            </a:endParaRPr>
          </a:p>
        </p:txBody>
      </p:sp>
      <p:grpSp>
        <p:nvGrpSpPr>
          <p:cNvPr id="136" name="Google Shape;136;p17"/>
          <p:cNvGrpSpPr/>
          <p:nvPr/>
        </p:nvGrpSpPr>
        <p:grpSpPr>
          <a:xfrm rot="-9900033">
            <a:off x="748294" y="4326629"/>
            <a:ext cx="1199147" cy="1021902"/>
            <a:chOff x="1549550" y="921575"/>
            <a:chExt cx="428425" cy="365100"/>
          </a:xfrm>
        </p:grpSpPr>
        <p:sp>
          <p:nvSpPr>
            <p:cNvPr id="137" name="Google Shape;137;p17"/>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7"/>
          <p:cNvSpPr/>
          <p:nvPr/>
        </p:nvSpPr>
        <p:spPr>
          <a:xfrm>
            <a:off x="484225" y="2823014"/>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7"/>
          <p:cNvGrpSpPr/>
          <p:nvPr/>
        </p:nvGrpSpPr>
        <p:grpSpPr>
          <a:xfrm rot="-8999983">
            <a:off x="541673" y="3114016"/>
            <a:ext cx="582660" cy="930578"/>
            <a:chOff x="824413" y="1506275"/>
            <a:chExt cx="218800" cy="349450"/>
          </a:xfrm>
        </p:grpSpPr>
        <p:sp>
          <p:nvSpPr>
            <p:cNvPr id="149" name="Google Shape;149;p17"/>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17"/>
          <p:cNvGrpSpPr/>
          <p:nvPr/>
        </p:nvGrpSpPr>
        <p:grpSpPr>
          <a:xfrm rot="-899976">
            <a:off x="6984387" y="-401507"/>
            <a:ext cx="1256238" cy="1345180"/>
            <a:chOff x="863425" y="2507500"/>
            <a:chExt cx="471750" cy="505150"/>
          </a:xfrm>
        </p:grpSpPr>
        <p:sp>
          <p:nvSpPr>
            <p:cNvPr id="157" name="Google Shape;157;p17"/>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7"/>
          <p:cNvGrpSpPr/>
          <p:nvPr/>
        </p:nvGrpSpPr>
        <p:grpSpPr>
          <a:xfrm>
            <a:off x="8511074" y="845226"/>
            <a:ext cx="1185323" cy="1342235"/>
            <a:chOff x="443025" y="893050"/>
            <a:chExt cx="445125" cy="504050"/>
          </a:xfrm>
        </p:grpSpPr>
        <p:sp>
          <p:nvSpPr>
            <p:cNvPr id="169" name="Google Shape;169;p17"/>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7"/>
          <p:cNvSpPr/>
          <p:nvPr/>
        </p:nvSpPr>
        <p:spPr>
          <a:xfrm>
            <a:off x="8652837" y="-108021"/>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7638650" y="1754341"/>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6838" y="45447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6"/>
        </a:solidFill>
        <a:effectLst/>
      </p:bgPr>
    </p:bg>
    <p:spTree>
      <p:nvGrpSpPr>
        <p:cNvPr id="1" name="Shape 180"/>
        <p:cNvGrpSpPr/>
        <p:nvPr/>
      </p:nvGrpSpPr>
      <p:grpSpPr>
        <a:xfrm>
          <a:off x="0" y="0"/>
          <a:ext cx="0" cy="0"/>
          <a:chOff x="0" y="0"/>
          <a:chExt cx="0" cy="0"/>
        </a:xfrm>
      </p:grpSpPr>
      <p:grpSp>
        <p:nvGrpSpPr>
          <p:cNvPr id="181" name="Google Shape;181;p18"/>
          <p:cNvGrpSpPr/>
          <p:nvPr/>
        </p:nvGrpSpPr>
        <p:grpSpPr>
          <a:xfrm rot="-1800001">
            <a:off x="6724346" y="-133192"/>
            <a:ext cx="691766" cy="1123687"/>
            <a:chOff x="4557550" y="704650"/>
            <a:chExt cx="244925" cy="397850"/>
          </a:xfrm>
        </p:grpSpPr>
        <p:sp>
          <p:nvSpPr>
            <p:cNvPr id="182" name="Google Shape;182;p18"/>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8"/>
          <p:cNvGrpSpPr/>
          <p:nvPr/>
        </p:nvGrpSpPr>
        <p:grpSpPr>
          <a:xfrm rot="899946">
            <a:off x="7804582" y="1341191"/>
            <a:ext cx="927929" cy="1029966"/>
            <a:chOff x="4254950" y="1366725"/>
            <a:chExt cx="328525" cy="364650"/>
          </a:xfrm>
        </p:grpSpPr>
        <p:sp>
          <p:nvSpPr>
            <p:cNvPr id="190" name="Google Shape;190;p18"/>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8"/>
          <p:cNvSpPr/>
          <p:nvPr/>
        </p:nvSpPr>
        <p:spPr>
          <a:xfrm>
            <a:off x="6897112" y="16044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8"/>
          <p:cNvGrpSpPr/>
          <p:nvPr/>
        </p:nvGrpSpPr>
        <p:grpSpPr>
          <a:xfrm>
            <a:off x="8428899" y="559810"/>
            <a:ext cx="187474" cy="183369"/>
            <a:chOff x="1115663" y="1586275"/>
            <a:chExt cx="73075" cy="71475"/>
          </a:xfrm>
        </p:grpSpPr>
        <p:sp>
          <p:nvSpPr>
            <p:cNvPr id="199" name="Google Shape;199;p18"/>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202"/>
        <p:cNvGrpSpPr/>
        <p:nvPr/>
      </p:nvGrpSpPr>
      <p:grpSpPr>
        <a:xfrm>
          <a:off x="0" y="0"/>
          <a:ext cx="0" cy="0"/>
          <a:chOff x="0" y="0"/>
          <a:chExt cx="0" cy="0"/>
        </a:xfrm>
      </p:grpSpPr>
      <p:grpSp>
        <p:nvGrpSpPr>
          <p:cNvPr id="203" name="Google Shape;203;p19"/>
          <p:cNvGrpSpPr/>
          <p:nvPr/>
        </p:nvGrpSpPr>
        <p:grpSpPr>
          <a:xfrm rot="-9900033">
            <a:off x="748294" y="4435129"/>
            <a:ext cx="1199147" cy="1021902"/>
            <a:chOff x="1549550" y="921575"/>
            <a:chExt cx="428425" cy="365100"/>
          </a:xfrm>
        </p:grpSpPr>
        <p:sp>
          <p:nvSpPr>
            <p:cNvPr id="204" name="Google Shape;204;p19"/>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9"/>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9"/>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9"/>
          <p:cNvSpPr/>
          <p:nvPr/>
        </p:nvSpPr>
        <p:spPr>
          <a:xfrm>
            <a:off x="715100" y="38116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a:off x="-54588" y="45559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77"/>
        <p:cNvGrpSpPr/>
        <p:nvPr/>
      </p:nvGrpSpPr>
      <p:grpSpPr>
        <a:xfrm>
          <a:off x="0" y="0"/>
          <a:ext cx="0" cy="0"/>
          <a:chOff x="0" y="0"/>
          <a:chExt cx="0" cy="0"/>
        </a:xfrm>
      </p:grpSpPr>
    </p:spTree>
    <p:extLst>
      <p:ext uri="{BB962C8B-B14F-4D97-AF65-F5344CB8AC3E}">
        <p14:creationId xmlns:p14="http://schemas.microsoft.com/office/powerpoint/2010/main" val="3777737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80"/>
        <p:cNvGrpSpPr/>
        <p:nvPr/>
      </p:nvGrpSpPr>
      <p:grpSpPr>
        <a:xfrm>
          <a:off x="0" y="0"/>
          <a:ext cx="0" cy="0"/>
          <a:chOff x="0" y="0"/>
          <a:chExt cx="0" cy="0"/>
        </a:xfrm>
      </p:grpSpPr>
      <p:pic>
        <p:nvPicPr>
          <p:cNvPr id="2181" name="Google Shape;2181;p15"/>
          <p:cNvPicPr preferRelativeResize="0"/>
          <p:nvPr/>
        </p:nvPicPr>
        <p:blipFill>
          <a:blip r:embed="rId2">
            <a:alphaModFix amt="24000"/>
          </a:blip>
          <a:stretch>
            <a:fillRect/>
          </a:stretch>
        </p:blipFill>
        <p:spPr>
          <a:xfrm rot="10800000" flipH="1">
            <a:off x="-25" y="-3900"/>
            <a:ext cx="9144003" cy="5143501"/>
          </a:xfrm>
          <a:prstGeom prst="rect">
            <a:avLst/>
          </a:prstGeom>
          <a:noFill/>
          <a:ln>
            <a:noFill/>
          </a:ln>
        </p:spPr>
      </p:pic>
      <p:grpSp>
        <p:nvGrpSpPr>
          <p:cNvPr id="2182" name="Google Shape;2182;p15"/>
          <p:cNvGrpSpPr/>
          <p:nvPr/>
        </p:nvGrpSpPr>
        <p:grpSpPr>
          <a:xfrm>
            <a:off x="317850" y="-65826"/>
            <a:ext cx="8504375" cy="4913376"/>
            <a:chOff x="317850" y="-65826"/>
            <a:chExt cx="8504375" cy="4913376"/>
          </a:xfrm>
        </p:grpSpPr>
        <p:sp>
          <p:nvSpPr>
            <p:cNvPr id="2183" name="Google Shape;2183;p15"/>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5" name="Google Shape;2185;p15"/>
            <p:cNvGrpSpPr/>
            <p:nvPr/>
          </p:nvGrpSpPr>
          <p:grpSpPr>
            <a:xfrm>
              <a:off x="504825" y="4648875"/>
              <a:ext cx="8122726" cy="198675"/>
              <a:chOff x="504825" y="298750"/>
              <a:chExt cx="8122726" cy="198675"/>
            </a:xfrm>
          </p:grpSpPr>
          <p:grpSp>
            <p:nvGrpSpPr>
              <p:cNvPr id="2186" name="Google Shape;2186;p15"/>
              <p:cNvGrpSpPr/>
              <p:nvPr/>
            </p:nvGrpSpPr>
            <p:grpSpPr>
              <a:xfrm>
                <a:off x="504825" y="298750"/>
                <a:ext cx="8122726" cy="198675"/>
                <a:chOff x="9017419" y="539512"/>
                <a:chExt cx="5210550" cy="198675"/>
              </a:xfrm>
            </p:grpSpPr>
            <p:sp>
              <p:nvSpPr>
                <p:cNvPr id="2187" name="Google Shape;2187;p15"/>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0" name="Google Shape;2250;p15"/>
              <p:cNvGrpSpPr/>
              <p:nvPr/>
            </p:nvGrpSpPr>
            <p:grpSpPr>
              <a:xfrm>
                <a:off x="569351" y="371931"/>
                <a:ext cx="831096" cy="73279"/>
                <a:chOff x="9740085" y="612693"/>
                <a:chExt cx="533129" cy="73279"/>
              </a:xfrm>
            </p:grpSpPr>
            <p:sp>
              <p:nvSpPr>
                <p:cNvPr id="2251" name="Google Shape;2251;p1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9" name="Google Shape;2259;p15"/>
              <p:cNvGrpSpPr/>
              <p:nvPr/>
            </p:nvGrpSpPr>
            <p:grpSpPr>
              <a:xfrm>
                <a:off x="7658325" y="371931"/>
                <a:ext cx="945022" cy="73279"/>
                <a:chOff x="13000570" y="612693"/>
                <a:chExt cx="606211" cy="73279"/>
              </a:xfrm>
            </p:grpSpPr>
            <p:sp>
              <p:nvSpPr>
                <p:cNvPr id="2260" name="Google Shape;2260;p1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9" name="Google Shape;2269;p15"/>
            <p:cNvGrpSpPr/>
            <p:nvPr/>
          </p:nvGrpSpPr>
          <p:grpSpPr>
            <a:xfrm>
              <a:off x="317850" y="-65826"/>
              <a:ext cx="198575" cy="4691111"/>
              <a:chOff x="317850" y="-65826"/>
              <a:chExt cx="198575" cy="4691111"/>
            </a:xfrm>
          </p:grpSpPr>
          <p:grpSp>
            <p:nvGrpSpPr>
              <p:cNvPr id="2270" name="Google Shape;2270;p15"/>
              <p:cNvGrpSpPr/>
              <p:nvPr/>
            </p:nvGrpSpPr>
            <p:grpSpPr>
              <a:xfrm>
                <a:off x="317850" y="-65826"/>
                <a:ext cx="198575" cy="4691111"/>
                <a:chOff x="9353509" y="174924"/>
                <a:chExt cx="198575" cy="4691111"/>
              </a:xfrm>
            </p:grpSpPr>
            <p:sp>
              <p:nvSpPr>
                <p:cNvPr id="2271" name="Google Shape;2271;p15"/>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5"/>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5"/>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5"/>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5"/>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5"/>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5"/>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5"/>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5"/>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5"/>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5"/>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5"/>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5"/>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5"/>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5"/>
                <p:cNvSpPr/>
                <p:nvPr/>
              </p:nvSpPr>
              <p:spPr>
                <a:xfrm>
                  <a:off x="9353509" y="174924"/>
                  <a:ext cx="20965" cy="4691111"/>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5"/>
                <p:cNvSpPr/>
                <p:nvPr/>
              </p:nvSpPr>
              <p:spPr>
                <a:xfrm>
                  <a:off x="9531119" y="174924"/>
                  <a:ext cx="20965" cy="4691111"/>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3" name="Google Shape;2333;p15"/>
              <p:cNvGrpSpPr/>
              <p:nvPr/>
            </p:nvGrpSpPr>
            <p:grpSpPr>
              <a:xfrm>
                <a:off x="380553" y="-12940"/>
                <a:ext cx="73180" cy="533031"/>
                <a:chOff x="9416212" y="769437"/>
                <a:chExt cx="73180" cy="533031"/>
              </a:xfrm>
            </p:grpSpPr>
            <p:sp>
              <p:nvSpPr>
                <p:cNvPr id="2334" name="Google Shape;2334;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2" name="Google Shape;2342;p15"/>
            <p:cNvGrpSpPr/>
            <p:nvPr/>
          </p:nvGrpSpPr>
          <p:grpSpPr>
            <a:xfrm>
              <a:off x="8623650" y="-65826"/>
              <a:ext cx="198575" cy="4691111"/>
              <a:chOff x="317850" y="-65826"/>
              <a:chExt cx="198575" cy="4691111"/>
            </a:xfrm>
          </p:grpSpPr>
          <p:grpSp>
            <p:nvGrpSpPr>
              <p:cNvPr id="2343" name="Google Shape;2343;p15"/>
              <p:cNvGrpSpPr/>
              <p:nvPr/>
            </p:nvGrpSpPr>
            <p:grpSpPr>
              <a:xfrm>
                <a:off x="317850" y="-65826"/>
                <a:ext cx="198575" cy="4691111"/>
                <a:chOff x="9353509" y="174924"/>
                <a:chExt cx="198575" cy="4691111"/>
              </a:xfrm>
            </p:grpSpPr>
            <p:sp>
              <p:nvSpPr>
                <p:cNvPr id="2344" name="Google Shape;2344;p15"/>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5"/>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5"/>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5"/>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5"/>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5"/>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5"/>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5"/>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5"/>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5"/>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5"/>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5"/>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5"/>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5"/>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5"/>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5"/>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5"/>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5"/>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5"/>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5"/>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5"/>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5"/>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5"/>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5"/>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5"/>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5"/>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5"/>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5"/>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5"/>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5"/>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5"/>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5"/>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5"/>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5"/>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5"/>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5"/>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5"/>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5"/>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5"/>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5"/>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5"/>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5"/>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5"/>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5"/>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5"/>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5"/>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5"/>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5"/>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5"/>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5"/>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5"/>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5"/>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5"/>
                <p:cNvSpPr/>
                <p:nvPr/>
              </p:nvSpPr>
              <p:spPr>
                <a:xfrm>
                  <a:off x="9353509" y="174924"/>
                  <a:ext cx="20965" cy="4691111"/>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5"/>
                <p:cNvSpPr/>
                <p:nvPr/>
              </p:nvSpPr>
              <p:spPr>
                <a:xfrm>
                  <a:off x="9531119" y="174924"/>
                  <a:ext cx="20965" cy="4691111"/>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15"/>
              <p:cNvGrpSpPr/>
              <p:nvPr/>
            </p:nvGrpSpPr>
            <p:grpSpPr>
              <a:xfrm>
                <a:off x="380553" y="-12940"/>
                <a:ext cx="73180" cy="533031"/>
                <a:chOff x="9416212" y="769437"/>
                <a:chExt cx="73180" cy="533031"/>
              </a:xfrm>
            </p:grpSpPr>
            <p:sp>
              <p:nvSpPr>
                <p:cNvPr id="2407" name="Google Shape;2407;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415" name="Google Shape;2415;p15"/>
          <p:cNvSpPr txBox="1">
            <a:spLocks noGrp="1"/>
          </p:cNvSpPr>
          <p:nvPr>
            <p:ph type="title"/>
          </p:nvPr>
        </p:nvSpPr>
        <p:spPr>
          <a:xfrm>
            <a:off x="2391900" y="2652613"/>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416" name="Google Shape;2416;p15"/>
          <p:cNvSpPr txBox="1">
            <a:spLocks noGrp="1"/>
          </p:cNvSpPr>
          <p:nvPr>
            <p:ph type="subTitle" idx="1"/>
          </p:nvPr>
        </p:nvSpPr>
        <p:spPr>
          <a:xfrm>
            <a:off x="1226400" y="1063638"/>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166921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945450" y="2491500"/>
            <a:ext cx="4764900" cy="1734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 name="Google Shape;53;p3"/>
          <p:cNvSpPr txBox="1">
            <a:spLocks noGrp="1"/>
          </p:cNvSpPr>
          <p:nvPr>
            <p:ph type="title" idx="2" hasCustomPrompt="1"/>
          </p:nvPr>
        </p:nvSpPr>
        <p:spPr>
          <a:xfrm>
            <a:off x="2655000" y="934100"/>
            <a:ext cx="13458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4" name="Google Shape;54;p3"/>
          <p:cNvGrpSpPr/>
          <p:nvPr/>
        </p:nvGrpSpPr>
        <p:grpSpPr>
          <a:xfrm rot="899946">
            <a:off x="8546382" y="1255366"/>
            <a:ext cx="927929" cy="1029966"/>
            <a:chOff x="4254950" y="1366725"/>
            <a:chExt cx="328525" cy="364650"/>
          </a:xfrm>
        </p:grpSpPr>
        <p:sp>
          <p:nvSpPr>
            <p:cNvPr id="55" name="Google Shape;55;p3"/>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8486924" y="704123"/>
            <a:ext cx="187474" cy="183369"/>
            <a:chOff x="1115663" y="1586275"/>
            <a:chExt cx="73075" cy="71475"/>
          </a:xfrm>
        </p:grpSpPr>
        <p:sp>
          <p:nvSpPr>
            <p:cNvPr id="63" name="Google Shape;63;p3"/>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121"/>
        <p:cNvGrpSpPr/>
        <p:nvPr/>
      </p:nvGrpSpPr>
      <p:grpSpPr>
        <a:xfrm>
          <a:off x="0" y="0"/>
          <a:ext cx="0" cy="0"/>
          <a:chOff x="0" y="0"/>
          <a:chExt cx="0" cy="0"/>
        </a:xfrm>
      </p:grpSpPr>
      <p:pic>
        <p:nvPicPr>
          <p:cNvPr id="4122" name="Google Shape;4122;p26"/>
          <p:cNvPicPr preferRelativeResize="0"/>
          <p:nvPr/>
        </p:nvPicPr>
        <p:blipFill>
          <a:blip r:embed="rId2">
            <a:alphaModFix amt="24000"/>
          </a:blip>
          <a:stretch>
            <a:fillRect/>
          </a:stretch>
        </p:blipFill>
        <p:spPr>
          <a:xfrm>
            <a:off x="-25" y="-3900"/>
            <a:ext cx="9144003" cy="5143501"/>
          </a:xfrm>
          <a:prstGeom prst="rect">
            <a:avLst/>
          </a:prstGeom>
          <a:noFill/>
          <a:ln>
            <a:noFill/>
          </a:ln>
        </p:spPr>
      </p:pic>
      <p:grpSp>
        <p:nvGrpSpPr>
          <p:cNvPr id="4123" name="Google Shape;4123;p26"/>
          <p:cNvGrpSpPr/>
          <p:nvPr/>
        </p:nvGrpSpPr>
        <p:grpSpPr>
          <a:xfrm>
            <a:off x="317855" y="295950"/>
            <a:ext cx="8508290" cy="4503056"/>
            <a:chOff x="317855" y="295950"/>
            <a:chExt cx="8508290" cy="4503056"/>
          </a:xfrm>
        </p:grpSpPr>
        <p:grpSp>
          <p:nvGrpSpPr>
            <p:cNvPr id="4124" name="Google Shape;4124;p26"/>
            <p:cNvGrpSpPr/>
            <p:nvPr/>
          </p:nvGrpSpPr>
          <p:grpSpPr>
            <a:xfrm>
              <a:off x="371748" y="295950"/>
              <a:ext cx="3149667" cy="198675"/>
              <a:chOff x="371748" y="295950"/>
              <a:chExt cx="3149667" cy="198675"/>
            </a:xfrm>
          </p:grpSpPr>
          <p:sp>
            <p:nvSpPr>
              <p:cNvPr id="4125" name="Google Shape;4125;p26"/>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6" name="Google Shape;4126;p26"/>
              <p:cNvGrpSpPr/>
              <p:nvPr/>
            </p:nvGrpSpPr>
            <p:grpSpPr>
              <a:xfrm>
                <a:off x="504825" y="295950"/>
                <a:ext cx="3016590" cy="198675"/>
                <a:chOff x="504825" y="295950"/>
                <a:chExt cx="3016590" cy="198675"/>
              </a:xfrm>
            </p:grpSpPr>
            <p:sp>
              <p:nvSpPr>
                <p:cNvPr id="4127" name="Google Shape;4127;p26"/>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6"/>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6"/>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6"/>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6"/>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6"/>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6"/>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6"/>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6"/>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6"/>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6"/>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6"/>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6"/>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6"/>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6"/>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6"/>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6"/>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6"/>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6"/>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6"/>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6"/>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6"/>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6"/>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6"/>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6"/>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6"/>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6"/>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6"/>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6"/>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6"/>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7" name="Google Shape;4157;p26"/>
            <p:cNvGrpSpPr/>
            <p:nvPr/>
          </p:nvGrpSpPr>
          <p:grpSpPr>
            <a:xfrm>
              <a:off x="5629548" y="295950"/>
              <a:ext cx="3149667" cy="198675"/>
              <a:chOff x="5629548" y="295950"/>
              <a:chExt cx="3149667" cy="198675"/>
            </a:xfrm>
          </p:grpSpPr>
          <p:sp>
            <p:nvSpPr>
              <p:cNvPr id="4158" name="Google Shape;4158;p26"/>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9" name="Google Shape;4159;p26"/>
              <p:cNvGrpSpPr/>
              <p:nvPr/>
            </p:nvGrpSpPr>
            <p:grpSpPr>
              <a:xfrm>
                <a:off x="5629548" y="295950"/>
                <a:ext cx="3016590" cy="198675"/>
                <a:chOff x="504825" y="295950"/>
                <a:chExt cx="3016590" cy="198675"/>
              </a:xfrm>
            </p:grpSpPr>
            <p:sp>
              <p:nvSpPr>
                <p:cNvPr id="4160" name="Google Shape;4160;p26"/>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6"/>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6"/>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6"/>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6"/>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6"/>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6"/>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6"/>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6"/>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6"/>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6"/>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6"/>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6"/>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6"/>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6"/>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6"/>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6"/>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6"/>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6"/>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6"/>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6"/>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6"/>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6"/>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6"/>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6"/>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6"/>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6"/>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6"/>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6"/>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6"/>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90" name="Google Shape;4190;p26"/>
            <p:cNvGrpSpPr/>
            <p:nvPr/>
          </p:nvGrpSpPr>
          <p:grpSpPr>
            <a:xfrm>
              <a:off x="8627569" y="510392"/>
              <a:ext cx="198576" cy="4288614"/>
              <a:chOff x="8627569" y="510392"/>
              <a:chExt cx="198576" cy="4288614"/>
            </a:xfrm>
          </p:grpSpPr>
          <p:grpSp>
            <p:nvGrpSpPr>
              <p:cNvPr id="4191" name="Google Shape;4191;p26"/>
              <p:cNvGrpSpPr/>
              <p:nvPr/>
            </p:nvGrpSpPr>
            <p:grpSpPr>
              <a:xfrm>
                <a:off x="8627569" y="510392"/>
                <a:ext cx="198576" cy="4114917"/>
                <a:chOff x="13700828" y="751142"/>
                <a:chExt cx="198576" cy="4114917"/>
              </a:xfrm>
            </p:grpSpPr>
            <p:sp>
              <p:nvSpPr>
                <p:cNvPr id="4192" name="Google Shape;4192;p26"/>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6"/>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6"/>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6"/>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6"/>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6"/>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6"/>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6"/>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6"/>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6"/>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6"/>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6"/>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6"/>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6"/>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6"/>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6"/>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6"/>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6"/>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6"/>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6"/>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6"/>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6"/>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6"/>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6"/>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6"/>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6"/>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6"/>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6"/>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6"/>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6"/>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6"/>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6"/>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6"/>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6"/>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6"/>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6"/>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6"/>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6"/>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6"/>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6"/>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6"/>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6"/>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6"/>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6"/>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6"/>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6"/>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6"/>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6"/>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6"/>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6"/>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6"/>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6"/>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6"/>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6"/>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6"/>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6"/>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6"/>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6"/>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6"/>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6"/>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6"/>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6"/>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4" name="Google Shape;4254;p26"/>
              <p:cNvSpPr/>
              <p:nvPr/>
            </p:nvSpPr>
            <p:spPr>
              <a:xfrm flipH="1">
                <a:off x="867626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5" name="Google Shape;4255;p26"/>
            <p:cNvGrpSpPr/>
            <p:nvPr/>
          </p:nvGrpSpPr>
          <p:grpSpPr>
            <a:xfrm>
              <a:off x="317855" y="510392"/>
              <a:ext cx="198576" cy="4288614"/>
              <a:chOff x="317855" y="510392"/>
              <a:chExt cx="198576" cy="4288614"/>
            </a:xfrm>
          </p:grpSpPr>
          <p:grpSp>
            <p:nvGrpSpPr>
              <p:cNvPr id="4256" name="Google Shape;4256;p26"/>
              <p:cNvGrpSpPr/>
              <p:nvPr/>
            </p:nvGrpSpPr>
            <p:grpSpPr>
              <a:xfrm>
                <a:off x="317855" y="510392"/>
                <a:ext cx="198576" cy="4114917"/>
                <a:chOff x="9353514" y="751142"/>
                <a:chExt cx="198576" cy="4114917"/>
              </a:xfrm>
            </p:grpSpPr>
            <p:sp>
              <p:nvSpPr>
                <p:cNvPr id="4257" name="Google Shape;4257;p26"/>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6"/>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6"/>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6"/>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6"/>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6"/>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6"/>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6"/>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6"/>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6"/>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6"/>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6"/>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6"/>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6"/>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6"/>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6"/>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6"/>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6"/>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6"/>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6"/>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6"/>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6"/>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6"/>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6"/>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6"/>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6"/>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6"/>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6"/>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6"/>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6"/>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6"/>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6"/>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6"/>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6"/>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6"/>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6"/>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6"/>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6"/>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6"/>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6"/>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6"/>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6"/>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6"/>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6"/>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6"/>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6"/>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6"/>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6"/>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6"/>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6"/>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6"/>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6"/>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6"/>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6"/>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6"/>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6"/>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6"/>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6"/>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6"/>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6"/>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6"/>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6"/>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9" name="Google Shape;4319;p26"/>
              <p:cNvSpPr/>
              <p:nvPr/>
            </p:nvSpPr>
            <p:spPr>
              <a:xfrm>
                <a:off x="37174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20" name="Google Shape;4320;p26"/>
          <p:cNvGrpSpPr/>
          <p:nvPr/>
        </p:nvGrpSpPr>
        <p:grpSpPr>
          <a:xfrm rot="6046223">
            <a:off x="7988018" y="3920181"/>
            <a:ext cx="1054872" cy="1343447"/>
            <a:chOff x="6519292" y="3218921"/>
            <a:chExt cx="1053033" cy="1341104"/>
          </a:xfrm>
        </p:grpSpPr>
        <p:grpSp>
          <p:nvGrpSpPr>
            <p:cNvPr id="4321" name="Google Shape;4321;p26"/>
            <p:cNvGrpSpPr/>
            <p:nvPr/>
          </p:nvGrpSpPr>
          <p:grpSpPr>
            <a:xfrm>
              <a:off x="6519292" y="3218921"/>
              <a:ext cx="1053033" cy="1341104"/>
              <a:chOff x="6519292" y="3218921"/>
              <a:chExt cx="1053033" cy="1341104"/>
            </a:xfrm>
          </p:grpSpPr>
          <p:sp>
            <p:nvSpPr>
              <p:cNvPr id="4322" name="Google Shape;4322;p26"/>
              <p:cNvSpPr/>
              <p:nvPr/>
            </p:nvSpPr>
            <p:spPr>
              <a:xfrm rot="-6237245">
                <a:off x="6453070" y="3494229"/>
                <a:ext cx="1185476" cy="790487"/>
              </a:xfrm>
              <a:custGeom>
                <a:avLst/>
                <a:gdLst/>
                <a:ahLst/>
                <a:cxnLst/>
                <a:rect l="l" t="t" r="r" b="b"/>
                <a:pathLst>
                  <a:path w="24170" h="16116" extrusionOk="0">
                    <a:moveTo>
                      <a:pt x="16506" y="4863"/>
                    </a:moveTo>
                    <a:cubicBezTo>
                      <a:pt x="16579" y="4863"/>
                      <a:pt x="16652" y="4867"/>
                      <a:pt x="16725" y="4874"/>
                    </a:cubicBezTo>
                    <a:cubicBezTo>
                      <a:pt x="16788" y="4937"/>
                      <a:pt x="16851" y="4987"/>
                      <a:pt x="16914" y="5037"/>
                    </a:cubicBezTo>
                    <a:lnTo>
                      <a:pt x="17052" y="5125"/>
                    </a:lnTo>
                    <a:cubicBezTo>
                      <a:pt x="17102" y="5150"/>
                      <a:pt x="17152" y="5201"/>
                      <a:pt x="17215" y="5251"/>
                    </a:cubicBezTo>
                    <a:lnTo>
                      <a:pt x="17228" y="5263"/>
                    </a:lnTo>
                    <a:cubicBezTo>
                      <a:pt x="17404" y="5414"/>
                      <a:pt x="17567" y="5603"/>
                      <a:pt x="17693" y="5804"/>
                    </a:cubicBezTo>
                    <a:cubicBezTo>
                      <a:pt x="17781" y="5930"/>
                      <a:pt x="17844" y="6056"/>
                      <a:pt x="17894" y="6181"/>
                    </a:cubicBezTo>
                    <a:lnTo>
                      <a:pt x="17970" y="6420"/>
                    </a:lnTo>
                    <a:cubicBezTo>
                      <a:pt x="17982" y="6471"/>
                      <a:pt x="17995" y="6521"/>
                      <a:pt x="18008" y="6584"/>
                    </a:cubicBezTo>
                    <a:lnTo>
                      <a:pt x="18008" y="6596"/>
                    </a:lnTo>
                    <a:lnTo>
                      <a:pt x="18008" y="6622"/>
                    </a:lnTo>
                    <a:cubicBezTo>
                      <a:pt x="18008" y="6647"/>
                      <a:pt x="18008" y="6684"/>
                      <a:pt x="18020" y="6710"/>
                    </a:cubicBezTo>
                    <a:cubicBezTo>
                      <a:pt x="18033" y="6860"/>
                      <a:pt x="18033" y="7011"/>
                      <a:pt x="18020" y="7150"/>
                    </a:cubicBezTo>
                    <a:cubicBezTo>
                      <a:pt x="17995" y="7313"/>
                      <a:pt x="17957" y="7477"/>
                      <a:pt x="17907" y="7628"/>
                    </a:cubicBezTo>
                    <a:cubicBezTo>
                      <a:pt x="17844" y="7778"/>
                      <a:pt x="17769" y="7917"/>
                      <a:pt x="17681" y="8042"/>
                    </a:cubicBezTo>
                    <a:cubicBezTo>
                      <a:pt x="17593" y="8168"/>
                      <a:pt x="17492" y="8281"/>
                      <a:pt x="17379" y="8382"/>
                    </a:cubicBezTo>
                    <a:lnTo>
                      <a:pt x="17316" y="8432"/>
                    </a:lnTo>
                    <a:lnTo>
                      <a:pt x="17303" y="8457"/>
                    </a:lnTo>
                    <a:lnTo>
                      <a:pt x="17178" y="8545"/>
                    </a:lnTo>
                    <a:lnTo>
                      <a:pt x="17077" y="8621"/>
                    </a:lnTo>
                    <a:lnTo>
                      <a:pt x="17002" y="8671"/>
                    </a:lnTo>
                    <a:lnTo>
                      <a:pt x="16951" y="8684"/>
                    </a:lnTo>
                    <a:cubicBezTo>
                      <a:pt x="16825" y="8747"/>
                      <a:pt x="16687" y="8810"/>
                      <a:pt x="16549" y="8847"/>
                    </a:cubicBezTo>
                    <a:cubicBezTo>
                      <a:pt x="16323" y="8898"/>
                      <a:pt x="16096" y="8935"/>
                      <a:pt x="15870" y="8935"/>
                    </a:cubicBezTo>
                    <a:lnTo>
                      <a:pt x="15832" y="8923"/>
                    </a:lnTo>
                    <a:cubicBezTo>
                      <a:pt x="15744" y="8910"/>
                      <a:pt x="15681" y="8910"/>
                      <a:pt x="15631" y="8910"/>
                    </a:cubicBezTo>
                    <a:lnTo>
                      <a:pt x="15467" y="8898"/>
                    </a:lnTo>
                    <a:cubicBezTo>
                      <a:pt x="15405" y="8885"/>
                      <a:pt x="15342" y="8885"/>
                      <a:pt x="15279" y="8885"/>
                    </a:cubicBezTo>
                    <a:lnTo>
                      <a:pt x="15216" y="8885"/>
                    </a:lnTo>
                    <a:cubicBezTo>
                      <a:pt x="13833" y="7892"/>
                      <a:pt x="14034" y="5766"/>
                      <a:pt x="15581" y="5062"/>
                    </a:cubicBezTo>
                    <a:cubicBezTo>
                      <a:pt x="15877" y="4929"/>
                      <a:pt x="16190" y="4863"/>
                      <a:pt x="16506" y="4863"/>
                    </a:cubicBezTo>
                    <a:close/>
                    <a:moveTo>
                      <a:pt x="16513" y="0"/>
                    </a:moveTo>
                    <a:cubicBezTo>
                      <a:pt x="15605" y="0"/>
                      <a:pt x="14690" y="175"/>
                      <a:pt x="13820" y="535"/>
                    </a:cubicBezTo>
                    <a:cubicBezTo>
                      <a:pt x="11167" y="1629"/>
                      <a:pt x="9432" y="4207"/>
                      <a:pt x="9419" y="7074"/>
                    </a:cubicBezTo>
                    <a:lnTo>
                      <a:pt x="1736" y="10583"/>
                    </a:lnTo>
                    <a:cubicBezTo>
                      <a:pt x="529" y="11136"/>
                      <a:pt x="0" y="12544"/>
                      <a:pt x="554" y="13751"/>
                    </a:cubicBezTo>
                    <a:lnTo>
                      <a:pt x="994" y="14720"/>
                    </a:lnTo>
                    <a:cubicBezTo>
                      <a:pt x="1384" y="15562"/>
                      <a:pt x="2226" y="16115"/>
                      <a:pt x="3169" y="16115"/>
                    </a:cubicBezTo>
                    <a:cubicBezTo>
                      <a:pt x="3509" y="16115"/>
                      <a:pt x="3848" y="16040"/>
                      <a:pt x="4163" y="15902"/>
                    </a:cubicBezTo>
                    <a:lnTo>
                      <a:pt x="11821" y="12406"/>
                    </a:lnTo>
                    <a:cubicBezTo>
                      <a:pt x="13116" y="13550"/>
                      <a:pt x="14788" y="14179"/>
                      <a:pt x="16524" y="14192"/>
                    </a:cubicBezTo>
                    <a:cubicBezTo>
                      <a:pt x="19391" y="14179"/>
                      <a:pt x="21969" y="12456"/>
                      <a:pt x="23075" y="9803"/>
                    </a:cubicBezTo>
                    <a:cubicBezTo>
                      <a:pt x="24169" y="7162"/>
                      <a:pt x="23566" y="4107"/>
                      <a:pt x="21541" y="2082"/>
                    </a:cubicBezTo>
                    <a:cubicBezTo>
                      <a:pt x="20183" y="724"/>
                      <a:pt x="18362" y="0"/>
                      <a:pt x="16513" y="0"/>
                    </a:cubicBezTo>
                    <a:close/>
                  </a:path>
                </a:pathLst>
              </a:custGeom>
              <a:solidFill>
                <a:schemeClr val="lt1"/>
              </a:solidFill>
              <a:ln>
                <a:noFill/>
              </a:ln>
              <a:effectLst>
                <a:outerShdw blurRad="42863" dist="9525"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6"/>
              <p:cNvSpPr/>
              <p:nvPr/>
            </p:nvSpPr>
            <p:spPr>
              <a:xfrm>
                <a:off x="6805625" y="3577075"/>
                <a:ext cx="257100" cy="228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4" name="Google Shape;4324;p26"/>
            <p:cNvGrpSpPr/>
            <p:nvPr/>
          </p:nvGrpSpPr>
          <p:grpSpPr>
            <a:xfrm>
              <a:off x="6598936" y="3290867"/>
              <a:ext cx="885426" cy="1186970"/>
              <a:chOff x="6595451" y="3286988"/>
              <a:chExt cx="885426" cy="1186970"/>
            </a:xfrm>
          </p:grpSpPr>
          <p:sp>
            <p:nvSpPr>
              <p:cNvPr id="4325" name="Google Shape;4325;p26"/>
              <p:cNvSpPr/>
              <p:nvPr/>
            </p:nvSpPr>
            <p:spPr>
              <a:xfrm rot="-6237134">
                <a:off x="6507692" y="3556610"/>
                <a:ext cx="1061262" cy="648351"/>
              </a:xfrm>
              <a:custGeom>
                <a:avLst/>
                <a:gdLst/>
                <a:ahLst/>
                <a:cxnLst/>
                <a:rect l="l" t="t" r="r" b="b"/>
                <a:pathLst>
                  <a:path w="20208" h="12345" extrusionOk="0">
                    <a:moveTo>
                      <a:pt x="14390" y="1103"/>
                    </a:moveTo>
                    <a:cubicBezTo>
                      <a:pt x="15524" y="1103"/>
                      <a:pt x="16666" y="1567"/>
                      <a:pt x="17495" y="2546"/>
                    </a:cubicBezTo>
                    <a:lnTo>
                      <a:pt x="17495" y="2546"/>
                    </a:lnTo>
                    <a:cubicBezTo>
                      <a:pt x="17317" y="2371"/>
                      <a:pt x="17126" y="2207"/>
                      <a:pt x="16913" y="2077"/>
                    </a:cubicBezTo>
                    <a:cubicBezTo>
                      <a:pt x="16737" y="1964"/>
                      <a:pt x="16561" y="1863"/>
                      <a:pt x="16385" y="1788"/>
                    </a:cubicBezTo>
                    <a:cubicBezTo>
                      <a:pt x="16259" y="1738"/>
                      <a:pt x="16146" y="1687"/>
                      <a:pt x="16020" y="1662"/>
                    </a:cubicBezTo>
                    <a:lnTo>
                      <a:pt x="15895" y="1625"/>
                    </a:lnTo>
                    <a:lnTo>
                      <a:pt x="15995" y="1700"/>
                    </a:lnTo>
                    <a:cubicBezTo>
                      <a:pt x="16071" y="1750"/>
                      <a:pt x="16171" y="1826"/>
                      <a:pt x="16297" y="1926"/>
                    </a:cubicBezTo>
                    <a:cubicBezTo>
                      <a:pt x="16624" y="2203"/>
                      <a:pt x="16901" y="2530"/>
                      <a:pt x="17140" y="2895"/>
                    </a:cubicBezTo>
                    <a:cubicBezTo>
                      <a:pt x="17290" y="3121"/>
                      <a:pt x="17416" y="3372"/>
                      <a:pt x="17517" y="3624"/>
                    </a:cubicBezTo>
                    <a:lnTo>
                      <a:pt x="17542" y="3674"/>
                    </a:lnTo>
                    <a:lnTo>
                      <a:pt x="17542" y="3699"/>
                    </a:lnTo>
                    <a:lnTo>
                      <a:pt x="17580" y="3825"/>
                    </a:lnTo>
                    <a:lnTo>
                      <a:pt x="17655" y="4052"/>
                    </a:lnTo>
                    <a:cubicBezTo>
                      <a:pt x="17668" y="4127"/>
                      <a:pt x="17693" y="4202"/>
                      <a:pt x="17705" y="4265"/>
                    </a:cubicBezTo>
                    <a:lnTo>
                      <a:pt x="17731" y="4378"/>
                    </a:lnTo>
                    <a:cubicBezTo>
                      <a:pt x="17731" y="4416"/>
                      <a:pt x="17731" y="4454"/>
                      <a:pt x="17743" y="4492"/>
                    </a:cubicBezTo>
                    <a:cubicBezTo>
                      <a:pt x="17781" y="4806"/>
                      <a:pt x="17793" y="5120"/>
                      <a:pt x="17768" y="5435"/>
                    </a:cubicBezTo>
                    <a:cubicBezTo>
                      <a:pt x="17718" y="5749"/>
                      <a:pt x="17643" y="6076"/>
                      <a:pt x="17542" y="6378"/>
                    </a:cubicBezTo>
                    <a:cubicBezTo>
                      <a:pt x="17416" y="6680"/>
                      <a:pt x="17265" y="6969"/>
                      <a:pt x="17077" y="7233"/>
                    </a:cubicBezTo>
                    <a:cubicBezTo>
                      <a:pt x="16888" y="7497"/>
                      <a:pt x="16674" y="7748"/>
                      <a:pt x="16435" y="7962"/>
                    </a:cubicBezTo>
                    <a:cubicBezTo>
                      <a:pt x="16373" y="8013"/>
                      <a:pt x="16322" y="8063"/>
                      <a:pt x="16259" y="8101"/>
                    </a:cubicBezTo>
                    <a:cubicBezTo>
                      <a:pt x="16196" y="8151"/>
                      <a:pt x="16134" y="8201"/>
                      <a:pt x="16071" y="8239"/>
                    </a:cubicBezTo>
                    <a:lnTo>
                      <a:pt x="16071" y="8251"/>
                    </a:lnTo>
                    <a:cubicBezTo>
                      <a:pt x="15945" y="8327"/>
                      <a:pt x="15819" y="8402"/>
                      <a:pt x="15681" y="8478"/>
                    </a:cubicBezTo>
                    <a:cubicBezTo>
                      <a:pt x="15442" y="8604"/>
                      <a:pt x="15178" y="8704"/>
                      <a:pt x="14914" y="8780"/>
                    </a:cubicBezTo>
                    <a:cubicBezTo>
                      <a:pt x="14552" y="8881"/>
                      <a:pt x="14169" y="8932"/>
                      <a:pt x="13785" y="8932"/>
                    </a:cubicBezTo>
                    <a:cubicBezTo>
                      <a:pt x="13742" y="8932"/>
                      <a:pt x="13699" y="8932"/>
                      <a:pt x="13656" y="8931"/>
                    </a:cubicBezTo>
                    <a:cubicBezTo>
                      <a:pt x="13493" y="8931"/>
                      <a:pt x="13367" y="8918"/>
                      <a:pt x="13279" y="8905"/>
                    </a:cubicBezTo>
                    <a:lnTo>
                      <a:pt x="13141" y="8893"/>
                    </a:lnTo>
                    <a:lnTo>
                      <a:pt x="13141" y="8893"/>
                    </a:lnTo>
                    <a:lnTo>
                      <a:pt x="13267" y="8956"/>
                    </a:lnTo>
                    <a:cubicBezTo>
                      <a:pt x="13380" y="9006"/>
                      <a:pt x="13493" y="9056"/>
                      <a:pt x="13619" y="9094"/>
                    </a:cubicBezTo>
                    <a:cubicBezTo>
                      <a:pt x="13807" y="9157"/>
                      <a:pt x="14008" y="9207"/>
                      <a:pt x="14210" y="9232"/>
                    </a:cubicBezTo>
                    <a:cubicBezTo>
                      <a:pt x="14380" y="9257"/>
                      <a:pt x="14551" y="9271"/>
                      <a:pt x="14721" y="9271"/>
                    </a:cubicBezTo>
                    <a:cubicBezTo>
                      <a:pt x="14815" y="9271"/>
                      <a:pt x="14908" y="9266"/>
                      <a:pt x="15002" y="9257"/>
                    </a:cubicBezTo>
                    <a:lnTo>
                      <a:pt x="15027" y="9257"/>
                    </a:lnTo>
                    <a:cubicBezTo>
                      <a:pt x="14798" y="9294"/>
                      <a:pt x="14572" y="9312"/>
                      <a:pt x="14351" y="9312"/>
                    </a:cubicBezTo>
                    <a:cubicBezTo>
                      <a:pt x="11562" y="9312"/>
                      <a:pt x="9501" y="6488"/>
                      <a:pt x="10538" y="3750"/>
                    </a:cubicBezTo>
                    <a:cubicBezTo>
                      <a:pt x="11195" y="2034"/>
                      <a:pt x="12784" y="1103"/>
                      <a:pt x="14390" y="1103"/>
                    </a:cubicBezTo>
                    <a:close/>
                    <a:moveTo>
                      <a:pt x="14373" y="1"/>
                    </a:moveTo>
                    <a:cubicBezTo>
                      <a:pt x="13856" y="1"/>
                      <a:pt x="13331" y="79"/>
                      <a:pt x="12814" y="241"/>
                    </a:cubicBezTo>
                    <a:cubicBezTo>
                      <a:pt x="10286" y="1034"/>
                      <a:pt x="8752" y="3586"/>
                      <a:pt x="9255" y="6189"/>
                    </a:cubicBezTo>
                    <a:cubicBezTo>
                      <a:pt x="9214" y="6166"/>
                      <a:pt x="9192" y="6156"/>
                      <a:pt x="9172" y="6156"/>
                    </a:cubicBezTo>
                    <a:cubicBezTo>
                      <a:pt x="9148" y="6156"/>
                      <a:pt x="9126" y="6169"/>
                      <a:pt x="9079" y="6189"/>
                    </a:cubicBezTo>
                    <a:lnTo>
                      <a:pt x="8979" y="6240"/>
                    </a:lnTo>
                    <a:cubicBezTo>
                      <a:pt x="8853" y="6302"/>
                      <a:pt x="8777" y="6428"/>
                      <a:pt x="8790" y="6566"/>
                    </a:cubicBezTo>
                    <a:lnTo>
                      <a:pt x="377" y="10402"/>
                    </a:lnTo>
                    <a:cubicBezTo>
                      <a:pt x="113" y="10528"/>
                      <a:pt x="0" y="10829"/>
                      <a:pt x="126" y="11081"/>
                    </a:cubicBezTo>
                    <a:lnTo>
                      <a:pt x="566" y="12049"/>
                    </a:lnTo>
                    <a:cubicBezTo>
                      <a:pt x="649" y="12234"/>
                      <a:pt x="835" y="12344"/>
                      <a:pt x="1028" y="12344"/>
                    </a:cubicBezTo>
                    <a:cubicBezTo>
                      <a:pt x="1096" y="12344"/>
                      <a:pt x="1166" y="12330"/>
                      <a:pt x="1232" y="12301"/>
                    </a:cubicBezTo>
                    <a:lnTo>
                      <a:pt x="9658" y="8453"/>
                    </a:lnTo>
                    <a:cubicBezTo>
                      <a:pt x="9720" y="8507"/>
                      <a:pt x="9793" y="8538"/>
                      <a:pt x="9869" y="8538"/>
                    </a:cubicBezTo>
                    <a:cubicBezTo>
                      <a:pt x="9915" y="8538"/>
                      <a:pt x="9962" y="8527"/>
                      <a:pt x="10010" y="8503"/>
                    </a:cubicBezTo>
                    <a:lnTo>
                      <a:pt x="10110" y="8465"/>
                    </a:lnTo>
                    <a:cubicBezTo>
                      <a:pt x="10198" y="8428"/>
                      <a:pt x="10198" y="8440"/>
                      <a:pt x="10223" y="8365"/>
                    </a:cubicBezTo>
                    <a:cubicBezTo>
                      <a:pt x="11240" y="9701"/>
                      <a:pt x="12796" y="10422"/>
                      <a:pt x="14381" y="10422"/>
                    </a:cubicBezTo>
                    <a:cubicBezTo>
                      <a:pt x="15285" y="10422"/>
                      <a:pt x="16199" y="10187"/>
                      <a:pt x="17026" y="9698"/>
                    </a:cubicBezTo>
                    <a:cubicBezTo>
                      <a:pt x="19302" y="8339"/>
                      <a:pt x="20208" y="5510"/>
                      <a:pt x="19126" y="3083"/>
                    </a:cubicBezTo>
                    <a:cubicBezTo>
                      <a:pt x="18267" y="1165"/>
                      <a:pt x="16376" y="1"/>
                      <a:pt x="14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6"/>
              <p:cNvSpPr/>
              <p:nvPr/>
            </p:nvSpPr>
            <p:spPr>
              <a:xfrm rot="-6237134">
                <a:off x="6860786" y="3687644"/>
                <a:ext cx="146627" cy="286335"/>
              </a:xfrm>
              <a:custGeom>
                <a:avLst/>
                <a:gdLst/>
                <a:ahLst/>
                <a:cxnLst/>
                <a:rect l="l" t="t" r="r" b="b"/>
                <a:pathLst>
                  <a:path w="2792" h="5452" extrusionOk="0">
                    <a:moveTo>
                      <a:pt x="2792" y="0"/>
                    </a:moveTo>
                    <a:lnTo>
                      <a:pt x="2792" y="0"/>
                    </a:lnTo>
                    <a:cubicBezTo>
                      <a:pt x="855" y="881"/>
                      <a:pt x="0" y="3169"/>
                      <a:pt x="881" y="5106"/>
                    </a:cubicBezTo>
                    <a:cubicBezTo>
                      <a:pt x="974" y="5305"/>
                      <a:pt x="1163" y="5452"/>
                      <a:pt x="1291" y="5452"/>
                    </a:cubicBezTo>
                    <a:cubicBezTo>
                      <a:pt x="1423" y="5452"/>
                      <a:pt x="1492" y="5299"/>
                      <a:pt x="1333" y="4892"/>
                    </a:cubicBezTo>
                    <a:cubicBezTo>
                      <a:pt x="1019" y="4100"/>
                      <a:pt x="717" y="3270"/>
                      <a:pt x="1170" y="2012"/>
                    </a:cubicBezTo>
                    <a:cubicBezTo>
                      <a:pt x="1497" y="1182"/>
                      <a:pt x="2063" y="491"/>
                      <a:pt x="2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6"/>
              <p:cNvSpPr/>
              <p:nvPr/>
            </p:nvSpPr>
            <p:spPr>
              <a:xfrm rot="-6237134">
                <a:off x="7086573" y="3850634"/>
                <a:ext cx="46267" cy="101730"/>
              </a:xfrm>
              <a:custGeom>
                <a:avLst/>
                <a:gdLst/>
                <a:ahLst/>
                <a:cxnLst/>
                <a:rect l="l" t="t" r="r" b="b"/>
                <a:pathLst>
                  <a:path w="881" h="1937" extrusionOk="0">
                    <a:moveTo>
                      <a:pt x="0" y="0"/>
                    </a:moveTo>
                    <a:cubicBezTo>
                      <a:pt x="0" y="0"/>
                      <a:pt x="0" y="38"/>
                      <a:pt x="26" y="88"/>
                    </a:cubicBezTo>
                    <a:cubicBezTo>
                      <a:pt x="38" y="138"/>
                      <a:pt x="63" y="226"/>
                      <a:pt x="101" y="315"/>
                    </a:cubicBezTo>
                    <a:cubicBezTo>
                      <a:pt x="164" y="503"/>
                      <a:pt x="264" y="755"/>
                      <a:pt x="378" y="994"/>
                    </a:cubicBezTo>
                    <a:cubicBezTo>
                      <a:pt x="491" y="1232"/>
                      <a:pt x="617" y="1471"/>
                      <a:pt x="705" y="1647"/>
                    </a:cubicBezTo>
                    <a:cubicBezTo>
                      <a:pt x="755" y="1735"/>
                      <a:pt x="805" y="1811"/>
                      <a:pt x="830" y="1861"/>
                    </a:cubicBezTo>
                    <a:cubicBezTo>
                      <a:pt x="855" y="1911"/>
                      <a:pt x="881" y="1937"/>
                      <a:pt x="881" y="1937"/>
                    </a:cubicBezTo>
                    <a:cubicBezTo>
                      <a:pt x="881" y="1937"/>
                      <a:pt x="868" y="1911"/>
                      <a:pt x="855" y="1849"/>
                    </a:cubicBezTo>
                    <a:cubicBezTo>
                      <a:pt x="830" y="1798"/>
                      <a:pt x="805" y="1723"/>
                      <a:pt x="767" y="1622"/>
                    </a:cubicBezTo>
                    <a:cubicBezTo>
                      <a:pt x="705" y="1434"/>
                      <a:pt x="604" y="1182"/>
                      <a:pt x="491" y="943"/>
                    </a:cubicBezTo>
                    <a:cubicBezTo>
                      <a:pt x="378" y="704"/>
                      <a:pt x="264" y="465"/>
                      <a:pt x="164" y="289"/>
                    </a:cubicBezTo>
                    <a:cubicBezTo>
                      <a:pt x="114" y="201"/>
                      <a:pt x="76" y="138"/>
                      <a:pt x="38" y="76"/>
                    </a:cubicBezTo>
                    <a:cubicBezTo>
                      <a:pt x="13" y="25"/>
                      <a:pt x="0" y="0"/>
                      <a:pt x="0"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6"/>
              <p:cNvSpPr/>
              <p:nvPr/>
            </p:nvSpPr>
            <p:spPr>
              <a:xfrm rot="-6237134">
                <a:off x="7076025" y="3836907"/>
                <a:ext cx="49576" cy="107034"/>
              </a:xfrm>
              <a:custGeom>
                <a:avLst/>
                <a:gdLst/>
                <a:ahLst/>
                <a:cxnLst/>
                <a:rect l="l" t="t" r="r" b="b"/>
                <a:pathLst>
                  <a:path w="944" h="2038" extrusionOk="0">
                    <a:moveTo>
                      <a:pt x="0" y="1"/>
                    </a:moveTo>
                    <a:cubicBezTo>
                      <a:pt x="0" y="1"/>
                      <a:pt x="13" y="38"/>
                      <a:pt x="38" y="89"/>
                    </a:cubicBezTo>
                    <a:cubicBezTo>
                      <a:pt x="50" y="152"/>
                      <a:pt x="88" y="240"/>
                      <a:pt x="126" y="340"/>
                    </a:cubicBezTo>
                    <a:cubicBezTo>
                      <a:pt x="189" y="529"/>
                      <a:pt x="302" y="793"/>
                      <a:pt x="415" y="1044"/>
                    </a:cubicBezTo>
                    <a:cubicBezTo>
                      <a:pt x="528" y="1296"/>
                      <a:pt x="654" y="1547"/>
                      <a:pt x="767" y="1736"/>
                    </a:cubicBezTo>
                    <a:cubicBezTo>
                      <a:pt x="818" y="1824"/>
                      <a:pt x="855" y="1899"/>
                      <a:pt x="893" y="1962"/>
                    </a:cubicBezTo>
                    <a:cubicBezTo>
                      <a:pt x="918" y="2013"/>
                      <a:pt x="943" y="2038"/>
                      <a:pt x="943" y="2038"/>
                    </a:cubicBezTo>
                    <a:cubicBezTo>
                      <a:pt x="943" y="2038"/>
                      <a:pt x="931" y="2013"/>
                      <a:pt x="906" y="1950"/>
                    </a:cubicBezTo>
                    <a:cubicBezTo>
                      <a:pt x="893" y="1887"/>
                      <a:pt x="868" y="1811"/>
                      <a:pt x="830" y="1711"/>
                    </a:cubicBezTo>
                    <a:cubicBezTo>
                      <a:pt x="755" y="1510"/>
                      <a:pt x="641" y="1246"/>
                      <a:pt x="528" y="994"/>
                    </a:cubicBezTo>
                    <a:cubicBezTo>
                      <a:pt x="415" y="743"/>
                      <a:pt x="289" y="491"/>
                      <a:pt x="189" y="302"/>
                    </a:cubicBezTo>
                    <a:cubicBezTo>
                      <a:pt x="126" y="214"/>
                      <a:pt x="88" y="139"/>
                      <a:pt x="50" y="89"/>
                    </a:cubicBezTo>
                    <a:cubicBezTo>
                      <a:pt x="25" y="26"/>
                      <a:pt x="0" y="1"/>
                      <a:pt x="0"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6"/>
              <p:cNvSpPr/>
              <p:nvPr/>
            </p:nvSpPr>
            <p:spPr>
              <a:xfrm rot="-6237134">
                <a:off x="7127467" y="4003408"/>
                <a:ext cx="357955" cy="163860"/>
              </a:xfrm>
              <a:custGeom>
                <a:avLst/>
                <a:gdLst/>
                <a:ahLst/>
                <a:cxnLst/>
                <a:rect l="l" t="t" r="r" b="b"/>
                <a:pathLst>
                  <a:path w="6816" h="3120" extrusionOk="0">
                    <a:moveTo>
                      <a:pt x="6816" y="1"/>
                    </a:moveTo>
                    <a:cubicBezTo>
                      <a:pt x="6816" y="1"/>
                      <a:pt x="6375" y="164"/>
                      <a:pt x="5722" y="428"/>
                    </a:cubicBezTo>
                    <a:cubicBezTo>
                      <a:pt x="5395" y="567"/>
                      <a:pt x="5017" y="717"/>
                      <a:pt x="4615" y="906"/>
                    </a:cubicBezTo>
                    <a:cubicBezTo>
                      <a:pt x="4414" y="994"/>
                      <a:pt x="4213" y="1082"/>
                      <a:pt x="3999" y="1170"/>
                    </a:cubicBezTo>
                    <a:lnTo>
                      <a:pt x="3358" y="1459"/>
                    </a:lnTo>
                    <a:lnTo>
                      <a:pt x="2729" y="1749"/>
                    </a:lnTo>
                    <a:cubicBezTo>
                      <a:pt x="2515" y="1849"/>
                      <a:pt x="2314" y="1950"/>
                      <a:pt x="2113" y="2038"/>
                    </a:cubicBezTo>
                    <a:cubicBezTo>
                      <a:pt x="1723" y="2239"/>
                      <a:pt x="1358" y="2415"/>
                      <a:pt x="1044" y="2579"/>
                    </a:cubicBezTo>
                    <a:cubicBezTo>
                      <a:pt x="415" y="2893"/>
                      <a:pt x="0" y="3119"/>
                      <a:pt x="0" y="3119"/>
                    </a:cubicBezTo>
                    <a:cubicBezTo>
                      <a:pt x="0" y="3119"/>
                      <a:pt x="453" y="2968"/>
                      <a:pt x="1107" y="2704"/>
                    </a:cubicBezTo>
                    <a:cubicBezTo>
                      <a:pt x="1434" y="2566"/>
                      <a:pt x="1811" y="2415"/>
                      <a:pt x="2201" y="2226"/>
                    </a:cubicBezTo>
                    <a:cubicBezTo>
                      <a:pt x="2402" y="2138"/>
                      <a:pt x="2616" y="2050"/>
                      <a:pt x="2829" y="1962"/>
                    </a:cubicBezTo>
                    <a:lnTo>
                      <a:pt x="3471" y="1673"/>
                    </a:lnTo>
                    <a:lnTo>
                      <a:pt x="4100" y="1384"/>
                    </a:lnTo>
                    <a:cubicBezTo>
                      <a:pt x="4301" y="1283"/>
                      <a:pt x="4502" y="1183"/>
                      <a:pt x="4703" y="1095"/>
                    </a:cubicBezTo>
                    <a:cubicBezTo>
                      <a:pt x="5106" y="894"/>
                      <a:pt x="5470" y="717"/>
                      <a:pt x="5785" y="554"/>
                    </a:cubicBezTo>
                    <a:cubicBezTo>
                      <a:pt x="6413" y="240"/>
                      <a:pt x="6816" y="1"/>
                      <a:pt x="6816"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6"/>
              <p:cNvSpPr/>
              <p:nvPr/>
            </p:nvSpPr>
            <p:spPr>
              <a:xfrm rot="-6237134">
                <a:off x="7036206" y="3995555"/>
                <a:ext cx="453746" cy="257607"/>
              </a:xfrm>
              <a:custGeom>
                <a:avLst/>
                <a:gdLst/>
                <a:ahLst/>
                <a:cxnLst/>
                <a:rect l="l" t="t" r="r" b="b"/>
                <a:pathLst>
                  <a:path w="8640" h="4905" extrusionOk="0">
                    <a:moveTo>
                      <a:pt x="8614" y="0"/>
                    </a:moveTo>
                    <a:lnTo>
                      <a:pt x="315" y="3785"/>
                    </a:lnTo>
                    <a:cubicBezTo>
                      <a:pt x="63" y="3886"/>
                      <a:pt x="1" y="4062"/>
                      <a:pt x="101" y="4275"/>
                    </a:cubicBezTo>
                    <a:lnTo>
                      <a:pt x="328" y="4766"/>
                    </a:lnTo>
                    <a:cubicBezTo>
                      <a:pt x="328" y="4766"/>
                      <a:pt x="290" y="4590"/>
                      <a:pt x="491" y="4313"/>
                    </a:cubicBezTo>
                    <a:lnTo>
                      <a:pt x="340" y="3835"/>
                    </a:lnTo>
                    <a:lnTo>
                      <a:pt x="969" y="4904"/>
                    </a:lnTo>
                    <a:lnTo>
                      <a:pt x="969" y="4904"/>
                    </a:lnTo>
                    <a:lnTo>
                      <a:pt x="705" y="4074"/>
                    </a:lnTo>
                    <a:cubicBezTo>
                      <a:pt x="981" y="3835"/>
                      <a:pt x="1283" y="3634"/>
                      <a:pt x="1610" y="3483"/>
                    </a:cubicBezTo>
                    <a:cubicBezTo>
                      <a:pt x="2641" y="2955"/>
                      <a:pt x="6087" y="1258"/>
                      <a:pt x="7860" y="377"/>
                    </a:cubicBezTo>
                    <a:lnTo>
                      <a:pt x="8640" y="1874"/>
                    </a:lnTo>
                    <a:lnTo>
                      <a:pt x="8011" y="302"/>
                    </a:lnTo>
                    <a:cubicBezTo>
                      <a:pt x="8262" y="176"/>
                      <a:pt x="8463" y="76"/>
                      <a:pt x="8614"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6"/>
              <p:cNvSpPr/>
              <p:nvPr/>
            </p:nvSpPr>
            <p:spPr>
              <a:xfrm rot="-6237134">
                <a:off x="6656968" y="3433813"/>
                <a:ext cx="521125" cy="488535"/>
              </a:xfrm>
              <a:custGeom>
                <a:avLst/>
                <a:gdLst/>
                <a:ahLst/>
                <a:cxnLst/>
                <a:rect l="l" t="t" r="r" b="b"/>
                <a:pathLst>
                  <a:path w="9923" h="9302" extrusionOk="0">
                    <a:moveTo>
                      <a:pt x="4972" y="0"/>
                    </a:moveTo>
                    <a:cubicBezTo>
                      <a:pt x="4820" y="0"/>
                      <a:pt x="4668" y="7"/>
                      <a:pt x="4515" y="21"/>
                    </a:cubicBezTo>
                    <a:cubicBezTo>
                      <a:pt x="4427" y="21"/>
                      <a:pt x="4339" y="21"/>
                      <a:pt x="4251" y="46"/>
                    </a:cubicBezTo>
                    <a:lnTo>
                      <a:pt x="3987" y="97"/>
                    </a:lnTo>
                    <a:cubicBezTo>
                      <a:pt x="3811" y="122"/>
                      <a:pt x="3635" y="172"/>
                      <a:pt x="3471" y="223"/>
                    </a:cubicBezTo>
                    <a:lnTo>
                      <a:pt x="3333" y="260"/>
                    </a:lnTo>
                    <a:lnTo>
                      <a:pt x="3220" y="311"/>
                    </a:lnTo>
                    <a:lnTo>
                      <a:pt x="2981" y="411"/>
                    </a:lnTo>
                    <a:cubicBezTo>
                      <a:pt x="2931" y="424"/>
                      <a:pt x="2906" y="436"/>
                      <a:pt x="2855" y="461"/>
                    </a:cubicBezTo>
                    <a:lnTo>
                      <a:pt x="2742" y="512"/>
                    </a:lnTo>
                    <a:lnTo>
                      <a:pt x="2503" y="638"/>
                    </a:lnTo>
                    <a:cubicBezTo>
                      <a:pt x="1925" y="952"/>
                      <a:pt x="1422" y="1392"/>
                      <a:pt x="1019" y="1920"/>
                    </a:cubicBezTo>
                    <a:cubicBezTo>
                      <a:pt x="667" y="2398"/>
                      <a:pt x="391" y="2926"/>
                      <a:pt x="215" y="3492"/>
                    </a:cubicBezTo>
                    <a:cubicBezTo>
                      <a:pt x="64" y="3957"/>
                      <a:pt x="1" y="4448"/>
                      <a:pt x="13" y="4951"/>
                    </a:cubicBezTo>
                    <a:lnTo>
                      <a:pt x="13" y="5102"/>
                    </a:lnTo>
                    <a:cubicBezTo>
                      <a:pt x="13" y="5164"/>
                      <a:pt x="13" y="5215"/>
                      <a:pt x="26" y="5265"/>
                    </a:cubicBezTo>
                    <a:lnTo>
                      <a:pt x="51" y="5554"/>
                    </a:lnTo>
                    <a:cubicBezTo>
                      <a:pt x="76" y="5743"/>
                      <a:pt x="127" y="5919"/>
                      <a:pt x="152" y="6070"/>
                    </a:cubicBezTo>
                    <a:lnTo>
                      <a:pt x="277" y="6472"/>
                    </a:lnTo>
                    <a:cubicBezTo>
                      <a:pt x="303" y="6598"/>
                      <a:pt x="353" y="6686"/>
                      <a:pt x="391" y="6761"/>
                    </a:cubicBezTo>
                    <a:lnTo>
                      <a:pt x="491" y="7000"/>
                    </a:lnTo>
                    <a:lnTo>
                      <a:pt x="403" y="6761"/>
                    </a:lnTo>
                    <a:cubicBezTo>
                      <a:pt x="378" y="6673"/>
                      <a:pt x="328" y="6585"/>
                      <a:pt x="303" y="6460"/>
                    </a:cubicBezTo>
                    <a:lnTo>
                      <a:pt x="189" y="6057"/>
                    </a:lnTo>
                    <a:cubicBezTo>
                      <a:pt x="164" y="5906"/>
                      <a:pt x="139" y="5743"/>
                      <a:pt x="114" y="5554"/>
                    </a:cubicBezTo>
                    <a:lnTo>
                      <a:pt x="101" y="5265"/>
                    </a:lnTo>
                    <a:cubicBezTo>
                      <a:pt x="101" y="5215"/>
                      <a:pt x="101" y="5152"/>
                      <a:pt x="89" y="5102"/>
                    </a:cubicBezTo>
                    <a:lnTo>
                      <a:pt x="89" y="4951"/>
                    </a:lnTo>
                    <a:cubicBezTo>
                      <a:pt x="114" y="3882"/>
                      <a:pt x="491" y="2863"/>
                      <a:pt x="1158" y="2033"/>
                    </a:cubicBezTo>
                    <a:cubicBezTo>
                      <a:pt x="1548" y="1530"/>
                      <a:pt x="2038" y="1128"/>
                      <a:pt x="2604" y="826"/>
                    </a:cubicBezTo>
                    <a:lnTo>
                      <a:pt x="2818" y="713"/>
                    </a:lnTo>
                    <a:lnTo>
                      <a:pt x="2931" y="650"/>
                    </a:lnTo>
                    <a:lnTo>
                      <a:pt x="3044" y="600"/>
                    </a:lnTo>
                    <a:lnTo>
                      <a:pt x="3283" y="512"/>
                    </a:lnTo>
                    <a:lnTo>
                      <a:pt x="3396" y="461"/>
                    </a:lnTo>
                    <a:lnTo>
                      <a:pt x="3522" y="436"/>
                    </a:lnTo>
                    <a:cubicBezTo>
                      <a:pt x="3685" y="386"/>
                      <a:pt x="3849" y="336"/>
                      <a:pt x="4012" y="311"/>
                    </a:cubicBezTo>
                    <a:lnTo>
                      <a:pt x="4264" y="273"/>
                    </a:lnTo>
                    <a:cubicBezTo>
                      <a:pt x="4352" y="248"/>
                      <a:pt x="4440" y="248"/>
                      <a:pt x="4515" y="248"/>
                    </a:cubicBezTo>
                    <a:cubicBezTo>
                      <a:pt x="4643" y="237"/>
                      <a:pt x="4771" y="232"/>
                      <a:pt x="4899" y="232"/>
                    </a:cubicBezTo>
                    <a:cubicBezTo>
                      <a:pt x="6174" y="232"/>
                      <a:pt x="7410" y="742"/>
                      <a:pt x="8313" y="1656"/>
                    </a:cubicBezTo>
                    <a:cubicBezTo>
                      <a:pt x="8778" y="2146"/>
                      <a:pt x="9155" y="2725"/>
                      <a:pt x="9382" y="3354"/>
                    </a:cubicBezTo>
                    <a:cubicBezTo>
                      <a:pt x="9608" y="3957"/>
                      <a:pt x="9721" y="4586"/>
                      <a:pt x="9696" y="5227"/>
                    </a:cubicBezTo>
                    <a:cubicBezTo>
                      <a:pt x="9658" y="6284"/>
                      <a:pt x="9268" y="7302"/>
                      <a:pt x="8589" y="8119"/>
                    </a:cubicBezTo>
                    <a:lnTo>
                      <a:pt x="8489" y="8245"/>
                    </a:lnTo>
                    <a:cubicBezTo>
                      <a:pt x="8451" y="8283"/>
                      <a:pt x="8413" y="8321"/>
                      <a:pt x="8388" y="8358"/>
                    </a:cubicBezTo>
                    <a:lnTo>
                      <a:pt x="8174" y="8572"/>
                    </a:lnTo>
                    <a:cubicBezTo>
                      <a:pt x="8036" y="8698"/>
                      <a:pt x="7910" y="8799"/>
                      <a:pt x="7785" y="8899"/>
                    </a:cubicBezTo>
                    <a:lnTo>
                      <a:pt x="7445" y="9138"/>
                    </a:lnTo>
                    <a:cubicBezTo>
                      <a:pt x="7344" y="9214"/>
                      <a:pt x="7244" y="9251"/>
                      <a:pt x="7181" y="9302"/>
                    </a:cubicBezTo>
                    <a:cubicBezTo>
                      <a:pt x="7256" y="9264"/>
                      <a:pt x="7357" y="9226"/>
                      <a:pt x="7458" y="9163"/>
                    </a:cubicBezTo>
                    <a:lnTo>
                      <a:pt x="7810" y="8937"/>
                    </a:lnTo>
                    <a:cubicBezTo>
                      <a:pt x="7936" y="8849"/>
                      <a:pt x="8074" y="8736"/>
                      <a:pt x="8225" y="8622"/>
                    </a:cubicBezTo>
                    <a:lnTo>
                      <a:pt x="8438" y="8409"/>
                    </a:lnTo>
                    <a:cubicBezTo>
                      <a:pt x="8476" y="8384"/>
                      <a:pt x="8514" y="8346"/>
                      <a:pt x="8552" y="8308"/>
                    </a:cubicBezTo>
                    <a:lnTo>
                      <a:pt x="8652" y="8182"/>
                    </a:lnTo>
                    <a:cubicBezTo>
                      <a:pt x="8992" y="7818"/>
                      <a:pt x="9256" y="7390"/>
                      <a:pt x="9457" y="6937"/>
                    </a:cubicBezTo>
                    <a:cubicBezTo>
                      <a:pt x="9696" y="6397"/>
                      <a:pt x="9847" y="5818"/>
                      <a:pt x="9885" y="5227"/>
                    </a:cubicBezTo>
                    <a:cubicBezTo>
                      <a:pt x="9922" y="4561"/>
                      <a:pt x="9822" y="3907"/>
                      <a:pt x="9595" y="3278"/>
                    </a:cubicBezTo>
                    <a:cubicBezTo>
                      <a:pt x="9356" y="2612"/>
                      <a:pt x="8979" y="2008"/>
                      <a:pt x="8489" y="1505"/>
                    </a:cubicBezTo>
                    <a:cubicBezTo>
                      <a:pt x="7564" y="535"/>
                      <a:pt x="6295" y="0"/>
                      <a:pt x="49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6"/>
              <p:cNvSpPr/>
              <p:nvPr/>
            </p:nvSpPr>
            <p:spPr>
              <a:xfrm rot="-6237134">
                <a:off x="6507192" y="3556219"/>
                <a:ext cx="1061944" cy="648509"/>
              </a:xfrm>
              <a:custGeom>
                <a:avLst/>
                <a:gdLst/>
                <a:ahLst/>
                <a:cxnLst/>
                <a:rect l="l" t="t" r="r" b="b"/>
                <a:pathLst>
                  <a:path w="20221" h="12348" extrusionOk="0">
                    <a:moveTo>
                      <a:pt x="9180" y="6268"/>
                    </a:moveTo>
                    <a:cubicBezTo>
                      <a:pt x="9180" y="6268"/>
                      <a:pt x="9192" y="6305"/>
                      <a:pt x="9230" y="6356"/>
                    </a:cubicBezTo>
                    <a:cubicBezTo>
                      <a:pt x="9255" y="6406"/>
                      <a:pt x="9305" y="6481"/>
                      <a:pt x="9356" y="6582"/>
                    </a:cubicBezTo>
                    <a:cubicBezTo>
                      <a:pt x="9456" y="6758"/>
                      <a:pt x="9582" y="7010"/>
                      <a:pt x="9695" y="7261"/>
                    </a:cubicBezTo>
                    <a:cubicBezTo>
                      <a:pt x="9808" y="7525"/>
                      <a:pt x="9922" y="7777"/>
                      <a:pt x="9997" y="7978"/>
                    </a:cubicBezTo>
                    <a:cubicBezTo>
                      <a:pt x="10035" y="8078"/>
                      <a:pt x="10060" y="8154"/>
                      <a:pt x="10073" y="8217"/>
                    </a:cubicBezTo>
                    <a:cubicBezTo>
                      <a:pt x="10098" y="8280"/>
                      <a:pt x="10110" y="8317"/>
                      <a:pt x="10110" y="8317"/>
                    </a:cubicBezTo>
                    <a:cubicBezTo>
                      <a:pt x="10110" y="8317"/>
                      <a:pt x="10085" y="8280"/>
                      <a:pt x="10060" y="8229"/>
                    </a:cubicBezTo>
                    <a:cubicBezTo>
                      <a:pt x="10022" y="8179"/>
                      <a:pt x="9985" y="8104"/>
                      <a:pt x="9934" y="8003"/>
                    </a:cubicBezTo>
                    <a:cubicBezTo>
                      <a:pt x="9834" y="7827"/>
                      <a:pt x="9708" y="7575"/>
                      <a:pt x="9582" y="7311"/>
                    </a:cubicBezTo>
                    <a:cubicBezTo>
                      <a:pt x="9469" y="7060"/>
                      <a:pt x="9368" y="6808"/>
                      <a:pt x="9293" y="6607"/>
                    </a:cubicBezTo>
                    <a:cubicBezTo>
                      <a:pt x="9255" y="6507"/>
                      <a:pt x="9230" y="6419"/>
                      <a:pt x="9205" y="6368"/>
                    </a:cubicBezTo>
                    <a:cubicBezTo>
                      <a:pt x="9180" y="6305"/>
                      <a:pt x="9180" y="6268"/>
                      <a:pt x="9180" y="6268"/>
                    </a:cubicBezTo>
                    <a:close/>
                    <a:moveTo>
                      <a:pt x="8953" y="6431"/>
                    </a:moveTo>
                    <a:cubicBezTo>
                      <a:pt x="8953" y="6431"/>
                      <a:pt x="8966" y="6469"/>
                      <a:pt x="9004" y="6519"/>
                    </a:cubicBezTo>
                    <a:cubicBezTo>
                      <a:pt x="9029" y="6569"/>
                      <a:pt x="9079" y="6632"/>
                      <a:pt x="9117" y="6720"/>
                    </a:cubicBezTo>
                    <a:cubicBezTo>
                      <a:pt x="9217" y="6896"/>
                      <a:pt x="9343" y="7135"/>
                      <a:pt x="9444" y="7374"/>
                    </a:cubicBezTo>
                    <a:cubicBezTo>
                      <a:pt x="9557" y="7626"/>
                      <a:pt x="9658" y="7865"/>
                      <a:pt x="9733" y="8053"/>
                    </a:cubicBezTo>
                    <a:cubicBezTo>
                      <a:pt x="9758" y="8154"/>
                      <a:pt x="9783" y="8229"/>
                      <a:pt x="9808" y="8292"/>
                    </a:cubicBezTo>
                    <a:cubicBezTo>
                      <a:pt x="9821" y="8342"/>
                      <a:pt x="9834" y="8380"/>
                      <a:pt x="9834" y="8380"/>
                    </a:cubicBezTo>
                    <a:cubicBezTo>
                      <a:pt x="9834" y="8380"/>
                      <a:pt x="9808" y="8342"/>
                      <a:pt x="9783" y="8292"/>
                    </a:cubicBezTo>
                    <a:cubicBezTo>
                      <a:pt x="9758" y="8242"/>
                      <a:pt x="9708" y="8179"/>
                      <a:pt x="9670" y="8091"/>
                    </a:cubicBezTo>
                    <a:cubicBezTo>
                      <a:pt x="9570" y="7915"/>
                      <a:pt x="9444" y="7676"/>
                      <a:pt x="9331" y="7425"/>
                    </a:cubicBezTo>
                    <a:cubicBezTo>
                      <a:pt x="9230" y="7186"/>
                      <a:pt x="9129" y="6947"/>
                      <a:pt x="9054" y="6758"/>
                    </a:cubicBezTo>
                    <a:cubicBezTo>
                      <a:pt x="9016" y="6657"/>
                      <a:pt x="8991" y="6582"/>
                      <a:pt x="8979" y="6519"/>
                    </a:cubicBezTo>
                    <a:cubicBezTo>
                      <a:pt x="8953" y="6469"/>
                      <a:pt x="8953" y="6431"/>
                      <a:pt x="8953" y="6431"/>
                    </a:cubicBezTo>
                    <a:close/>
                    <a:moveTo>
                      <a:pt x="14375" y="1114"/>
                    </a:moveTo>
                    <a:cubicBezTo>
                      <a:pt x="15571" y="1114"/>
                      <a:pt x="16747" y="1635"/>
                      <a:pt x="17555" y="2621"/>
                    </a:cubicBezTo>
                    <a:lnTo>
                      <a:pt x="17517" y="2583"/>
                    </a:lnTo>
                    <a:cubicBezTo>
                      <a:pt x="17341" y="2395"/>
                      <a:pt x="17127" y="2219"/>
                      <a:pt x="16913" y="2080"/>
                    </a:cubicBezTo>
                    <a:cubicBezTo>
                      <a:pt x="16737" y="1967"/>
                      <a:pt x="16561" y="1866"/>
                      <a:pt x="16373" y="1791"/>
                    </a:cubicBezTo>
                    <a:cubicBezTo>
                      <a:pt x="16259" y="1741"/>
                      <a:pt x="16134" y="1703"/>
                      <a:pt x="16020" y="1665"/>
                    </a:cubicBezTo>
                    <a:lnTo>
                      <a:pt x="15882" y="1628"/>
                    </a:lnTo>
                    <a:lnTo>
                      <a:pt x="15995" y="1703"/>
                    </a:lnTo>
                    <a:cubicBezTo>
                      <a:pt x="16071" y="1753"/>
                      <a:pt x="16159" y="1841"/>
                      <a:pt x="16284" y="1942"/>
                    </a:cubicBezTo>
                    <a:cubicBezTo>
                      <a:pt x="16611" y="2219"/>
                      <a:pt x="16901" y="2533"/>
                      <a:pt x="17140" y="2898"/>
                    </a:cubicBezTo>
                    <a:cubicBezTo>
                      <a:pt x="17290" y="3124"/>
                      <a:pt x="17416" y="3375"/>
                      <a:pt x="17517" y="3627"/>
                    </a:cubicBezTo>
                    <a:lnTo>
                      <a:pt x="17529" y="3677"/>
                    </a:lnTo>
                    <a:lnTo>
                      <a:pt x="17542" y="3715"/>
                    </a:lnTo>
                    <a:lnTo>
                      <a:pt x="17580" y="3828"/>
                    </a:lnTo>
                    <a:lnTo>
                      <a:pt x="17655" y="4055"/>
                    </a:lnTo>
                    <a:cubicBezTo>
                      <a:pt x="17668" y="4130"/>
                      <a:pt x="17680" y="4205"/>
                      <a:pt x="17705" y="4268"/>
                    </a:cubicBezTo>
                    <a:lnTo>
                      <a:pt x="17718" y="4381"/>
                    </a:lnTo>
                    <a:cubicBezTo>
                      <a:pt x="17718" y="4419"/>
                      <a:pt x="17731" y="4457"/>
                      <a:pt x="17743" y="4495"/>
                    </a:cubicBezTo>
                    <a:cubicBezTo>
                      <a:pt x="17781" y="4809"/>
                      <a:pt x="17793" y="5123"/>
                      <a:pt x="17756" y="5438"/>
                    </a:cubicBezTo>
                    <a:cubicBezTo>
                      <a:pt x="17718" y="5765"/>
                      <a:pt x="17643" y="6079"/>
                      <a:pt x="17529" y="6381"/>
                    </a:cubicBezTo>
                    <a:cubicBezTo>
                      <a:pt x="17416" y="6683"/>
                      <a:pt x="17265" y="6972"/>
                      <a:pt x="17077" y="7248"/>
                    </a:cubicBezTo>
                    <a:cubicBezTo>
                      <a:pt x="16888" y="7513"/>
                      <a:pt x="16674" y="7751"/>
                      <a:pt x="16435" y="7965"/>
                    </a:cubicBezTo>
                    <a:cubicBezTo>
                      <a:pt x="16373" y="8016"/>
                      <a:pt x="16322" y="8066"/>
                      <a:pt x="16259" y="8104"/>
                    </a:cubicBezTo>
                    <a:cubicBezTo>
                      <a:pt x="16196" y="8154"/>
                      <a:pt x="16134" y="8204"/>
                      <a:pt x="16071" y="8242"/>
                    </a:cubicBezTo>
                    <a:cubicBezTo>
                      <a:pt x="15945" y="8317"/>
                      <a:pt x="15819" y="8405"/>
                      <a:pt x="15681" y="8468"/>
                    </a:cubicBezTo>
                    <a:cubicBezTo>
                      <a:pt x="15442" y="8594"/>
                      <a:pt x="15178" y="8695"/>
                      <a:pt x="14914" y="8770"/>
                    </a:cubicBezTo>
                    <a:cubicBezTo>
                      <a:pt x="14499" y="8883"/>
                      <a:pt x="14071" y="8934"/>
                      <a:pt x="13644" y="8934"/>
                    </a:cubicBezTo>
                    <a:cubicBezTo>
                      <a:pt x="13493" y="8934"/>
                      <a:pt x="13367" y="8921"/>
                      <a:pt x="13279" y="8908"/>
                    </a:cubicBezTo>
                    <a:lnTo>
                      <a:pt x="13141" y="8896"/>
                    </a:lnTo>
                    <a:lnTo>
                      <a:pt x="13141" y="8896"/>
                    </a:lnTo>
                    <a:lnTo>
                      <a:pt x="13267" y="8959"/>
                    </a:lnTo>
                    <a:cubicBezTo>
                      <a:pt x="13380" y="9009"/>
                      <a:pt x="13493" y="9059"/>
                      <a:pt x="13619" y="9097"/>
                    </a:cubicBezTo>
                    <a:cubicBezTo>
                      <a:pt x="13807" y="9160"/>
                      <a:pt x="14008" y="9210"/>
                      <a:pt x="14210" y="9235"/>
                    </a:cubicBezTo>
                    <a:cubicBezTo>
                      <a:pt x="14377" y="9259"/>
                      <a:pt x="14544" y="9268"/>
                      <a:pt x="14712" y="9268"/>
                    </a:cubicBezTo>
                    <a:cubicBezTo>
                      <a:pt x="14809" y="9268"/>
                      <a:pt x="14905" y="9265"/>
                      <a:pt x="15002" y="9260"/>
                    </a:cubicBezTo>
                    <a:lnTo>
                      <a:pt x="15027" y="9260"/>
                    </a:lnTo>
                    <a:cubicBezTo>
                      <a:pt x="14810" y="9295"/>
                      <a:pt x="14593" y="9312"/>
                      <a:pt x="14378" y="9312"/>
                    </a:cubicBezTo>
                    <a:cubicBezTo>
                      <a:pt x="12790" y="9312"/>
                      <a:pt x="11314" y="8393"/>
                      <a:pt x="10638" y="6909"/>
                    </a:cubicBezTo>
                    <a:cubicBezTo>
                      <a:pt x="9796" y="5035"/>
                      <a:pt x="10462" y="2822"/>
                      <a:pt x="12210" y="1728"/>
                    </a:cubicBezTo>
                    <a:cubicBezTo>
                      <a:pt x="12884" y="1314"/>
                      <a:pt x="13633" y="1114"/>
                      <a:pt x="14375" y="1114"/>
                    </a:cubicBezTo>
                    <a:close/>
                    <a:moveTo>
                      <a:pt x="14412" y="223"/>
                    </a:moveTo>
                    <a:cubicBezTo>
                      <a:pt x="15727" y="223"/>
                      <a:pt x="17006" y="758"/>
                      <a:pt x="17919" y="1728"/>
                    </a:cubicBezTo>
                    <a:cubicBezTo>
                      <a:pt x="18422" y="2231"/>
                      <a:pt x="18799" y="2835"/>
                      <a:pt x="19038" y="3501"/>
                    </a:cubicBezTo>
                    <a:cubicBezTo>
                      <a:pt x="19265" y="4130"/>
                      <a:pt x="19365" y="4784"/>
                      <a:pt x="19328" y="5450"/>
                    </a:cubicBezTo>
                    <a:cubicBezTo>
                      <a:pt x="19290" y="6041"/>
                      <a:pt x="19139" y="6620"/>
                      <a:pt x="18900" y="7148"/>
                    </a:cubicBezTo>
                    <a:cubicBezTo>
                      <a:pt x="18699" y="7613"/>
                      <a:pt x="18435" y="8028"/>
                      <a:pt x="18108" y="8393"/>
                    </a:cubicBezTo>
                    <a:lnTo>
                      <a:pt x="17995" y="8531"/>
                    </a:lnTo>
                    <a:cubicBezTo>
                      <a:pt x="17957" y="8569"/>
                      <a:pt x="17919" y="8594"/>
                      <a:pt x="17881" y="8632"/>
                    </a:cubicBezTo>
                    <a:lnTo>
                      <a:pt x="17668" y="8833"/>
                    </a:lnTo>
                    <a:cubicBezTo>
                      <a:pt x="17529" y="8959"/>
                      <a:pt x="17379" y="9059"/>
                      <a:pt x="17265" y="9160"/>
                    </a:cubicBezTo>
                    <a:lnTo>
                      <a:pt x="16913" y="9374"/>
                    </a:lnTo>
                    <a:cubicBezTo>
                      <a:pt x="16800" y="9449"/>
                      <a:pt x="16712" y="9487"/>
                      <a:pt x="16637" y="9525"/>
                    </a:cubicBezTo>
                    <a:lnTo>
                      <a:pt x="16398" y="9638"/>
                    </a:lnTo>
                    <a:lnTo>
                      <a:pt x="16624" y="9512"/>
                    </a:lnTo>
                    <a:cubicBezTo>
                      <a:pt x="16699" y="9462"/>
                      <a:pt x="16800" y="9424"/>
                      <a:pt x="16901" y="9348"/>
                    </a:cubicBezTo>
                    <a:lnTo>
                      <a:pt x="17240" y="9122"/>
                    </a:lnTo>
                    <a:cubicBezTo>
                      <a:pt x="17353" y="9009"/>
                      <a:pt x="17492" y="8908"/>
                      <a:pt x="17630" y="8783"/>
                    </a:cubicBezTo>
                    <a:lnTo>
                      <a:pt x="17831" y="8569"/>
                    </a:lnTo>
                    <a:cubicBezTo>
                      <a:pt x="17869" y="8531"/>
                      <a:pt x="17907" y="8506"/>
                      <a:pt x="17944" y="8456"/>
                    </a:cubicBezTo>
                    <a:lnTo>
                      <a:pt x="18045" y="8342"/>
                    </a:lnTo>
                    <a:cubicBezTo>
                      <a:pt x="18711" y="7513"/>
                      <a:pt x="19101" y="6507"/>
                      <a:pt x="19139" y="5450"/>
                    </a:cubicBezTo>
                    <a:cubicBezTo>
                      <a:pt x="19164" y="4822"/>
                      <a:pt x="19064" y="4180"/>
                      <a:pt x="18850" y="3589"/>
                    </a:cubicBezTo>
                    <a:cubicBezTo>
                      <a:pt x="18611" y="2960"/>
                      <a:pt x="18246" y="2369"/>
                      <a:pt x="17768" y="1892"/>
                    </a:cubicBezTo>
                    <a:cubicBezTo>
                      <a:pt x="16865" y="977"/>
                      <a:pt x="15640" y="468"/>
                      <a:pt x="14367" y="468"/>
                    </a:cubicBezTo>
                    <a:cubicBezTo>
                      <a:pt x="14239" y="468"/>
                      <a:pt x="14111" y="473"/>
                      <a:pt x="13983" y="483"/>
                    </a:cubicBezTo>
                    <a:cubicBezTo>
                      <a:pt x="13895" y="483"/>
                      <a:pt x="13807" y="483"/>
                      <a:pt x="13732" y="496"/>
                    </a:cubicBezTo>
                    <a:lnTo>
                      <a:pt x="13468" y="546"/>
                    </a:lnTo>
                    <a:cubicBezTo>
                      <a:pt x="13304" y="571"/>
                      <a:pt x="13141" y="609"/>
                      <a:pt x="12977" y="659"/>
                    </a:cubicBezTo>
                    <a:lnTo>
                      <a:pt x="12864" y="697"/>
                    </a:lnTo>
                    <a:lnTo>
                      <a:pt x="12738" y="747"/>
                    </a:lnTo>
                    <a:lnTo>
                      <a:pt x="12499" y="835"/>
                    </a:lnTo>
                    <a:lnTo>
                      <a:pt x="12386" y="886"/>
                    </a:lnTo>
                    <a:lnTo>
                      <a:pt x="12286" y="936"/>
                    </a:lnTo>
                    <a:lnTo>
                      <a:pt x="12059" y="1049"/>
                    </a:lnTo>
                    <a:cubicBezTo>
                      <a:pt x="11506" y="1364"/>
                      <a:pt x="11016" y="1766"/>
                      <a:pt x="10613" y="2269"/>
                    </a:cubicBezTo>
                    <a:cubicBezTo>
                      <a:pt x="9959" y="3099"/>
                      <a:pt x="9582" y="4117"/>
                      <a:pt x="9557" y="5174"/>
                    </a:cubicBezTo>
                    <a:lnTo>
                      <a:pt x="9557" y="5337"/>
                    </a:lnTo>
                    <a:cubicBezTo>
                      <a:pt x="9557" y="5387"/>
                      <a:pt x="9557" y="5438"/>
                      <a:pt x="9557" y="5488"/>
                    </a:cubicBezTo>
                    <a:lnTo>
                      <a:pt x="9582" y="5790"/>
                    </a:lnTo>
                    <a:cubicBezTo>
                      <a:pt x="9595" y="5966"/>
                      <a:pt x="9632" y="6142"/>
                      <a:pt x="9658" y="6293"/>
                    </a:cubicBezTo>
                    <a:lnTo>
                      <a:pt x="9758" y="6695"/>
                    </a:lnTo>
                    <a:cubicBezTo>
                      <a:pt x="9783" y="6821"/>
                      <a:pt x="9834" y="6909"/>
                      <a:pt x="9859" y="6984"/>
                    </a:cubicBezTo>
                    <a:lnTo>
                      <a:pt x="9947" y="7236"/>
                    </a:lnTo>
                    <a:lnTo>
                      <a:pt x="9834" y="6984"/>
                    </a:lnTo>
                    <a:cubicBezTo>
                      <a:pt x="9808" y="6909"/>
                      <a:pt x="9758" y="6821"/>
                      <a:pt x="9720" y="6708"/>
                    </a:cubicBezTo>
                    <a:lnTo>
                      <a:pt x="9595" y="6305"/>
                    </a:lnTo>
                    <a:cubicBezTo>
                      <a:pt x="9570" y="6142"/>
                      <a:pt x="9532" y="5978"/>
                      <a:pt x="9494" y="5790"/>
                    </a:cubicBezTo>
                    <a:lnTo>
                      <a:pt x="9469" y="5488"/>
                    </a:lnTo>
                    <a:cubicBezTo>
                      <a:pt x="9469" y="5438"/>
                      <a:pt x="9456" y="5387"/>
                      <a:pt x="9456" y="5337"/>
                    </a:cubicBezTo>
                    <a:cubicBezTo>
                      <a:pt x="9456" y="5287"/>
                      <a:pt x="9456" y="5224"/>
                      <a:pt x="9456" y="5174"/>
                    </a:cubicBezTo>
                    <a:cubicBezTo>
                      <a:pt x="9444" y="4683"/>
                      <a:pt x="9519" y="4180"/>
                      <a:pt x="9670" y="3715"/>
                    </a:cubicBezTo>
                    <a:cubicBezTo>
                      <a:pt x="9834" y="3149"/>
                      <a:pt x="10110" y="2621"/>
                      <a:pt x="10462" y="2143"/>
                    </a:cubicBezTo>
                    <a:cubicBezTo>
                      <a:pt x="10865" y="1615"/>
                      <a:pt x="11368" y="1187"/>
                      <a:pt x="11946" y="861"/>
                    </a:cubicBezTo>
                    <a:lnTo>
                      <a:pt x="12173" y="747"/>
                    </a:lnTo>
                    <a:lnTo>
                      <a:pt x="12286" y="684"/>
                    </a:lnTo>
                    <a:cubicBezTo>
                      <a:pt x="12336" y="659"/>
                      <a:pt x="12374" y="647"/>
                      <a:pt x="12411" y="634"/>
                    </a:cubicBezTo>
                    <a:lnTo>
                      <a:pt x="12650" y="534"/>
                    </a:lnTo>
                    <a:lnTo>
                      <a:pt x="12776" y="483"/>
                    </a:lnTo>
                    <a:lnTo>
                      <a:pt x="12902" y="446"/>
                    </a:lnTo>
                    <a:cubicBezTo>
                      <a:pt x="13078" y="395"/>
                      <a:pt x="13241" y="345"/>
                      <a:pt x="13417" y="320"/>
                    </a:cubicBezTo>
                    <a:lnTo>
                      <a:pt x="13682" y="269"/>
                    </a:lnTo>
                    <a:cubicBezTo>
                      <a:pt x="13770" y="257"/>
                      <a:pt x="13870" y="257"/>
                      <a:pt x="13958" y="244"/>
                    </a:cubicBezTo>
                    <a:cubicBezTo>
                      <a:pt x="14110" y="230"/>
                      <a:pt x="14261" y="223"/>
                      <a:pt x="14412" y="223"/>
                    </a:cubicBezTo>
                    <a:close/>
                    <a:moveTo>
                      <a:pt x="8865" y="6746"/>
                    </a:moveTo>
                    <a:lnTo>
                      <a:pt x="8865" y="6746"/>
                    </a:lnTo>
                    <a:cubicBezTo>
                      <a:pt x="8714" y="6821"/>
                      <a:pt x="8526" y="6934"/>
                      <a:pt x="8287" y="7047"/>
                    </a:cubicBezTo>
                    <a:lnTo>
                      <a:pt x="8916" y="8619"/>
                    </a:lnTo>
                    <a:lnTo>
                      <a:pt x="8123" y="7135"/>
                    </a:lnTo>
                    <a:cubicBezTo>
                      <a:pt x="6350" y="8003"/>
                      <a:pt x="2905" y="9701"/>
                      <a:pt x="1874" y="10229"/>
                    </a:cubicBezTo>
                    <a:cubicBezTo>
                      <a:pt x="1547" y="10392"/>
                      <a:pt x="1245" y="10593"/>
                      <a:pt x="968" y="10832"/>
                    </a:cubicBezTo>
                    <a:lnTo>
                      <a:pt x="1232" y="11650"/>
                    </a:lnTo>
                    <a:lnTo>
                      <a:pt x="604" y="10593"/>
                    </a:lnTo>
                    <a:lnTo>
                      <a:pt x="767" y="11059"/>
                    </a:lnTo>
                    <a:cubicBezTo>
                      <a:pt x="553" y="11348"/>
                      <a:pt x="591" y="11524"/>
                      <a:pt x="591" y="11524"/>
                    </a:cubicBezTo>
                    <a:lnTo>
                      <a:pt x="377" y="11033"/>
                    </a:lnTo>
                    <a:cubicBezTo>
                      <a:pt x="277" y="10820"/>
                      <a:pt x="327" y="10644"/>
                      <a:pt x="579" y="10531"/>
                    </a:cubicBezTo>
                    <a:lnTo>
                      <a:pt x="8865" y="6746"/>
                    </a:lnTo>
                    <a:close/>
                    <a:moveTo>
                      <a:pt x="8501" y="8632"/>
                    </a:moveTo>
                    <a:cubicBezTo>
                      <a:pt x="8501" y="8632"/>
                      <a:pt x="8086" y="8871"/>
                      <a:pt x="7470" y="9185"/>
                    </a:cubicBezTo>
                    <a:cubicBezTo>
                      <a:pt x="7155" y="9348"/>
                      <a:pt x="6778" y="9525"/>
                      <a:pt x="6388" y="9713"/>
                    </a:cubicBezTo>
                    <a:cubicBezTo>
                      <a:pt x="6187" y="9814"/>
                      <a:pt x="5986" y="9914"/>
                      <a:pt x="5772" y="10015"/>
                    </a:cubicBezTo>
                    <a:lnTo>
                      <a:pt x="5143" y="10304"/>
                    </a:lnTo>
                    <a:lnTo>
                      <a:pt x="4514" y="10593"/>
                    </a:lnTo>
                    <a:cubicBezTo>
                      <a:pt x="4301" y="10681"/>
                      <a:pt x="4087" y="10769"/>
                      <a:pt x="3886" y="10857"/>
                    </a:cubicBezTo>
                    <a:cubicBezTo>
                      <a:pt x="3483" y="11033"/>
                      <a:pt x="3106" y="11197"/>
                      <a:pt x="2792" y="11335"/>
                    </a:cubicBezTo>
                    <a:cubicBezTo>
                      <a:pt x="2138" y="11599"/>
                      <a:pt x="1685" y="11750"/>
                      <a:pt x="1685" y="11750"/>
                    </a:cubicBezTo>
                    <a:cubicBezTo>
                      <a:pt x="1685" y="11750"/>
                      <a:pt x="2100" y="11524"/>
                      <a:pt x="2729" y="11210"/>
                    </a:cubicBezTo>
                    <a:cubicBezTo>
                      <a:pt x="3043" y="11046"/>
                      <a:pt x="3408" y="10857"/>
                      <a:pt x="3798" y="10669"/>
                    </a:cubicBezTo>
                    <a:cubicBezTo>
                      <a:pt x="3999" y="10581"/>
                      <a:pt x="4200" y="10480"/>
                      <a:pt x="4414" y="10380"/>
                    </a:cubicBezTo>
                    <a:lnTo>
                      <a:pt x="5043" y="10090"/>
                    </a:lnTo>
                    <a:lnTo>
                      <a:pt x="5684" y="9801"/>
                    </a:lnTo>
                    <a:cubicBezTo>
                      <a:pt x="5885" y="9701"/>
                      <a:pt x="6099" y="9613"/>
                      <a:pt x="6300" y="9525"/>
                    </a:cubicBezTo>
                    <a:cubicBezTo>
                      <a:pt x="6702" y="9361"/>
                      <a:pt x="7080" y="9198"/>
                      <a:pt x="7394" y="9059"/>
                    </a:cubicBezTo>
                    <a:cubicBezTo>
                      <a:pt x="8048" y="8795"/>
                      <a:pt x="8501" y="8632"/>
                      <a:pt x="8501" y="8632"/>
                    </a:cubicBezTo>
                    <a:close/>
                    <a:moveTo>
                      <a:pt x="14365" y="1"/>
                    </a:moveTo>
                    <a:cubicBezTo>
                      <a:pt x="13842" y="1"/>
                      <a:pt x="13311" y="80"/>
                      <a:pt x="12789" y="244"/>
                    </a:cubicBezTo>
                    <a:cubicBezTo>
                      <a:pt x="10286" y="1049"/>
                      <a:pt x="8765" y="3602"/>
                      <a:pt x="9255" y="6192"/>
                    </a:cubicBezTo>
                    <a:cubicBezTo>
                      <a:pt x="9214" y="6169"/>
                      <a:pt x="9195" y="6159"/>
                      <a:pt x="9176" y="6159"/>
                    </a:cubicBezTo>
                    <a:cubicBezTo>
                      <a:pt x="9154" y="6159"/>
                      <a:pt x="9133" y="6172"/>
                      <a:pt x="9079" y="6192"/>
                    </a:cubicBezTo>
                    <a:lnTo>
                      <a:pt x="8979" y="6243"/>
                    </a:lnTo>
                    <a:cubicBezTo>
                      <a:pt x="8853" y="6293"/>
                      <a:pt x="8777" y="6419"/>
                      <a:pt x="8790" y="6557"/>
                    </a:cubicBezTo>
                    <a:lnTo>
                      <a:pt x="377" y="10405"/>
                    </a:lnTo>
                    <a:cubicBezTo>
                      <a:pt x="113" y="10518"/>
                      <a:pt x="0" y="10820"/>
                      <a:pt x="126" y="11071"/>
                    </a:cubicBezTo>
                    <a:lnTo>
                      <a:pt x="566" y="12052"/>
                    </a:lnTo>
                    <a:cubicBezTo>
                      <a:pt x="649" y="12237"/>
                      <a:pt x="835" y="12347"/>
                      <a:pt x="1028" y="12347"/>
                    </a:cubicBezTo>
                    <a:cubicBezTo>
                      <a:pt x="1096" y="12347"/>
                      <a:pt x="1166" y="12333"/>
                      <a:pt x="1232" y="12304"/>
                    </a:cubicBezTo>
                    <a:lnTo>
                      <a:pt x="9658" y="8456"/>
                    </a:lnTo>
                    <a:cubicBezTo>
                      <a:pt x="9720" y="8510"/>
                      <a:pt x="9793" y="8541"/>
                      <a:pt x="9869" y="8541"/>
                    </a:cubicBezTo>
                    <a:cubicBezTo>
                      <a:pt x="9915" y="8541"/>
                      <a:pt x="9962" y="8530"/>
                      <a:pt x="10010" y="8506"/>
                    </a:cubicBezTo>
                    <a:lnTo>
                      <a:pt x="10110" y="8468"/>
                    </a:lnTo>
                    <a:cubicBezTo>
                      <a:pt x="10198" y="8431"/>
                      <a:pt x="10198" y="8443"/>
                      <a:pt x="10223" y="8368"/>
                    </a:cubicBezTo>
                    <a:cubicBezTo>
                      <a:pt x="11237" y="9716"/>
                      <a:pt x="12797" y="10442"/>
                      <a:pt x="14384" y="10442"/>
                    </a:cubicBezTo>
                    <a:cubicBezTo>
                      <a:pt x="15298" y="10442"/>
                      <a:pt x="16220" y="10201"/>
                      <a:pt x="17052" y="9701"/>
                    </a:cubicBezTo>
                    <a:cubicBezTo>
                      <a:pt x="19340" y="8330"/>
                      <a:pt x="20220" y="5463"/>
                      <a:pt x="19114" y="3049"/>
                    </a:cubicBezTo>
                    <a:cubicBezTo>
                      <a:pt x="18237" y="1146"/>
                      <a:pt x="16359" y="1"/>
                      <a:pt x="14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6"/>
              <p:cNvSpPr/>
              <p:nvPr/>
            </p:nvSpPr>
            <p:spPr>
              <a:xfrm rot="-6237134">
                <a:off x="6861245" y="3687687"/>
                <a:ext cx="146627" cy="286020"/>
              </a:xfrm>
              <a:custGeom>
                <a:avLst/>
                <a:gdLst/>
                <a:ahLst/>
                <a:cxnLst/>
                <a:rect l="l" t="t" r="r" b="b"/>
                <a:pathLst>
                  <a:path w="2792" h="5446" extrusionOk="0">
                    <a:moveTo>
                      <a:pt x="2792" y="1"/>
                    </a:moveTo>
                    <a:cubicBezTo>
                      <a:pt x="855" y="881"/>
                      <a:pt x="0" y="3157"/>
                      <a:pt x="881" y="5094"/>
                    </a:cubicBezTo>
                    <a:cubicBezTo>
                      <a:pt x="974" y="5299"/>
                      <a:pt x="1163" y="5446"/>
                      <a:pt x="1291" y="5446"/>
                    </a:cubicBezTo>
                    <a:cubicBezTo>
                      <a:pt x="1423" y="5446"/>
                      <a:pt x="1492" y="5293"/>
                      <a:pt x="1333" y="4892"/>
                    </a:cubicBezTo>
                    <a:cubicBezTo>
                      <a:pt x="1019" y="4088"/>
                      <a:pt x="717" y="3258"/>
                      <a:pt x="1170" y="2000"/>
                    </a:cubicBezTo>
                    <a:cubicBezTo>
                      <a:pt x="1497" y="1183"/>
                      <a:pt x="2063" y="479"/>
                      <a:pt x="2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4" name="Google Shape;4334;p26"/>
          <p:cNvGrpSpPr/>
          <p:nvPr/>
        </p:nvGrpSpPr>
        <p:grpSpPr>
          <a:xfrm rot="-6033006">
            <a:off x="-376716" y="4028650"/>
            <a:ext cx="1495587" cy="476367"/>
            <a:chOff x="4440625" y="1955050"/>
            <a:chExt cx="825550" cy="262950"/>
          </a:xfrm>
        </p:grpSpPr>
        <p:sp>
          <p:nvSpPr>
            <p:cNvPr id="4335" name="Google Shape;4335;p26"/>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6"/>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6"/>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6"/>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6"/>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6"/>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6"/>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6"/>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6"/>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6"/>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6"/>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6"/>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6"/>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6"/>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6"/>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0" name="Google Shape;4350;p26"/>
          <p:cNvSpPr txBox="1">
            <a:spLocks noGrp="1"/>
          </p:cNvSpPr>
          <p:nvPr>
            <p:ph type="title"/>
          </p:nvPr>
        </p:nvSpPr>
        <p:spPr>
          <a:xfrm>
            <a:off x="1101175" y="2014884"/>
            <a:ext cx="1986000" cy="39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1" name="Google Shape;4351;p26"/>
          <p:cNvSpPr txBox="1">
            <a:spLocks noGrp="1"/>
          </p:cNvSpPr>
          <p:nvPr>
            <p:ph type="subTitle" idx="1"/>
          </p:nvPr>
        </p:nvSpPr>
        <p:spPr>
          <a:xfrm>
            <a:off x="1101175" y="24104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2" name="Google Shape;4352;p26"/>
          <p:cNvSpPr txBox="1">
            <a:spLocks noGrp="1"/>
          </p:cNvSpPr>
          <p:nvPr>
            <p:ph type="title" idx="2"/>
          </p:nvPr>
        </p:nvSpPr>
        <p:spPr>
          <a:xfrm>
            <a:off x="3578951" y="2014884"/>
            <a:ext cx="1986000" cy="39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3" name="Google Shape;4353;p26"/>
          <p:cNvSpPr txBox="1">
            <a:spLocks noGrp="1"/>
          </p:cNvSpPr>
          <p:nvPr>
            <p:ph type="subTitle" idx="3"/>
          </p:nvPr>
        </p:nvSpPr>
        <p:spPr>
          <a:xfrm>
            <a:off x="3578951" y="24104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4" name="Google Shape;4354;p26"/>
          <p:cNvSpPr txBox="1">
            <a:spLocks noGrp="1"/>
          </p:cNvSpPr>
          <p:nvPr>
            <p:ph type="title" idx="4"/>
          </p:nvPr>
        </p:nvSpPr>
        <p:spPr>
          <a:xfrm>
            <a:off x="1101175" y="3628900"/>
            <a:ext cx="1986000" cy="3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5" name="Google Shape;4355;p26"/>
          <p:cNvSpPr txBox="1">
            <a:spLocks noGrp="1"/>
          </p:cNvSpPr>
          <p:nvPr>
            <p:ph type="subTitle" idx="5"/>
          </p:nvPr>
        </p:nvSpPr>
        <p:spPr>
          <a:xfrm>
            <a:off x="1101175" y="402443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6" name="Google Shape;4356;p26"/>
          <p:cNvSpPr txBox="1">
            <a:spLocks noGrp="1"/>
          </p:cNvSpPr>
          <p:nvPr>
            <p:ph type="title" idx="6"/>
          </p:nvPr>
        </p:nvSpPr>
        <p:spPr>
          <a:xfrm>
            <a:off x="3578951" y="3628900"/>
            <a:ext cx="1986000" cy="3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7" name="Google Shape;4357;p26"/>
          <p:cNvSpPr txBox="1">
            <a:spLocks noGrp="1"/>
          </p:cNvSpPr>
          <p:nvPr>
            <p:ph type="subTitle" idx="7"/>
          </p:nvPr>
        </p:nvSpPr>
        <p:spPr>
          <a:xfrm>
            <a:off x="3578951" y="402443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8" name="Google Shape;4358;p26"/>
          <p:cNvSpPr txBox="1">
            <a:spLocks noGrp="1"/>
          </p:cNvSpPr>
          <p:nvPr>
            <p:ph type="title" idx="8"/>
          </p:nvPr>
        </p:nvSpPr>
        <p:spPr>
          <a:xfrm>
            <a:off x="6056726" y="2014884"/>
            <a:ext cx="1986000" cy="39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9" name="Google Shape;4359;p26"/>
          <p:cNvSpPr txBox="1">
            <a:spLocks noGrp="1"/>
          </p:cNvSpPr>
          <p:nvPr>
            <p:ph type="subTitle" idx="9"/>
          </p:nvPr>
        </p:nvSpPr>
        <p:spPr>
          <a:xfrm>
            <a:off x="6056726" y="24104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60" name="Google Shape;4360;p26"/>
          <p:cNvSpPr txBox="1">
            <a:spLocks noGrp="1"/>
          </p:cNvSpPr>
          <p:nvPr>
            <p:ph type="title" idx="13"/>
          </p:nvPr>
        </p:nvSpPr>
        <p:spPr>
          <a:xfrm>
            <a:off x="6056726" y="3628900"/>
            <a:ext cx="1986000" cy="3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61" name="Google Shape;4361;p26"/>
          <p:cNvSpPr txBox="1">
            <a:spLocks noGrp="1"/>
          </p:cNvSpPr>
          <p:nvPr>
            <p:ph type="subTitle" idx="14"/>
          </p:nvPr>
        </p:nvSpPr>
        <p:spPr>
          <a:xfrm>
            <a:off x="6056726" y="402443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62" name="Google Shape;4362;p26"/>
          <p:cNvSpPr txBox="1">
            <a:spLocks noGrp="1"/>
          </p:cNvSpPr>
          <p:nvPr>
            <p:ph type="title" idx="15"/>
          </p:nvPr>
        </p:nvSpPr>
        <p:spPr>
          <a:xfrm>
            <a:off x="713225" y="54027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936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368"/>
        <p:cNvGrpSpPr/>
        <p:nvPr/>
      </p:nvGrpSpPr>
      <p:grpSpPr>
        <a:xfrm>
          <a:off x="0" y="0"/>
          <a:ext cx="0" cy="0"/>
          <a:chOff x="0" y="0"/>
          <a:chExt cx="0" cy="0"/>
        </a:xfrm>
      </p:grpSpPr>
      <p:pic>
        <p:nvPicPr>
          <p:cNvPr id="4369" name="Google Shape;4369;p28"/>
          <p:cNvPicPr preferRelativeResize="0"/>
          <p:nvPr/>
        </p:nvPicPr>
        <p:blipFill>
          <a:blip r:embed="rId2">
            <a:alphaModFix amt="24000"/>
          </a:blip>
          <a:stretch>
            <a:fillRect/>
          </a:stretch>
        </p:blipFill>
        <p:spPr>
          <a:xfrm flipH="1">
            <a:off x="-25" y="-3900"/>
            <a:ext cx="9144003" cy="5143501"/>
          </a:xfrm>
          <a:prstGeom prst="rect">
            <a:avLst/>
          </a:prstGeom>
          <a:noFill/>
          <a:ln>
            <a:noFill/>
          </a:ln>
        </p:spPr>
      </p:pic>
      <p:grpSp>
        <p:nvGrpSpPr>
          <p:cNvPr id="4370" name="Google Shape;4370;p28"/>
          <p:cNvGrpSpPr/>
          <p:nvPr/>
        </p:nvGrpSpPr>
        <p:grpSpPr>
          <a:xfrm rot="10800000" flipH="1">
            <a:off x="317855" y="295950"/>
            <a:ext cx="8508290" cy="4503056"/>
            <a:chOff x="317855" y="295950"/>
            <a:chExt cx="8508290" cy="4503056"/>
          </a:xfrm>
        </p:grpSpPr>
        <p:grpSp>
          <p:nvGrpSpPr>
            <p:cNvPr id="4371" name="Google Shape;4371;p28"/>
            <p:cNvGrpSpPr/>
            <p:nvPr/>
          </p:nvGrpSpPr>
          <p:grpSpPr>
            <a:xfrm>
              <a:off x="371748" y="295950"/>
              <a:ext cx="3149667" cy="198675"/>
              <a:chOff x="371748" y="295950"/>
              <a:chExt cx="3149667" cy="198675"/>
            </a:xfrm>
          </p:grpSpPr>
          <p:sp>
            <p:nvSpPr>
              <p:cNvPr id="4372" name="Google Shape;4372;p28"/>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3" name="Google Shape;4373;p28"/>
              <p:cNvGrpSpPr/>
              <p:nvPr/>
            </p:nvGrpSpPr>
            <p:grpSpPr>
              <a:xfrm>
                <a:off x="504825" y="295950"/>
                <a:ext cx="3016590" cy="198675"/>
                <a:chOff x="504825" y="295950"/>
                <a:chExt cx="3016590" cy="198675"/>
              </a:xfrm>
            </p:grpSpPr>
            <p:sp>
              <p:nvSpPr>
                <p:cNvPr id="4374" name="Google Shape;4374;p28"/>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8"/>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8"/>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8"/>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8"/>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8"/>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8"/>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8"/>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8"/>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8"/>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8"/>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8"/>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8"/>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8"/>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8"/>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8"/>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8"/>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8"/>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8"/>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8"/>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8"/>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8"/>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8"/>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8"/>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8"/>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8"/>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8"/>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8"/>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8"/>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8"/>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04" name="Google Shape;4404;p28"/>
            <p:cNvGrpSpPr/>
            <p:nvPr/>
          </p:nvGrpSpPr>
          <p:grpSpPr>
            <a:xfrm>
              <a:off x="5629548" y="295950"/>
              <a:ext cx="3149667" cy="198675"/>
              <a:chOff x="5629548" y="295950"/>
              <a:chExt cx="3149667" cy="198675"/>
            </a:xfrm>
          </p:grpSpPr>
          <p:sp>
            <p:nvSpPr>
              <p:cNvPr id="4405" name="Google Shape;4405;p28"/>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6" name="Google Shape;4406;p28"/>
              <p:cNvGrpSpPr/>
              <p:nvPr/>
            </p:nvGrpSpPr>
            <p:grpSpPr>
              <a:xfrm>
                <a:off x="5629548" y="295950"/>
                <a:ext cx="3016590" cy="198675"/>
                <a:chOff x="504825" y="295950"/>
                <a:chExt cx="3016590" cy="198675"/>
              </a:xfrm>
            </p:grpSpPr>
            <p:sp>
              <p:nvSpPr>
                <p:cNvPr id="4407" name="Google Shape;4407;p28"/>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8"/>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8"/>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8"/>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8"/>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8"/>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8"/>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8"/>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8"/>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8"/>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8"/>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8"/>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8"/>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8"/>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8"/>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8"/>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8"/>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8"/>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8"/>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8"/>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8"/>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8"/>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8"/>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8"/>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8"/>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8"/>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8"/>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8"/>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8"/>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8"/>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37" name="Google Shape;4437;p28"/>
            <p:cNvGrpSpPr/>
            <p:nvPr/>
          </p:nvGrpSpPr>
          <p:grpSpPr>
            <a:xfrm>
              <a:off x="8627569" y="510392"/>
              <a:ext cx="198576" cy="4288614"/>
              <a:chOff x="8627569" y="510392"/>
              <a:chExt cx="198576" cy="4288614"/>
            </a:xfrm>
          </p:grpSpPr>
          <p:grpSp>
            <p:nvGrpSpPr>
              <p:cNvPr id="4438" name="Google Shape;4438;p28"/>
              <p:cNvGrpSpPr/>
              <p:nvPr/>
            </p:nvGrpSpPr>
            <p:grpSpPr>
              <a:xfrm>
                <a:off x="8627569" y="510392"/>
                <a:ext cx="198576" cy="4114917"/>
                <a:chOff x="13700828" y="751142"/>
                <a:chExt cx="198576" cy="4114917"/>
              </a:xfrm>
            </p:grpSpPr>
            <p:sp>
              <p:nvSpPr>
                <p:cNvPr id="4439" name="Google Shape;4439;p28"/>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8"/>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8"/>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8"/>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8"/>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8"/>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8"/>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8"/>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8"/>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8"/>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8"/>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8"/>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8"/>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8"/>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8"/>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8"/>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8"/>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8"/>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8"/>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8"/>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8"/>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8"/>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8"/>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8"/>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8"/>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8"/>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8"/>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8"/>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8"/>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8"/>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8"/>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8"/>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8"/>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8"/>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8"/>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8"/>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8"/>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8"/>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8"/>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8"/>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8"/>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8"/>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8"/>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8"/>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8"/>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8"/>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8"/>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8"/>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8"/>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8"/>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8"/>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8"/>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8"/>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8"/>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8"/>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8"/>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8"/>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8"/>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8"/>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8"/>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8"/>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8"/>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1" name="Google Shape;4501;p28"/>
              <p:cNvSpPr/>
              <p:nvPr/>
            </p:nvSpPr>
            <p:spPr>
              <a:xfrm flipH="1">
                <a:off x="867626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2" name="Google Shape;4502;p28"/>
            <p:cNvGrpSpPr/>
            <p:nvPr/>
          </p:nvGrpSpPr>
          <p:grpSpPr>
            <a:xfrm>
              <a:off x="317855" y="510392"/>
              <a:ext cx="198576" cy="4288614"/>
              <a:chOff x="317855" y="510392"/>
              <a:chExt cx="198576" cy="4288614"/>
            </a:xfrm>
          </p:grpSpPr>
          <p:grpSp>
            <p:nvGrpSpPr>
              <p:cNvPr id="4503" name="Google Shape;4503;p28"/>
              <p:cNvGrpSpPr/>
              <p:nvPr/>
            </p:nvGrpSpPr>
            <p:grpSpPr>
              <a:xfrm>
                <a:off x="317855" y="510392"/>
                <a:ext cx="198576" cy="4114917"/>
                <a:chOff x="9353514" y="751142"/>
                <a:chExt cx="198576" cy="4114917"/>
              </a:xfrm>
            </p:grpSpPr>
            <p:sp>
              <p:nvSpPr>
                <p:cNvPr id="4504" name="Google Shape;4504;p28"/>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8"/>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8"/>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8"/>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8"/>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8"/>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8"/>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8"/>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8"/>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8"/>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8"/>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8"/>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8"/>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8"/>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8"/>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8"/>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8"/>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8"/>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8"/>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8"/>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8"/>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8"/>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8"/>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8"/>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8"/>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8"/>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8"/>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8"/>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8"/>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8"/>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8"/>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8"/>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8"/>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8"/>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8"/>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8"/>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8"/>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8"/>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8"/>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8"/>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8"/>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8"/>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8"/>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8"/>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8"/>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8"/>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8"/>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8"/>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8"/>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8"/>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8"/>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8"/>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8"/>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8"/>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8"/>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8"/>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8"/>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8"/>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8"/>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8"/>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8"/>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8"/>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6" name="Google Shape;4566;p28"/>
              <p:cNvSpPr/>
              <p:nvPr/>
            </p:nvSpPr>
            <p:spPr>
              <a:xfrm>
                <a:off x="37174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67" name="Google Shape;4567;p28"/>
          <p:cNvGrpSpPr/>
          <p:nvPr/>
        </p:nvGrpSpPr>
        <p:grpSpPr>
          <a:xfrm flipH="1">
            <a:off x="3824213" y="4463743"/>
            <a:ext cx="1495566" cy="476360"/>
            <a:chOff x="4440625" y="1955050"/>
            <a:chExt cx="825550" cy="262950"/>
          </a:xfrm>
        </p:grpSpPr>
        <p:sp>
          <p:nvSpPr>
            <p:cNvPr id="4568" name="Google Shape;4568;p28"/>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8"/>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8"/>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8"/>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8"/>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8"/>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8"/>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8"/>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8"/>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8"/>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8"/>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8"/>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8"/>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8"/>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8"/>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35507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583"/>
        <p:cNvGrpSpPr/>
        <p:nvPr/>
      </p:nvGrpSpPr>
      <p:grpSpPr>
        <a:xfrm>
          <a:off x="0" y="0"/>
          <a:ext cx="0" cy="0"/>
          <a:chOff x="0" y="0"/>
          <a:chExt cx="0" cy="0"/>
        </a:xfrm>
      </p:grpSpPr>
      <p:pic>
        <p:nvPicPr>
          <p:cNvPr id="4584" name="Google Shape;4584;p29"/>
          <p:cNvPicPr preferRelativeResize="0"/>
          <p:nvPr/>
        </p:nvPicPr>
        <p:blipFill>
          <a:blip r:embed="rId2">
            <a:alphaModFix amt="24000"/>
          </a:blip>
          <a:stretch>
            <a:fillRect/>
          </a:stretch>
        </p:blipFill>
        <p:spPr>
          <a:xfrm>
            <a:off x="-25" y="-3900"/>
            <a:ext cx="9144003" cy="5143501"/>
          </a:xfrm>
          <a:prstGeom prst="rect">
            <a:avLst/>
          </a:prstGeom>
          <a:noFill/>
          <a:ln>
            <a:noFill/>
          </a:ln>
        </p:spPr>
      </p:pic>
      <p:grpSp>
        <p:nvGrpSpPr>
          <p:cNvPr id="4585" name="Google Shape;4585;p29"/>
          <p:cNvGrpSpPr/>
          <p:nvPr/>
        </p:nvGrpSpPr>
        <p:grpSpPr>
          <a:xfrm rot="10800000" flipH="1">
            <a:off x="370363" y="295950"/>
            <a:ext cx="8414046" cy="198675"/>
            <a:chOff x="370363" y="4648875"/>
            <a:chExt cx="8414046" cy="198675"/>
          </a:xfrm>
        </p:grpSpPr>
        <p:sp>
          <p:nvSpPr>
            <p:cNvPr id="4586" name="Google Shape;4586;p29"/>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8" name="Google Shape;4588;p29"/>
            <p:cNvGrpSpPr/>
            <p:nvPr/>
          </p:nvGrpSpPr>
          <p:grpSpPr>
            <a:xfrm>
              <a:off x="504825" y="4648875"/>
              <a:ext cx="8122726" cy="198675"/>
              <a:chOff x="504825" y="298750"/>
              <a:chExt cx="8122726" cy="198675"/>
            </a:xfrm>
          </p:grpSpPr>
          <p:grpSp>
            <p:nvGrpSpPr>
              <p:cNvPr id="4589" name="Google Shape;4589;p29"/>
              <p:cNvGrpSpPr/>
              <p:nvPr/>
            </p:nvGrpSpPr>
            <p:grpSpPr>
              <a:xfrm>
                <a:off x="504825" y="298750"/>
                <a:ext cx="8122726" cy="198675"/>
                <a:chOff x="9017419" y="539512"/>
                <a:chExt cx="5210550" cy="198675"/>
              </a:xfrm>
            </p:grpSpPr>
            <p:sp>
              <p:nvSpPr>
                <p:cNvPr id="4590" name="Google Shape;4590;p29"/>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3" name="Google Shape;4653;p29"/>
              <p:cNvGrpSpPr/>
              <p:nvPr/>
            </p:nvGrpSpPr>
            <p:grpSpPr>
              <a:xfrm>
                <a:off x="569351" y="371931"/>
                <a:ext cx="831096" cy="73279"/>
                <a:chOff x="9740085" y="612693"/>
                <a:chExt cx="533129" cy="73279"/>
              </a:xfrm>
            </p:grpSpPr>
            <p:sp>
              <p:nvSpPr>
                <p:cNvPr id="4654" name="Google Shape;4654;p2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2" name="Google Shape;4662;p29"/>
              <p:cNvGrpSpPr/>
              <p:nvPr/>
            </p:nvGrpSpPr>
            <p:grpSpPr>
              <a:xfrm>
                <a:off x="7658325" y="371931"/>
                <a:ext cx="945022" cy="73279"/>
                <a:chOff x="13000570" y="612693"/>
                <a:chExt cx="606211" cy="73279"/>
              </a:xfrm>
            </p:grpSpPr>
            <p:sp>
              <p:nvSpPr>
                <p:cNvPr id="4663" name="Google Shape;4663;p2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672" name="Google Shape;4672;p29"/>
          <p:cNvGrpSpPr/>
          <p:nvPr/>
        </p:nvGrpSpPr>
        <p:grpSpPr>
          <a:xfrm rot="10800000" flipH="1">
            <a:off x="371748" y="4648875"/>
            <a:ext cx="3149667" cy="198675"/>
            <a:chOff x="371748" y="295950"/>
            <a:chExt cx="3149667" cy="198675"/>
          </a:xfrm>
        </p:grpSpPr>
        <p:sp>
          <p:nvSpPr>
            <p:cNvPr id="4673" name="Google Shape;4673;p29"/>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4" name="Google Shape;4674;p29"/>
            <p:cNvGrpSpPr/>
            <p:nvPr/>
          </p:nvGrpSpPr>
          <p:grpSpPr>
            <a:xfrm>
              <a:off x="504825" y="295950"/>
              <a:ext cx="3016590" cy="198675"/>
              <a:chOff x="504825" y="295950"/>
              <a:chExt cx="3016590" cy="198675"/>
            </a:xfrm>
          </p:grpSpPr>
          <p:sp>
            <p:nvSpPr>
              <p:cNvPr id="4675" name="Google Shape;4675;p29"/>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9"/>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9"/>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9"/>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9"/>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05" name="Google Shape;4705;p29"/>
          <p:cNvGrpSpPr/>
          <p:nvPr/>
        </p:nvGrpSpPr>
        <p:grpSpPr>
          <a:xfrm rot="10800000" flipH="1">
            <a:off x="5629548" y="4648875"/>
            <a:ext cx="3149667" cy="198675"/>
            <a:chOff x="5629548" y="295950"/>
            <a:chExt cx="3149667" cy="198675"/>
          </a:xfrm>
        </p:grpSpPr>
        <p:sp>
          <p:nvSpPr>
            <p:cNvPr id="4706" name="Google Shape;4706;p29"/>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7" name="Google Shape;4707;p29"/>
            <p:cNvGrpSpPr/>
            <p:nvPr/>
          </p:nvGrpSpPr>
          <p:grpSpPr>
            <a:xfrm>
              <a:off x="5629548" y="295950"/>
              <a:ext cx="3016590" cy="198675"/>
              <a:chOff x="504825" y="295950"/>
              <a:chExt cx="3016590" cy="198675"/>
            </a:xfrm>
          </p:grpSpPr>
          <p:sp>
            <p:nvSpPr>
              <p:cNvPr id="4708" name="Google Shape;4708;p29"/>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9"/>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9"/>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9"/>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9"/>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9"/>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38" name="Google Shape;4738;p29"/>
          <p:cNvGrpSpPr/>
          <p:nvPr/>
        </p:nvGrpSpPr>
        <p:grpSpPr>
          <a:xfrm rot="3186435">
            <a:off x="-77893" y="192526"/>
            <a:ext cx="844785" cy="1075646"/>
            <a:chOff x="6519292" y="3218921"/>
            <a:chExt cx="1053033" cy="1341104"/>
          </a:xfrm>
        </p:grpSpPr>
        <p:grpSp>
          <p:nvGrpSpPr>
            <p:cNvPr id="4739" name="Google Shape;4739;p29"/>
            <p:cNvGrpSpPr/>
            <p:nvPr/>
          </p:nvGrpSpPr>
          <p:grpSpPr>
            <a:xfrm>
              <a:off x="6519292" y="3218921"/>
              <a:ext cx="1053033" cy="1341104"/>
              <a:chOff x="6519292" y="3218921"/>
              <a:chExt cx="1053033" cy="1341104"/>
            </a:xfrm>
          </p:grpSpPr>
          <p:sp>
            <p:nvSpPr>
              <p:cNvPr id="4740" name="Google Shape;4740;p29"/>
              <p:cNvSpPr/>
              <p:nvPr/>
            </p:nvSpPr>
            <p:spPr>
              <a:xfrm rot="-6237245">
                <a:off x="6453070" y="3494229"/>
                <a:ext cx="1185476" cy="790487"/>
              </a:xfrm>
              <a:custGeom>
                <a:avLst/>
                <a:gdLst/>
                <a:ahLst/>
                <a:cxnLst/>
                <a:rect l="l" t="t" r="r" b="b"/>
                <a:pathLst>
                  <a:path w="24170" h="16116" extrusionOk="0">
                    <a:moveTo>
                      <a:pt x="16506" y="4863"/>
                    </a:moveTo>
                    <a:cubicBezTo>
                      <a:pt x="16579" y="4863"/>
                      <a:pt x="16652" y="4867"/>
                      <a:pt x="16725" y="4874"/>
                    </a:cubicBezTo>
                    <a:cubicBezTo>
                      <a:pt x="16788" y="4937"/>
                      <a:pt x="16851" y="4987"/>
                      <a:pt x="16914" y="5037"/>
                    </a:cubicBezTo>
                    <a:lnTo>
                      <a:pt x="17052" y="5125"/>
                    </a:lnTo>
                    <a:cubicBezTo>
                      <a:pt x="17102" y="5150"/>
                      <a:pt x="17152" y="5201"/>
                      <a:pt x="17215" y="5251"/>
                    </a:cubicBezTo>
                    <a:lnTo>
                      <a:pt x="17228" y="5263"/>
                    </a:lnTo>
                    <a:cubicBezTo>
                      <a:pt x="17404" y="5414"/>
                      <a:pt x="17567" y="5603"/>
                      <a:pt x="17693" y="5804"/>
                    </a:cubicBezTo>
                    <a:cubicBezTo>
                      <a:pt x="17781" y="5930"/>
                      <a:pt x="17844" y="6056"/>
                      <a:pt x="17894" y="6181"/>
                    </a:cubicBezTo>
                    <a:lnTo>
                      <a:pt x="17970" y="6420"/>
                    </a:lnTo>
                    <a:cubicBezTo>
                      <a:pt x="17982" y="6471"/>
                      <a:pt x="17995" y="6521"/>
                      <a:pt x="18008" y="6584"/>
                    </a:cubicBezTo>
                    <a:lnTo>
                      <a:pt x="18008" y="6596"/>
                    </a:lnTo>
                    <a:lnTo>
                      <a:pt x="18008" y="6622"/>
                    </a:lnTo>
                    <a:cubicBezTo>
                      <a:pt x="18008" y="6647"/>
                      <a:pt x="18008" y="6684"/>
                      <a:pt x="18020" y="6710"/>
                    </a:cubicBezTo>
                    <a:cubicBezTo>
                      <a:pt x="18033" y="6860"/>
                      <a:pt x="18033" y="7011"/>
                      <a:pt x="18020" y="7150"/>
                    </a:cubicBezTo>
                    <a:cubicBezTo>
                      <a:pt x="17995" y="7313"/>
                      <a:pt x="17957" y="7477"/>
                      <a:pt x="17907" y="7628"/>
                    </a:cubicBezTo>
                    <a:cubicBezTo>
                      <a:pt x="17844" y="7778"/>
                      <a:pt x="17769" y="7917"/>
                      <a:pt x="17681" y="8042"/>
                    </a:cubicBezTo>
                    <a:cubicBezTo>
                      <a:pt x="17593" y="8168"/>
                      <a:pt x="17492" y="8281"/>
                      <a:pt x="17379" y="8382"/>
                    </a:cubicBezTo>
                    <a:lnTo>
                      <a:pt x="17316" y="8432"/>
                    </a:lnTo>
                    <a:lnTo>
                      <a:pt x="17303" y="8457"/>
                    </a:lnTo>
                    <a:lnTo>
                      <a:pt x="17178" y="8545"/>
                    </a:lnTo>
                    <a:lnTo>
                      <a:pt x="17077" y="8621"/>
                    </a:lnTo>
                    <a:lnTo>
                      <a:pt x="17002" y="8671"/>
                    </a:lnTo>
                    <a:lnTo>
                      <a:pt x="16951" y="8684"/>
                    </a:lnTo>
                    <a:cubicBezTo>
                      <a:pt x="16825" y="8747"/>
                      <a:pt x="16687" y="8810"/>
                      <a:pt x="16549" y="8847"/>
                    </a:cubicBezTo>
                    <a:cubicBezTo>
                      <a:pt x="16323" y="8898"/>
                      <a:pt x="16096" y="8935"/>
                      <a:pt x="15870" y="8935"/>
                    </a:cubicBezTo>
                    <a:lnTo>
                      <a:pt x="15832" y="8923"/>
                    </a:lnTo>
                    <a:cubicBezTo>
                      <a:pt x="15744" y="8910"/>
                      <a:pt x="15681" y="8910"/>
                      <a:pt x="15631" y="8910"/>
                    </a:cubicBezTo>
                    <a:lnTo>
                      <a:pt x="15467" y="8898"/>
                    </a:lnTo>
                    <a:cubicBezTo>
                      <a:pt x="15405" y="8885"/>
                      <a:pt x="15342" y="8885"/>
                      <a:pt x="15279" y="8885"/>
                    </a:cubicBezTo>
                    <a:lnTo>
                      <a:pt x="15216" y="8885"/>
                    </a:lnTo>
                    <a:cubicBezTo>
                      <a:pt x="13833" y="7892"/>
                      <a:pt x="14034" y="5766"/>
                      <a:pt x="15581" y="5062"/>
                    </a:cubicBezTo>
                    <a:cubicBezTo>
                      <a:pt x="15877" y="4929"/>
                      <a:pt x="16190" y="4863"/>
                      <a:pt x="16506" y="4863"/>
                    </a:cubicBezTo>
                    <a:close/>
                    <a:moveTo>
                      <a:pt x="16513" y="0"/>
                    </a:moveTo>
                    <a:cubicBezTo>
                      <a:pt x="15605" y="0"/>
                      <a:pt x="14690" y="175"/>
                      <a:pt x="13820" y="535"/>
                    </a:cubicBezTo>
                    <a:cubicBezTo>
                      <a:pt x="11167" y="1629"/>
                      <a:pt x="9432" y="4207"/>
                      <a:pt x="9419" y="7074"/>
                    </a:cubicBezTo>
                    <a:lnTo>
                      <a:pt x="1736" y="10583"/>
                    </a:lnTo>
                    <a:cubicBezTo>
                      <a:pt x="529" y="11136"/>
                      <a:pt x="0" y="12544"/>
                      <a:pt x="554" y="13751"/>
                    </a:cubicBezTo>
                    <a:lnTo>
                      <a:pt x="994" y="14720"/>
                    </a:lnTo>
                    <a:cubicBezTo>
                      <a:pt x="1384" y="15562"/>
                      <a:pt x="2226" y="16115"/>
                      <a:pt x="3169" y="16115"/>
                    </a:cubicBezTo>
                    <a:cubicBezTo>
                      <a:pt x="3509" y="16115"/>
                      <a:pt x="3848" y="16040"/>
                      <a:pt x="4163" y="15902"/>
                    </a:cubicBezTo>
                    <a:lnTo>
                      <a:pt x="11821" y="12406"/>
                    </a:lnTo>
                    <a:cubicBezTo>
                      <a:pt x="13116" y="13550"/>
                      <a:pt x="14788" y="14179"/>
                      <a:pt x="16524" y="14192"/>
                    </a:cubicBezTo>
                    <a:cubicBezTo>
                      <a:pt x="19391" y="14179"/>
                      <a:pt x="21969" y="12456"/>
                      <a:pt x="23075" y="9803"/>
                    </a:cubicBezTo>
                    <a:cubicBezTo>
                      <a:pt x="24169" y="7162"/>
                      <a:pt x="23566" y="4107"/>
                      <a:pt x="21541" y="2082"/>
                    </a:cubicBezTo>
                    <a:cubicBezTo>
                      <a:pt x="20183" y="724"/>
                      <a:pt x="18362" y="0"/>
                      <a:pt x="16513" y="0"/>
                    </a:cubicBezTo>
                    <a:close/>
                  </a:path>
                </a:pathLst>
              </a:custGeom>
              <a:solidFill>
                <a:schemeClr val="lt1"/>
              </a:solidFill>
              <a:ln>
                <a:noFill/>
              </a:ln>
              <a:effectLst>
                <a:outerShdw blurRad="42863" dist="9525"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a:off x="6805625" y="3577075"/>
                <a:ext cx="257100" cy="228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2" name="Google Shape;4742;p29"/>
            <p:cNvGrpSpPr/>
            <p:nvPr/>
          </p:nvGrpSpPr>
          <p:grpSpPr>
            <a:xfrm>
              <a:off x="6598936" y="3290867"/>
              <a:ext cx="885426" cy="1186970"/>
              <a:chOff x="6595451" y="3286988"/>
              <a:chExt cx="885426" cy="1186970"/>
            </a:xfrm>
          </p:grpSpPr>
          <p:sp>
            <p:nvSpPr>
              <p:cNvPr id="4743" name="Google Shape;4743;p29"/>
              <p:cNvSpPr/>
              <p:nvPr/>
            </p:nvSpPr>
            <p:spPr>
              <a:xfrm rot="-6237134">
                <a:off x="6507692" y="3556610"/>
                <a:ext cx="1061262" cy="648351"/>
              </a:xfrm>
              <a:custGeom>
                <a:avLst/>
                <a:gdLst/>
                <a:ahLst/>
                <a:cxnLst/>
                <a:rect l="l" t="t" r="r" b="b"/>
                <a:pathLst>
                  <a:path w="20208" h="12345" extrusionOk="0">
                    <a:moveTo>
                      <a:pt x="14390" y="1103"/>
                    </a:moveTo>
                    <a:cubicBezTo>
                      <a:pt x="15524" y="1103"/>
                      <a:pt x="16666" y="1567"/>
                      <a:pt x="17495" y="2546"/>
                    </a:cubicBezTo>
                    <a:lnTo>
                      <a:pt x="17495" y="2546"/>
                    </a:lnTo>
                    <a:cubicBezTo>
                      <a:pt x="17317" y="2371"/>
                      <a:pt x="17126" y="2207"/>
                      <a:pt x="16913" y="2077"/>
                    </a:cubicBezTo>
                    <a:cubicBezTo>
                      <a:pt x="16737" y="1964"/>
                      <a:pt x="16561" y="1863"/>
                      <a:pt x="16385" y="1788"/>
                    </a:cubicBezTo>
                    <a:cubicBezTo>
                      <a:pt x="16259" y="1738"/>
                      <a:pt x="16146" y="1687"/>
                      <a:pt x="16020" y="1662"/>
                    </a:cubicBezTo>
                    <a:lnTo>
                      <a:pt x="15895" y="1625"/>
                    </a:lnTo>
                    <a:lnTo>
                      <a:pt x="15995" y="1700"/>
                    </a:lnTo>
                    <a:cubicBezTo>
                      <a:pt x="16071" y="1750"/>
                      <a:pt x="16171" y="1826"/>
                      <a:pt x="16297" y="1926"/>
                    </a:cubicBezTo>
                    <a:cubicBezTo>
                      <a:pt x="16624" y="2203"/>
                      <a:pt x="16901" y="2530"/>
                      <a:pt x="17140" y="2895"/>
                    </a:cubicBezTo>
                    <a:cubicBezTo>
                      <a:pt x="17290" y="3121"/>
                      <a:pt x="17416" y="3372"/>
                      <a:pt x="17517" y="3624"/>
                    </a:cubicBezTo>
                    <a:lnTo>
                      <a:pt x="17542" y="3674"/>
                    </a:lnTo>
                    <a:lnTo>
                      <a:pt x="17542" y="3699"/>
                    </a:lnTo>
                    <a:lnTo>
                      <a:pt x="17580" y="3825"/>
                    </a:lnTo>
                    <a:lnTo>
                      <a:pt x="17655" y="4052"/>
                    </a:lnTo>
                    <a:cubicBezTo>
                      <a:pt x="17668" y="4127"/>
                      <a:pt x="17693" y="4202"/>
                      <a:pt x="17705" y="4265"/>
                    </a:cubicBezTo>
                    <a:lnTo>
                      <a:pt x="17731" y="4378"/>
                    </a:lnTo>
                    <a:cubicBezTo>
                      <a:pt x="17731" y="4416"/>
                      <a:pt x="17731" y="4454"/>
                      <a:pt x="17743" y="4492"/>
                    </a:cubicBezTo>
                    <a:cubicBezTo>
                      <a:pt x="17781" y="4806"/>
                      <a:pt x="17793" y="5120"/>
                      <a:pt x="17768" y="5435"/>
                    </a:cubicBezTo>
                    <a:cubicBezTo>
                      <a:pt x="17718" y="5749"/>
                      <a:pt x="17643" y="6076"/>
                      <a:pt x="17542" y="6378"/>
                    </a:cubicBezTo>
                    <a:cubicBezTo>
                      <a:pt x="17416" y="6680"/>
                      <a:pt x="17265" y="6969"/>
                      <a:pt x="17077" y="7233"/>
                    </a:cubicBezTo>
                    <a:cubicBezTo>
                      <a:pt x="16888" y="7497"/>
                      <a:pt x="16674" y="7748"/>
                      <a:pt x="16435" y="7962"/>
                    </a:cubicBezTo>
                    <a:cubicBezTo>
                      <a:pt x="16373" y="8013"/>
                      <a:pt x="16322" y="8063"/>
                      <a:pt x="16259" y="8101"/>
                    </a:cubicBezTo>
                    <a:cubicBezTo>
                      <a:pt x="16196" y="8151"/>
                      <a:pt x="16134" y="8201"/>
                      <a:pt x="16071" y="8239"/>
                    </a:cubicBezTo>
                    <a:lnTo>
                      <a:pt x="16071" y="8251"/>
                    </a:lnTo>
                    <a:cubicBezTo>
                      <a:pt x="15945" y="8327"/>
                      <a:pt x="15819" y="8402"/>
                      <a:pt x="15681" y="8478"/>
                    </a:cubicBezTo>
                    <a:cubicBezTo>
                      <a:pt x="15442" y="8604"/>
                      <a:pt x="15178" y="8704"/>
                      <a:pt x="14914" y="8780"/>
                    </a:cubicBezTo>
                    <a:cubicBezTo>
                      <a:pt x="14552" y="8881"/>
                      <a:pt x="14169" y="8932"/>
                      <a:pt x="13785" y="8932"/>
                    </a:cubicBezTo>
                    <a:cubicBezTo>
                      <a:pt x="13742" y="8932"/>
                      <a:pt x="13699" y="8932"/>
                      <a:pt x="13656" y="8931"/>
                    </a:cubicBezTo>
                    <a:cubicBezTo>
                      <a:pt x="13493" y="8931"/>
                      <a:pt x="13367" y="8918"/>
                      <a:pt x="13279" y="8905"/>
                    </a:cubicBezTo>
                    <a:lnTo>
                      <a:pt x="13141" y="8893"/>
                    </a:lnTo>
                    <a:lnTo>
                      <a:pt x="13141" y="8893"/>
                    </a:lnTo>
                    <a:lnTo>
                      <a:pt x="13267" y="8956"/>
                    </a:lnTo>
                    <a:cubicBezTo>
                      <a:pt x="13380" y="9006"/>
                      <a:pt x="13493" y="9056"/>
                      <a:pt x="13619" y="9094"/>
                    </a:cubicBezTo>
                    <a:cubicBezTo>
                      <a:pt x="13807" y="9157"/>
                      <a:pt x="14008" y="9207"/>
                      <a:pt x="14210" y="9232"/>
                    </a:cubicBezTo>
                    <a:cubicBezTo>
                      <a:pt x="14380" y="9257"/>
                      <a:pt x="14551" y="9271"/>
                      <a:pt x="14721" y="9271"/>
                    </a:cubicBezTo>
                    <a:cubicBezTo>
                      <a:pt x="14815" y="9271"/>
                      <a:pt x="14908" y="9266"/>
                      <a:pt x="15002" y="9257"/>
                    </a:cubicBezTo>
                    <a:lnTo>
                      <a:pt x="15027" y="9257"/>
                    </a:lnTo>
                    <a:cubicBezTo>
                      <a:pt x="14798" y="9294"/>
                      <a:pt x="14572" y="9312"/>
                      <a:pt x="14351" y="9312"/>
                    </a:cubicBezTo>
                    <a:cubicBezTo>
                      <a:pt x="11562" y="9312"/>
                      <a:pt x="9501" y="6488"/>
                      <a:pt x="10538" y="3750"/>
                    </a:cubicBezTo>
                    <a:cubicBezTo>
                      <a:pt x="11195" y="2034"/>
                      <a:pt x="12784" y="1103"/>
                      <a:pt x="14390" y="1103"/>
                    </a:cubicBezTo>
                    <a:close/>
                    <a:moveTo>
                      <a:pt x="14373" y="1"/>
                    </a:moveTo>
                    <a:cubicBezTo>
                      <a:pt x="13856" y="1"/>
                      <a:pt x="13331" y="79"/>
                      <a:pt x="12814" y="241"/>
                    </a:cubicBezTo>
                    <a:cubicBezTo>
                      <a:pt x="10286" y="1034"/>
                      <a:pt x="8752" y="3586"/>
                      <a:pt x="9255" y="6189"/>
                    </a:cubicBezTo>
                    <a:cubicBezTo>
                      <a:pt x="9214" y="6166"/>
                      <a:pt x="9192" y="6156"/>
                      <a:pt x="9172" y="6156"/>
                    </a:cubicBezTo>
                    <a:cubicBezTo>
                      <a:pt x="9148" y="6156"/>
                      <a:pt x="9126" y="6169"/>
                      <a:pt x="9079" y="6189"/>
                    </a:cubicBezTo>
                    <a:lnTo>
                      <a:pt x="8979" y="6240"/>
                    </a:lnTo>
                    <a:cubicBezTo>
                      <a:pt x="8853" y="6302"/>
                      <a:pt x="8777" y="6428"/>
                      <a:pt x="8790" y="6566"/>
                    </a:cubicBezTo>
                    <a:lnTo>
                      <a:pt x="377" y="10402"/>
                    </a:lnTo>
                    <a:cubicBezTo>
                      <a:pt x="113" y="10528"/>
                      <a:pt x="0" y="10829"/>
                      <a:pt x="126" y="11081"/>
                    </a:cubicBezTo>
                    <a:lnTo>
                      <a:pt x="566" y="12049"/>
                    </a:lnTo>
                    <a:cubicBezTo>
                      <a:pt x="649" y="12234"/>
                      <a:pt x="835" y="12344"/>
                      <a:pt x="1028" y="12344"/>
                    </a:cubicBezTo>
                    <a:cubicBezTo>
                      <a:pt x="1096" y="12344"/>
                      <a:pt x="1166" y="12330"/>
                      <a:pt x="1232" y="12301"/>
                    </a:cubicBezTo>
                    <a:lnTo>
                      <a:pt x="9658" y="8453"/>
                    </a:lnTo>
                    <a:cubicBezTo>
                      <a:pt x="9720" y="8507"/>
                      <a:pt x="9793" y="8538"/>
                      <a:pt x="9869" y="8538"/>
                    </a:cubicBezTo>
                    <a:cubicBezTo>
                      <a:pt x="9915" y="8538"/>
                      <a:pt x="9962" y="8527"/>
                      <a:pt x="10010" y="8503"/>
                    </a:cubicBezTo>
                    <a:lnTo>
                      <a:pt x="10110" y="8465"/>
                    </a:lnTo>
                    <a:cubicBezTo>
                      <a:pt x="10198" y="8428"/>
                      <a:pt x="10198" y="8440"/>
                      <a:pt x="10223" y="8365"/>
                    </a:cubicBezTo>
                    <a:cubicBezTo>
                      <a:pt x="11240" y="9701"/>
                      <a:pt x="12796" y="10422"/>
                      <a:pt x="14381" y="10422"/>
                    </a:cubicBezTo>
                    <a:cubicBezTo>
                      <a:pt x="15285" y="10422"/>
                      <a:pt x="16199" y="10187"/>
                      <a:pt x="17026" y="9698"/>
                    </a:cubicBezTo>
                    <a:cubicBezTo>
                      <a:pt x="19302" y="8339"/>
                      <a:pt x="20208" y="5510"/>
                      <a:pt x="19126" y="3083"/>
                    </a:cubicBezTo>
                    <a:cubicBezTo>
                      <a:pt x="18267" y="1165"/>
                      <a:pt x="16376" y="1"/>
                      <a:pt x="14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6237134">
                <a:off x="6860786" y="3687644"/>
                <a:ext cx="146627" cy="286335"/>
              </a:xfrm>
              <a:custGeom>
                <a:avLst/>
                <a:gdLst/>
                <a:ahLst/>
                <a:cxnLst/>
                <a:rect l="l" t="t" r="r" b="b"/>
                <a:pathLst>
                  <a:path w="2792" h="5452" extrusionOk="0">
                    <a:moveTo>
                      <a:pt x="2792" y="0"/>
                    </a:moveTo>
                    <a:lnTo>
                      <a:pt x="2792" y="0"/>
                    </a:lnTo>
                    <a:cubicBezTo>
                      <a:pt x="855" y="881"/>
                      <a:pt x="0" y="3169"/>
                      <a:pt x="881" y="5106"/>
                    </a:cubicBezTo>
                    <a:cubicBezTo>
                      <a:pt x="974" y="5305"/>
                      <a:pt x="1163" y="5452"/>
                      <a:pt x="1291" y="5452"/>
                    </a:cubicBezTo>
                    <a:cubicBezTo>
                      <a:pt x="1423" y="5452"/>
                      <a:pt x="1492" y="5299"/>
                      <a:pt x="1333" y="4892"/>
                    </a:cubicBezTo>
                    <a:cubicBezTo>
                      <a:pt x="1019" y="4100"/>
                      <a:pt x="717" y="3270"/>
                      <a:pt x="1170" y="2012"/>
                    </a:cubicBezTo>
                    <a:cubicBezTo>
                      <a:pt x="1497" y="1182"/>
                      <a:pt x="2063" y="491"/>
                      <a:pt x="2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6237134">
                <a:off x="7086573" y="3850634"/>
                <a:ext cx="46267" cy="101730"/>
              </a:xfrm>
              <a:custGeom>
                <a:avLst/>
                <a:gdLst/>
                <a:ahLst/>
                <a:cxnLst/>
                <a:rect l="l" t="t" r="r" b="b"/>
                <a:pathLst>
                  <a:path w="881" h="1937" extrusionOk="0">
                    <a:moveTo>
                      <a:pt x="0" y="0"/>
                    </a:moveTo>
                    <a:cubicBezTo>
                      <a:pt x="0" y="0"/>
                      <a:pt x="0" y="38"/>
                      <a:pt x="26" y="88"/>
                    </a:cubicBezTo>
                    <a:cubicBezTo>
                      <a:pt x="38" y="138"/>
                      <a:pt x="63" y="226"/>
                      <a:pt x="101" y="315"/>
                    </a:cubicBezTo>
                    <a:cubicBezTo>
                      <a:pt x="164" y="503"/>
                      <a:pt x="264" y="755"/>
                      <a:pt x="378" y="994"/>
                    </a:cubicBezTo>
                    <a:cubicBezTo>
                      <a:pt x="491" y="1232"/>
                      <a:pt x="617" y="1471"/>
                      <a:pt x="705" y="1647"/>
                    </a:cubicBezTo>
                    <a:cubicBezTo>
                      <a:pt x="755" y="1735"/>
                      <a:pt x="805" y="1811"/>
                      <a:pt x="830" y="1861"/>
                    </a:cubicBezTo>
                    <a:cubicBezTo>
                      <a:pt x="855" y="1911"/>
                      <a:pt x="881" y="1937"/>
                      <a:pt x="881" y="1937"/>
                    </a:cubicBezTo>
                    <a:cubicBezTo>
                      <a:pt x="881" y="1937"/>
                      <a:pt x="868" y="1911"/>
                      <a:pt x="855" y="1849"/>
                    </a:cubicBezTo>
                    <a:cubicBezTo>
                      <a:pt x="830" y="1798"/>
                      <a:pt x="805" y="1723"/>
                      <a:pt x="767" y="1622"/>
                    </a:cubicBezTo>
                    <a:cubicBezTo>
                      <a:pt x="705" y="1434"/>
                      <a:pt x="604" y="1182"/>
                      <a:pt x="491" y="943"/>
                    </a:cubicBezTo>
                    <a:cubicBezTo>
                      <a:pt x="378" y="704"/>
                      <a:pt x="264" y="465"/>
                      <a:pt x="164" y="289"/>
                    </a:cubicBezTo>
                    <a:cubicBezTo>
                      <a:pt x="114" y="201"/>
                      <a:pt x="76" y="138"/>
                      <a:pt x="38" y="76"/>
                    </a:cubicBezTo>
                    <a:cubicBezTo>
                      <a:pt x="13" y="25"/>
                      <a:pt x="0" y="0"/>
                      <a:pt x="0"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6237134">
                <a:off x="7076025" y="3836907"/>
                <a:ext cx="49576" cy="107034"/>
              </a:xfrm>
              <a:custGeom>
                <a:avLst/>
                <a:gdLst/>
                <a:ahLst/>
                <a:cxnLst/>
                <a:rect l="l" t="t" r="r" b="b"/>
                <a:pathLst>
                  <a:path w="944" h="2038" extrusionOk="0">
                    <a:moveTo>
                      <a:pt x="0" y="1"/>
                    </a:moveTo>
                    <a:cubicBezTo>
                      <a:pt x="0" y="1"/>
                      <a:pt x="13" y="38"/>
                      <a:pt x="38" y="89"/>
                    </a:cubicBezTo>
                    <a:cubicBezTo>
                      <a:pt x="50" y="152"/>
                      <a:pt x="88" y="240"/>
                      <a:pt x="126" y="340"/>
                    </a:cubicBezTo>
                    <a:cubicBezTo>
                      <a:pt x="189" y="529"/>
                      <a:pt x="302" y="793"/>
                      <a:pt x="415" y="1044"/>
                    </a:cubicBezTo>
                    <a:cubicBezTo>
                      <a:pt x="528" y="1296"/>
                      <a:pt x="654" y="1547"/>
                      <a:pt x="767" y="1736"/>
                    </a:cubicBezTo>
                    <a:cubicBezTo>
                      <a:pt x="818" y="1824"/>
                      <a:pt x="855" y="1899"/>
                      <a:pt x="893" y="1962"/>
                    </a:cubicBezTo>
                    <a:cubicBezTo>
                      <a:pt x="918" y="2013"/>
                      <a:pt x="943" y="2038"/>
                      <a:pt x="943" y="2038"/>
                    </a:cubicBezTo>
                    <a:cubicBezTo>
                      <a:pt x="943" y="2038"/>
                      <a:pt x="931" y="2013"/>
                      <a:pt x="906" y="1950"/>
                    </a:cubicBezTo>
                    <a:cubicBezTo>
                      <a:pt x="893" y="1887"/>
                      <a:pt x="868" y="1811"/>
                      <a:pt x="830" y="1711"/>
                    </a:cubicBezTo>
                    <a:cubicBezTo>
                      <a:pt x="755" y="1510"/>
                      <a:pt x="641" y="1246"/>
                      <a:pt x="528" y="994"/>
                    </a:cubicBezTo>
                    <a:cubicBezTo>
                      <a:pt x="415" y="743"/>
                      <a:pt x="289" y="491"/>
                      <a:pt x="189" y="302"/>
                    </a:cubicBezTo>
                    <a:cubicBezTo>
                      <a:pt x="126" y="214"/>
                      <a:pt x="88" y="139"/>
                      <a:pt x="50" y="89"/>
                    </a:cubicBezTo>
                    <a:cubicBezTo>
                      <a:pt x="25" y="26"/>
                      <a:pt x="0" y="1"/>
                      <a:pt x="0"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6237134">
                <a:off x="7127467" y="4003408"/>
                <a:ext cx="357955" cy="163860"/>
              </a:xfrm>
              <a:custGeom>
                <a:avLst/>
                <a:gdLst/>
                <a:ahLst/>
                <a:cxnLst/>
                <a:rect l="l" t="t" r="r" b="b"/>
                <a:pathLst>
                  <a:path w="6816" h="3120" extrusionOk="0">
                    <a:moveTo>
                      <a:pt x="6816" y="1"/>
                    </a:moveTo>
                    <a:cubicBezTo>
                      <a:pt x="6816" y="1"/>
                      <a:pt x="6375" y="164"/>
                      <a:pt x="5722" y="428"/>
                    </a:cubicBezTo>
                    <a:cubicBezTo>
                      <a:pt x="5395" y="567"/>
                      <a:pt x="5017" y="717"/>
                      <a:pt x="4615" y="906"/>
                    </a:cubicBezTo>
                    <a:cubicBezTo>
                      <a:pt x="4414" y="994"/>
                      <a:pt x="4213" y="1082"/>
                      <a:pt x="3999" y="1170"/>
                    </a:cubicBezTo>
                    <a:lnTo>
                      <a:pt x="3358" y="1459"/>
                    </a:lnTo>
                    <a:lnTo>
                      <a:pt x="2729" y="1749"/>
                    </a:lnTo>
                    <a:cubicBezTo>
                      <a:pt x="2515" y="1849"/>
                      <a:pt x="2314" y="1950"/>
                      <a:pt x="2113" y="2038"/>
                    </a:cubicBezTo>
                    <a:cubicBezTo>
                      <a:pt x="1723" y="2239"/>
                      <a:pt x="1358" y="2415"/>
                      <a:pt x="1044" y="2579"/>
                    </a:cubicBezTo>
                    <a:cubicBezTo>
                      <a:pt x="415" y="2893"/>
                      <a:pt x="0" y="3119"/>
                      <a:pt x="0" y="3119"/>
                    </a:cubicBezTo>
                    <a:cubicBezTo>
                      <a:pt x="0" y="3119"/>
                      <a:pt x="453" y="2968"/>
                      <a:pt x="1107" y="2704"/>
                    </a:cubicBezTo>
                    <a:cubicBezTo>
                      <a:pt x="1434" y="2566"/>
                      <a:pt x="1811" y="2415"/>
                      <a:pt x="2201" y="2226"/>
                    </a:cubicBezTo>
                    <a:cubicBezTo>
                      <a:pt x="2402" y="2138"/>
                      <a:pt x="2616" y="2050"/>
                      <a:pt x="2829" y="1962"/>
                    </a:cubicBezTo>
                    <a:lnTo>
                      <a:pt x="3471" y="1673"/>
                    </a:lnTo>
                    <a:lnTo>
                      <a:pt x="4100" y="1384"/>
                    </a:lnTo>
                    <a:cubicBezTo>
                      <a:pt x="4301" y="1283"/>
                      <a:pt x="4502" y="1183"/>
                      <a:pt x="4703" y="1095"/>
                    </a:cubicBezTo>
                    <a:cubicBezTo>
                      <a:pt x="5106" y="894"/>
                      <a:pt x="5470" y="717"/>
                      <a:pt x="5785" y="554"/>
                    </a:cubicBezTo>
                    <a:cubicBezTo>
                      <a:pt x="6413" y="240"/>
                      <a:pt x="6816" y="1"/>
                      <a:pt x="6816"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6237134">
                <a:off x="7036206" y="3995555"/>
                <a:ext cx="453746" cy="257607"/>
              </a:xfrm>
              <a:custGeom>
                <a:avLst/>
                <a:gdLst/>
                <a:ahLst/>
                <a:cxnLst/>
                <a:rect l="l" t="t" r="r" b="b"/>
                <a:pathLst>
                  <a:path w="8640" h="4905" extrusionOk="0">
                    <a:moveTo>
                      <a:pt x="8614" y="0"/>
                    </a:moveTo>
                    <a:lnTo>
                      <a:pt x="315" y="3785"/>
                    </a:lnTo>
                    <a:cubicBezTo>
                      <a:pt x="63" y="3886"/>
                      <a:pt x="1" y="4062"/>
                      <a:pt x="101" y="4275"/>
                    </a:cubicBezTo>
                    <a:lnTo>
                      <a:pt x="328" y="4766"/>
                    </a:lnTo>
                    <a:cubicBezTo>
                      <a:pt x="328" y="4766"/>
                      <a:pt x="290" y="4590"/>
                      <a:pt x="491" y="4313"/>
                    </a:cubicBezTo>
                    <a:lnTo>
                      <a:pt x="340" y="3835"/>
                    </a:lnTo>
                    <a:lnTo>
                      <a:pt x="969" y="4904"/>
                    </a:lnTo>
                    <a:lnTo>
                      <a:pt x="969" y="4904"/>
                    </a:lnTo>
                    <a:lnTo>
                      <a:pt x="705" y="4074"/>
                    </a:lnTo>
                    <a:cubicBezTo>
                      <a:pt x="981" y="3835"/>
                      <a:pt x="1283" y="3634"/>
                      <a:pt x="1610" y="3483"/>
                    </a:cubicBezTo>
                    <a:cubicBezTo>
                      <a:pt x="2641" y="2955"/>
                      <a:pt x="6087" y="1258"/>
                      <a:pt x="7860" y="377"/>
                    </a:cubicBezTo>
                    <a:lnTo>
                      <a:pt x="8640" y="1874"/>
                    </a:lnTo>
                    <a:lnTo>
                      <a:pt x="8011" y="302"/>
                    </a:lnTo>
                    <a:cubicBezTo>
                      <a:pt x="8262" y="176"/>
                      <a:pt x="8463" y="76"/>
                      <a:pt x="8614"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6237134">
                <a:off x="6656968" y="3433813"/>
                <a:ext cx="521125" cy="488535"/>
              </a:xfrm>
              <a:custGeom>
                <a:avLst/>
                <a:gdLst/>
                <a:ahLst/>
                <a:cxnLst/>
                <a:rect l="l" t="t" r="r" b="b"/>
                <a:pathLst>
                  <a:path w="9923" h="9302" extrusionOk="0">
                    <a:moveTo>
                      <a:pt x="4972" y="0"/>
                    </a:moveTo>
                    <a:cubicBezTo>
                      <a:pt x="4820" y="0"/>
                      <a:pt x="4668" y="7"/>
                      <a:pt x="4515" y="21"/>
                    </a:cubicBezTo>
                    <a:cubicBezTo>
                      <a:pt x="4427" y="21"/>
                      <a:pt x="4339" y="21"/>
                      <a:pt x="4251" y="46"/>
                    </a:cubicBezTo>
                    <a:lnTo>
                      <a:pt x="3987" y="97"/>
                    </a:lnTo>
                    <a:cubicBezTo>
                      <a:pt x="3811" y="122"/>
                      <a:pt x="3635" y="172"/>
                      <a:pt x="3471" y="223"/>
                    </a:cubicBezTo>
                    <a:lnTo>
                      <a:pt x="3333" y="260"/>
                    </a:lnTo>
                    <a:lnTo>
                      <a:pt x="3220" y="311"/>
                    </a:lnTo>
                    <a:lnTo>
                      <a:pt x="2981" y="411"/>
                    </a:lnTo>
                    <a:cubicBezTo>
                      <a:pt x="2931" y="424"/>
                      <a:pt x="2906" y="436"/>
                      <a:pt x="2855" y="461"/>
                    </a:cubicBezTo>
                    <a:lnTo>
                      <a:pt x="2742" y="512"/>
                    </a:lnTo>
                    <a:lnTo>
                      <a:pt x="2503" y="638"/>
                    </a:lnTo>
                    <a:cubicBezTo>
                      <a:pt x="1925" y="952"/>
                      <a:pt x="1422" y="1392"/>
                      <a:pt x="1019" y="1920"/>
                    </a:cubicBezTo>
                    <a:cubicBezTo>
                      <a:pt x="667" y="2398"/>
                      <a:pt x="391" y="2926"/>
                      <a:pt x="215" y="3492"/>
                    </a:cubicBezTo>
                    <a:cubicBezTo>
                      <a:pt x="64" y="3957"/>
                      <a:pt x="1" y="4448"/>
                      <a:pt x="13" y="4951"/>
                    </a:cubicBezTo>
                    <a:lnTo>
                      <a:pt x="13" y="5102"/>
                    </a:lnTo>
                    <a:cubicBezTo>
                      <a:pt x="13" y="5164"/>
                      <a:pt x="13" y="5215"/>
                      <a:pt x="26" y="5265"/>
                    </a:cubicBezTo>
                    <a:lnTo>
                      <a:pt x="51" y="5554"/>
                    </a:lnTo>
                    <a:cubicBezTo>
                      <a:pt x="76" y="5743"/>
                      <a:pt x="127" y="5919"/>
                      <a:pt x="152" y="6070"/>
                    </a:cubicBezTo>
                    <a:lnTo>
                      <a:pt x="277" y="6472"/>
                    </a:lnTo>
                    <a:cubicBezTo>
                      <a:pt x="303" y="6598"/>
                      <a:pt x="353" y="6686"/>
                      <a:pt x="391" y="6761"/>
                    </a:cubicBezTo>
                    <a:lnTo>
                      <a:pt x="491" y="7000"/>
                    </a:lnTo>
                    <a:lnTo>
                      <a:pt x="403" y="6761"/>
                    </a:lnTo>
                    <a:cubicBezTo>
                      <a:pt x="378" y="6673"/>
                      <a:pt x="328" y="6585"/>
                      <a:pt x="303" y="6460"/>
                    </a:cubicBezTo>
                    <a:lnTo>
                      <a:pt x="189" y="6057"/>
                    </a:lnTo>
                    <a:cubicBezTo>
                      <a:pt x="164" y="5906"/>
                      <a:pt x="139" y="5743"/>
                      <a:pt x="114" y="5554"/>
                    </a:cubicBezTo>
                    <a:lnTo>
                      <a:pt x="101" y="5265"/>
                    </a:lnTo>
                    <a:cubicBezTo>
                      <a:pt x="101" y="5215"/>
                      <a:pt x="101" y="5152"/>
                      <a:pt x="89" y="5102"/>
                    </a:cubicBezTo>
                    <a:lnTo>
                      <a:pt x="89" y="4951"/>
                    </a:lnTo>
                    <a:cubicBezTo>
                      <a:pt x="114" y="3882"/>
                      <a:pt x="491" y="2863"/>
                      <a:pt x="1158" y="2033"/>
                    </a:cubicBezTo>
                    <a:cubicBezTo>
                      <a:pt x="1548" y="1530"/>
                      <a:pt x="2038" y="1128"/>
                      <a:pt x="2604" y="826"/>
                    </a:cubicBezTo>
                    <a:lnTo>
                      <a:pt x="2818" y="713"/>
                    </a:lnTo>
                    <a:lnTo>
                      <a:pt x="2931" y="650"/>
                    </a:lnTo>
                    <a:lnTo>
                      <a:pt x="3044" y="600"/>
                    </a:lnTo>
                    <a:lnTo>
                      <a:pt x="3283" y="512"/>
                    </a:lnTo>
                    <a:lnTo>
                      <a:pt x="3396" y="461"/>
                    </a:lnTo>
                    <a:lnTo>
                      <a:pt x="3522" y="436"/>
                    </a:lnTo>
                    <a:cubicBezTo>
                      <a:pt x="3685" y="386"/>
                      <a:pt x="3849" y="336"/>
                      <a:pt x="4012" y="311"/>
                    </a:cubicBezTo>
                    <a:lnTo>
                      <a:pt x="4264" y="273"/>
                    </a:lnTo>
                    <a:cubicBezTo>
                      <a:pt x="4352" y="248"/>
                      <a:pt x="4440" y="248"/>
                      <a:pt x="4515" y="248"/>
                    </a:cubicBezTo>
                    <a:cubicBezTo>
                      <a:pt x="4643" y="237"/>
                      <a:pt x="4771" y="232"/>
                      <a:pt x="4899" y="232"/>
                    </a:cubicBezTo>
                    <a:cubicBezTo>
                      <a:pt x="6174" y="232"/>
                      <a:pt x="7410" y="742"/>
                      <a:pt x="8313" y="1656"/>
                    </a:cubicBezTo>
                    <a:cubicBezTo>
                      <a:pt x="8778" y="2146"/>
                      <a:pt x="9155" y="2725"/>
                      <a:pt x="9382" y="3354"/>
                    </a:cubicBezTo>
                    <a:cubicBezTo>
                      <a:pt x="9608" y="3957"/>
                      <a:pt x="9721" y="4586"/>
                      <a:pt x="9696" y="5227"/>
                    </a:cubicBezTo>
                    <a:cubicBezTo>
                      <a:pt x="9658" y="6284"/>
                      <a:pt x="9268" y="7302"/>
                      <a:pt x="8589" y="8119"/>
                    </a:cubicBezTo>
                    <a:lnTo>
                      <a:pt x="8489" y="8245"/>
                    </a:lnTo>
                    <a:cubicBezTo>
                      <a:pt x="8451" y="8283"/>
                      <a:pt x="8413" y="8321"/>
                      <a:pt x="8388" y="8358"/>
                    </a:cubicBezTo>
                    <a:lnTo>
                      <a:pt x="8174" y="8572"/>
                    </a:lnTo>
                    <a:cubicBezTo>
                      <a:pt x="8036" y="8698"/>
                      <a:pt x="7910" y="8799"/>
                      <a:pt x="7785" y="8899"/>
                    </a:cubicBezTo>
                    <a:lnTo>
                      <a:pt x="7445" y="9138"/>
                    </a:lnTo>
                    <a:cubicBezTo>
                      <a:pt x="7344" y="9214"/>
                      <a:pt x="7244" y="9251"/>
                      <a:pt x="7181" y="9302"/>
                    </a:cubicBezTo>
                    <a:cubicBezTo>
                      <a:pt x="7256" y="9264"/>
                      <a:pt x="7357" y="9226"/>
                      <a:pt x="7458" y="9163"/>
                    </a:cubicBezTo>
                    <a:lnTo>
                      <a:pt x="7810" y="8937"/>
                    </a:lnTo>
                    <a:cubicBezTo>
                      <a:pt x="7936" y="8849"/>
                      <a:pt x="8074" y="8736"/>
                      <a:pt x="8225" y="8622"/>
                    </a:cubicBezTo>
                    <a:lnTo>
                      <a:pt x="8438" y="8409"/>
                    </a:lnTo>
                    <a:cubicBezTo>
                      <a:pt x="8476" y="8384"/>
                      <a:pt x="8514" y="8346"/>
                      <a:pt x="8552" y="8308"/>
                    </a:cubicBezTo>
                    <a:lnTo>
                      <a:pt x="8652" y="8182"/>
                    </a:lnTo>
                    <a:cubicBezTo>
                      <a:pt x="8992" y="7818"/>
                      <a:pt x="9256" y="7390"/>
                      <a:pt x="9457" y="6937"/>
                    </a:cubicBezTo>
                    <a:cubicBezTo>
                      <a:pt x="9696" y="6397"/>
                      <a:pt x="9847" y="5818"/>
                      <a:pt x="9885" y="5227"/>
                    </a:cubicBezTo>
                    <a:cubicBezTo>
                      <a:pt x="9922" y="4561"/>
                      <a:pt x="9822" y="3907"/>
                      <a:pt x="9595" y="3278"/>
                    </a:cubicBezTo>
                    <a:cubicBezTo>
                      <a:pt x="9356" y="2612"/>
                      <a:pt x="8979" y="2008"/>
                      <a:pt x="8489" y="1505"/>
                    </a:cubicBezTo>
                    <a:cubicBezTo>
                      <a:pt x="7564" y="535"/>
                      <a:pt x="6295" y="0"/>
                      <a:pt x="49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6237134">
                <a:off x="6507192" y="3556219"/>
                <a:ext cx="1061944" cy="648509"/>
              </a:xfrm>
              <a:custGeom>
                <a:avLst/>
                <a:gdLst/>
                <a:ahLst/>
                <a:cxnLst/>
                <a:rect l="l" t="t" r="r" b="b"/>
                <a:pathLst>
                  <a:path w="20221" h="12348" extrusionOk="0">
                    <a:moveTo>
                      <a:pt x="9180" y="6268"/>
                    </a:moveTo>
                    <a:cubicBezTo>
                      <a:pt x="9180" y="6268"/>
                      <a:pt x="9192" y="6305"/>
                      <a:pt x="9230" y="6356"/>
                    </a:cubicBezTo>
                    <a:cubicBezTo>
                      <a:pt x="9255" y="6406"/>
                      <a:pt x="9305" y="6481"/>
                      <a:pt x="9356" y="6582"/>
                    </a:cubicBezTo>
                    <a:cubicBezTo>
                      <a:pt x="9456" y="6758"/>
                      <a:pt x="9582" y="7010"/>
                      <a:pt x="9695" y="7261"/>
                    </a:cubicBezTo>
                    <a:cubicBezTo>
                      <a:pt x="9808" y="7525"/>
                      <a:pt x="9922" y="7777"/>
                      <a:pt x="9997" y="7978"/>
                    </a:cubicBezTo>
                    <a:cubicBezTo>
                      <a:pt x="10035" y="8078"/>
                      <a:pt x="10060" y="8154"/>
                      <a:pt x="10073" y="8217"/>
                    </a:cubicBezTo>
                    <a:cubicBezTo>
                      <a:pt x="10098" y="8280"/>
                      <a:pt x="10110" y="8317"/>
                      <a:pt x="10110" y="8317"/>
                    </a:cubicBezTo>
                    <a:cubicBezTo>
                      <a:pt x="10110" y="8317"/>
                      <a:pt x="10085" y="8280"/>
                      <a:pt x="10060" y="8229"/>
                    </a:cubicBezTo>
                    <a:cubicBezTo>
                      <a:pt x="10022" y="8179"/>
                      <a:pt x="9985" y="8104"/>
                      <a:pt x="9934" y="8003"/>
                    </a:cubicBezTo>
                    <a:cubicBezTo>
                      <a:pt x="9834" y="7827"/>
                      <a:pt x="9708" y="7575"/>
                      <a:pt x="9582" y="7311"/>
                    </a:cubicBezTo>
                    <a:cubicBezTo>
                      <a:pt x="9469" y="7060"/>
                      <a:pt x="9368" y="6808"/>
                      <a:pt x="9293" y="6607"/>
                    </a:cubicBezTo>
                    <a:cubicBezTo>
                      <a:pt x="9255" y="6507"/>
                      <a:pt x="9230" y="6419"/>
                      <a:pt x="9205" y="6368"/>
                    </a:cubicBezTo>
                    <a:cubicBezTo>
                      <a:pt x="9180" y="6305"/>
                      <a:pt x="9180" y="6268"/>
                      <a:pt x="9180" y="6268"/>
                    </a:cubicBezTo>
                    <a:close/>
                    <a:moveTo>
                      <a:pt x="8953" y="6431"/>
                    </a:moveTo>
                    <a:cubicBezTo>
                      <a:pt x="8953" y="6431"/>
                      <a:pt x="8966" y="6469"/>
                      <a:pt x="9004" y="6519"/>
                    </a:cubicBezTo>
                    <a:cubicBezTo>
                      <a:pt x="9029" y="6569"/>
                      <a:pt x="9079" y="6632"/>
                      <a:pt x="9117" y="6720"/>
                    </a:cubicBezTo>
                    <a:cubicBezTo>
                      <a:pt x="9217" y="6896"/>
                      <a:pt x="9343" y="7135"/>
                      <a:pt x="9444" y="7374"/>
                    </a:cubicBezTo>
                    <a:cubicBezTo>
                      <a:pt x="9557" y="7626"/>
                      <a:pt x="9658" y="7865"/>
                      <a:pt x="9733" y="8053"/>
                    </a:cubicBezTo>
                    <a:cubicBezTo>
                      <a:pt x="9758" y="8154"/>
                      <a:pt x="9783" y="8229"/>
                      <a:pt x="9808" y="8292"/>
                    </a:cubicBezTo>
                    <a:cubicBezTo>
                      <a:pt x="9821" y="8342"/>
                      <a:pt x="9834" y="8380"/>
                      <a:pt x="9834" y="8380"/>
                    </a:cubicBezTo>
                    <a:cubicBezTo>
                      <a:pt x="9834" y="8380"/>
                      <a:pt x="9808" y="8342"/>
                      <a:pt x="9783" y="8292"/>
                    </a:cubicBezTo>
                    <a:cubicBezTo>
                      <a:pt x="9758" y="8242"/>
                      <a:pt x="9708" y="8179"/>
                      <a:pt x="9670" y="8091"/>
                    </a:cubicBezTo>
                    <a:cubicBezTo>
                      <a:pt x="9570" y="7915"/>
                      <a:pt x="9444" y="7676"/>
                      <a:pt x="9331" y="7425"/>
                    </a:cubicBezTo>
                    <a:cubicBezTo>
                      <a:pt x="9230" y="7186"/>
                      <a:pt x="9129" y="6947"/>
                      <a:pt x="9054" y="6758"/>
                    </a:cubicBezTo>
                    <a:cubicBezTo>
                      <a:pt x="9016" y="6657"/>
                      <a:pt x="8991" y="6582"/>
                      <a:pt x="8979" y="6519"/>
                    </a:cubicBezTo>
                    <a:cubicBezTo>
                      <a:pt x="8953" y="6469"/>
                      <a:pt x="8953" y="6431"/>
                      <a:pt x="8953" y="6431"/>
                    </a:cubicBezTo>
                    <a:close/>
                    <a:moveTo>
                      <a:pt x="14375" y="1114"/>
                    </a:moveTo>
                    <a:cubicBezTo>
                      <a:pt x="15571" y="1114"/>
                      <a:pt x="16747" y="1635"/>
                      <a:pt x="17555" y="2621"/>
                    </a:cubicBezTo>
                    <a:lnTo>
                      <a:pt x="17517" y="2583"/>
                    </a:lnTo>
                    <a:cubicBezTo>
                      <a:pt x="17341" y="2395"/>
                      <a:pt x="17127" y="2219"/>
                      <a:pt x="16913" y="2080"/>
                    </a:cubicBezTo>
                    <a:cubicBezTo>
                      <a:pt x="16737" y="1967"/>
                      <a:pt x="16561" y="1866"/>
                      <a:pt x="16373" y="1791"/>
                    </a:cubicBezTo>
                    <a:cubicBezTo>
                      <a:pt x="16259" y="1741"/>
                      <a:pt x="16134" y="1703"/>
                      <a:pt x="16020" y="1665"/>
                    </a:cubicBezTo>
                    <a:lnTo>
                      <a:pt x="15882" y="1628"/>
                    </a:lnTo>
                    <a:lnTo>
                      <a:pt x="15995" y="1703"/>
                    </a:lnTo>
                    <a:cubicBezTo>
                      <a:pt x="16071" y="1753"/>
                      <a:pt x="16159" y="1841"/>
                      <a:pt x="16284" y="1942"/>
                    </a:cubicBezTo>
                    <a:cubicBezTo>
                      <a:pt x="16611" y="2219"/>
                      <a:pt x="16901" y="2533"/>
                      <a:pt x="17140" y="2898"/>
                    </a:cubicBezTo>
                    <a:cubicBezTo>
                      <a:pt x="17290" y="3124"/>
                      <a:pt x="17416" y="3375"/>
                      <a:pt x="17517" y="3627"/>
                    </a:cubicBezTo>
                    <a:lnTo>
                      <a:pt x="17529" y="3677"/>
                    </a:lnTo>
                    <a:lnTo>
                      <a:pt x="17542" y="3715"/>
                    </a:lnTo>
                    <a:lnTo>
                      <a:pt x="17580" y="3828"/>
                    </a:lnTo>
                    <a:lnTo>
                      <a:pt x="17655" y="4055"/>
                    </a:lnTo>
                    <a:cubicBezTo>
                      <a:pt x="17668" y="4130"/>
                      <a:pt x="17680" y="4205"/>
                      <a:pt x="17705" y="4268"/>
                    </a:cubicBezTo>
                    <a:lnTo>
                      <a:pt x="17718" y="4381"/>
                    </a:lnTo>
                    <a:cubicBezTo>
                      <a:pt x="17718" y="4419"/>
                      <a:pt x="17731" y="4457"/>
                      <a:pt x="17743" y="4495"/>
                    </a:cubicBezTo>
                    <a:cubicBezTo>
                      <a:pt x="17781" y="4809"/>
                      <a:pt x="17793" y="5123"/>
                      <a:pt x="17756" y="5438"/>
                    </a:cubicBezTo>
                    <a:cubicBezTo>
                      <a:pt x="17718" y="5765"/>
                      <a:pt x="17643" y="6079"/>
                      <a:pt x="17529" y="6381"/>
                    </a:cubicBezTo>
                    <a:cubicBezTo>
                      <a:pt x="17416" y="6683"/>
                      <a:pt x="17265" y="6972"/>
                      <a:pt x="17077" y="7248"/>
                    </a:cubicBezTo>
                    <a:cubicBezTo>
                      <a:pt x="16888" y="7513"/>
                      <a:pt x="16674" y="7751"/>
                      <a:pt x="16435" y="7965"/>
                    </a:cubicBezTo>
                    <a:cubicBezTo>
                      <a:pt x="16373" y="8016"/>
                      <a:pt x="16322" y="8066"/>
                      <a:pt x="16259" y="8104"/>
                    </a:cubicBezTo>
                    <a:cubicBezTo>
                      <a:pt x="16196" y="8154"/>
                      <a:pt x="16134" y="8204"/>
                      <a:pt x="16071" y="8242"/>
                    </a:cubicBezTo>
                    <a:cubicBezTo>
                      <a:pt x="15945" y="8317"/>
                      <a:pt x="15819" y="8405"/>
                      <a:pt x="15681" y="8468"/>
                    </a:cubicBezTo>
                    <a:cubicBezTo>
                      <a:pt x="15442" y="8594"/>
                      <a:pt x="15178" y="8695"/>
                      <a:pt x="14914" y="8770"/>
                    </a:cubicBezTo>
                    <a:cubicBezTo>
                      <a:pt x="14499" y="8883"/>
                      <a:pt x="14071" y="8934"/>
                      <a:pt x="13644" y="8934"/>
                    </a:cubicBezTo>
                    <a:cubicBezTo>
                      <a:pt x="13493" y="8934"/>
                      <a:pt x="13367" y="8921"/>
                      <a:pt x="13279" y="8908"/>
                    </a:cubicBezTo>
                    <a:lnTo>
                      <a:pt x="13141" y="8896"/>
                    </a:lnTo>
                    <a:lnTo>
                      <a:pt x="13141" y="8896"/>
                    </a:lnTo>
                    <a:lnTo>
                      <a:pt x="13267" y="8959"/>
                    </a:lnTo>
                    <a:cubicBezTo>
                      <a:pt x="13380" y="9009"/>
                      <a:pt x="13493" y="9059"/>
                      <a:pt x="13619" y="9097"/>
                    </a:cubicBezTo>
                    <a:cubicBezTo>
                      <a:pt x="13807" y="9160"/>
                      <a:pt x="14008" y="9210"/>
                      <a:pt x="14210" y="9235"/>
                    </a:cubicBezTo>
                    <a:cubicBezTo>
                      <a:pt x="14377" y="9259"/>
                      <a:pt x="14544" y="9268"/>
                      <a:pt x="14712" y="9268"/>
                    </a:cubicBezTo>
                    <a:cubicBezTo>
                      <a:pt x="14809" y="9268"/>
                      <a:pt x="14905" y="9265"/>
                      <a:pt x="15002" y="9260"/>
                    </a:cubicBezTo>
                    <a:lnTo>
                      <a:pt x="15027" y="9260"/>
                    </a:lnTo>
                    <a:cubicBezTo>
                      <a:pt x="14810" y="9295"/>
                      <a:pt x="14593" y="9312"/>
                      <a:pt x="14378" y="9312"/>
                    </a:cubicBezTo>
                    <a:cubicBezTo>
                      <a:pt x="12790" y="9312"/>
                      <a:pt x="11314" y="8393"/>
                      <a:pt x="10638" y="6909"/>
                    </a:cubicBezTo>
                    <a:cubicBezTo>
                      <a:pt x="9796" y="5035"/>
                      <a:pt x="10462" y="2822"/>
                      <a:pt x="12210" y="1728"/>
                    </a:cubicBezTo>
                    <a:cubicBezTo>
                      <a:pt x="12884" y="1314"/>
                      <a:pt x="13633" y="1114"/>
                      <a:pt x="14375" y="1114"/>
                    </a:cubicBezTo>
                    <a:close/>
                    <a:moveTo>
                      <a:pt x="14412" y="223"/>
                    </a:moveTo>
                    <a:cubicBezTo>
                      <a:pt x="15727" y="223"/>
                      <a:pt x="17006" y="758"/>
                      <a:pt x="17919" y="1728"/>
                    </a:cubicBezTo>
                    <a:cubicBezTo>
                      <a:pt x="18422" y="2231"/>
                      <a:pt x="18799" y="2835"/>
                      <a:pt x="19038" y="3501"/>
                    </a:cubicBezTo>
                    <a:cubicBezTo>
                      <a:pt x="19265" y="4130"/>
                      <a:pt x="19365" y="4784"/>
                      <a:pt x="19328" y="5450"/>
                    </a:cubicBezTo>
                    <a:cubicBezTo>
                      <a:pt x="19290" y="6041"/>
                      <a:pt x="19139" y="6620"/>
                      <a:pt x="18900" y="7148"/>
                    </a:cubicBezTo>
                    <a:cubicBezTo>
                      <a:pt x="18699" y="7613"/>
                      <a:pt x="18435" y="8028"/>
                      <a:pt x="18108" y="8393"/>
                    </a:cubicBezTo>
                    <a:lnTo>
                      <a:pt x="17995" y="8531"/>
                    </a:lnTo>
                    <a:cubicBezTo>
                      <a:pt x="17957" y="8569"/>
                      <a:pt x="17919" y="8594"/>
                      <a:pt x="17881" y="8632"/>
                    </a:cubicBezTo>
                    <a:lnTo>
                      <a:pt x="17668" y="8833"/>
                    </a:lnTo>
                    <a:cubicBezTo>
                      <a:pt x="17529" y="8959"/>
                      <a:pt x="17379" y="9059"/>
                      <a:pt x="17265" y="9160"/>
                    </a:cubicBezTo>
                    <a:lnTo>
                      <a:pt x="16913" y="9374"/>
                    </a:lnTo>
                    <a:cubicBezTo>
                      <a:pt x="16800" y="9449"/>
                      <a:pt x="16712" y="9487"/>
                      <a:pt x="16637" y="9525"/>
                    </a:cubicBezTo>
                    <a:lnTo>
                      <a:pt x="16398" y="9638"/>
                    </a:lnTo>
                    <a:lnTo>
                      <a:pt x="16624" y="9512"/>
                    </a:lnTo>
                    <a:cubicBezTo>
                      <a:pt x="16699" y="9462"/>
                      <a:pt x="16800" y="9424"/>
                      <a:pt x="16901" y="9348"/>
                    </a:cubicBezTo>
                    <a:lnTo>
                      <a:pt x="17240" y="9122"/>
                    </a:lnTo>
                    <a:cubicBezTo>
                      <a:pt x="17353" y="9009"/>
                      <a:pt x="17492" y="8908"/>
                      <a:pt x="17630" y="8783"/>
                    </a:cubicBezTo>
                    <a:lnTo>
                      <a:pt x="17831" y="8569"/>
                    </a:lnTo>
                    <a:cubicBezTo>
                      <a:pt x="17869" y="8531"/>
                      <a:pt x="17907" y="8506"/>
                      <a:pt x="17944" y="8456"/>
                    </a:cubicBezTo>
                    <a:lnTo>
                      <a:pt x="18045" y="8342"/>
                    </a:lnTo>
                    <a:cubicBezTo>
                      <a:pt x="18711" y="7513"/>
                      <a:pt x="19101" y="6507"/>
                      <a:pt x="19139" y="5450"/>
                    </a:cubicBezTo>
                    <a:cubicBezTo>
                      <a:pt x="19164" y="4822"/>
                      <a:pt x="19064" y="4180"/>
                      <a:pt x="18850" y="3589"/>
                    </a:cubicBezTo>
                    <a:cubicBezTo>
                      <a:pt x="18611" y="2960"/>
                      <a:pt x="18246" y="2369"/>
                      <a:pt x="17768" y="1892"/>
                    </a:cubicBezTo>
                    <a:cubicBezTo>
                      <a:pt x="16865" y="977"/>
                      <a:pt x="15640" y="468"/>
                      <a:pt x="14367" y="468"/>
                    </a:cubicBezTo>
                    <a:cubicBezTo>
                      <a:pt x="14239" y="468"/>
                      <a:pt x="14111" y="473"/>
                      <a:pt x="13983" y="483"/>
                    </a:cubicBezTo>
                    <a:cubicBezTo>
                      <a:pt x="13895" y="483"/>
                      <a:pt x="13807" y="483"/>
                      <a:pt x="13732" y="496"/>
                    </a:cubicBezTo>
                    <a:lnTo>
                      <a:pt x="13468" y="546"/>
                    </a:lnTo>
                    <a:cubicBezTo>
                      <a:pt x="13304" y="571"/>
                      <a:pt x="13141" y="609"/>
                      <a:pt x="12977" y="659"/>
                    </a:cubicBezTo>
                    <a:lnTo>
                      <a:pt x="12864" y="697"/>
                    </a:lnTo>
                    <a:lnTo>
                      <a:pt x="12738" y="747"/>
                    </a:lnTo>
                    <a:lnTo>
                      <a:pt x="12499" y="835"/>
                    </a:lnTo>
                    <a:lnTo>
                      <a:pt x="12386" y="886"/>
                    </a:lnTo>
                    <a:lnTo>
                      <a:pt x="12286" y="936"/>
                    </a:lnTo>
                    <a:lnTo>
                      <a:pt x="12059" y="1049"/>
                    </a:lnTo>
                    <a:cubicBezTo>
                      <a:pt x="11506" y="1364"/>
                      <a:pt x="11016" y="1766"/>
                      <a:pt x="10613" y="2269"/>
                    </a:cubicBezTo>
                    <a:cubicBezTo>
                      <a:pt x="9959" y="3099"/>
                      <a:pt x="9582" y="4117"/>
                      <a:pt x="9557" y="5174"/>
                    </a:cubicBezTo>
                    <a:lnTo>
                      <a:pt x="9557" y="5337"/>
                    </a:lnTo>
                    <a:cubicBezTo>
                      <a:pt x="9557" y="5387"/>
                      <a:pt x="9557" y="5438"/>
                      <a:pt x="9557" y="5488"/>
                    </a:cubicBezTo>
                    <a:lnTo>
                      <a:pt x="9582" y="5790"/>
                    </a:lnTo>
                    <a:cubicBezTo>
                      <a:pt x="9595" y="5966"/>
                      <a:pt x="9632" y="6142"/>
                      <a:pt x="9658" y="6293"/>
                    </a:cubicBezTo>
                    <a:lnTo>
                      <a:pt x="9758" y="6695"/>
                    </a:lnTo>
                    <a:cubicBezTo>
                      <a:pt x="9783" y="6821"/>
                      <a:pt x="9834" y="6909"/>
                      <a:pt x="9859" y="6984"/>
                    </a:cubicBezTo>
                    <a:lnTo>
                      <a:pt x="9947" y="7236"/>
                    </a:lnTo>
                    <a:lnTo>
                      <a:pt x="9834" y="6984"/>
                    </a:lnTo>
                    <a:cubicBezTo>
                      <a:pt x="9808" y="6909"/>
                      <a:pt x="9758" y="6821"/>
                      <a:pt x="9720" y="6708"/>
                    </a:cubicBezTo>
                    <a:lnTo>
                      <a:pt x="9595" y="6305"/>
                    </a:lnTo>
                    <a:cubicBezTo>
                      <a:pt x="9570" y="6142"/>
                      <a:pt x="9532" y="5978"/>
                      <a:pt x="9494" y="5790"/>
                    </a:cubicBezTo>
                    <a:lnTo>
                      <a:pt x="9469" y="5488"/>
                    </a:lnTo>
                    <a:cubicBezTo>
                      <a:pt x="9469" y="5438"/>
                      <a:pt x="9456" y="5387"/>
                      <a:pt x="9456" y="5337"/>
                    </a:cubicBezTo>
                    <a:cubicBezTo>
                      <a:pt x="9456" y="5287"/>
                      <a:pt x="9456" y="5224"/>
                      <a:pt x="9456" y="5174"/>
                    </a:cubicBezTo>
                    <a:cubicBezTo>
                      <a:pt x="9444" y="4683"/>
                      <a:pt x="9519" y="4180"/>
                      <a:pt x="9670" y="3715"/>
                    </a:cubicBezTo>
                    <a:cubicBezTo>
                      <a:pt x="9834" y="3149"/>
                      <a:pt x="10110" y="2621"/>
                      <a:pt x="10462" y="2143"/>
                    </a:cubicBezTo>
                    <a:cubicBezTo>
                      <a:pt x="10865" y="1615"/>
                      <a:pt x="11368" y="1187"/>
                      <a:pt x="11946" y="861"/>
                    </a:cubicBezTo>
                    <a:lnTo>
                      <a:pt x="12173" y="747"/>
                    </a:lnTo>
                    <a:lnTo>
                      <a:pt x="12286" y="684"/>
                    </a:lnTo>
                    <a:cubicBezTo>
                      <a:pt x="12336" y="659"/>
                      <a:pt x="12374" y="647"/>
                      <a:pt x="12411" y="634"/>
                    </a:cubicBezTo>
                    <a:lnTo>
                      <a:pt x="12650" y="534"/>
                    </a:lnTo>
                    <a:lnTo>
                      <a:pt x="12776" y="483"/>
                    </a:lnTo>
                    <a:lnTo>
                      <a:pt x="12902" y="446"/>
                    </a:lnTo>
                    <a:cubicBezTo>
                      <a:pt x="13078" y="395"/>
                      <a:pt x="13241" y="345"/>
                      <a:pt x="13417" y="320"/>
                    </a:cubicBezTo>
                    <a:lnTo>
                      <a:pt x="13682" y="269"/>
                    </a:lnTo>
                    <a:cubicBezTo>
                      <a:pt x="13770" y="257"/>
                      <a:pt x="13870" y="257"/>
                      <a:pt x="13958" y="244"/>
                    </a:cubicBezTo>
                    <a:cubicBezTo>
                      <a:pt x="14110" y="230"/>
                      <a:pt x="14261" y="223"/>
                      <a:pt x="14412" y="223"/>
                    </a:cubicBezTo>
                    <a:close/>
                    <a:moveTo>
                      <a:pt x="8865" y="6746"/>
                    </a:moveTo>
                    <a:lnTo>
                      <a:pt x="8865" y="6746"/>
                    </a:lnTo>
                    <a:cubicBezTo>
                      <a:pt x="8714" y="6821"/>
                      <a:pt x="8526" y="6934"/>
                      <a:pt x="8287" y="7047"/>
                    </a:cubicBezTo>
                    <a:lnTo>
                      <a:pt x="8916" y="8619"/>
                    </a:lnTo>
                    <a:lnTo>
                      <a:pt x="8123" y="7135"/>
                    </a:lnTo>
                    <a:cubicBezTo>
                      <a:pt x="6350" y="8003"/>
                      <a:pt x="2905" y="9701"/>
                      <a:pt x="1874" y="10229"/>
                    </a:cubicBezTo>
                    <a:cubicBezTo>
                      <a:pt x="1547" y="10392"/>
                      <a:pt x="1245" y="10593"/>
                      <a:pt x="968" y="10832"/>
                    </a:cubicBezTo>
                    <a:lnTo>
                      <a:pt x="1232" y="11650"/>
                    </a:lnTo>
                    <a:lnTo>
                      <a:pt x="604" y="10593"/>
                    </a:lnTo>
                    <a:lnTo>
                      <a:pt x="767" y="11059"/>
                    </a:lnTo>
                    <a:cubicBezTo>
                      <a:pt x="553" y="11348"/>
                      <a:pt x="591" y="11524"/>
                      <a:pt x="591" y="11524"/>
                    </a:cubicBezTo>
                    <a:lnTo>
                      <a:pt x="377" y="11033"/>
                    </a:lnTo>
                    <a:cubicBezTo>
                      <a:pt x="277" y="10820"/>
                      <a:pt x="327" y="10644"/>
                      <a:pt x="579" y="10531"/>
                    </a:cubicBezTo>
                    <a:lnTo>
                      <a:pt x="8865" y="6746"/>
                    </a:lnTo>
                    <a:close/>
                    <a:moveTo>
                      <a:pt x="8501" y="8632"/>
                    </a:moveTo>
                    <a:cubicBezTo>
                      <a:pt x="8501" y="8632"/>
                      <a:pt x="8086" y="8871"/>
                      <a:pt x="7470" y="9185"/>
                    </a:cubicBezTo>
                    <a:cubicBezTo>
                      <a:pt x="7155" y="9348"/>
                      <a:pt x="6778" y="9525"/>
                      <a:pt x="6388" y="9713"/>
                    </a:cubicBezTo>
                    <a:cubicBezTo>
                      <a:pt x="6187" y="9814"/>
                      <a:pt x="5986" y="9914"/>
                      <a:pt x="5772" y="10015"/>
                    </a:cubicBezTo>
                    <a:lnTo>
                      <a:pt x="5143" y="10304"/>
                    </a:lnTo>
                    <a:lnTo>
                      <a:pt x="4514" y="10593"/>
                    </a:lnTo>
                    <a:cubicBezTo>
                      <a:pt x="4301" y="10681"/>
                      <a:pt x="4087" y="10769"/>
                      <a:pt x="3886" y="10857"/>
                    </a:cubicBezTo>
                    <a:cubicBezTo>
                      <a:pt x="3483" y="11033"/>
                      <a:pt x="3106" y="11197"/>
                      <a:pt x="2792" y="11335"/>
                    </a:cubicBezTo>
                    <a:cubicBezTo>
                      <a:pt x="2138" y="11599"/>
                      <a:pt x="1685" y="11750"/>
                      <a:pt x="1685" y="11750"/>
                    </a:cubicBezTo>
                    <a:cubicBezTo>
                      <a:pt x="1685" y="11750"/>
                      <a:pt x="2100" y="11524"/>
                      <a:pt x="2729" y="11210"/>
                    </a:cubicBezTo>
                    <a:cubicBezTo>
                      <a:pt x="3043" y="11046"/>
                      <a:pt x="3408" y="10857"/>
                      <a:pt x="3798" y="10669"/>
                    </a:cubicBezTo>
                    <a:cubicBezTo>
                      <a:pt x="3999" y="10581"/>
                      <a:pt x="4200" y="10480"/>
                      <a:pt x="4414" y="10380"/>
                    </a:cubicBezTo>
                    <a:lnTo>
                      <a:pt x="5043" y="10090"/>
                    </a:lnTo>
                    <a:lnTo>
                      <a:pt x="5684" y="9801"/>
                    </a:lnTo>
                    <a:cubicBezTo>
                      <a:pt x="5885" y="9701"/>
                      <a:pt x="6099" y="9613"/>
                      <a:pt x="6300" y="9525"/>
                    </a:cubicBezTo>
                    <a:cubicBezTo>
                      <a:pt x="6702" y="9361"/>
                      <a:pt x="7080" y="9198"/>
                      <a:pt x="7394" y="9059"/>
                    </a:cubicBezTo>
                    <a:cubicBezTo>
                      <a:pt x="8048" y="8795"/>
                      <a:pt x="8501" y="8632"/>
                      <a:pt x="8501" y="8632"/>
                    </a:cubicBezTo>
                    <a:close/>
                    <a:moveTo>
                      <a:pt x="14365" y="1"/>
                    </a:moveTo>
                    <a:cubicBezTo>
                      <a:pt x="13842" y="1"/>
                      <a:pt x="13311" y="80"/>
                      <a:pt x="12789" y="244"/>
                    </a:cubicBezTo>
                    <a:cubicBezTo>
                      <a:pt x="10286" y="1049"/>
                      <a:pt x="8765" y="3602"/>
                      <a:pt x="9255" y="6192"/>
                    </a:cubicBezTo>
                    <a:cubicBezTo>
                      <a:pt x="9214" y="6169"/>
                      <a:pt x="9195" y="6159"/>
                      <a:pt x="9176" y="6159"/>
                    </a:cubicBezTo>
                    <a:cubicBezTo>
                      <a:pt x="9154" y="6159"/>
                      <a:pt x="9133" y="6172"/>
                      <a:pt x="9079" y="6192"/>
                    </a:cubicBezTo>
                    <a:lnTo>
                      <a:pt x="8979" y="6243"/>
                    </a:lnTo>
                    <a:cubicBezTo>
                      <a:pt x="8853" y="6293"/>
                      <a:pt x="8777" y="6419"/>
                      <a:pt x="8790" y="6557"/>
                    </a:cubicBezTo>
                    <a:lnTo>
                      <a:pt x="377" y="10405"/>
                    </a:lnTo>
                    <a:cubicBezTo>
                      <a:pt x="113" y="10518"/>
                      <a:pt x="0" y="10820"/>
                      <a:pt x="126" y="11071"/>
                    </a:cubicBezTo>
                    <a:lnTo>
                      <a:pt x="566" y="12052"/>
                    </a:lnTo>
                    <a:cubicBezTo>
                      <a:pt x="649" y="12237"/>
                      <a:pt x="835" y="12347"/>
                      <a:pt x="1028" y="12347"/>
                    </a:cubicBezTo>
                    <a:cubicBezTo>
                      <a:pt x="1096" y="12347"/>
                      <a:pt x="1166" y="12333"/>
                      <a:pt x="1232" y="12304"/>
                    </a:cubicBezTo>
                    <a:lnTo>
                      <a:pt x="9658" y="8456"/>
                    </a:lnTo>
                    <a:cubicBezTo>
                      <a:pt x="9720" y="8510"/>
                      <a:pt x="9793" y="8541"/>
                      <a:pt x="9869" y="8541"/>
                    </a:cubicBezTo>
                    <a:cubicBezTo>
                      <a:pt x="9915" y="8541"/>
                      <a:pt x="9962" y="8530"/>
                      <a:pt x="10010" y="8506"/>
                    </a:cubicBezTo>
                    <a:lnTo>
                      <a:pt x="10110" y="8468"/>
                    </a:lnTo>
                    <a:cubicBezTo>
                      <a:pt x="10198" y="8431"/>
                      <a:pt x="10198" y="8443"/>
                      <a:pt x="10223" y="8368"/>
                    </a:cubicBezTo>
                    <a:cubicBezTo>
                      <a:pt x="11237" y="9716"/>
                      <a:pt x="12797" y="10442"/>
                      <a:pt x="14384" y="10442"/>
                    </a:cubicBezTo>
                    <a:cubicBezTo>
                      <a:pt x="15298" y="10442"/>
                      <a:pt x="16220" y="10201"/>
                      <a:pt x="17052" y="9701"/>
                    </a:cubicBezTo>
                    <a:cubicBezTo>
                      <a:pt x="19340" y="8330"/>
                      <a:pt x="20220" y="5463"/>
                      <a:pt x="19114" y="3049"/>
                    </a:cubicBezTo>
                    <a:cubicBezTo>
                      <a:pt x="18237" y="1146"/>
                      <a:pt x="16359" y="1"/>
                      <a:pt x="14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6237134">
                <a:off x="6861245" y="3687687"/>
                <a:ext cx="146627" cy="286020"/>
              </a:xfrm>
              <a:custGeom>
                <a:avLst/>
                <a:gdLst/>
                <a:ahLst/>
                <a:cxnLst/>
                <a:rect l="l" t="t" r="r" b="b"/>
                <a:pathLst>
                  <a:path w="2792" h="5446" extrusionOk="0">
                    <a:moveTo>
                      <a:pt x="2792" y="1"/>
                    </a:moveTo>
                    <a:cubicBezTo>
                      <a:pt x="855" y="881"/>
                      <a:pt x="0" y="3157"/>
                      <a:pt x="881" y="5094"/>
                    </a:cubicBezTo>
                    <a:cubicBezTo>
                      <a:pt x="974" y="5299"/>
                      <a:pt x="1163" y="5446"/>
                      <a:pt x="1291" y="5446"/>
                    </a:cubicBezTo>
                    <a:cubicBezTo>
                      <a:pt x="1423" y="5446"/>
                      <a:pt x="1492" y="5293"/>
                      <a:pt x="1333" y="4892"/>
                    </a:cubicBezTo>
                    <a:cubicBezTo>
                      <a:pt x="1019" y="4088"/>
                      <a:pt x="717" y="3258"/>
                      <a:pt x="1170" y="2000"/>
                    </a:cubicBezTo>
                    <a:cubicBezTo>
                      <a:pt x="1497" y="1183"/>
                      <a:pt x="2063" y="479"/>
                      <a:pt x="2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025293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752"/>
        <p:cNvGrpSpPr/>
        <p:nvPr/>
      </p:nvGrpSpPr>
      <p:grpSpPr>
        <a:xfrm>
          <a:off x="0" y="0"/>
          <a:ext cx="0" cy="0"/>
          <a:chOff x="0" y="0"/>
          <a:chExt cx="0" cy="0"/>
        </a:xfrm>
      </p:grpSpPr>
      <p:pic>
        <p:nvPicPr>
          <p:cNvPr id="4753" name="Google Shape;4753;p30"/>
          <p:cNvPicPr preferRelativeResize="0"/>
          <p:nvPr/>
        </p:nvPicPr>
        <p:blipFill>
          <a:blip r:embed="rId2">
            <a:alphaModFix amt="24000"/>
          </a:blip>
          <a:stretch>
            <a:fillRect/>
          </a:stretch>
        </p:blipFill>
        <p:spPr>
          <a:xfrm rot="10800000" flipH="1">
            <a:off x="-25" y="-3900"/>
            <a:ext cx="9144003" cy="5143501"/>
          </a:xfrm>
          <a:prstGeom prst="rect">
            <a:avLst/>
          </a:prstGeom>
          <a:noFill/>
          <a:ln>
            <a:noFill/>
          </a:ln>
        </p:spPr>
      </p:pic>
      <p:grpSp>
        <p:nvGrpSpPr>
          <p:cNvPr id="4754" name="Google Shape;4754;p30"/>
          <p:cNvGrpSpPr/>
          <p:nvPr/>
        </p:nvGrpSpPr>
        <p:grpSpPr>
          <a:xfrm>
            <a:off x="371748" y="4639350"/>
            <a:ext cx="8402474" cy="198675"/>
            <a:chOff x="371748" y="295950"/>
            <a:chExt cx="8402474" cy="198675"/>
          </a:xfrm>
        </p:grpSpPr>
        <p:sp>
          <p:nvSpPr>
            <p:cNvPr id="4755" name="Google Shape;4755;p30"/>
            <p:cNvSpPr/>
            <p:nvPr/>
          </p:nvSpPr>
          <p:spPr>
            <a:xfrm flipH="1">
              <a:off x="8671275" y="363841"/>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6" name="Google Shape;4756;p30"/>
            <p:cNvGrpSpPr/>
            <p:nvPr/>
          </p:nvGrpSpPr>
          <p:grpSpPr>
            <a:xfrm>
              <a:off x="371748" y="295950"/>
              <a:ext cx="8255803" cy="198675"/>
              <a:chOff x="371748" y="295950"/>
              <a:chExt cx="8255803" cy="198675"/>
            </a:xfrm>
          </p:grpSpPr>
          <p:sp>
            <p:nvSpPr>
              <p:cNvPr id="4757" name="Google Shape;4757;p30"/>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8" name="Google Shape;4758;p30"/>
              <p:cNvGrpSpPr/>
              <p:nvPr/>
            </p:nvGrpSpPr>
            <p:grpSpPr>
              <a:xfrm>
                <a:off x="504825" y="295950"/>
                <a:ext cx="8122726" cy="198675"/>
                <a:chOff x="504825" y="298750"/>
                <a:chExt cx="8122726" cy="198675"/>
              </a:xfrm>
            </p:grpSpPr>
            <p:grpSp>
              <p:nvGrpSpPr>
                <p:cNvPr id="4759" name="Google Shape;4759;p30"/>
                <p:cNvGrpSpPr/>
                <p:nvPr/>
              </p:nvGrpSpPr>
              <p:grpSpPr>
                <a:xfrm>
                  <a:off x="504825" y="298750"/>
                  <a:ext cx="8122726" cy="198675"/>
                  <a:chOff x="9017419" y="539512"/>
                  <a:chExt cx="5210550" cy="198675"/>
                </a:xfrm>
              </p:grpSpPr>
              <p:sp>
                <p:nvSpPr>
                  <p:cNvPr id="4760" name="Google Shape;4760;p30"/>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3" name="Google Shape;4823;p30"/>
                <p:cNvGrpSpPr/>
                <p:nvPr/>
              </p:nvGrpSpPr>
              <p:grpSpPr>
                <a:xfrm>
                  <a:off x="569351" y="371931"/>
                  <a:ext cx="831096" cy="73279"/>
                  <a:chOff x="9740085" y="612693"/>
                  <a:chExt cx="533129" cy="73279"/>
                </a:xfrm>
              </p:grpSpPr>
              <p:sp>
                <p:nvSpPr>
                  <p:cNvPr id="4824" name="Google Shape;4824;p30"/>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2" name="Google Shape;4832;p30"/>
                <p:cNvGrpSpPr/>
                <p:nvPr/>
              </p:nvGrpSpPr>
              <p:grpSpPr>
                <a:xfrm>
                  <a:off x="7658325" y="371931"/>
                  <a:ext cx="945022" cy="73279"/>
                  <a:chOff x="13000570" y="612693"/>
                  <a:chExt cx="606211" cy="73279"/>
                </a:xfrm>
              </p:grpSpPr>
              <p:sp>
                <p:nvSpPr>
                  <p:cNvPr id="4833" name="Google Shape;4833;p30"/>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4842" name="Google Shape;4842;p30"/>
          <p:cNvGrpSpPr/>
          <p:nvPr/>
        </p:nvGrpSpPr>
        <p:grpSpPr>
          <a:xfrm rot="5400000" flipH="1">
            <a:off x="8105638" y="1301443"/>
            <a:ext cx="1495566" cy="476360"/>
            <a:chOff x="4440625" y="1955050"/>
            <a:chExt cx="825550" cy="262950"/>
          </a:xfrm>
        </p:grpSpPr>
        <p:sp>
          <p:nvSpPr>
            <p:cNvPr id="4843" name="Google Shape;4843;p30"/>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8" name="Google Shape;4858;p30"/>
          <p:cNvGrpSpPr/>
          <p:nvPr/>
        </p:nvGrpSpPr>
        <p:grpSpPr>
          <a:xfrm>
            <a:off x="146558" y="163207"/>
            <a:ext cx="1133331" cy="573993"/>
            <a:chOff x="6893875" y="2013700"/>
            <a:chExt cx="396325" cy="200725"/>
          </a:xfrm>
        </p:grpSpPr>
        <p:sp>
          <p:nvSpPr>
            <p:cNvPr id="4859" name="Google Shape;4859;p30"/>
            <p:cNvSpPr/>
            <p:nvPr/>
          </p:nvSpPr>
          <p:spPr>
            <a:xfrm>
              <a:off x="6893875" y="2013700"/>
              <a:ext cx="396325" cy="200725"/>
            </a:xfrm>
            <a:custGeom>
              <a:avLst/>
              <a:gdLst/>
              <a:ahLst/>
              <a:cxnLst/>
              <a:rect l="l" t="t" r="r" b="b"/>
              <a:pathLst>
                <a:path w="15853" h="8029" extrusionOk="0">
                  <a:moveTo>
                    <a:pt x="8928" y="0"/>
                  </a:moveTo>
                  <a:cubicBezTo>
                    <a:pt x="8909" y="0"/>
                    <a:pt x="8890" y="0"/>
                    <a:pt x="8872" y="1"/>
                  </a:cubicBezTo>
                  <a:cubicBezTo>
                    <a:pt x="8490" y="8"/>
                    <a:pt x="8117" y="54"/>
                    <a:pt x="7744" y="123"/>
                  </a:cubicBezTo>
                  <a:lnTo>
                    <a:pt x="7385" y="184"/>
                  </a:lnTo>
                  <a:lnTo>
                    <a:pt x="7340" y="191"/>
                  </a:lnTo>
                  <a:cubicBezTo>
                    <a:pt x="7210" y="153"/>
                    <a:pt x="7081" y="130"/>
                    <a:pt x="6943" y="130"/>
                  </a:cubicBezTo>
                  <a:cubicBezTo>
                    <a:pt x="6898" y="130"/>
                    <a:pt x="6852" y="138"/>
                    <a:pt x="6814" y="138"/>
                  </a:cubicBezTo>
                  <a:lnTo>
                    <a:pt x="6753" y="153"/>
                  </a:lnTo>
                  <a:lnTo>
                    <a:pt x="6738" y="153"/>
                  </a:lnTo>
                  <a:cubicBezTo>
                    <a:pt x="6707" y="153"/>
                    <a:pt x="6677" y="161"/>
                    <a:pt x="6654" y="168"/>
                  </a:cubicBezTo>
                  <a:cubicBezTo>
                    <a:pt x="5960" y="351"/>
                    <a:pt x="5427" y="664"/>
                    <a:pt x="4954" y="953"/>
                  </a:cubicBezTo>
                  <a:lnTo>
                    <a:pt x="4947" y="953"/>
                  </a:lnTo>
                  <a:cubicBezTo>
                    <a:pt x="4604" y="1159"/>
                    <a:pt x="4306" y="1342"/>
                    <a:pt x="3994" y="1434"/>
                  </a:cubicBezTo>
                  <a:lnTo>
                    <a:pt x="3841" y="1487"/>
                  </a:lnTo>
                  <a:cubicBezTo>
                    <a:pt x="3659" y="1540"/>
                    <a:pt x="3498" y="1655"/>
                    <a:pt x="3384" y="1807"/>
                  </a:cubicBezTo>
                  <a:cubicBezTo>
                    <a:pt x="2957" y="1982"/>
                    <a:pt x="1121" y="2843"/>
                    <a:pt x="130" y="4795"/>
                  </a:cubicBezTo>
                  <a:cubicBezTo>
                    <a:pt x="38" y="4970"/>
                    <a:pt x="0" y="5176"/>
                    <a:pt x="23" y="5374"/>
                  </a:cubicBezTo>
                  <a:cubicBezTo>
                    <a:pt x="92" y="5999"/>
                    <a:pt x="663" y="6311"/>
                    <a:pt x="1197" y="6555"/>
                  </a:cubicBezTo>
                  <a:cubicBezTo>
                    <a:pt x="1540" y="6715"/>
                    <a:pt x="1890" y="6845"/>
                    <a:pt x="2256" y="6951"/>
                  </a:cubicBezTo>
                  <a:cubicBezTo>
                    <a:pt x="2355" y="7332"/>
                    <a:pt x="2691" y="7622"/>
                    <a:pt x="3087" y="7660"/>
                  </a:cubicBezTo>
                  <a:lnTo>
                    <a:pt x="3377" y="7683"/>
                  </a:lnTo>
                  <a:cubicBezTo>
                    <a:pt x="3552" y="7698"/>
                    <a:pt x="3727" y="7706"/>
                    <a:pt x="3895" y="7706"/>
                  </a:cubicBezTo>
                  <a:cubicBezTo>
                    <a:pt x="3986" y="7706"/>
                    <a:pt x="4078" y="7706"/>
                    <a:pt x="4162" y="7698"/>
                  </a:cubicBezTo>
                  <a:cubicBezTo>
                    <a:pt x="4337" y="7851"/>
                    <a:pt x="4558" y="7935"/>
                    <a:pt x="4794" y="7942"/>
                  </a:cubicBezTo>
                  <a:lnTo>
                    <a:pt x="4863" y="7942"/>
                  </a:lnTo>
                  <a:lnTo>
                    <a:pt x="5107" y="7957"/>
                  </a:lnTo>
                  <a:cubicBezTo>
                    <a:pt x="5450" y="7988"/>
                    <a:pt x="5922" y="8026"/>
                    <a:pt x="6456" y="8026"/>
                  </a:cubicBezTo>
                  <a:cubicBezTo>
                    <a:pt x="6510" y="8027"/>
                    <a:pt x="6564" y="8028"/>
                    <a:pt x="6619" y="8028"/>
                  </a:cubicBezTo>
                  <a:cubicBezTo>
                    <a:pt x="7160" y="8028"/>
                    <a:pt x="7705" y="7959"/>
                    <a:pt x="8231" y="7828"/>
                  </a:cubicBezTo>
                  <a:cubicBezTo>
                    <a:pt x="8361" y="7884"/>
                    <a:pt x="8504" y="7916"/>
                    <a:pt x="8647" y="7916"/>
                  </a:cubicBezTo>
                  <a:cubicBezTo>
                    <a:pt x="8696" y="7916"/>
                    <a:pt x="8746" y="7912"/>
                    <a:pt x="8795" y="7904"/>
                  </a:cubicBezTo>
                  <a:lnTo>
                    <a:pt x="9070" y="7858"/>
                  </a:lnTo>
                  <a:cubicBezTo>
                    <a:pt x="10739" y="7576"/>
                    <a:pt x="11409" y="6723"/>
                    <a:pt x="11752" y="5862"/>
                  </a:cubicBezTo>
                  <a:cubicBezTo>
                    <a:pt x="11912" y="5846"/>
                    <a:pt x="12065" y="5793"/>
                    <a:pt x="12194" y="5701"/>
                  </a:cubicBezTo>
                  <a:cubicBezTo>
                    <a:pt x="12469" y="5511"/>
                    <a:pt x="12682" y="5244"/>
                    <a:pt x="12812" y="4932"/>
                  </a:cubicBezTo>
                  <a:cubicBezTo>
                    <a:pt x="12850" y="4810"/>
                    <a:pt x="12888" y="4695"/>
                    <a:pt x="12903" y="4566"/>
                  </a:cubicBezTo>
                  <a:cubicBezTo>
                    <a:pt x="12987" y="4581"/>
                    <a:pt x="13063" y="4581"/>
                    <a:pt x="13147" y="4589"/>
                  </a:cubicBezTo>
                  <a:cubicBezTo>
                    <a:pt x="13292" y="4589"/>
                    <a:pt x="13444" y="4566"/>
                    <a:pt x="13582" y="4520"/>
                  </a:cubicBezTo>
                  <a:cubicBezTo>
                    <a:pt x="14100" y="4383"/>
                    <a:pt x="14443" y="3903"/>
                    <a:pt x="14405" y="3369"/>
                  </a:cubicBezTo>
                  <a:lnTo>
                    <a:pt x="14405" y="3369"/>
                  </a:lnTo>
                  <a:lnTo>
                    <a:pt x="14481" y="3392"/>
                  </a:lnTo>
                  <a:lnTo>
                    <a:pt x="14511" y="3400"/>
                  </a:lnTo>
                  <a:cubicBezTo>
                    <a:pt x="14594" y="3422"/>
                    <a:pt x="14677" y="3432"/>
                    <a:pt x="14759" y="3432"/>
                  </a:cubicBezTo>
                  <a:cubicBezTo>
                    <a:pt x="15130" y="3432"/>
                    <a:pt x="15474" y="3215"/>
                    <a:pt x="15624" y="2859"/>
                  </a:cubicBezTo>
                  <a:lnTo>
                    <a:pt x="15639" y="2828"/>
                  </a:lnTo>
                  <a:cubicBezTo>
                    <a:pt x="15853" y="2348"/>
                    <a:pt x="15632" y="1784"/>
                    <a:pt x="15152" y="1571"/>
                  </a:cubicBezTo>
                  <a:lnTo>
                    <a:pt x="15136" y="1563"/>
                  </a:lnTo>
                  <a:cubicBezTo>
                    <a:pt x="14763" y="1411"/>
                    <a:pt x="14359" y="1319"/>
                    <a:pt x="13955" y="1281"/>
                  </a:cubicBezTo>
                  <a:cubicBezTo>
                    <a:pt x="13932" y="892"/>
                    <a:pt x="13719" y="534"/>
                    <a:pt x="13383" y="336"/>
                  </a:cubicBezTo>
                  <a:cubicBezTo>
                    <a:pt x="13178" y="206"/>
                    <a:pt x="12949" y="146"/>
                    <a:pt x="12705" y="146"/>
                  </a:cubicBezTo>
                  <a:cubicBezTo>
                    <a:pt x="12499" y="146"/>
                    <a:pt x="12301" y="184"/>
                    <a:pt x="12118" y="267"/>
                  </a:cubicBezTo>
                  <a:cubicBezTo>
                    <a:pt x="11882" y="374"/>
                    <a:pt x="11676" y="542"/>
                    <a:pt x="11524" y="748"/>
                  </a:cubicBezTo>
                  <a:cubicBezTo>
                    <a:pt x="11470" y="694"/>
                    <a:pt x="11417" y="649"/>
                    <a:pt x="11356" y="603"/>
                  </a:cubicBezTo>
                  <a:cubicBezTo>
                    <a:pt x="11211" y="481"/>
                    <a:pt x="11051" y="382"/>
                    <a:pt x="10884" y="306"/>
                  </a:cubicBezTo>
                  <a:cubicBezTo>
                    <a:pt x="10663" y="199"/>
                    <a:pt x="10419" y="146"/>
                    <a:pt x="10175" y="146"/>
                  </a:cubicBezTo>
                  <a:lnTo>
                    <a:pt x="10061" y="146"/>
                  </a:lnTo>
                  <a:cubicBezTo>
                    <a:pt x="9992" y="146"/>
                    <a:pt x="9923" y="161"/>
                    <a:pt x="9862" y="176"/>
                  </a:cubicBezTo>
                  <a:cubicBezTo>
                    <a:pt x="9560" y="61"/>
                    <a:pt x="9244" y="0"/>
                    <a:pt x="8928"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7120800" y="2080775"/>
              <a:ext cx="62125" cy="101950"/>
            </a:xfrm>
            <a:custGeom>
              <a:avLst/>
              <a:gdLst/>
              <a:ahLst/>
              <a:cxnLst/>
              <a:rect l="l" t="t" r="r" b="b"/>
              <a:pathLst>
                <a:path w="2485" h="4078" extrusionOk="0">
                  <a:moveTo>
                    <a:pt x="2454" y="0"/>
                  </a:moveTo>
                  <a:lnTo>
                    <a:pt x="2332" y="39"/>
                  </a:lnTo>
                  <a:cubicBezTo>
                    <a:pt x="1951" y="427"/>
                    <a:pt x="1852" y="915"/>
                    <a:pt x="1769" y="1388"/>
                  </a:cubicBezTo>
                  <a:cubicBezTo>
                    <a:pt x="1738" y="1654"/>
                    <a:pt x="1669" y="1913"/>
                    <a:pt x="1578" y="2165"/>
                  </a:cubicBezTo>
                  <a:cubicBezTo>
                    <a:pt x="1433" y="2561"/>
                    <a:pt x="1220" y="2927"/>
                    <a:pt x="953" y="3247"/>
                  </a:cubicBezTo>
                  <a:cubicBezTo>
                    <a:pt x="755" y="3461"/>
                    <a:pt x="534" y="3659"/>
                    <a:pt x="298" y="3826"/>
                  </a:cubicBezTo>
                  <a:lnTo>
                    <a:pt x="160" y="3941"/>
                  </a:lnTo>
                  <a:lnTo>
                    <a:pt x="122" y="3971"/>
                  </a:lnTo>
                  <a:lnTo>
                    <a:pt x="115" y="3971"/>
                  </a:lnTo>
                  <a:cubicBezTo>
                    <a:pt x="77" y="4009"/>
                    <a:pt x="38" y="4047"/>
                    <a:pt x="0" y="4078"/>
                  </a:cubicBezTo>
                  <a:cubicBezTo>
                    <a:pt x="1448" y="3765"/>
                    <a:pt x="1685" y="2881"/>
                    <a:pt x="1929" y="1944"/>
                  </a:cubicBezTo>
                  <a:lnTo>
                    <a:pt x="1936" y="1929"/>
                  </a:lnTo>
                  <a:cubicBezTo>
                    <a:pt x="1967" y="1799"/>
                    <a:pt x="1997" y="1677"/>
                    <a:pt x="2028" y="1548"/>
                  </a:cubicBezTo>
                  <a:cubicBezTo>
                    <a:pt x="2111" y="1151"/>
                    <a:pt x="2226" y="770"/>
                    <a:pt x="2386" y="404"/>
                  </a:cubicBezTo>
                  <a:cubicBezTo>
                    <a:pt x="2401" y="366"/>
                    <a:pt x="2416" y="336"/>
                    <a:pt x="2432" y="298"/>
                  </a:cubicBezTo>
                  <a:cubicBezTo>
                    <a:pt x="2477" y="206"/>
                    <a:pt x="2485" y="100"/>
                    <a:pt x="2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7133950" y="2082875"/>
              <a:ext cx="42125" cy="87100"/>
            </a:xfrm>
            <a:custGeom>
              <a:avLst/>
              <a:gdLst/>
              <a:ahLst/>
              <a:cxnLst/>
              <a:rect l="l" t="t" r="r" b="b"/>
              <a:pathLst>
                <a:path w="1685" h="3484" extrusionOk="0">
                  <a:moveTo>
                    <a:pt x="1685" y="0"/>
                  </a:moveTo>
                  <a:cubicBezTo>
                    <a:pt x="1547" y="38"/>
                    <a:pt x="1418" y="84"/>
                    <a:pt x="1288" y="130"/>
                  </a:cubicBezTo>
                  <a:cubicBezTo>
                    <a:pt x="1128" y="320"/>
                    <a:pt x="1075" y="549"/>
                    <a:pt x="1021" y="770"/>
                  </a:cubicBezTo>
                  <a:lnTo>
                    <a:pt x="1006" y="854"/>
                  </a:lnTo>
                  <a:cubicBezTo>
                    <a:pt x="983" y="953"/>
                    <a:pt x="961" y="1060"/>
                    <a:pt x="938" y="1159"/>
                  </a:cubicBezTo>
                  <a:cubicBezTo>
                    <a:pt x="892" y="1395"/>
                    <a:pt x="839" y="1624"/>
                    <a:pt x="762" y="1852"/>
                  </a:cubicBezTo>
                  <a:cubicBezTo>
                    <a:pt x="732" y="1944"/>
                    <a:pt x="701" y="2035"/>
                    <a:pt x="671" y="2127"/>
                  </a:cubicBezTo>
                  <a:cubicBezTo>
                    <a:pt x="518" y="2592"/>
                    <a:pt x="358" y="3072"/>
                    <a:pt x="0" y="3483"/>
                  </a:cubicBezTo>
                  <a:cubicBezTo>
                    <a:pt x="130" y="3377"/>
                    <a:pt x="252" y="3262"/>
                    <a:pt x="358" y="3140"/>
                  </a:cubicBezTo>
                  <a:cubicBezTo>
                    <a:pt x="625" y="2820"/>
                    <a:pt x="839" y="2454"/>
                    <a:pt x="991" y="2073"/>
                  </a:cubicBezTo>
                  <a:cubicBezTo>
                    <a:pt x="1075" y="1814"/>
                    <a:pt x="1143" y="1555"/>
                    <a:pt x="1182" y="1296"/>
                  </a:cubicBezTo>
                  <a:cubicBezTo>
                    <a:pt x="1258" y="846"/>
                    <a:pt x="1342" y="381"/>
                    <a:pt x="1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6990650" y="2119075"/>
              <a:ext cx="75475" cy="58900"/>
            </a:xfrm>
            <a:custGeom>
              <a:avLst/>
              <a:gdLst/>
              <a:ahLst/>
              <a:cxnLst/>
              <a:rect l="l" t="t" r="r" b="b"/>
              <a:pathLst>
                <a:path w="3019" h="2356" extrusionOk="0">
                  <a:moveTo>
                    <a:pt x="3019" y="0"/>
                  </a:moveTo>
                  <a:cubicBezTo>
                    <a:pt x="2752" y="69"/>
                    <a:pt x="2486" y="138"/>
                    <a:pt x="2219" y="206"/>
                  </a:cubicBezTo>
                  <a:cubicBezTo>
                    <a:pt x="1883" y="389"/>
                    <a:pt x="1594" y="663"/>
                    <a:pt x="1396" y="991"/>
                  </a:cubicBezTo>
                  <a:cubicBezTo>
                    <a:pt x="1281" y="1166"/>
                    <a:pt x="1190" y="1357"/>
                    <a:pt x="1060" y="1532"/>
                  </a:cubicBezTo>
                  <a:cubicBezTo>
                    <a:pt x="999" y="1616"/>
                    <a:pt x="923" y="1692"/>
                    <a:pt x="839" y="1753"/>
                  </a:cubicBezTo>
                  <a:cubicBezTo>
                    <a:pt x="801" y="1784"/>
                    <a:pt x="755" y="1807"/>
                    <a:pt x="710" y="1829"/>
                  </a:cubicBezTo>
                  <a:lnTo>
                    <a:pt x="679" y="1883"/>
                  </a:lnTo>
                  <a:cubicBezTo>
                    <a:pt x="565" y="2050"/>
                    <a:pt x="359" y="2195"/>
                    <a:pt x="1" y="2355"/>
                  </a:cubicBezTo>
                  <a:cubicBezTo>
                    <a:pt x="85" y="2332"/>
                    <a:pt x="176" y="2310"/>
                    <a:pt x="268" y="2287"/>
                  </a:cubicBezTo>
                  <a:cubicBezTo>
                    <a:pt x="390" y="2256"/>
                    <a:pt x="512" y="2226"/>
                    <a:pt x="626" y="2195"/>
                  </a:cubicBezTo>
                  <a:cubicBezTo>
                    <a:pt x="938" y="2096"/>
                    <a:pt x="1220" y="1929"/>
                    <a:pt x="1464" y="1708"/>
                  </a:cubicBezTo>
                  <a:cubicBezTo>
                    <a:pt x="1678" y="1502"/>
                    <a:pt x="1868" y="1265"/>
                    <a:pt x="2028" y="1014"/>
                  </a:cubicBezTo>
                  <a:cubicBezTo>
                    <a:pt x="2219" y="740"/>
                    <a:pt x="2409" y="450"/>
                    <a:pt x="2699" y="221"/>
                  </a:cubicBezTo>
                  <a:cubicBezTo>
                    <a:pt x="2783" y="153"/>
                    <a:pt x="2897" y="77"/>
                    <a:pt x="3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6987050" y="2114500"/>
              <a:ext cx="94525" cy="65450"/>
            </a:xfrm>
            <a:custGeom>
              <a:avLst/>
              <a:gdLst/>
              <a:ahLst/>
              <a:cxnLst/>
              <a:rect l="l" t="t" r="r" b="b"/>
              <a:pathLst>
                <a:path w="3781" h="2618" extrusionOk="0">
                  <a:moveTo>
                    <a:pt x="3773" y="0"/>
                  </a:moveTo>
                  <a:lnTo>
                    <a:pt x="3773" y="0"/>
                  </a:lnTo>
                  <a:cubicBezTo>
                    <a:pt x="3605" y="54"/>
                    <a:pt x="3430" y="107"/>
                    <a:pt x="3254" y="153"/>
                  </a:cubicBezTo>
                  <a:cubicBezTo>
                    <a:pt x="3125" y="237"/>
                    <a:pt x="2995" y="328"/>
                    <a:pt x="2866" y="427"/>
                  </a:cubicBezTo>
                  <a:cubicBezTo>
                    <a:pt x="2576" y="648"/>
                    <a:pt x="2386" y="930"/>
                    <a:pt x="2203" y="1205"/>
                  </a:cubicBezTo>
                  <a:cubicBezTo>
                    <a:pt x="2043" y="1464"/>
                    <a:pt x="1845" y="1700"/>
                    <a:pt x="1631" y="1913"/>
                  </a:cubicBezTo>
                  <a:cubicBezTo>
                    <a:pt x="1387" y="2134"/>
                    <a:pt x="1090" y="2302"/>
                    <a:pt x="778" y="2401"/>
                  </a:cubicBezTo>
                  <a:cubicBezTo>
                    <a:pt x="663" y="2439"/>
                    <a:pt x="541" y="2462"/>
                    <a:pt x="419" y="2493"/>
                  </a:cubicBezTo>
                  <a:cubicBezTo>
                    <a:pt x="282" y="2523"/>
                    <a:pt x="137" y="2561"/>
                    <a:pt x="0" y="2615"/>
                  </a:cubicBezTo>
                  <a:cubicBezTo>
                    <a:pt x="57" y="2617"/>
                    <a:pt x="111" y="2618"/>
                    <a:pt x="165" y="2618"/>
                  </a:cubicBezTo>
                  <a:cubicBezTo>
                    <a:pt x="1363" y="2618"/>
                    <a:pt x="1771" y="2057"/>
                    <a:pt x="2165" y="1509"/>
                  </a:cubicBezTo>
                  <a:cubicBezTo>
                    <a:pt x="2271" y="1365"/>
                    <a:pt x="2386" y="1220"/>
                    <a:pt x="2500" y="1083"/>
                  </a:cubicBezTo>
                  <a:lnTo>
                    <a:pt x="2591" y="991"/>
                  </a:lnTo>
                  <a:lnTo>
                    <a:pt x="2607" y="1106"/>
                  </a:lnTo>
                  <a:cubicBezTo>
                    <a:pt x="2675" y="1548"/>
                    <a:pt x="2447" y="1936"/>
                    <a:pt x="2104" y="2256"/>
                  </a:cubicBezTo>
                  <a:cubicBezTo>
                    <a:pt x="2149" y="2218"/>
                    <a:pt x="2195" y="2188"/>
                    <a:pt x="2233" y="2150"/>
                  </a:cubicBezTo>
                  <a:cubicBezTo>
                    <a:pt x="2538" y="1891"/>
                    <a:pt x="2797" y="1586"/>
                    <a:pt x="3003" y="1243"/>
                  </a:cubicBezTo>
                  <a:cubicBezTo>
                    <a:pt x="3232" y="877"/>
                    <a:pt x="3415" y="488"/>
                    <a:pt x="3704" y="160"/>
                  </a:cubicBezTo>
                  <a:cubicBezTo>
                    <a:pt x="3712" y="145"/>
                    <a:pt x="3719" y="130"/>
                    <a:pt x="3735" y="115"/>
                  </a:cubicBezTo>
                  <a:cubicBezTo>
                    <a:pt x="3750" y="84"/>
                    <a:pt x="3780" y="39"/>
                    <a:pt x="3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7023425" y="2103075"/>
              <a:ext cx="93400" cy="81000"/>
            </a:xfrm>
            <a:custGeom>
              <a:avLst/>
              <a:gdLst/>
              <a:ahLst/>
              <a:cxnLst/>
              <a:rect l="l" t="t" r="r" b="b"/>
              <a:pathLst>
                <a:path w="3736" h="3240" extrusionOk="0">
                  <a:moveTo>
                    <a:pt x="3735" y="0"/>
                  </a:moveTo>
                  <a:lnTo>
                    <a:pt x="3735" y="0"/>
                  </a:lnTo>
                  <a:cubicBezTo>
                    <a:pt x="3354" y="130"/>
                    <a:pt x="2966" y="259"/>
                    <a:pt x="2577" y="381"/>
                  </a:cubicBezTo>
                  <a:cubicBezTo>
                    <a:pt x="2051" y="800"/>
                    <a:pt x="1845" y="1380"/>
                    <a:pt x="1495" y="1898"/>
                  </a:cubicBezTo>
                  <a:cubicBezTo>
                    <a:pt x="1274" y="2210"/>
                    <a:pt x="1014" y="2492"/>
                    <a:pt x="717" y="2729"/>
                  </a:cubicBezTo>
                  <a:cubicBezTo>
                    <a:pt x="572" y="2851"/>
                    <a:pt x="420" y="2957"/>
                    <a:pt x="268" y="3072"/>
                  </a:cubicBezTo>
                  <a:cubicBezTo>
                    <a:pt x="184" y="3133"/>
                    <a:pt x="92" y="3186"/>
                    <a:pt x="1" y="3239"/>
                  </a:cubicBezTo>
                  <a:cubicBezTo>
                    <a:pt x="24" y="3232"/>
                    <a:pt x="47" y="3224"/>
                    <a:pt x="62" y="3216"/>
                  </a:cubicBezTo>
                  <a:cubicBezTo>
                    <a:pt x="222" y="3171"/>
                    <a:pt x="367" y="3102"/>
                    <a:pt x="511" y="3041"/>
                  </a:cubicBezTo>
                  <a:cubicBezTo>
                    <a:pt x="572" y="3011"/>
                    <a:pt x="641" y="2980"/>
                    <a:pt x="710" y="2950"/>
                  </a:cubicBezTo>
                  <a:cubicBezTo>
                    <a:pt x="1213" y="2744"/>
                    <a:pt x="1533" y="2530"/>
                    <a:pt x="1815" y="2233"/>
                  </a:cubicBezTo>
                  <a:cubicBezTo>
                    <a:pt x="1998" y="2020"/>
                    <a:pt x="2158" y="1791"/>
                    <a:pt x="2287" y="1547"/>
                  </a:cubicBezTo>
                  <a:cubicBezTo>
                    <a:pt x="2363" y="1410"/>
                    <a:pt x="2440" y="1273"/>
                    <a:pt x="2531" y="1151"/>
                  </a:cubicBezTo>
                  <a:cubicBezTo>
                    <a:pt x="2767" y="808"/>
                    <a:pt x="3065" y="511"/>
                    <a:pt x="3400" y="259"/>
                  </a:cubicBezTo>
                  <a:lnTo>
                    <a:pt x="3438" y="236"/>
                  </a:lnTo>
                  <a:cubicBezTo>
                    <a:pt x="3530" y="160"/>
                    <a:pt x="3629" y="84"/>
                    <a:pt x="3720" y="15"/>
                  </a:cubicBezTo>
                  <a:lnTo>
                    <a:pt x="3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7022675" y="2106675"/>
              <a:ext cx="90900" cy="78475"/>
            </a:xfrm>
            <a:custGeom>
              <a:avLst/>
              <a:gdLst/>
              <a:ahLst/>
              <a:cxnLst/>
              <a:rect l="l" t="t" r="r" b="b"/>
              <a:pathLst>
                <a:path w="3636" h="3139" extrusionOk="0">
                  <a:moveTo>
                    <a:pt x="3636" y="1"/>
                  </a:moveTo>
                  <a:lnTo>
                    <a:pt x="3499" y="108"/>
                  </a:lnTo>
                  <a:lnTo>
                    <a:pt x="3460" y="138"/>
                  </a:lnTo>
                  <a:cubicBezTo>
                    <a:pt x="3125" y="382"/>
                    <a:pt x="2835" y="679"/>
                    <a:pt x="2592" y="1015"/>
                  </a:cubicBezTo>
                  <a:cubicBezTo>
                    <a:pt x="2508" y="1137"/>
                    <a:pt x="2432" y="1274"/>
                    <a:pt x="2355" y="1411"/>
                  </a:cubicBezTo>
                  <a:cubicBezTo>
                    <a:pt x="2218" y="1655"/>
                    <a:pt x="2058" y="1891"/>
                    <a:pt x="1875" y="2104"/>
                  </a:cubicBezTo>
                  <a:cubicBezTo>
                    <a:pt x="1593" y="2409"/>
                    <a:pt x="1265" y="2615"/>
                    <a:pt x="755" y="2828"/>
                  </a:cubicBezTo>
                  <a:lnTo>
                    <a:pt x="557" y="2920"/>
                  </a:lnTo>
                  <a:cubicBezTo>
                    <a:pt x="412" y="2981"/>
                    <a:pt x="267" y="3049"/>
                    <a:pt x="107" y="3095"/>
                  </a:cubicBezTo>
                  <a:cubicBezTo>
                    <a:pt x="84" y="3110"/>
                    <a:pt x="38" y="3118"/>
                    <a:pt x="0" y="3126"/>
                  </a:cubicBezTo>
                  <a:cubicBezTo>
                    <a:pt x="66" y="3134"/>
                    <a:pt x="133" y="3138"/>
                    <a:pt x="200" y="3138"/>
                  </a:cubicBezTo>
                  <a:cubicBezTo>
                    <a:pt x="619" y="3138"/>
                    <a:pt x="1065" y="2988"/>
                    <a:pt x="1426" y="2844"/>
                  </a:cubicBezTo>
                  <a:cubicBezTo>
                    <a:pt x="1982" y="2623"/>
                    <a:pt x="2249" y="2211"/>
                    <a:pt x="2508" y="1784"/>
                  </a:cubicBezTo>
                  <a:cubicBezTo>
                    <a:pt x="2744" y="1396"/>
                    <a:pt x="2927" y="992"/>
                    <a:pt x="3148" y="595"/>
                  </a:cubicBezTo>
                  <a:cubicBezTo>
                    <a:pt x="3285" y="374"/>
                    <a:pt x="3445" y="176"/>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7133000" y="2088400"/>
              <a:ext cx="28225" cy="80625"/>
            </a:xfrm>
            <a:custGeom>
              <a:avLst/>
              <a:gdLst/>
              <a:ahLst/>
              <a:cxnLst/>
              <a:rect l="l" t="t" r="r" b="b"/>
              <a:pathLst>
                <a:path w="1129" h="3225" extrusionOk="0">
                  <a:moveTo>
                    <a:pt x="1120" y="0"/>
                  </a:moveTo>
                  <a:cubicBezTo>
                    <a:pt x="633" y="374"/>
                    <a:pt x="602" y="938"/>
                    <a:pt x="564" y="1532"/>
                  </a:cubicBezTo>
                  <a:cubicBezTo>
                    <a:pt x="564" y="1608"/>
                    <a:pt x="556" y="1692"/>
                    <a:pt x="556" y="1768"/>
                  </a:cubicBezTo>
                  <a:cubicBezTo>
                    <a:pt x="488" y="2294"/>
                    <a:pt x="305" y="2790"/>
                    <a:pt x="0" y="3224"/>
                  </a:cubicBezTo>
                  <a:cubicBezTo>
                    <a:pt x="343" y="2828"/>
                    <a:pt x="496" y="2355"/>
                    <a:pt x="648" y="1898"/>
                  </a:cubicBezTo>
                  <a:cubicBezTo>
                    <a:pt x="678" y="1799"/>
                    <a:pt x="709" y="1707"/>
                    <a:pt x="739" y="1616"/>
                  </a:cubicBezTo>
                  <a:cubicBezTo>
                    <a:pt x="816" y="1395"/>
                    <a:pt x="869" y="1166"/>
                    <a:pt x="915" y="930"/>
                  </a:cubicBezTo>
                  <a:cubicBezTo>
                    <a:pt x="938" y="831"/>
                    <a:pt x="960" y="724"/>
                    <a:pt x="983" y="625"/>
                  </a:cubicBezTo>
                  <a:lnTo>
                    <a:pt x="1006" y="541"/>
                  </a:lnTo>
                  <a:cubicBezTo>
                    <a:pt x="1029" y="419"/>
                    <a:pt x="1059" y="305"/>
                    <a:pt x="1098" y="191"/>
                  </a:cubicBezTo>
                  <a:cubicBezTo>
                    <a:pt x="1120" y="122"/>
                    <a:pt x="1128" y="61"/>
                    <a:pt x="1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6935775" y="2101575"/>
              <a:ext cx="106725" cy="23675"/>
            </a:xfrm>
            <a:custGeom>
              <a:avLst/>
              <a:gdLst/>
              <a:ahLst/>
              <a:cxnLst/>
              <a:rect l="l" t="t" r="r" b="b"/>
              <a:pathLst>
                <a:path w="4269" h="947" extrusionOk="0">
                  <a:moveTo>
                    <a:pt x="1557" y="0"/>
                  </a:moveTo>
                  <a:cubicBezTo>
                    <a:pt x="1423" y="0"/>
                    <a:pt x="1290" y="18"/>
                    <a:pt x="1159" y="53"/>
                  </a:cubicBezTo>
                  <a:cubicBezTo>
                    <a:pt x="984" y="98"/>
                    <a:pt x="824" y="182"/>
                    <a:pt x="649" y="220"/>
                  </a:cubicBezTo>
                  <a:cubicBezTo>
                    <a:pt x="413" y="426"/>
                    <a:pt x="199" y="647"/>
                    <a:pt x="1" y="883"/>
                  </a:cubicBezTo>
                  <a:cubicBezTo>
                    <a:pt x="70" y="883"/>
                    <a:pt x="131" y="883"/>
                    <a:pt x="192" y="868"/>
                  </a:cubicBezTo>
                  <a:cubicBezTo>
                    <a:pt x="283" y="853"/>
                    <a:pt x="374" y="822"/>
                    <a:pt x="466" y="807"/>
                  </a:cubicBezTo>
                  <a:cubicBezTo>
                    <a:pt x="737" y="725"/>
                    <a:pt x="1015" y="685"/>
                    <a:pt x="1295" y="685"/>
                  </a:cubicBezTo>
                  <a:cubicBezTo>
                    <a:pt x="1455" y="685"/>
                    <a:pt x="1616" y="698"/>
                    <a:pt x="1777" y="723"/>
                  </a:cubicBezTo>
                  <a:cubicBezTo>
                    <a:pt x="2219" y="792"/>
                    <a:pt x="2661" y="914"/>
                    <a:pt x="3118" y="944"/>
                  </a:cubicBezTo>
                  <a:cubicBezTo>
                    <a:pt x="3156" y="946"/>
                    <a:pt x="3194" y="946"/>
                    <a:pt x="3231" y="946"/>
                  </a:cubicBezTo>
                  <a:cubicBezTo>
                    <a:pt x="3412" y="946"/>
                    <a:pt x="3589" y="931"/>
                    <a:pt x="3766" y="906"/>
                  </a:cubicBezTo>
                  <a:cubicBezTo>
                    <a:pt x="3888" y="891"/>
                    <a:pt x="4025" y="876"/>
                    <a:pt x="4147" y="860"/>
                  </a:cubicBezTo>
                  <a:lnTo>
                    <a:pt x="4269" y="822"/>
                  </a:lnTo>
                  <a:cubicBezTo>
                    <a:pt x="4246" y="807"/>
                    <a:pt x="4223" y="799"/>
                    <a:pt x="4200" y="792"/>
                  </a:cubicBezTo>
                  <a:cubicBezTo>
                    <a:pt x="4162" y="777"/>
                    <a:pt x="4132" y="769"/>
                    <a:pt x="4101" y="754"/>
                  </a:cubicBezTo>
                  <a:lnTo>
                    <a:pt x="3972" y="731"/>
                  </a:lnTo>
                  <a:cubicBezTo>
                    <a:pt x="3636" y="655"/>
                    <a:pt x="3309" y="548"/>
                    <a:pt x="3004" y="395"/>
                  </a:cubicBezTo>
                  <a:cubicBezTo>
                    <a:pt x="2638" y="220"/>
                    <a:pt x="2249" y="98"/>
                    <a:pt x="1861" y="30"/>
                  </a:cubicBezTo>
                  <a:cubicBezTo>
                    <a:pt x="1759" y="10"/>
                    <a:pt x="1658" y="0"/>
                    <a:pt x="1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6968375" y="2125925"/>
              <a:ext cx="70900" cy="41025"/>
            </a:xfrm>
            <a:custGeom>
              <a:avLst/>
              <a:gdLst/>
              <a:ahLst/>
              <a:cxnLst/>
              <a:rect l="l" t="t" r="r" b="b"/>
              <a:pathLst>
                <a:path w="2836" h="1641" extrusionOk="0">
                  <a:moveTo>
                    <a:pt x="2835" y="1"/>
                  </a:moveTo>
                  <a:lnTo>
                    <a:pt x="2584" y="54"/>
                  </a:lnTo>
                  <a:cubicBezTo>
                    <a:pt x="2576" y="54"/>
                    <a:pt x="2569" y="62"/>
                    <a:pt x="2569" y="62"/>
                  </a:cubicBezTo>
                  <a:cubicBezTo>
                    <a:pt x="1944" y="252"/>
                    <a:pt x="1585" y="717"/>
                    <a:pt x="1143" y="1083"/>
                  </a:cubicBezTo>
                  <a:cubicBezTo>
                    <a:pt x="816" y="1350"/>
                    <a:pt x="419" y="1510"/>
                    <a:pt x="0" y="1548"/>
                  </a:cubicBezTo>
                  <a:cubicBezTo>
                    <a:pt x="262" y="1602"/>
                    <a:pt x="545" y="1640"/>
                    <a:pt x="819" y="1640"/>
                  </a:cubicBezTo>
                  <a:cubicBezTo>
                    <a:pt x="1048" y="1640"/>
                    <a:pt x="1270" y="1614"/>
                    <a:pt x="1471" y="1548"/>
                  </a:cubicBezTo>
                  <a:cubicBezTo>
                    <a:pt x="1555" y="1517"/>
                    <a:pt x="1639" y="1472"/>
                    <a:pt x="1715" y="1418"/>
                  </a:cubicBezTo>
                  <a:cubicBezTo>
                    <a:pt x="1814" y="1334"/>
                    <a:pt x="1898" y="1235"/>
                    <a:pt x="1959" y="1129"/>
                  </a:cubicBezTo>
                  <a:cubicBezTo>
                    <a:pt x="2081" y="953"/>
                    <a:pt x="2172" y="770"/>
                    <a:pt x="2287" y="595"/>
                  </a:cubicBezTo>
                  <a:cubicBezTo>
                    <a:pt x="2424" y="397"/>
                    <a:pt x="2584" y="222"/>
                    <a:pt x="2774" y="85"/>
                  </a:cubicBezTo>
                  <a:lnTo>
                    <a:pt x="2797" y="62"/>
                  </a:lnTo>
                  <a:lnTo>
                    <a:pt x="2813" y="31"/>
                  </a:lnTo>
                  <a:cubicBezTo>
                    <a:pt x="2820" y="24"/>
                    <a:pt x="2828" y="8"/>
                    <a:pt x="2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6921700" y="2120125"/>
              <a:ext cx="109575" cy="43200"/>
            </a:xfrm>
            <a:custGeom>
              <a:avLst/>
              <a:gdLst/>
              <a:ahLst/>
              <a:cxnLst/>
              <a:rect l="l" t="t" r="r" b="b"/>
              <a:pathLst>
                <a:path w="4383" h="1728" extrusionOk="0">
                  <a:moveTo>
                    <a:pt x="1831" y="1"/>
                  </a:moveTo>
                  <a:cubicBezTo>
                    <a:pt x="1688" y="1"/>
                    <a:pt x="1545" y="9"/>
                    <a:pt x="1402" y="27"/>
                  </a:cubicBezTo>
                  <a:cubicBezTo>
                    <a:pt x="1021" y="80"/>
                    <a:pt x="663" y="225"/>
                    <a:pt x="343" y="438"/>
                  </a:cubicBezTo>
                  <a:cubicBezTo>
                    <a:pt x="221" y="614"/>
                    <a:pt x="99" y="804"/>
                    <a:pt x="0" y="1010"/>
                  </a:cubicBezTo>
                  <a:cubicBezTo>
                    <a:pt x="30" y="1063"/>
                    <a:pt x="358" y="1277"/>
                    <a:pt x="915" y="1490"/>
                  </a:cubicBezTo>
                  <a:cubicBezTo>
                    <a:pt x="1151" y="1582"/>
                    <a:pt x="1387" y="1658"/>
                    <a:pt x="1631" y="1719"/>
                  </a:cubicBezTo>
                  <a:cubicBezTo>
                    <a:pt x="1683" y="1725"/>
                    <a:pt x="1736" y="1728"/>
                    <a:pt x="1787" y="1728"/>
                  </a:cubicBezTo>
                  <a:cubicBezTo>
                    <a:pt x="2330" y="1728"/>
                    <a:pt x="2830" y="1415"/>
                    <a:pt x="3170" y="1102"/>
                  </a:cubicBezTo>
                  <a:cubicBezTo>
                    <a:pt x="3475" y="827"/>
                    <a:pt x="3757" y="530"/>
                    <a:pt x="4154" y="347"/>
                  </a:cubicBezTo>
                  <a:lnTo>
                    <a:pt x="4154" y="347"/>
                  </a:lnTo>
                  <a:cubicBezTo>
                    <a:pt x="3834" y="408"/>
                    <a:pt x="3513" y="469"/>
                    <a:pt x="3186" y="515"/>
                  </a:cubicBezTo>
                  <a:cubicBezTo>
                    <a:pt x="3590" y="423"/>
                    <a:pt x="3986" y="317"/>
                    <a:pt x="4382" y="210"/>
                  </a:cubicBezTo>
                  <a:lnTo>
                    <a:pt x="4382" y="210"/>
                  </a:lnTo>
                  <a:cubicBezTo>
                    <a:pt x="4222" y="233"/>
                    <a:pt x="4055" y="248"/>
                    <a:pt x="3895" y="256"/>
                  </a:cubicBezTo>
                  <a:cubicBezTo>
                    <a:pt x="3864" y="257"/>
                    <a:pt x="3833" y="257"/>
                    <a:pt x="3803" y="257"/>
                  </a:cubicBezTo>
                  <a:cubicBezTo>
                    <a:pt x="3422" y="257"/>
                    <a:pt x="3043" y="173"/>
                    <a:pt x="2683" y="96"/>
                  </a:cubicBezTo>
                  <a:cubicBezTo>
                    <a:pt x="2403" y="35"/>
                    <a:pt x="2117" y="1"/>
                    <a:pt x="1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7034300" y="2104400"/>
              <a:ext cx="85375" cy="83425"/>
            </a:xfrm>
            <a:custGeom>
              <a:avLst/>
              <a:gdLst/>
              <a:ahLst/>
              <a:cxnLst/>
              <a:rect l="l" t="t" r="r" b="b"/>
              <a:pathLst>
                <a:path w="3415" h="3337" extrusionOk="0">
                  <a:moveTo>
                    <a:pt x="3415" y="0"/>
                  </a:moveTo>
                  <a:lnTo>
                    <a:pt x="3331" y="69"/>
                  </a:lnTo>
                  <a:cubicBezTo>
                    <a:pt x="3247" y="153"/>
                    <a:pt x="3163" y="237"/>
                    <a:pt x="3079" y="321"/>
                  </a:cubicBezTo>
                  <a:cubicBezTo>
                    <a:pt x="2896" y="534"/>
                    <a:pt x="2752" y="763"/>
                    <a:pt x="2637" y="1014"/>
                  </a:cubicBezTo>
                  <a:cubicBezTo>
                    <a:pt x="2409" y="1479"/>
                    <a:pt x="2149" y="1929"/>
                    <a:pt x="1860" y="2348"/>
                  </a:cubicBezTo>
                  <a:cubicBezTo>
                    <a:pt x="1616" y="2698"/>
                    <a:pt x="1303" y="2912"/>
                    <a:pt x="846" y="3080"/>
                  </a:cubicBezTo>
                  <a:cubicBezTo>
                    <a:pt x="572" y="3186"/>
                    <a:pt x="290" y="3262"/>
                    <a:pt x="0" y="3301"/>
                  </a:cubicBezTo>
                  <a:cubicBezTo>
                    <a:pt x="281" y="3324"/>
                    <a:pt x="565" y="3336"/>
                    <a:pt x="849" y="3336"/>
                  </a:cubicBezTo>
                  <a:cubicBezTo>
                    <a:pt x="1019" y="3336"/>
                    <a:pt x="1188" y="3332"/>
                    <a:pt x="1357" y="3323"/>
                  </a:cubicBezTo>
                  <a:cubicBezTo>
                    <a:pt x="1921" y="3041"/>
                    <a:pt x="2348" y="2538"/>
                    <a:pt x="2523" y="1929"/>
                  </a:cubicBezTo>
                  <a:cubicBezTo>
                    <a:pt x="2538" y="1875"/>
                    <a:pt x="2553" y="1814"/>
                    <a:pt x="2569" y="1753"/>
                  </a:cubicBezTo>
                  <a:cubicBezTo>
                    <a:pt x="2721" y="1159"/>
                    <a:pt x="2904" y="458"/>
                    <a:pt x="3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7099450" y="2045900"/>
              <a:ext cx="64800" cy="37200"/>
            </a:xfrm>
            <a:custGeom>
              <a:avLst/>
              <a:gdLst/>
              <a:ahLst/>
              <a:cxnLst/>
              <a:rect l="l" t="t" r="r" b="b"/>
              <a:pathLst>
                <a:path w="2592" h="1488" extrusionOk="0">
                  <a:moveTo>
                    <a:pt x="1" y="1"/>
                  </a:moveTo>
                  <a:cubicBezTo>
                    <a:pt x="397" y="161"/>
                    <a:pt x="755" y="412"/>
                    <a:pt x="1045" y="732"/>
                  </a:cubicBezTo>
                  <a:lnTo>
                    <a:pt x="1091" y="793"/>
                  </a:lnTo>
                  <a:cubicBezTo>
                    <a:pt x="1327" y="1052"/>
                    <a:pt x="1655" y="1411"/>
                    <a:pt x="2051" y="1479"/>
                  </a:cubicBezTo>
                  <a:cubicBezTo>
                    <a:pt x="2097" y="1485"/>
                    <a:pt x="2142" y="1488"/>
                    <a:pt x="2188" y="1488"/>
                  </a:cubicBezTo>
                  <a:cubicBezTo>
                    <a:pt x="2325" y="1488"/>
                    <a:pt x="2461" y="1462"/>
                    <a:pt x="2592" y="1411"/>
                  </a:cubicBezTo>
                  <a:cubicBezTo>
                    <a:pt x="2455" y="1342"/>
                    <a:pt x="2325" y="1258"/>
                    <a:pt x="2219" y="1152"/>
                  </a:cubicBezTo>
                  <a:cubicBezTo>
                    <a:pt x="2180" y="1121"/>
                    <a:pt x="2142" y="1083"/>
                    <a:pt x="2104" y="1060"/>
                  </a:cubicBezTo>
                  <a:cubicBezTo>
                    <a:pt x="1975" y="961"/>
                    <a:pt x="1860" y="854"/>
                    <a:pt x="1746" y="748"/>
                  </a:cubicBezTo>
                  <a:cubicBezTo>
                    <a:pt x="1639" y="641"/>
                    <a:pt x="1548" y="557"/>
                    <a:pt x="1441" y="473"/>
                  </a:cubicBezTo>
                  <a:cubicBezTo>
                    <a:pt x="1197" y="267"/>
                    <a:pt x="915" y="123"/>
                    <a:pt x="610" y="46"/>
                  </a:cubicBezTo>
                  <a:cubicBezTo>
                    <a:pt x="496" y="24"/>
                    <a:pt x="389" y="16"/>
                    <a:pt x="283" y="16"/>
                  </a:cubicBezTo>
                  <a:cubicBezTo>
                    <a:pt x="184" y="16"/>
                    <a:pt x="92" y="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7057150" y="2043425"/>
              <a:ext cx="85775" cy="47650"/>
            </a:xfrm>
            <a:custGeom>
              <a:avLst/>
              <a:gdLst/>
              <a:ahLst/>
              <a:cxnLst/>
              <a:rect l="l" t="t" r="r" b="b"/>
              <a:pathLst>
                <a:path w="3431" h="1906" extrusionOk="0">
                  <a:moveTo>
                    <a:pt x="412" y="1"/>
                  </a:moveTo>
                  <a:cubicBezTo>
                    <a:pt x="275" y="39"/>
                    <a:pt x="130" y="84"/>
                    <a:pt x="1" y="145"/>
                  </a:cubicBezTo>
                  <a:cubicBezTo>
                    <a:pt x="16" y="153"/>
                    <a:pt x="31" y="168"/>
                    <a:pt x="54" y="176"/>
                  </a:cubicBezTo>
                  <a:cubicBezTo>
                    <a:pt x="85" y="199"/>
                    <a:pt x="115" y="222"/>
                    <a:pt x="146" y="245"/>
                  </a:cubicBezTo>
                  <a:cubicBezTo>
                    <a:pt x="214" y="298"/>
                    <a:pt x="275" y="344"/>
                    <a:pt x="336" y="397"/>
                  </a:cubicBezTo>
                  <a:cubicBezTo>
                    <a:pt x="458" y="488"/>
                    <a:pt x="580" y="595"/>
                    <a:pt x="710" y="694"/>
                  </a:cubicBezTo>
                  <a:cubicBezTo>
                    <a:pt x="961" y="892"/>
                    <a:pt x="1220" y="1075"/>
                    <a:pt x="1495" y="1243"/>
                  </a:cubicBezTo>
                  <a:cubicBezTo>
                    <a:pt x="1777" y="1418"/>
                    <a:pt x="2074" y="1571"/>
                    <a:pt x="2379" y="1693"/>
                  </a:cubicBezTo>
                  <a:cubicBezTo>
                    <a:pt x="2638" y="1792"/>
                    <a:pt x="2897" y="1860"/>
                    <a:pt x="3171" y="1906"/>
                  </a:cubicBezTo>
                  <a:lnTo>
                    <a:pt x="3430" y="1815"/>
                  </a:lnTo>
                  <a:cubicBezTo>
                    <a:pt x="2684" y="1639"/>
                    <a:pt x="1022" y="466"/>
                    <a:pt x="603" y="62"/>
                  </a:cubicBezTo>
                  <a:cubicBezTo>
                    <a:pt x="550" y="23"/>
                    <a:pt x="481" y="8"/>
                    <a:pt x="4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7093175" y="2040200"/>
              <a:ext cx="77575" cy="40400"/>
            </a:xfrm>
            <a:custGeom>
              <a:avLst/>
              <a:gdLst/>
              <a:ahLst/>
              <a:cxnLst/>
              <a:rect l="l" t="t" r="r" b="b"/>
              <a:pathLst>
                <a:path w="3103" h="1616" extrusionOk="0">
                  <a:moveTo>
                    <a:pt x="902" y="0"/>
                  </a:moveTo>
                  <a:cubicBezTo>
                    <a:pt x="615" y="0"/>
                    <a:pt x="306" y="52"/>
                    <a:pt x="0" y="107"/>
                  </a:cubicBezTo>
                  <a:cubicBezTo>
                    <a:pt x="122" y="175"/>
                    <a:pt x="328" y="183"/>
                    <a:pt x="534" y="198"/>
                  </a:cubicBezTo>
                  <a:cubicBezTo>
                    <a:pt x="648" y="198"/>
                    <a:pt x="762" y="206"/>
                    <a:pt x="877" y="221"/>
                  </a:cubicBezTo>
                  <a:cubicBezTo>
                    <a:pt x="1189" y="297"/>
                    <a:pt x="1486" y="450"/>
                    <a:pt x="1730" y="663"/>
                  </a:cubicBezTo>
                  <a:cubicBezTo>
                    <a:pt x="1845" y="755"/>
                    <a:pt x="1944" y="846"/>
                    <a:pt x="2050" y="938"/>
                  </a:cubicBezTo>
                  <a:cubicBezTo>
                    <a:pt x="2149" y="1029"/>
                    <a:pt x="2271" y="1151"/>
                    <a:pt x="2393" y="1250"/>
                  </a:cubicBezTo>
                  <a:cubicBezTo>
                    <a:pt x="2439" y="1280"/>
                    <a:pt x="2477" y="1311"/>
                    <a:pt x="2515" y="1349"/>
                  </a:cubicBezTo>
                  <a:cubicBezTo>
                    <a:pt x="2630" y="1463"/>
                    <a:pt x="2774" y="1555"/>
                    <a:pt x="2927" y="1616"/>
                  </a:cubicBezTo>
                  <a:lnTo>
                    <a:pt x="2934" y="1616"/>
                  </a:lnTo>
                  <a:cubicBezTo>
                    <a:pt x="2988" y="1601"/>
                    <a:pt x="3041" y="1585"/>
                    <a:pt x="3102" y="1570"/>
                  </a:cubicBezTo>
                  <a:cubicBezTo>
                    <a:pt x="3095" y="1555"/>
                    <a:pt x="3087" y="1540"/>
                    <a:pt x="3072" y="1532"/>
                  </a:cubicBezTo>
                  <a:cubicBezTo>
                    <a:pt x="3049" y="1509"/>
                    <a:pt x="3026" y="1486"/>
                    <a:pt x="2995" y="1463"/>
                  </a:cubicBezTo>
                  <a:cubicBezTo>
                    <a:pt x="2492" y="1212"/>
                    <a:pt x="2180" y="823"/>
                    <a:pt x="1875" y="419"/>
                  </a:cubicBezTo>
                  <a:cubicBezTo>
                    <a:pt x="1642" y="98"/>
                    <a:pt x="1294" y="0"/>
                    <a:pt x="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7071250" y="2099625"/>
              <a:ext cx="56800" cy="86925"/>
            </a:xfrm>
            <a:custGeom>
              <a:avLst/>
              <a:gdLst/>
              <a:ahLst/>
              <a:cxnLst/>
              <a:rect l="l" t="t" r="r" b="b"/>
              <a:pathLst>
                <a:path w="2272" h="3477" extrusionOk="0">
                  <a:moveTo>
                    <a:pt x="2249" y="1"/>
                  </a:moveTo>
                  <a:cubicBezTo>
                    <a:pt x="1525" y="420"/>
                    <a:pt x="1296" y="1258"/>
                    <a:pt x="1121" y="1952"/>
                  </a:cubicBezTo>
                  <a:cubicBezTo>
                    <a:pt x="1106" y="2013"/>
                    <a:pt x="1091" y="2066"/>
                    <a:pt x="1075" y="2127"/>
                  </a:cubicBezTo>
                  <a:cubicBezTo>
                    <a:pt x="908" y="2699"/>
                    <a:pt x="519" y="3187"/>
                    <a:pt x="1" y="3476"/>
                  </a:cubicBezTo>
                  <a:cubicBezTo>
                    <a:pt x="191" y="3461"/>
                    <a:pt x="336" y="3316"/>
                    <a:pt x="450" y="3202"/>
                  </a:cubicBezTo>
                  <a:cubicBezTo>
                    <a:pt x="572" y="3095"/>
                    <a:pt x="679" y="2966"/>
                    <a:pt x="793" y="2851"/>
                  </a:cubicBezTo>
                  <a:cubicBezTo>
                    <a:pt x="1114" y="2524"/>
                    <a:pt x="1350" y="2120"/>
                    <a:pt x="1495" y="1678"/>
                  </a:cubicBezTo>
                  <a:cubicBezTo>
                    <a:pt x="1617" y="1281"/>
                    <a:pt x="1731" y="885"/>
                    <a:pt x="1982" y="519"/>
                  </a:cubicBezTo>
                  <a:lnTo>
                    <a:pt x="2036" y="443"/>
                  </a:lnTo>
                  <a:cubicBezTo>
                    <a:pt x="2036" y="435"/>
                    <a:pt x="2036" y="435"/>
                    <a:pt x="2036" y="435"/>
                  </a:cubicBezTo>
                  <a:cubicBezTo>
                    <a:pt x="2081" y="374"/>
                    <a:pt x="2120" y="313"/>
                    <a:pt x="2165" y="252"/>
                  </a:cubicBezTo>
                  <a:lnTo>
                    <a:pt x="2180" y="237"/>
                  </a:lnTo>
                  <a:cubicBezTo>
                    <a:pt x="2196" y="207"/>
                    <a:pt x="2272" y="54"/>
                    <a:pt x="2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7075825" y="2095625"/>
              <a:ext cx="62325" cy="91100"/>
            </a:xfrm>
            <a:custGeom>
              <a:avLst/>
              <a:gdLst/>
              <a:ahLst/>
              <a:cxnLst/>
              <a:rect l="l" t="t" r="r" b="b"/>
              <a:pathLst>
                <a:path w="2493" h="3644" extrusionOk="0">
                  <a:moveTo>
                    <a:pt x="2493" y="1"/>
                  </a:moveTo>
                  <a:lnTo>
                    <a:pt x="2447" y="16"/>
                  </a:lnTo>
                  <a:cubicBezTo>
                    <a:pt x="2165" y="252"/>
                    <a:pt x="1929" y="534"/>
                    <a:pt x="1754" y="862"/>
                  </a:cubicBezTo>
                  <a:cubicBezTo>
                    <a:pt x="1525" y="1258"/>
                    <a:pt x="1449" y="1700"/>
                    <a:pt x="1273" y="2112"/>
                  </a:cubicBezTo>
                  <a:cubicBezTo>
                    <a:pt x="1106" y="2485"/>
                    <a:pt x="870" y="2836"/>
                    <a:pt x="580" y="3126"/>
                  </a:cubicBezTo>
                  <a:cubicBezTo>
                    <a:pt x="435" y="3286"/>
                    <a:pt x="245" y="3537"/>
                    <a:pt x="1" y="3644"/>
                  </a:cubicBezTo>
                  <a:cubicBezTo>
                    <a:pt x="763" y="3552"/>
                    <a:pt x="1464" y="3316"/>
                    <a:pt x="1731" y="2752"/>
                  </a:cubicBezTo>
                  <a:cubicBezTo>
                    <a:pt x="1898" y="2394"/>
                    <a:pt x="1944" y="1975"/>
                    <a:pt x="1990" y="1579"/>
                  </a:cubicBezTo>
                  <a:cubicBezTo>
                    <a:pt x="2051" y="1030"/>
                    <a:pt x="2119" y="466"/>
                    <a:pt x="2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7046300" y="2047050"/>
              <a:ext cx="89375" cy="50525"/>
            </a:xfrm>
            <a:custGeom>
              <a:avLst/>
              <a:gdLst/>
              <a:ahLst/>
              <a:cxnLst/>
              <a:rect l="l" t="t" r="r" b="b"/>
              <a:pathLst>
                <a:path w="3575" h="2021" extrusionOk="0">
                  <a:moveTo>
                    <a:pt x="420" y="0"/>
                  </a:moveTo>
                  <a:cubicBezTo>
                    <a:pt x="275" y="54"/>
                    <a:pt x="138" y="122"/>
                    <a:pt x="0" y="199"/>
                  </a:cubicBezTo>
                  <a:lnTo>
                    <a:pt x="16" y="199"/>
                  </a:lnTo>
                  <a:cubicBezTo>
                    <a:pt x="54" y="199"/>
                    <a:pt x="99" y="206"/>
                    <a:pt x="138" y="221"/>
                  </a:cubicBezTo>
                  <a:cubicBezTo>
                    <a:pt x="214" y="244"/>
                    <a:pt x="290" y="275"/>
                    <a:pt x="366" y="313"/>
                  </a:cubicBezTo>
                  <a:cubicBezTo>
                    <a:pt x="503" y="389"/>
                    <a:pt x="625" y="473"/>
                    <a:pt x="747" y="572"/>
                  </a:cubicBezTo>
                  <a:cubicBezTo>
                    <a:pt x="984" y="763"/>
                    <a:pt x="1197" y="976"/>
                    <a:pt x="1433" y="1159"/>
                  </a:cubicBezTo>
                  <a:cubicBezTo>
                    <a:pt x="1677" y="1349"/>
                    <a:pt x="1929" y="1517"/>
                    <a:pt x="2195" y="1677"/>
                  </a:cubicBezTo>
                  <a:cubicBezTo>
                    <a:pt x="2325" y="1761"/>
                    <a:pt x="2462" y="1837"/>
                    <a:pt x="2607" y="1906"/>
                  </a:cubicBezTo>
                  <a:cubicBezTo>
                    <a:pt x="2675" y="1936"/>
                    <a:pt x="2752" y="1974"/>
                    <a:pt x="2820" y="2005"/>
                  </a:cubicBezTo>
                  <a:lnTo>
                    <a:pt x="2851" y="2020"/>
                  </a:lnTo>
                  <a:lnTo>
                    <a:pt x="3354" y="1845"/>
                  </a:lnTo>
                  <a:lnTo>
                    <a:pt x="3575" y="1769"/>
                  </a:lnTo>
                  <a:cubicBezTo>
                    <a:pt x="3476" y="1761"/>
                    <a:pt x="3384" y="1746"/>
                    <a:pt x="3285" y="1723"/>
                  </a:cubicBezTo>
                  <a:cubicBezTo>
                    <a:pt x="3118" y="1685"/>
                    <a:pt x="2950" y="1639"/>
                    <a:pt x="2790" y="1586"/>
                  </a:cubicBezTo>
                  <a:cubicBezTo>
                    <a:pt x="2470" y="1464"/>
                    <a:pt x="2165" y="1319"/>
                    <a:pt x="1883" y="1144"/>
                  </a:cubicBezTo>
                  <a:cubicBezTo>
                    <a:pt x="1608" y="968"/>
                    <a:pt x="1349" y="778"/>
                    <a:pt x="1098" y="572"/>
                  </a:cubicBezTo>
                  <a:cubicBezTo>
                    <a:pt x="984" y="465"/>
                    <a:pt x="862" y="366"/>
                    <a:pt x="747" y="260"/>
                  </a:cubicBezTo>
                  <a:cubicBezTo>
                    <a:pt x="686" y="206"/>
                    <a:pt x="625" y="160"/>
                    <a:pt x="564" y="107"/>
                  </a:cubicBezTo>
                  <a:cubicBezTo>
                    <a:pt x="542" y="84"/>
                    <a:pt x="511" y="54"/>
                    <a:pt x="473" y="31"/>
                  </a:cubicBezTo>
                  <a:cubicBezTo>
                    <a:pt x="458" y="23"/>
                    <a:pt x="442" y="8"/>
                    <a:pt x="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6959600" y="2086950"/>
              <a:ext cx="92625" cy="33850"/>
            </a:xfrm>
            <a:custGeom>
              <a:avLst/>
              <a:gdLst/>
              <a:ahLst/>
              <a:cxnLst/>
              <a:rect l="l" t="t" r="r" b="b"/>
              <a:pathLst>
                <a:path w="3705" h="1354" extrusionOk="0">
                  <a:moveTo>
                    <a:pt x="976" y="0"/>
                  </a:moveTo>
                  <a:cubicBezTo>
                    <a:pt x="938" y="0"/>
                    <a:pt x="900" y="2"/>
                    <a:pt x="862" y="5"/>
                  </a:cubicBezTo>
                  <a:cubicBezTo>
                    <a:pt x="565" y="165"/>
                    <a:pt x="275" y="348"/>
                    <a:pt x="1" y="554"/>
                  </a:cubicBezTo>
                  <a:cubicBezTo>
                    <a:pt x="39" y="561"/>
                    <a:pt x="77" y="569"/>
                    <a:pt x="115" y="577"/>
                  </a:cubicBezTo>
                  <a:cubicBezTo>
                    <a:pt x="168" y="577"/>
                    <a:pt x="222" y="569"/>
                    <a:pt x="275" y="561"/>
                  </a:cubicBezTo>
                  <a:cubicBezTo>
                    <a:pt x="378" y="544"/>
                    <a:pt x="481" y="536"/>
                    <a:pt x="584" y="536"/>
                  </a:cubicBezTo>
                  <a:cubicBezTo>
                    <a:pt x="618" y="536"/>
                    <a:pt x="652" y="537"/>
                    <a:pt x="687" y="538"/>
                  </a:cubicBezTo>
                  <a:cubicBezTo>
                    <a:pt x="1068" y="569"/>
                    <a:pt x="1441" y="660"/>
                    <a:pt x="1792" y="813"/>
                  </a:cubicBezTo>
                  <a:cubicBezTo>
                    <a:pt x="2158" y="950"/>
                    <a:pt x="2478" y="1148"/>
                    <a:pt x="2866" y="1232"/>
                  </a:cubicBezTo>
                  <a:cubicBezTo>
                    <a:pt x="3080" y="1293"/>
                    <a:pt x="3285" y="1331"/>
                    <a:pt x="3506" y="1354"/>
                  </a:cubicBezTo>
                  <a:lnTo>
                    <a:pt x="3705" y="1293"/>
                  </a:lnTo>
                  <a:cubicBezTo>
                    <a:pt x="3689" y="1278"/>
                    <a:pt x="3667" y="1262"/>
                    <a:pt x="3644" y="1255"/>
                  </a:cubicBezTo>
                  <a:lnTo>
                    <a:pt x="3606" y="1240"/>
                  </a:lnTo>
                  <a:cubicBezTo>
                    <a:pt x="3240" y="1171"/>
                    <a:pt x="2897" y="1026"/>
                    <a:pt x="2584" y="820"/>
                  </a:cubicBezTo>
                  <a:cubicBezTo>
                    <a:pt x="2356" y="668"/>
                    <a:pt x="2142" y="493"/>
                    <a:pt x="1921" y="333"/>
                  </a:cubicBezTo>
                  <a:cubicBezTo>
                    <a:pt x="1921" y="333"/>
                    <a:pt x="1914" y="333"/>
                    <a:pt x="1914" y="325"/>
                  </a:cubicBezTo>
                  <a:cubicBezTo>
                    <a:pt x="1883" y="302"/>
                    <a:pt x="1845" y="279"/>
                    <a:pt x="1807" y="256"/>
                  </a:cubicBezTo>
                  <a:cubicBezTo>
                    <a:pt x="1776" y="234"/>
                    <a:pt x="1754" y="226"/>
                    <a:pt x="1738" y="211"/>
                  </a:cubicBezTo>
                  <a:cubicBezTo>
                    <a:pt x="1639" y="157"/>
                    <a:pt x="1540" y="119"/>
                    <a:pt x="1433" y="89"/>
                  </a:cubicBezTo>
                  <a:cubicBezTo>
                    <a:pt x="1292" y="27"/>
                    <a:pt x="1136" y="0"/>
                    <a:pt x="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6988375" y="2082525"/>
              <a:ext cx="79675" cy="35225"/>
            </a:xfrm>
            <a:custGeom>
              <a:avLst/>
              <a:gdLst/>
              <a:ahLst/>
              <a:cxnLst/>
              <a:rect l="l" t="t" r="r" b="b"/>
              <a:pathLst>
                <a:path w="3187" h="1409" extrusionOk="0">
                  <a:moveTo>
                    <a:pt x="295" y="0"/>
                  </a:moveTo>
                  <a:cubicBezTo>
                    <a:pt x="219" y="0"/>
                    <a:pt x="146" y="5"/>
                    <a:pt x="77" y="14"/>
                  </a:cubicBezTo>
                  <a:lnTo>
                    <a:pt x="0" y="45"/>
                  </a:lnTo>
                  <a:cubicBezTo>
                    <a:pt x="183" y="90"/>
                    <a:pt x="366" y="167"/>
                    <a:pt x="526" y="273"/>
                  </a:cubicBezTo>
                  <a:cubicBezTo>
                    <a:pt x="770" y="418"/>
                    <a:pt x="999" y="586"/>
                    <a:pt x="1220" y="769"/>
                  </a:cubicBezTo>
                  <a:cubicBezTo>
                    <a:pt x="1654" y="1089"/>
                    <a:pt x="2157" y="1371"/>
                    <a:pt x="2767" y="1409"/>
                  </a:cubicBezTo>
                  <a:lnTo>
                    <a:pt x="3133" y="1295"/>
                  </a:lnTo>
                  <a:lnTo>
                    <a:pt x="3186" y="1279"/>
                  </a:lnTo>
                  <a:cubicBezTo>
                    <a:pt x="2935" y="1150"/>
                    <a:pt x="2714" y="982"/>
                    <a:pt x="2523" y="776"/>
                  </a:cubicBezTo>
                  <a:lnTo>
                    <a:pt x="2447" y="731"/>
                  </a:lnTo>
                  <a:cubicBezTo>
                    <a:pt x="1550" y="242"/>
                    <a:pt x="841" y="0"/>
                    <a:pt x="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7021325" y="2059250"/>
              <a:ext cx="84450" cy="46500"/>
            </a:xfrm>
            <a:custGeom>
              <a:avLst/>
              <a:gdLst/>
              <a:ahLst/>
              <a:cxnLst/>
              <a:rect l="l" t="t" r="r" b="b"/>
              <a:pathLst>
                <a:path w="3378" h="1860" extrusionOk="0">
                  <a:moveTo>
                    <a:pt x="489" y="0"/>
                  </a:moveTo>
                  <a:lnTo>
                    <a:pt x="435" y="31"/>
                  </a:lnTo>
                  <a:cubicBezTo>
                    <a:pt x="291" y="115"/>
                    <a:pt x="146" y="198"/>
                    <a:pt x="1" y="282"/>
                  </a:cubicBezTo>
                  <a:cubicBezTo>
                    <a:pt x="138" y="297"/>
                    <a:pt x="291" y="282"/>
                    <a:pt x="428" y="305"/>
                  </a:cubicBezTo>
                  <a:cubicBezTo>
                    <a:pt x="588" y="320"/>
                    <a:pt x="740" y="366"/>
                    <a:pt x="885" y="435"/>
                  </a:cubicBezTo>
                  <a:cubicBezTo>
                    <a:pt x="1159" y="549"/>
                    <a:pt x="1419" y="709"/>
                    <a:pt x="1640" y="915"/>
                  </a:cubicBezTo>
                  <a:cubicBezTo>
                    <a:pt x="1693" y="961"/>
                    <a:pt x="1746" y="1006"/>
                    <a:pt x="1800" y="1052"/>
                  </a:cubicBezTo>
                  <a:cubicBezTo>
                    <a:pt x="1845" y="1105"/>
                    <a:pt x="1899" y="1159"/>
                    <a:pt x="1937" y="1212"/>
                  </a:cubicBezTo>
                  <a:cubicBezTo>
                    <a:pt x="2021" y="1319"/>
                    <a:pt x="2112" y="1425"/>
                    <a:pt x="2211" y="1524"/>
                  </a:cubicBezTo>
                  <a:cubicBezTo>
                    <a:pt x="2318" y="1624"/>
                    <a:pt x="2440" y="1700"/>
                    <a:pt x="2569" y="1761"/>
                  </a:cubicBezTo>
                  <a:cubicBezTo>
                    <a:pt x="2676" y="1806"/>
                    <a:pt x="2798" y="1845"/>
                    <a:pt x="2912" y="1860"/>
                  </a:cubicBezTo>
                  <a:lnTo>
                    <a:pt x="3377" y="1700"/>
                  </a:lnTo>
                  <a:cubicBezTo>
                    <a:pt x="3339" y="1662"/>
                    <a:pt x="3293" y="1639"/>
                    <a:pt x="3240" y="1631"/>
                  </a:cubicBezTo>
                  <a:cubicBezTo>
                    <a:pt x="3141" y="1593"/>
                    <a:pt x="3042" y="1547"/>
                    <a:pt x="2950" y="1502"/>
                  </a:cubicBezTo>
                  <a:cubicBezTo>
                    <a:pt x="2874" y="1471"/>
                    <a:pt x="2806" y="1433"/>
                    <a:pt x="2737" y="1403"/>
                  </a:cubicBezTo>
                  <a:cubicBezTo>
                    <a:pt x="2600" y="1334"/>
                    <a:pt x="2470" y="1250"/>
                    <a:pt x="2341" y="1166"/>
                  </a:cubicBezTo>
                  <a:cubicBezTo>
                    <a:pt x="2211" y="1082"/>
                    <a:pt x="2089" y="1006"/>
                    <a:pt x="1967" y="915"/>
                  </a:cubicBezTo>
                  <a:cubicBezTo>
                    <a:pt x="1731" y="732"/>
                    <a:pt x="1510" y="541"/>
                    <a:pt x="1274" y="366"/>
                  </a:cubicBezTo>
                  <a:cubicBezTo>
                    <a:pt x="1152" y="275"/>
                    <a:pt x="1022" y="191"/>
                    <a:pt x="893" y="122"/>
                  </a:cubicBezTo>
                  <a:cubicBezTo>
                    <a:pt x="763" y="61"/>
                    <a:pt x="634" y="15"/>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7005150" y="2073525"/>
              <a:ext cx="74125" cy="40625"/>
            </a:xfrm>
            <a:custGeom>
              <a:avLst/>
              <a:gdLst/>
              <a:ahLst/>
              <a:cxnLst/>
              <a:rect l="l" t="t" r="r" b="b"/>
              <a:pathLst>
                <a:path w="2965" h="1625" extrusionOk="0">
                  <a:moveTo>
                    <a:pt x="46" y="1"/>
                  </a:moveTo>
                  <a:lnTo>
                    <a:pt x="0" y="16"/>
                  </a:lnTo>
                  <a:cubicBezTo>
                    <a:pt x="183" y="92"/>
                    <a:pt x="374" y="153"/>
                    <a:pt x="572" y="207"/>
                  </a:cubicBezTo>
                  <a:cubicBezTo>
                    <a:pt x="1136" y="374"/>
                    <a:pt x="1723" y="542"/>
                    <a:pt x="1867" y="1045"/>
                  </a:cubicBezTo>
                  <a:lnTo>
                    <a:pt x="1890" y="1136"/>
                  </a:lnTo>
                  <a:cubicBezTo>
                    <a:pt x="2081" y="1335"/>
                    <a:pt x="2302" y="1502"/>
                    <a:pt x="2553" y="1624"/>
                  </a:cubicBezTo>
                  <a:lnTo>
                    <a:pt x="2965" y="1487"/>
                  </a:lnTo>
                  <a:cubicBezTo>
                    <a:pt x="2858" y="1456"/>
                    <a:pt x="2759" y="1411"/>
                    <a:pt x="2660" y="1365"/>
                  </a:cubicBezTo>
                  <a:cubicBezTo>
                    <a:pt x="2523" y="1296"/>
                    <a:pt x="2401" y="1205"/>
                    <a:pt x="2302" y="1098"/>
                  </a:cubicBezTo>
                  <a:cubicBezTo>
                    <a:pt x="2096" y="885"/>
                    <a:pt x="2005" y="626"/>
                    <a:pt x="1784" y="450"/>
                  </a:cubicBezTo>
                  <a:cubicBezTo>
                    <a:pt x="1669" y="359"/>
                    <a:pt x="1540" y="283"/>
                    <a:pt x="1395" y="237"/>
                  </a:cubicBezTo>
                  <a:cubicBezTo>
                    <a:pt x="1242" y="184"/>
                    <a:pt x="1090" y="146"/>
                    <a:pt x="938" y="123"/>
                  </a:cubicBezTo>
                  <a:cubicBezTo>
                    <a:pt x="778" y="100"/>
                    <a:pt x="610" y="77"/>
                    <a:pt x="450" y="62"/>
                  </a:cubicBezTo>
                  <a:cubicBezTo>
                    <a:pt x="313" y="47"/>
                    <a:pt x="183" y="24"/>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7006675" y="2066475"/>
              <a:ext cx="87100" cy="44225"/>
            </a:xfrm>
            <a:custGeom>
              <a:avLst/>
              <a:gdLst/>
              <a:ahLst/>
              <a:cxnLst/>
              <a:rect l="l" t="t" r="r" b="b"/>
              <a:pathLst>
                <a:path w="3484" h="1769" extrusionOk="0">
                  <a:moveTo>
                    <a:pt x="579" y="1"/>
                  </a:moveTo>
                  <a:cubicBezTo>
                    <a:pt x="396" y="108"/>
                    <a:pt x="198" y="199"/>
                    <a:pt x="0" y="275"/>
                  </a:cubicBezTo>
                  <a:cubicBezTo>
                    <a:pt x="130" y="298"/>
                    <a:pt x="259" y="306"/>
                    <a:pt x="396" y="321"/>
                  </a:cubicBezTo>
                  <a:cubicBezTo>
                    <a:pt x="557" y="329"/>
                    <a:pt x="724" y="344"/>
                    <a:pt x="884" y="367"/>
                  </a:cubicBezTo>
                  <a:cubicBezTo>
                    <a:pt x="1044" y="382"/>
                    <a:pt x="1204" y="420"/>
                    <a:pt x="1364" y="473"/>
                  </a:cubicBezTo>
                  <a:cubicBezTo>
                    <a:pt x="1509" y="519"/>
                    <a:pt x="1646" y="595"/>
                    <a:pt x="1768" y="694"/>
                  </a:cubicBezTo>
                  <a:cubicBezTo>
                    <a:pt x="1875" y="786"/>
                    <a:pt x="1966" y="900"/>
                    <a:pt x="2043" y="1022"/>
                  </a:cubicBezTo>
                  <a:cubicBezTo>
                    <a:pt x="2111" y="1136"/>
                    <a:pt x="2195" y="1251"/>
                    <a:pt x="2279" y="1357"/>
                  </a:cubicBezTo>
                  <a:cubicBezTo>
                    <a:pt x="2454" y="1540"/>
                    <a:pt x="2675" y="1685"/>
                    <a:pt x="2919" y="1769"/>
                  </a:cubicBezTo>
                  <a:cubicBezTo>
                    <a:pt x="3110" y="1700"/>
                    <a:pt x="3293" y="1639"/>
                    <a:pt x="3483" y="1578"/>
                  </a:cubicBezTo>
                  <a:cubicBezTo>
                    <a:pt x="3361" y="1563"/>
                    <a:pt x="3247" y="1540"/>
                    <a:pt x="3140" y="1495"/>
                  </a:cubicBezTo>
                  <a:cubicBezTo>
                    <a:pt x="3003" y="1441"/>
                    <a:pt x="2873" y="1357"/>
                    <a:pt x="2759" y="1258"/>
                  </a:cubicBezTo>
                  <a:cubicBezTo>
                    <a:pt x="2652" y="1167"/>
                    <a:pt x="2561" y="1060"/>
                    <a:pt x="2469" y="953"/>
                  </a:cubicBezTo>
                  <a:cubicBezTo>
                    <a:pt x="2431" y="900"/>
                    <a:pt x="2386" y="847"/>
                    <a:pt x="2332" y="801"/>
                  </a:cubicBezTo>
                  <a:cubicBezTo>
                    <a:pt x="2279" y="755"/>
                    <a:pt x="2226" y="710"/>
                    <a:pt x="2172" y="664"/>
                  </a:cubicBezTo>
                  <a:cubicBezTo>
                    <a:pt x="1959" y="466"/>
                    <a:pt x="1715" y="306"/>
                    <a:pt x="1448" y="184"/>
                  </a:cubicBezTo>
                  <a:cubicBezTo>
                    <a:pt x="1311" y="115"/>
                    <a:pt x="1159" y="69"/>
                    <a:pt x="1006" y="47"/>
                  </a:cubicBezTo>
                  <a:cubicBezTo>
                    <a:pt x="930" y="31"/>
                    <a:pt x="846" y="31"/>
                    <a:pt x="770" y="24"/>
                  </a:cubicBezTo>
                  <a:cubicBezTo>
                    <a:pt x="709" y="24"/>
                    <a:pt x="640" y="16"/>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7033725" y="2052200"/>
              <a:ext cx="83475" cy="47850"/>
            </a:xfrm>
            <a:custGeom>
              <a:avLst/>
              <a:gdLst/>
              <a:ahLst/>
              <a:cxnLst/>
              <a:rect l="l" t="t" r="r" b="b"/>
              <a:pathLst>
                <a:path w="3339" h="1914" extrusionOk="0">
                  <a:moveTo>
                    <a:pt x="488" y="0"/>
                  </a:moveTo>
                  <a:cubicBezTo>
                    <a:pt x="320" y="92"/>
                    <a:pt x="160" y="183"/>
                    <a:pt x="0" y="282"/>
                  </a:cubicBezTo>
                  <a:cubicBezTo>
                    <a:pt x="138" y="290"/>
                    <a:pt x="275" y="328"/>
                    <a:pt x="412" y="389"/>
                  </a:cubicBezTo>
                  <a:cubicBezTo>
                    <a:pt x="549" y="450"/>
                    <a:pt x="686" y="526"/>
                    <a:pt x="816" y="618"/>
                  </a:cubicBezTo>
                  <a:cubicBezTo>
                    <a:pt x="1060" y="785"/>
                    <a:pt x="1281" y="983"/>
                    <a:pt x="1517" y="1159"/>
                  </a:cubicBezTo>
                  <a:cubicBezTo>
                    <a:pt x="1761" y="1342"/>
                    <a:pt x="2012" y="1502"/>
                    <a:pt x="2272" y="1654"/>
                  </a:cubicBezTo>
                  <a:cubicBezTo>
                    <a:pt x="2340" y="1692"/>
                    <a:pt x="2409" y="1723"/>
                    <a:pt x="2477" y="1761"/>
                  </a:cubicBezTo>
                  <a:cubicBezTo>
                    <a:pt x="2500" y="1768"/>
                    <a:pt x="2531" y="1784"/>
                    <a:pt x="2561" y="1791"/>
                  </a:cubicBezTo>
                  <a:cubicBezTo>
                    <a:pt x="2607" y="1806"/>
                    <a:pt x="2653" y="1822"/>
                    <a:pt x="2698" y="1829"/>
                  </a:cubicBezTo>
                  <a:lnTo>
                    <a:pt x="2797" y="1860"/>
                  </a:lnTo>
                  <a:cubicBezTo>
                    <a:pt x="2896" y="1883"/>
                    <a:pt x="2988" y="1898"/>
                    <a:pt x="3087" y="1913"/>
                  </a:cubicBezTo>
                  <a:lnTo>
                    <a:pt x="3339" y="1829"/>
                  </a:lnTo>
                  <a:lnTo>
                    <a:pt x="3316" y="1822"/>
                  </a:lnTo>
                  <a:cubicBezTo>
                    <a:pt x="3239" y="1791"/>
                    <a:pt x="3163" y="1761"/>
                    <a:pt x="3087" y="1723"/>
                  </a:cubicBezTo>
                  <a:cubicBezTo>
                    <a:pt x="2942" y="1662"/>
                    <a:pt x="2797" y="1585"/>
                    <a:pt x="2660" y="1502"/>
                  </a:cubicBezTo>
                  <a:cubicBezTo>
                    <a:pt x="2393" y="1349"/>
                    <a:pt x="2134" y="1182"/>
                    <a:pt x="1883" y="991"/>
                  </a:cubicBezTo>
                  <a:cubicBezTo>
                    <a:pt x="1647" y="800"/>
                    <a:pt x="1433" y="595"/>
                    <a:pt x="1212" y="397"/>
                  </a:cubicBezTo>
                  <a:cubicBezTo>
                    <a:pt x="1098" y="297"/>
                    <a:pt x="976" y="206"/>
                    <a:pt x="846" y="130"/>
                  </a:cubicBezTo>
                  <a:cubicBezTo>
                    <a:pt x="778" y="84"/>
                    <a:pt x="709" y="54"/>
                    <a:pt x="633" y="23"/>
                  </a:cubicBezTo>
                  <a:cubicBezTo>
                    <a:pt x="595" y="15"/>
                    <a:pt x="557" y="0"/>
                    <a:pt x="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918250" y="2037325"/>
              <a:ext cx="344900" cy="152650"/>
            </a:xfrm>
            <a:custGeom>
              <a:avLst/>
              <a:gdLst/>
              <a:ahLst/>
              <a:cxnLst/>
              <a:rect l="l" t="t" r="r" b="b"/>
              <a:pathLst>
                <a:path w="13796" h="6106" extrusionOk="0">
                  <a:moveTo>
                    <a:pt x="7904" y="130"/>
                  </a:moveTo>
                  <a:cubicBezTo>
                    <a:pt x="8354" y="130"/>
                    <a:pt x="8659" y="260"/>
                    <a:pt x="8864" y="542"/>
                  </a:cubicBezTo>
                  <a:cubicBezTo>
                    <a:pt x="9154" y="931"/>
                    <a:pt x="9482" y="1334"/>
                    <a:pt x="9992" y="1586"/>
                  </a:cubicBezTo>
                  <a:cubicBezTo>
                    <a:pt x="10015" y="1609"/>
                    <a:pt x="10046" y="1632"/>
                    <a:pt x="10069" y="1655"/>
                  </a:cubicBezTo>
                  <a:cubicBezTo>
                    <a:pt x="10069" y="1655"/>
                    <a:pt x="10076" y="1662"/>
                    <a:pt x="10076" y="1670"/>
                  </a:cubicBezTo>
                  <a:lnTo>
                    <a:pt x="9931" y="1708"/>
                  </a:lnTo>
                  <a:cubicBezTo>
                    <a:pt x="9787" y="1647"/>
                    <a:pt x="9649" y="1563"/>
                    <a:pt x="9535" y="1449"/>
                  </a:cubicBezTo>
                  <a:cubicBezTo>
                    <a:pt x="9489" y="1411"/>
                    <a:pt x="9451" y="1380"/>
                    <a:pt x="9413" y="1350"/>
                  </a:cubicBezTo>
                  <a:cubicBezTo>
                    <a:pt x="9291" y="1251"/>
                    <a:pt x="9177" y="1144"/>
                    <a:pt x="9063" y="1045"/>
                  </a:cubicBezTo>
                  <a:cubicBezTo>
                    <a:pt x="8971" y="953"/>
                    <a:pt x="8864" y="862"/>
                    <a:pt x="8750" y="771"/>
                  </a:cubicBezTo>
                  <a:cubicBezTo>
                    <a:pt x="8499" y="557"/>
                    <a:pt x="8201" y="405"/>
                    <a:pt x="7881" y="321"/>
                  </a:cubicBezTo>
                  <a:cubicBezTo>
                    <a:pt x="7767" y="306"/>
                    <a:pt x="7653" y="290"/>
                    <a:pt x="7538" y="290"/>
                  </a:cubicBezTo>
                  <a:cubicBezTo>
                    <a:pt x="7518" y="291"/>
                    <a:pt x="7498" y="292"/>
                    <a:pt x="7477" y="292"/>
                  </a:cubicBezTo>
                  <a:cubicBezTo>
                    <a:pt x="7338" y="292"/>
                    <a:pt x="7199" y="269"/>
                    <a:pt x="7066" y="229"/>
                  </a:cubicBezTo>
                  <a:cubicBezTo>
                    <a:pt x="7340" y="176"/>
                    <a:pt x="7622" y="146"/>
                    <a:pt x="7904" y="130"/>
                  </a:cubicBezTo>
                  <a:close/>
                  <a:moveTo>
                    <a:pt x="7355" y="367"/>
                  </a:moveTo>
                  <a:cubicBezTo>
                    <a:pt x="7416" y="374"/>
                    <a:pt x="7477" y="374"/>
                    <a:pt x="7531" y="374"/>
                  </a:cubicBezTo>
                  <a:lnTo>
                    <a:pt x="7531" y="382"/>
                  </a:lnTo>
                  <a:cubicBezTo>
                    <a:pt x="7637" y="382"/>
                    <a:pt x="7744" y="389"/>
                    <a:pt x="7851" y="405"/>
                  </a:cubicBezTo>
                  <a:cubicBezTo>
                    <a:pt x="8156" y="481"/>
                    <a:pt x="8438" y="626"/>
                    <a:pt x="8674" y="824"/>
                  </a:cubicBezTo>
                  <a:cubicBezTo>
                    <a:pt x="8781" y="915"/>
                    <a:pt x="8880" y="1007"/>
                    <a:pt x="8979" y="1098"/>
                  </a:cubicBezTo>
                  <a:lnTo>
                    <a:pt x="8986" y="1106"/>
                  </a:lnTo>
                  <a:cubicBezTo>
                    <a:pt x="9093" y="1205"/>
                    <a:pt x="9207" y="1312"/>
                    <a:pt x="9337" y="1411"/>
                  </a:cubicBezTo>
                  <a:cubicBezTo>
                    <a:pt x="9375" y="1441"/>
                    <a:pt x="9421" y="1479"/>
                    <a:pt x="9451" y="1510"/>
                  </a:cubicBezTo>
                  <a:cubicBezTo>
                    <a:pt x="9550" y="1601"/>
                    <a:pt x="9665" y="1685"/>
                    <a:pt x="9787" y="1746"/>
                  </a:cubicBezTo>
                  <a:cubicBezTo>
                    <a:pt x="9665" y="1784"/>
                    <a:pt x="9543" y="1807"/>
                    <a:pt x="9421" y="1815"/>
                  </a:cubicBezTo>
                  <a:cubicBezTo>
                    <a:pt x="9383" y="1815"/>
                    <a:pt x="9345" y="1807"/>
                    <a:pt x="9307" y="1799"/>
                  </a:cubicBezTo>
                  <a:cubicBezTo>
                    <a:pt x="8910" y="1731"/>
                    <a:pt x="8590" y="1373"/>
                    <a:pt x="8354" y="1113"/>
                  </a:cubicBezTo>
                  <a:lnTo>
                    <a:pt x="8308" y="1060"/>
                  </a:lnTo>
                  <a:cubicBezTo>
                    <a:pt x="8041" y="763"/>
                    <a:pt x="7721" y="527"/>
                    <a:pt x="7355" y="367"/>
                  </a:cubicBezTo>
                  <a:close/>
                  <a:moveTo>
                    <a:pt x="5984" y="267"/>
                  </a:moveTo>
                  <a:cubicBezTo>
                    <a:pt x="6045" y="275"/>
                    <a:pt x="6098" y="290"/>
                    <a:pt x="6151" y="321"/>
                  </a:cubicBezTo>
                  <a:cubicBezTo>
                    <a:pt x="6548" y="664"/>
                    <a:pt x="6967" y="976"/>
                    <a:pt x="7401" y="1251"/>
                  </a:cubicBezTo>
                  <a:cubicBezTo>
                    <a:pt x="7782" y="1502"/>
                    <a:pt x="8476" y="1929"/>
                    <a:pt x="8925" y="2066"/>
                  </a:cubicBezTo>
                  <a:lnTo>
                    <a:pt x="8720" y="2135"/>
                  </a:lnTo>
                  <a:cubicBezTo>
                    <a:pt x="8453" y="2089"/>
                    <a:pt x="8186" y="2020"/>
                    <a:pt x="7935" y="1921"/>
                  </a:cubicBezTo>
                  <a:cubicBezTo>
                    <a:pt x="7630" y="1799"/>
                    <a:pt x="7333" y="1655"/>
                    <a:pt x="7051" y="1479"/>
                  </a:cubicBezTo>
                  <a:cubicBezTo>
                    <a:pt x="6784" y="1304"/>
                    <a:pt x="6517" y="1121"/>
                    <a:pt x="6273" y="923"/>
                  </a:cubicBezTo>
                  <a:cubicBezTo>
                    <a:pt x="6159" y="839"/>
                    <a:pt x="6045" y="740"/>
                    <a:pt x="5930" y="656"/>
                  </a:cubicBezTo>
                  <a:lnTo>
                    <a:pt x="5877" y="610"/>
                  </a:lnTo>
                  <a:cubicBezTo>
                    <a:pt x="5824" y="557"/>
                    <a:pt x="5770" y="519"/>
                    <a:pt x="5717" y="473"/>
                  </a:cubicBezTo>
                  <a:lnTo>
                    <a:pt x="5717" y="481"/>
                  </a:lnTo>
                  <a:cubicBezTo>
                    <a:pt x="5686" y="450"/>
                    <a:pt x="5656" y="428"/>
                    <a:pt x="5625" y="405"/>
                  </a:cubicBezTo>
                  <a:lnTo>
                    <a:pt x="5610" y="397"/>
                  </a:lnTo>
                  <a:lnTo>
                    <a:pt x="5603" y="389"/>
                  </a:lnTo>
                  <a:cubicBezTo>
                    <a:pt x="5724" y="344"/>
                    <a:pt x="5846" y="298"/>
                    <a:pt x="5976" y="267"/>
                  </a:cubicBezTo>
                  <a:close/>
                  <a:moveTo>
                    <a:pt x="5542" y="420"/>
                  </a:moveTo>
                  <a:lnTo>
                    <a:pt x="5572" y="435"/>
                  </a:lnTo>
                  <a:lnTo>
                    <a:pt x="5580" y="443"/>
                  </a:lnTo>
                  <a:cubicBezTo>
                    <a:pt x="5618" y="473"/>
                    <a:pt x="5648" y="504"/>
                    <a:pt x="5679" y="519"/>
                  </a:cubicBezTo>
                  <a:cubicBezTo>
                    <a:pt x="5732" y="565"/>
                    <a:pt x="5793" y="618"/>
                    <a:pt x="5846" y="671"/>
                  </a:cubicBezTo>
                  <a:cubicBezTo>
                    <a:pt x="5961" y="763"/>
                    <a:pt x="6083" y="877"/>
                    <a:pt x="6205" y="976"/>
                  </a:cubicBezTo>
                  <a:cubicBezTo>
                    <a:pt x="6456" y="1182"/>
                    <a:pt x="6715" y="1380"/>
                    <a:pt x="6990" y="1548"/>
                  </a:cubicBezTo>
                  <a:cubicBezTo>
                    <a:pt x="7279" y="1731"/>
                    <a:pt x="7584" y="1876"/>
                    <a:pt x="7904" y="1998"/>
                  </a:cubicBezTo>
                  <a:cubicBezTo>
                    <a:pt x="8064" y="2051"/>
                    <a:pt x="8240" y="2104"/>
                    <a:pt x="8407" y="2135"/>
                  </a:cubicBezTo>
                  <a:cubicBezTo>
                    <a:pt x="8476" y="2150"/>
                    <a:pt x="8544" y="2165"/>
                    <a:pt x="8613" y="2173"/>
                  </a:cubicBezTo>
                  <a:lnTo>
                    <a:pt x="8468" y="2226"/>
                  </a:lnTo>
                  <a:lnTo>
                    <a:pt x="7980" y="2394"/>
                  </a:lnTo>
                  <a:lnTo>
                    <a:pt x="7958" y="2386"/>
                  </a:lnTo>
                  <a:cubicBezTo>
                    <a:pt x="7889" y="2356"/>
                    <a:pt x="7820" y="2318"/>
                    <a:pt x="7737" y="2280"/>
                  </a:cubicBezTo>
                  <a:cubicBezTo>
                    <a:pt x="7615" y="2219"/>
                    <a:pt x="7493" y="2150"/>
                    <a:pt x="7371" y="2081"/>
                  </a:cubicBezTo>
                  <a:lnTo>
                    <a:pt x="7333" y="2051"/>
                  </a:lnTo>
                  <a:cubicBezTo>
                    <a:pt x="7066" y="1898"/>
                    <a:pt x="6814" y="1723"/>
                    <a:pt x="6570" y="1540"/>
                  </a:cubicBezTo>
                  <a:cubicBezTo>
                    <a:pt x="6433" y="1426"/>
                    <a:pt x="6296" y="1312"/>
                    <a:pt x="6174" y="1197"/>
                  </a:cubicBezTo>
                  <a:cubicBezTo>
                    <a:pt x="6075" y="1121"/>
                    <a:pt x="5984" y="1037"/>
                    <a:pt x="5885" y="953"/>
                  </a:cubicBezTo>
                  <a:cubicBezTo>
                    <a:pt x="5763" y="854"/>
                    <a:pt x="5633" y="771"/>
                    <a:pt x="5496" y="694"/>
                  </a:cubicBezTo>
                  <a:cubicBezTo>
                    <a:pt x="5427" y="656"/>
                    <a:pt x="5351" y="618"/>
                    <a:pt x="5267" y="595"/>
                  </a:cubicBezTo>
                  <a:cubicBezTo>
                    <a:pt x="5244" y="588"/>
                    <a:pt x="5214" y="580"/>
                    <a:pt x="5191" y="580"/>
                  </a:cubicBezTo>
                  <a:cubicBezTo>
                    <a:pt x="5313" y="519"/>
                    <a:pt x="5427" y="466"/>
                    <a:pt x="5542" y="420"/>
                  </a:cubicBezTo>
                  <a:close/>
                  <a:moveTo>
                    <a:pt x="5138" y="618"/>
                  </a:moveTo>
                  <a:cubicBezTo>
                    <a:pt x="5176" y="626"/>
                    <a:pt x="5214" y="633"/>
                    <a:pt x="5252" y="649"/>
                  </a:cubicBezTo>
                  <a:cubicBezTo>
                    <a:pt x="5328" y="671"/>
                    <a:pt x="5397" y="702"/>
                    <a:pt x="5465" y="748"/>
                  </a:cubicBezTo>
                  <a:cubicBezTo>
                    <a:pt x="5595" y="824"/>
                    <a:pt x="5717" y="915"/>
                    <a:pt x="5824" y="1014"/>
                  </a:cubicBezTo>
                  <a:cubicBezTo>
                    <a:pt x="5892" y="1068"/>
                    <a:pt x="5961" y="1136"/>
                    <a:pt x="6037" y="1197"/>
                  </a:cubicBezTo>
                  <a:cubicBezTo>
                    <a:pt x="6182" y="1334"/>
                    <a:pt x="6334" y="1472"/>
                    <a:pt x="6502" y="1601"/>
                  </a:cubicBezTo>
                  <a:cubicBezTo>
                    <a:pt x="6746" y="1792"/>
                    <a:pt x="7005" y="1967"/>
                    <a:pt x="7279" y="2119"/>
                  </a:cubicBezTo>
                  <a:lnTo>
                    <a:pt x="7317" y="2135"/>
                  </a:lnTo>
                  <a:cubicBezTo>
                    <a:pt x="7439" y="2211"/>
                    <a:pt x="7569" y="2280"/>
                    <a:pt x="7706" y="2333"/>
                  </a:cubicBezTo>
                  <a:lnTo>
                    <a:pt x="7904" y="2417"/>
                  </a:lnTo>
                  <a:lnTo>
                    <a:pt x="7828" y="2447"/>
                  </a:lnTo>
                  <a:lnTo>
                    <a:pt x="7706" y="2485"/>
                  </a:lnTo>
                  <a:lnTo>
                    <a:pt x="7676" y="2485"/>
                  </a:lnTo>
                  <a:cubicBezTo>
                    <a:pt x="7599" y="2470"/>
                    <a:pt x="7515" y="2455"/>
                    <a:pt x="7432" y="2440"/>
                  </a:cubicBezTo>
                  <a:lnTo>
                    <a:pt x="7325" y="2409"/>
                  </a:lnTo>
                  <a:cubicBezTo>
                    <a:pt x="7287" y="2401"/>
                    <a:pt x="7249" y="2386"/>
                    <a:pt x="7203" y="2379"/>
                  </a:cubicBezTo>
                  <a:lnTo>
                    <a:pt x="7195" y="2379"/>
                  </a:lnTo>
                  <a:cubicBezTo>
                    <a:pt x="7157" y="2363"/>
                    <a:pt x="7134" y="2356"/>
                    <a:pt x="7112" y="2341"/>
                  </a:cubicBezTo>
                  <a:cubicBezTo>
                    <a:pt x="7043" y="2310"/>
                    <a:pt x="6974" y="2280"/>
                    <a:pt x="6906" y="2241"/>
                  </a:cubicBezTo>
                  <a:cubicBezTo>
                    <a:pt x="6647" y="2089"/>
                    <a:pt x="6395" y="1929"/>
                    <a:pt x="6151" y="1746"/>
                  </a:cubicBezTo>
                  <a:cubicBezTo>
                    <a:pt x="6060" y="1677"/>
                    <a:pt x="5968" y="1601"/>
                    <a:pt x="5885" y="1533"/>
                  </a:cubicBezTo>
                  <a:cubicBezTo>
                    <a:pt x="5747" y="1426"/>
                    <a:pt x="5595" y="1312"/>
                    <a:pt x="5450" y="1205"/>
                  </a:cubicBezTo>
                  <a:cubicBezTo>
                    <a:pt x="5321" y="1113"/>
                    <a:pt x="5183" y="1037"/>
                    <a:pt x="5046" y="969"/>
                  </a:cubicBezTo>
                  <a:cubicBezTo>
                    <a:pt x="4932" y="915"/>
                    <a:pt x="4810" y="885"/>
                    <a:pt x="4680" y="870"/>
                  </a:cubicBezTo>
                  <a:cubicBezTo>
                    <a:pt x="4802" y="793"/>
                    <a:pt x="4962" y="702"/>
                    <a:pt x="5122" y="618"/>
                  </a:cubicBezTo>
                  <a:close/>
                  <a:moveTo>
                    <a:pt x="4619" y="892"/>
                  </a:moveTo>
                  <a:cubicBezTo>
                    <a:pt x="4757" y="915"/>
                    <a:pt x="4886" y="953"/>
                    <a:pt x="5000" y="1022"/>
                  </a:cubicBezTo>
                  <a:cubicBezTo>
                    <a:pt x="5138" y="1091"/>
                    <a:pt x="5267" y="1167"/>
                    <a:pt x="5382" y="1258"/>
                  </a:cubicBezTo>
                  <a:cubicBezTo>
                    <a:pt x="5526" y="1357"/>
                    <a:pt x="5664" y="1472"/>
                    <a:pt x="5793" y="1578"/>
                  </a:cubicBezTo>
                  <a:cubicBezTo>
                    <a:pt x="5885" y="1647"/>
                    <a:pt x="5976" y="1731"/>
                    <a:pt x="6075" y="1807"/>
                  </a:cubicBezTo>
                  <a:cubicBezTo>
                    <a:pt x="6174" y="1883"/>
                    <a:pt x="6296" y="1959"/>
                    <a:pt x="6403" y="2028"/>
                  </a:cubicBezTo>
                  <a:lnTo>
                    <a:pt x="6456" y="2066"/>
                  </a:lnTo>
                  <a:cubicBezTo>
                    <a:pt x="6586" y="2150"/>
                    <a:pt x="6715" y="2226"/>
                    <a:pt x="6852" y="2295"/>
                  </a:cubicBezTo>
                  <a:cubicBezTo>
                    <a:pt x="6929" y="2333"/>
                    <a:pt x="6997" y="2371"/>
                    <a:pt x="7073" y="2401"/>
                  </a:cubicBezTo>
                  <a:lnTo>
                    <a:pt x="7119" y="2424"/>
                  </a:lnTo>
                  <a:cubicBezTo>
                    <a:pt x="7195" y="2462"/>
                    <a:pt x="7279" y="2501"/>
                    <a:pt x="7363" y="2531"/>
                  </a:cubicBezTo>
                  <a:cubicBezTo>
                    <a:pt x="7401" y="2539"/>
                    <a:pt x="7432" y="2554"/>
                    <a:pt x="7462" y="2569"/>
                  </a:cubicBezTo>
                  <a:lnTo>
                    <a:pt x="7386" y="2600"/>
                  </a:lnTo>
                  <a:lnTo>
                    <a:pt x="7035" y="2722"/>
                  </a:lnTo>
                  <a:cubicBezTo>
                    <a:pt x="6921" y="2699"/>
                    <a:pt x="6814" y="2668"/>
                    <a:pt x="6708" y="2623"/>
                  </a:cubicBezTo>
                  <a:cubicBezTo>
                    <a:pt x="6578" y="2562"/>
                    <a:pt x="6456" y="2485"/>
                    <a:pt x="6349" y="2386"/>
                  </a:cubicBezTo>
                  <a:cubicBezTo>
                    <a:pt x="6258" y="2287"/>
                    <a:pt x="6167" y="2188"/>
                    <a:pt x="6083" y="2081"/>
                  </a:cubicBezTo>
                  <a:lnTo>
                    <a:pt x="6060" y="2059"/>
                  </a:lnTo>
                  <a:cubicBezTo>
                    <a:pt x="6022" y="2005"/>
                    <a:pt x="5984" y="1959"/>
                    <a:pt x="5938" y="1921"/>
                  </a:cubicBezTo>
                  <a:cubicBezTo>
                    <a:pt x="5892" y="1876"/>
                    <a:pt x="5831" y="1822"/>
                    <a:pt x="5778" y="1777"/>
                  </a:cubicBezTo>
                  <a:cubicBezTo>
                    <a:pt x="5557" y="1571"/>
                    <a:pt x="5298" y="1411"/>
                    <a:pt x="5023" y="1289"/>
                  </a:cubicBezTo>
                  <a:cubicBezTo>
                    <a:pt x="4879" y="1228"/>
                    <a:pt x="4718" y="1182"/>
                    <a:pt x="4558" y="1159"/>
                  </a:cubicBezTo>
                  <a:cubicBezTo>
                    <a:pt x="4490" y="1152"/>
                    <a:pt x="4421" y="1152"/>
                    <a:pt x="4353" y="1152"/>
                  </a:cubicBezTo>
                  <a:cubicBezTo>
                    <a:pt x="4299" y="1152"/>
                    <a:pt x="4246" y="1152"/>
                    <a:pt x="4193" y="1144"/>
                  </a:cubicBezTo>
                  <a:cubicBezTo>
                    <a:pt x="4315" y="1075"/>
                    <a:pt x="4436" y="1007"/>
                    <a:pt x="4574" y="923"/>
                  </a:cubicBezTo>
                  <a:lnTo>
                    <a:pt x="4619" y="892"/>
                  </a:lnTo>
                  <a:close/>
                  <a:moveTo>
                    <a:pt x="4132" y="1182"/>
                  </a:moveTo>
                  <a:cubicBezTo>
                    <a:pt x="4185" y="1197"/>
                    <a:pt x="4246" y="1205"/>
                    <a:pt x="4307" y="1205"/>
                  </a:cubicBezTo>
                  <a:lnTo>
                    <a:pt x="4345" y="1205"/>
                  </a:lnTo>
                  <a:cubicBezTo>
                    <a:pt x="4414" y="1205"/>
                    <a:pt x="4482" y="1213"/>
                    <a:pt x="4543" y="1228"/>
                  </a:cubicBezTo>
                  <a:cubicBezTo>
                    <a:pt x="4696" y="1251"/>
                    <a:pt x="4840" y="1296"/>
                    <a:pt x="4978" y="1365"/>
                  </a:cubicBezTo>
                  <a:cubicBezTo>
                    <a:pt x="5244" y="1479"/>
                    <a:pt x="5488" y="1639"/>
                    <a:pt x="5702" y="1838"/>
                  </a:cubicBezTo>
                  <a:cubicBezTo>
                    <a:pt x="5755" y="1883"/>
                    <a:pt x="5808" y="1937"/>
                    <a:pt x="5862" y="1982"/>
                  </a:cubicBezTo>
                  <a:cubicBezTo>
                    <a:pt x="5907" y="2013"/>
                    <a:pt x="5945" y="2059"/>
                    <a:pt x="5976" y="2104"/>
                  </a:cubicBezTo>
                  <a:lnTo>
                    <a:pt x="5999" y="2135"/>
                  </a:lnTo>
                  <a:cubicBezTo>
                    <a:pt x="6083" y="2241"/>
                    <a:pt x="6182" y="2348"/>
                    <a:pt x="6281" y="2440"/>
                  </a:cubicBezTo>
                  <a:cubicBezTo>
                    <a:pt x="6395" y="2546"/>
                    <a:pt x="6532" y="2623"/>
                    <a:pt x="6670" y="2683"/>
                  </a:cubicBezTo>
                  <a:cubicBezTo>
                    <a:pt x="6761" y="2714"/>
                    <a:pt x="6845" y="2737"/>
                    <a:pt x="6936" y="2752"/>
                  </a:cubicBezTo>
                  <a:lnTo>
                    <a:pt x="6464" y="2912"/>
                  </a:lnTo>
                  <a:cubicBezTo>
                    <a:pt x="6227" y="2836"/>
                    <a:pt x="6014" y="2691"/>
                    <a:pt x="5839" y="2508"/>
                  </a:cubicBezTo>
                  <a:cubicBezTo>
                    <a:pt x="5763" y="2417"/>
                    <a:pt x="5686" y="2310"/>
                    <a:pt x="5625" y="2211"/>
                  </a:cubicBezTo>
                  <a:lnTo>
                    <a:pt x="5603" y="2180"/>
                  </a:lnTo>
                  <a:cubicBezTo>
                    <a:pt x="5534" y="2059"/>
                    <a:pt x="5435" y="1944"/>
                    <a:pt x="5328" y="1845"/>
                  </a:cubicBezTo>
                  <a:cubicBezTo>
                    <a:pt x="5206" y="1746"/>
                    <a:pt x="5069" y="1670"/>
                    <a:pt x="4917" y="1624"/>
                  </a:cubicBezTo>
                  <a:cubicBezTo>
                    <a:pt x="4757" y="1571"/>
                    <a:pt x="4597" y="1533"/>
                    <a:pt x="4429" y="1510"/>
                  </a:cubicBezTo>
                  <a:cubicBezTo>
                    <a:pt x="4299" y="1495"/>
                    <a:pt x="4170" y="1487"/>
                    <a:pt x="4048" y="1472"/>
                  </a:cubicBezTo>
                  <a:lnTo>
                    <a:pt x="3941" y="1464"/>
                  </a:lnTo>
                  <a:cubicBezTo>
                    <a:pt x="3819" y="1456"/>
                    <a:pt x="3712" y="1441"/>
                    <a:pt x="3613" y="1434"/>
                  </a:cubicBezTo>
                  <a:cubicBezTo>
                    <a:pt x="3796" y="1357"/>
                    <a:pt x="3964" y="1281"/>
                    <a:pt x="4132" y="1182"/>
                  </a:cubicBezTo>
                  <a:close/>
                  <a:moveTo>
                    <a:pt x="3530" y="1464"/>
                  </a:moveTo>
                  <a:cubicBezTo>
                    <a:pt x="3667" y="1495"/>
                    <a:pt x="3804" y="1510"/>
                    <a:pt x="3926" y="1525"/>
                  </a:cubicBezTo>
                  <a:lnTo>
                    <a:pt x="4025" y="1540"/>
                  </a:lnTo>
                  <a:cubicBezTo>
                    <a:pt x="4154" y="1556"/>
                    <a:pt x="4284" y="1571"/>
                    <a:pt x="4406" y="1594"/>
                  </a:cubicBezTo>
                  <a:cubicBezTo>
                    <a:pt x="4566" y="1609"/>
                    <a:pt x="4718" y="1647"/>
                    <a:pt x="4863" y="1700"/>
                  </a:cubicBezTo>
                  <a:cubicBezTo>
                    <a:pt x="5008" y="1746"/>
                    <a:pt x="5130" y="1822"/>
                    <a:pt x="5244" y="1914"/>
                  </a:cubicBezTo>
                  <a:cubicBezTo>
                    <a:pt x="5359" y="2013"/>
                    <a:pt x="5458" y="2127"/>
                    <a:pt x="5534" y="2264"/>
                  </a:cubicBezTo>
                  <a:lnTo>
                    <a:pt x="5542" y="2264"/>
                  </a:lnTo>
                  <a:cubicBezTo>
                    <a:pt x="5610" y="2363"/>
                    <a:pt x="5686" y="2462"/>
                    <a:pt x="5770" y="2554"/>
                  </a:cubicBezTo>
                  <a:cubicBezTo>
                    <a:pt x="5869" y="2668"/>
                    <a:pt x="5991" y="2760"/>
                    <a:pt x="6128" y="2828"/>
                  </a:cubicBezTo>
                  <a:cubicBezTo>
                    <a:pt x="6212" y="2874"/>
                    <a:pt x="6296" y="2904"/>
                    <a:pt x="6388" y="2935"/>
                  </a:cubicBezTo>
                  <a:lnTo>
                    <a:pt x="6037" y="3049"/>
                  </a:lnTo>
                  <a:cubicBezTo>
                    <a:pt x="5793" y="2935"/>
                    <a:pt x="5572" y="2767"/>
                    <a:pt x="5389" y="2569"/>
                  </a:cubicBezTo>
                  <a:lnTo>
                    <a:pt x="5366" y="2485"/>
                  </a:lnTo>
                  <a:cubicBezTo>
                    <a:pt x="5214" y="1975"/>
                    <a:pt x="4619" y="1799"/>
                    <a:pt x="4055" y="1632"/>
                  </a:cubicBezTo>
                  <a:cubicBezTo>
                    <a:pt x="3865" y="1578"/>
                    <a:pt x="3690" y="1533"/>
                    <a:pt x="3530" y="1464"/>
                  </a:cubicBezTo>
                  <a:close/>
                  <a:moveTo>
                    <a:pt x="3103" y="1830"/>
                  </a:moveTo>
                  <a:cubicBezTo>
                    <a:pt x="3644" y="1830"/>
                    <a:pt x="4345" y="2074"/>
                    <a:pt x="5237" y="2562"/>
                  </a:cubicBezTo>
                  <a:lnTo>
                    <a:pt x="5313" y="2607"/>
                  </a:lnTo>
                  <a:cubicBezTo>
                    <a:pt x="5496" y="2798"/>
                    <a:pt x="5709" y="2965"/>
                    <a:pt x="5938" y="3087"/>
                  </a:cubicBezTo>
                  <a:lnTo>
                    <a:pt x="5930" y="3087"/>
                  </a:lnTo>
                  <a:lnTo>
                    <a:pt x="5572" y="3202"/>
                  </a:lnTo>
                  <a:cubicBezTo>
                    <a:pt x="5061" y="3164"/>
                    <a:pt x="4574" y="2965"/>
                    <a:pt x="4040" y="2562"/>
                  </a:cubicBezTo>
                  <a:lnTo>
                    <a:pt x="3903" y="2455"/>
                  </a:lnTo>
                  <a:cubicBezTo>
                    <a:pt x="3728" y="2310"/>
                    <a:pt x="3545" y="2180"/>
                    <a:pt x="3347" y="2066"/>
                  </a:cubicBezTo>
                  <a:cubicBezTo>
                    <a:pt x="3202" y="1975"/>
                    <a:pt x="3042" y="1906"/>
                    <a:pt x="2874" y="1853"/>
                  </a:cubicBezTo>
                  <a:lnTo>
                    <a:pt x="2889" y="1845"/>
                  </a:lnTo>
                  <a:cubicBezTo>
                    <a:pt x="2958" y="1838"/>
                    <a:pt x="3034" y="1830"/>
                    <a:pt x="3103" y="1830"/>
                  </a:cubicBezTo>
                  <a:close/>
                  <a:moveTo>
                    <a:pt x="2620" y="2002"/>
                  </a:moveTo>
                  <a:cubicBezTo>
                    <a:pt x="2631" y="2002"/>
                    <a:pt x="2642" y="2003"/>
                    <a:pt x="2653" y="2005"/>
                  </a:cubicBezTo>
                  <a:cubicBezTo>
                    <a:pt x="2805" y="2005"/>
                    <a:pt x="2950" y="2028"/>
                    <a:pt x="3095" y="2089"/>
                  </a:cubicBezTo>
                  <a:lnTo>
                    <a:pt x="3171" y="2112"/>
                  </a:lnTo>
                  <a:cubicBezTo>
                    <a:pt x="3248" y="2135"/>
                    <a:pt x="3316" y="2165"/>
                    <a:pt x="3385" y="2211"/>
                  </a:cubicBezTo>
                  <a:cubicBezTo>
                    <a:pt x="3408" y="2219"/>
                    <a:pt x="3430" y="2234"/>
                    <a:pt x="3453" y="2249"/>
                  </a:cubicBezTo>
                  <a:lnTo>
                    <a:pt x="3461" y="2249"/>
                  </a:lnTo>
                  <a:cubicBezTo>
                    <a:pt x="3491" y="2272"/>
                    <a:pt x="3530" y="2295"/>
                    <a:pt x="3560" y="2325"/>
                  </a:cubicBezTo>
                  <a:cubicBezTo>
                    <a:pt x="3568" y="2325"/>
                    <a:pt x="3575" y="2333"/>
                    <a:pt x="3575" y="2333"/>
                  </a:cubicBezTo>
                  <a:cubicBezTo>
                    <a:pt x="3659" y="2386"/>
                    <a:pt x="3735" y="2447"/>
                    <a:pt x="3804" y="2501"/>
                  </a:cubicBezTo>
                  <a:cubicBezTo>
                    <a:pt x="3941" y="2607"/>
                    <a:pt x="4086" y="2722"/>
                    <a:pt x="4238" y="2821"/>
                  </a:cubicBezTo>
                  <a:cubicBezTo>
                    <a:pt x="4543" y="3026"/>
                    <a:pt x="4894" y="3171"/>
                    <a:pt x="5252" y="3240"/>
                  </a:cubicBezTo>
                  <a:lnTo>
                    <a:pt x="5260" y="3247"/>
                  </a:lnTo>
                  <a:lnTo>
                    <a:pt x="5290" y="3255"/>
                  </a:lnTo>
                  <a:lnTo>
                    <a:pt x="5321" y="3270"/>
                  </a:lnTo>
                  <a:lnTo>
                    <a:pt x="5160" y="3324"/>
                  </a:lnTo>
                  <a:cubicBezTo>
                    <a:pt x="4985" y="3301"/>
                    <a:pt x="4818" y="3270"/>
                    <a:pt x="4650" y="3225"/>
                  </a:cubicBezTo>
                  <a:lnTo>
                    <a:pt x="4635" y="3225"/>
                  </a:lnTo>
                  <a:lnTo>
                    <a:pt x="4536" y="3202"/>
                  </a:lnTo>
                  <a:cubicBezTo>
                    <a:pt x="4284" y="3133"/>
                    <a:pt x="4048" y="3049"/>
                    <a:pt x="3819" y="2935"/>
                  </a:cubicBezTo>
                  <a:cubicBezTo>
                    <a:pt x="3705" y="2882"/>
                    <a:pt x="3583" y="2828"/>
                    <a:pt x="3461" y="2775"/>
                  </a:cubicBezTo>
                  <a:cubicBezTo>
                    <a:pt x="3110" y="2623"/>
                    <a:pt x="2729" y="2531"/>
                    <a:pt x="2348" y="2501"/>
                  </a:cubicBezTo>
                  <a:lnTo>
                    <a:pt x="2242" y="2501"/>
                  </a:lnTo>
                  <a:cubicBezTo>
                    <a:pt x="2135" y="2501"/>
                    <a:pt x="2036" y="2508"/>
                    <a:pt x="1929" y="2531"/>
                  </a:cubicBezTo>
                  <a:cubicBezTo>
                    <a:pt x="1899" y="2539"/>
                    <a:pt x="1860" y="2539"/>
                    <a:pt x="1830" y="2539"/>
                  </a:cubicBezTo>
                  <a:lnTo>
                    <a:pt x="1777" y="2539"/>
                  </a:lnTo>
                  <a:cubicBezTo>
                    <a:pt x="1754" y="2539"/>
                    <a:pt x="1731" y="2531"/>
                    <a:pt x="1708" y="2531"/>
                  </a:cubicBezTo>
                  <a:cubicBezTo>
                    <a:pt x="1975" y="2333"/>
                    <a:pt x="2249" y="2158"/>
                    <a:pt x="2539" y="2013"/>
                  </a:cubicBezTo>
                  <a:cubicBezTo>
                    <a:pt x="2566" y="2007"/>
                    <a:pt x="2593" y="2002"/>
                    <a:pt x="2620" y="2002"/>
                  </a:cubicBezTo>
                  <a:close/>
                  <a:moveTo>
                    <a:pt x="2249" y="2592"/>
                  </a:moveTo>
                  <a:cubicBezTo>
                    <a:pt x="2356" y="2592"/>
                    <a:pt x="2455" y="2600"/>
                    <a:pt x="2554" y="2615"/>
                  </a:cubicBezTo>
                  <a:cubicBezTo>
                    <a:pt x="2950" y="2683"/>
                    <a:pt x="3339" y="2805"/>
                    <a:pt x="3697" y="2981"/>
                  </a:cubicBezTo>
                  <a:cubicBezTo>
                    <a:pt x="4010" y="3133"/>
                    <a:pt x="4337" y="3247"/>
                    <a:pt x="4673" y="3316"/>
                  </a:cubicBezTo>
                  <a:lnTo>
                    <a:pt x="4764" y="3339"/>
                  </a:lnTo>
                  <a:lnTo>
                    <a:pt x="4802" y="3347"/>
                  </a:lnTo>
                  <a:cubicBezTo>
                    <a:pt x="4840" y="3354"/>
                    <a:pt x="4871" y="3369"/>
                    <a:pt x="4901" y="3377"/>
                  </a:cubicBezTo>
                  <a:lnTo>
                    <a:pt x="4917" y="3385"/>
                  </a:lnTo>
                  <a:lnTo>
                    <a:pt x="4924" y="3385"/>
                  </a:lnTo>
                  <a:lnTo>
                    <a:pt x="4856" y="3408"/>
                  </a:lnTo>
                  <a:cubicBezTo>
                    <a:pt x="4772" y="3415"/>
                    <a:pt x="4688" y="3430"/>
                    <a:pt x="4612" y="3438"/>
                  </a:cubicBezTo>
                  <a:lnTo>
                    <a:pt x="4475" y="3453"/>
                  </a:lnTo>
                  <a:cubicBezTo>
                    <a:pt x="4299" y="3476"/>
                    <a:pt x="4132" y="3491"/>
                    <a:pt x="3956" y="3499"/>
                  </a:cubicBezTo>
                  <a:lnTo>
                    <a:pt x="3827" y="3499"/>
                  </a:lnTo>
                  <a:cubicBezTo>
                    <a:pt x="3537" y="3468"/>
                    <a:pt x="3240" y="3423"/>
                    <a:pt x="2950" y="3362"/>
                  </a:cubicBezTo>
                  <a:cubicBezTo>
                    <a:pt x="2798" y="3331"/>
                    <a:pt x="2645" y="3301"/>
                    <a:pt x="2493" y="3278"/>
                  </a:cubicBezTo>
                  <a:cubicBezTo>
                    <a:pt x="2333" y="3250"/>
                    <a:pt x="2172" y="3237"/>
                    <a:pt x="2012" y="3237"/>
                  </a:cubicBezTo>
                  <a:cubicBezTo>
                    <a:pt x="1729" y="3237"/>
                    <a:pt x="1447" y="3279"/>
                    <a:pt x="1175" y="3362"/>
                  </a:cubicBezTo>
                  <a:cubicBezTo>
                    <a:pt x="1136" y="3369"/>
                    <a:pt x="1091" y="3377"/>
                    <a:pt x="1053" y="3392"/>
                  </a:cubicBezTo>
                  <a:cubicBezTo>
                    <a:pt x="1007" y="3400"/>
                    <a:pt x="953" y="3415"/>
                    <a:pt x="900" y="3423"/>
                  </a:cubicBezTo>
                  <a:cubicBezTo>
                    <a:pt x="854" y="3430"/>
                    <a:pt x="809" y="3438"/>
                    <a:pt x="755" y="3438"/>
                  </a:cubicBezTo>
                  <a:cubicBezTo>
                    <a:pt x="938" y="3217"/>
                    <a:pt x="1144" y="3004"/>
                    <a:pt x="1365" y="2805"/>
                  </a:cubicBezTo>
                  <a:cubicBezTo>
                    <a:pt x="1464" y="2783"/>
                    <a:pt x="1556" y="2752"/>
                    <a:pt x="1647" y="2722"/>
                  </a:cubicBezTo>
                  <a:cubicBezTo>
                    <a:pt x="1723" y="2691"/>
                    <a:pt x="1799" y="2661"/>
                    <a:pt x="1876" y="2638"/>
                  </a:cubicBezTo>
                  <a:cubicBezTo>
                    <a:pt x="1998" y="2607"/>
                    <a:pt x="2120" y="2592"/>
                    <a:pt x="2249" y="2592"/>
                  </a:cubicBezTo>
                  <a:close/>
                  <a:moveTo>
                    <a:pt x="9695" y="2074"/>
                  </a:moveTo>
                  <a:cubicBezTo>
                    <a:pt x="9695" y="2104"/>
                    <a:pt x="9688" y="2142"/>
                    <a:pt x="9680" y="2180"/>
                  </a:cubicBezTo>
                  <a:cubicBezTo>
                    <a:pt x="9680" y="2196"/>
                    <a:pt x="9672" y="2211"/>
                    <a:pt x="9672" y="2219"/>
                  </a:cubicBezTo>
                  <a:cubicBezTo>
                    <a:pt x="9627" y="2341"/>
                    <a:pt x="9596" y="2455"/>
                    <a:pt x="9573" y="2577"/>
                  </a:cubicBezTo>
                  <a:lnTo>
                    <a:pt x="9566" y="2600"/>
                  </a:lnTo>
                  <a:lnTo>
                    <a:pt x="9550" y="2668"/>
                  </a:lnTo>
                  <a:cubicBezTo>
                    <a:pt x="9528" y="2767"/>
                    <a:pt x="9505" y="2874"/>
                    <a:pt x="9482" y="2973"/>
                  </a:cubicBezTo>
                  <a:cubicBezTo>
                    <a:pt x="9436" y="3202"/>
                    <a:pt x="9383" y="3430"/>
                    <a:pt x="9307" y="3651"/>
                  </a:cubicBezTo>
                  <a:cubicBezTo>
                    <a:pt x="9276" y="3743"/>
                    <a:pt x="9246" y="3834"/>
                    <a:pt x="9223" y="3918"/>
                  </a:cubicBezTo>
                  <a:lnTo>
                    <a:pt x="9223" y="3933"/>
                  </a:lnTo>
                  <a:cubicBezTo>
                    <a:pt x="9131" y="4238"/>
                    <a:pt x="9017" y="4535"/>
                    <a:pt x="8872" y="4817"/>
                  </a:cubicBezTo>
                  <a:cubicBezTo>
                    <a:pt x="9032" y="4505"/>
                    <a:pt x="9124" y="4162"/>
                    <a:pt x="9162" y="3811"/>
                  </a:cubicBezTo>
                  <a:cubicBezTo>
                    <a:pt x="9162" y="3743"/>
                    <a:pt x="9177" y="3674"/>
                    <a:pt x="9177" y="3613"/>
                  </a:cubicBezTo>
                  <a:lnTo>
                    <a:pt x="9177" y="3575"/>
                  </a:lnTo>
                  <a:cubicBezTo>
                    <a:pt x="9207" y="2988"/>
                    <a:pt x="9238" y="2440"/>
                    <a:pt x="9695" y="2074"/>
                  </a:cubicBezTo>
                  <a:close/>
                  <a:moveTo>
                    <a:pt x="1952" y="3331"/>
                  </a:moveTo>
                  <a:cubicBezTo>
                    <a:pt x="2242" y="3331"/>
                    <a:pt x="2531" y="3362"/>
                    <a:pt x="2813" y="3423"/>
                  </a:cubicBezTo>
                  <a:lnTo>
                    <a:pt x="2950" y="3453"/>
                  </a:lnTo>
                  <a:cubicBezTo>
                    <a:pt x="3270" y="3529"/>
                    <a:pt x="3598" y="3575"/>
                    <a:pt x="3933" y="3583"/>
                  </a:cubicBezTo>
                  <a:lnTo>
                    <a:pt x="4025" y="3583"/>
                  </a:lnTo>
                  <a:cubicBezTo>
                    <a:pt x="4109" y="3583"/>
                    <a:pt x="4185" y="3575"/>
                    <a:pt x="4269" y="3568"/>
                  </a:cubicBezTo>
                  <a:lnTo>
                    <a:pt x="4269" y="3568"/>
                  </a:lnTo>
                  <a:cubicBezTo>
                    <a:pt x="3933" y="3659"/>
                    <a:pt x="3621" y="3735"/>
                    <a:pt x="3316" y="3811"/>
                  </a:cubicBezTo>
                  <a:lnTo>
                    <a:pt x="3331" y="3850"/>
                  </a:lnTo>
                  <a:cubicBezTo>
                    <a:pt x="3598" y="3811"/>
                    <a:pt x="3872" y="3758"/>
                    <a:pt x="4162" y="3705"/>
                  </a:cubicBezTo>
                  <a:lnTo>
                    <a:pt x="4162" y="3705"/>
                  </a:lnTo>
                  <a:cubicBezTo>
                    <a:pt x="3895" y="3865"/>
                    <a:pt x="3644" y="4063"/>
                    <a:pt x="3423" y="4284"/>
                  </a:cubicBezTo>
                  <a:lnTo>
                    <a:pt x="3301" y="4398"/>
                  </a:lnTo>
                  <a:cubicBezTo>
                    <a:pt x="3042" y="4635"/>
                    <a:pt x="2523" y="5023"/>
                    <a:pt x="1921" y="5023"/>
                  </a:cubicBezTo>
                  <a:cubicBezTo>
                    <a:pt x="1868" y="5023"/>
                    <a:pt x="1822" y="5023"/>
                    <a:pt x="1777" y="5016"/>
                  </a:cubicBezTo>
                  <a:cubicBezTo>
                    <a:pt x="1533" y="4955"/>
                    <a:pt x="1296" y="4878"/>
                    <a:pt x="1060" y="4787"/>
                  </a:cubicBezTo>
                  <a:cubicBezTo>
                    <a:pt x="489" y="4566"/>
                    <a:pt x="207" y="4375"/>
                    <a:pt x="161" y="4322"/>
                  </a:cubicBezTo>
                  <a:cubicBezTo>
                    <a:pt x="260" y="4124"/>
                    <a:pt x="374" y="3941"/>
                    <a:pt x="496" y="3758"/>
                  </a:cubicBezTo>
                  <a:cubicBezTo>
                    <a:pt x="809" y="3552"/>
                    <a:pt x="1167" y="3415"/>
                    <a:pt x="1540" y="3362"/>
                  </a:cubicBezTo>
                  <a:cubicBezTo>
                    <a:pt x="1678" y="3339"/>
                    <a:pt x="1815" y="3331"/>
                    <a:pt x="1952" y="3331"/>
                  </a:cubicBezTo>
                  <a:close/>
                  <a:moveTo>
                    <a:pt x="10252" y="1860"/>
                  </a:moveTo>
                  <a:cubicBezTo>
                    <a:pt x="9947" y="2234"/>
                    <a:pt x="9863" y="2683"/>
                    <a:pt x="9787" y="3110"/>
                  </a:cubicBezTo>
                  <a:cubicBezTo>
                    <a:pt x="9749" y="3377"/>
                    <a:pt x="9688" y="3636"/>
                    <a:pt x="9596" y="3888"/>
                  </a:cubicBezTo>
                  <a:cubicBezTo>
                    <a:pt x="9451" y="4269"/>
                    <a:pt x="9238" y="4627"/>
                    <a:pt x="8979" y="4947"/>
                  </a:cubicBezTo>
                  <a:cubicBezTo>
                    <a:pt x="8918" y="5016"/>
                    <a:pt x="8857" y="5084"/>
                    <a:pt x="8788" y="5145"/>
                  </a:cubicBezTo>
                  <a:cubicBezTo>
                    <a:pt x="9055" y="4772"/>
                    <a:pt x="9192" y="4360"/>
                    <a:pt x="9322" y="3956"/>
                  </a:cubicBezTo>
                  <a:lnTo>
                    <a:pt x="9329" y="3918"/>
                  </a:lnTo>
                  <a:cubicBezTo>
                    <a:pt x="9360" y="3834"/>
                    <a:pt x="9383" y="3758"/>
                    <a:pt x="9413" y="3674"/>
                  </a:cubicBezTo>
                  <a:cubicBezTo>
                    <a:pt x="9482" y="3453"/>
                    <a:pt x="9543" y="3225"/>
                    <a:pt x="9589" y="2988"/>
                  </a:cubicBezTo>
                  <a:lnTo>
                    <a:pt x="9596" y="2958"/>
                  </a:lnTo>
                  <a:cubicBezTo>
                    <a:pt x="9611" y="2866"/>
                    <a:pt x="9634" y="2775"/>
                    <a:pt x="9657" y="2683"/>
                  </a:cubicBezTo>
                  <a:lnTo>
                    <a:pt x="9672" y="2592"/>
                  </a:lnTo>
                  <a:cubicBezTo>
                    <a:pt x="9726" y="2379"/>
                    <a:pt x="9779" y="2150"/>
                    <a:pt x="9931" y="1967"/>
                  </a:cubicBezTo>
                  <a:cubicBezTo>
                    <a:pt x="10031" y="1929"/>
                    <a:pt x="10137" y="1898"/>
                    <a:pt x="10252" y="1860"/>
                  </a:cubicBezTo>
                  <a:close/>
                  <a:moveTo>
                    <a:pt x="4810" y="3568"/>
                  </a:moveTo>
                  <a:lnTo>
                    <a:pt x="4810" y="3575"/>
                  </a:lnTo>
                  <a:lnTo>
                    <a:pt x="4802" y="3590"/>
                  </a:lnTo>
                  <a:lnTo>
                    <a:pt x="4779" y="3613"/>
                  </a:lnTo>
                  <a:cubicBezTo>
                    <a:pt x="4589" y="3758"/>
                    <a:pt x="4421" y="3933"/>
                    <a:pt x="4284" y="4132"/>
                  </a:cubicBezTo>
                  <a:cubicBezTo>
                    <a:pt x="4223" y="4223"/>
                    <a:pt x="4170" y="4314"/>
                    <a:pt x="4116" y="4406"/>
                  </a:cubicBezTo>
                  <a:cubicBezTo>
                    <a:pt x="4071" y="4490"/>
                    <a:pt x="4025" y="4581"/>
                    <a:pt x="3964" y="4665"/>
                  </a:cubicBezTo>
                  <a:cubicBezTo>
                    <a:pt x="3895" y="4772"/>
                    <a:pt x="3812" y="4863"/>
                    <a:pt x="3720" y="4947"/>
                  </a:cubicBezTo>
                  <a:cubicBezTo>
                    <a:pt x="3651" y="4993"/>
                    <a:pt x="3583" y="5031"/>
                    <a:pt x="3507" y="5061"/>
                  </a:cubicBezTo>
                  <a:lnTo>
                    <a:pt x="3484" y="5077"/>
                  </a:lnTo>
                  <a:cubicBezTo>
                    <a:pt x="3278" y="5138"/>
                    <a:pt x="3065" y="5168"/>
                    <a:pt x="2851" y="5168"/>
                  </a:cubicBezTo>
                  <a:cubicBezTo>
                    <a:pt x="2607" y="5160"/>
                    <a:pt x="2371" y="5138"/>
                    <a:pt x="2142" y="5092"/>
                  </a:cubicBezTo>
                  <a:cubicBezTo>
                    <a:pt x="2516" y="5031"/>
                    <a:pt x="2866" y="4878"/>
                    <a:pt x="3164" y="4642"/>
                  </a:cubicBezTo>
                  <a:lnTo>
                    <a:pt x="3171" y="4642"/>
                  </a:lnTo>
                  <a:cubicBezTo>
                    <a:pt x="3286" y="4543"/>
                    <a:pt x="3392" y="4452"/>
                    <a:pt x="3499" y="4345"/>
                  </a:cubicBezTo>
                  <a:cubicBezTo>
                    <a:pt x="3812" y="4063"/>
                    <a:pt x="4124" y="3766"/>
                    <a:pt x="4589" y="3621"/>
                  </a:cubicBezTo>
                  <a:cubicBezTo>
                    <a:pt x="4589" y="3621"/>
                    <a:pt x="4597" y="3621"/>
                    <a:pt x="4604" y="3613"/>
                  </a:cubicBezTo>
                  <a:lnTo>
                    <a:pt x="4810" y="3568"/>
                  </a:lnTo>
                  <a:close/>
                  <a:moveTo>
                    <a:pt x="5808" y="3324"/>
                  </a:moveTo>
                  <a:cubicBezTo>
                    <a:pt x="5717" y="3385"/>
                    <a:pt x="5641" y="3446"/>
                    <a:pt x="5587" y="3484"/>
                  </a:cubicBezTo>
                  <a:cubicBezTo>
                    <a:pt x="5290" y="3712"/>
                    <a:pt x="5100" y="4002"/>
                    <a:pt x="4909" y="4276"/>
                  </a:cubicBezTo>
                  <a:cubicBezTo>
                    <a:pt x="4749" y="4528"/>
                    <a:pt x="4558" y="4764"/>
                    <a:pt x="4345" y="4970"/>
                  </a:cubicBezTo>
                  <a:cubicBezTo>
                    <a:pt x="4109" y="5191"/>
                    <a:pt x="3827" y="5351"/>
                    <a:pt x="3514" y="5450"/>
                  </a:cubicBezTo>
                  <a:cubicBezTo>
                    <a:pt x="3408" y="5488"/>
                    <a:pt x="3278" y="5511"/>
                    <a:pt x="3171" y="5541"/>
                  </a:cubicBezTo>
                  <a:lnTo>
                    <a:pt x="3095" y="5564"/>
                  </a:lnTo>
                  <a:cubicBezTo>
                    <a:pt x="3293" y="5473"/>
                    <a:pt x="3461" y="5336"/>
                    <a:pt x="3590" y="5160"/>
                  </a:cubicBezTo>
                  <a:lnTo>
                    <a:pt x="3598" y="5160"/>
                  </a:lnTo>
                  <a:lnTo>
                    <a:pt x="3629" y="5115"/>
                  </a:lnTo>
                  <a:cubicBezTo>
                    <a:pt x="3674" y="5092"/>
                    <a:pt x="3712" y="5069"/>
                    <a:pt x="3751" y="5038"/>
                  </a:cubicBezTo>
                  <a:cubicBezTo>
                    <a:pt x="3834" y="4978"/>
                    <a:pt x="3918" y="4894"/>
                    <a:pt x="3979" y="4810"/>
                  </a:cubicBezTo>
                  <a:cubicBezTo>
                    <a:pt x="4055" y="4703"/>
                    <a:pt x="4124" y="4596"/>
                    <a:pt x="4185" y="4482"/>
                  </a:cubicBezTo>
                  <a:cubicBezTo>
                    <a:pt x="4223" y="4414"/>
                    <a:pt x="4269" y="4345"/>
                    <a:pt x="4307" y="4276"/>
                  </a:cubicBezTo>
                  <a:cubicBezTo>
                    <a:pt x="4513" y="3949"/>
                    <a:pt x="4795" y="3682"/>
                    <a:pt x="5130" y="3499"/>
                  </a:cubicBezTo>
                  <a:cubicBezTo>
                    <a:pt x="5351" y="3446"/>
                    <a:pt x="5580" y="3385"/>
                    <a:pt x="5808" y="3324"/>
                  </a:cubicBezTo>
                  <a:close/>
                  <a:moveTo>
                    <a:pt x="6509" y="3118"/>
                  </a:moveTo>
                  <a:cubicBezTo>
                    <a:pt x="6509" y="3141"/>
                    <a:pt x="6494" y="3156"/>
                    <a:pt x="6487" y="3179"/>
                  </a:cubicBezTo>
                  <a:lnTo>
                    <a:pt x="6471" y="3194"/>
                  </a:lnTo>
                  <a:cubicBezTo>
                    <a:pt x="6464" y="3209"/>
                    <a:pt x="6456" y="3225"/>
                    <a:pt x="6449" y="3232"/>
                  </a:cubicBezTo>
                  <a:cubicBezTo>
                    <a:pt x="6258" y="3468"/>
                    <a:pt x="6083" y="3728"/>
                    <a:pt x="5938" y="3994"/>
                  </a:cubicBezTo>
                  <a:lnTo>
                    <a:pt x="5938" y="4002"/>
                  </a:lnTo>
                  <a:cubicBezTo>
                    <a:pt x="5885" y="4109"/>
                    <a:pt x="5816" y="4215"/>
                    <a:pt x="5747" y="4322"/>
                  </a:cubicBezTo>
                  <a:cubicBezTo>
                    <a:pt x="5572" y="4619"/>
                    <a:pt x="5351" y="4886"/>
                    <a:pt x="5100" y="5122"/>
                  </a:cubicBezTo>
                  <a:cubicBezTo>
                    <a:pt x="5343" y="4817"/>
                    <a:pt x="5442" y="4505"/>
                    <a:pt x="5389" y="4185"/>
                  </a:cubicBezTo>
                  <a:lnTo>
                    <a:pt x="5366" y="4032"/>
                  </a:lnTo>
                  <a:lnTo>
                    <a:pt x="5252" y="4162"/>
                  </a:lnTo>
                  <a:cubicBezTo>
                    <a:pt x="5130" y="4299"/>
                    <a:pt x="5023" y="4436"/>
                    <a:pt x="4917" y="4589"/>
                  </a:cubicBezTo>
                  <a:cubicBezTo>
                    <a:pt x="4528" y="5130"/>
                    <a:pt x="4124" y="5686"/>
                    <a:pt x="2943" y="5686"/>
                  </a:cubicBezTo>
                  <a:lnTo>
                    <a:pt x="2866" y="5686"/>
                  </a:lnTo>
                  <a:cubicBezTo>
                    <a:pt x="2973" y="5648"/>
                    <a:pt x="3080" y="5625"/>
                    <a:pt x="3194" y="5602"/>
                  </a:cubicBezTo>
                  <a:cubicBezTo>
                    <a:pt x="3308" y="5572"/>
                    <a:pt x="3423" y="5541"/>
                    <a:pt x="3537" y="5503"/>
                  </a:cubicBezTo>
                  <a:lnTo>
                    <a:pt x="3545" y="5503"/>
                  </a:lnTo>
                  <a:cubicBezTo>
                    <a:pt x="3865" y="5404"/>
                    <a:pt x="4154" y="5237"/>
                    <a:pt x="4398" y="5016"/>
                  </a:cubicBezTo>
                  <a:cubicBezTo>
                    <a:pt x="4619" y="4802"/>
                    <a:pt x="4810" y="4566"/>
                    <a:pt x="4970" y="4307"/>
                  </a:cubicBezTo>
                  <a:cubicBezTo>
                    <a:pt x="5160" y="4032"/>
                    <a:pt x="5351" y="3750"/>
                    <a:pt x="5641" y="3529"/>
                  </a:cubicBezTo>
                  <a:cubicBezTo>
                    <a:pt x="5763" y="3430"/>
                    <a:pt x="5892" y="3339"/>
                    <a:pt x="6029" y="3263"/>
                  </a:cubicBezTo>
                  <a:cubicBezTo>
                    <a:pt x="6182" y="3217"/>
                    <a:pt x="6349" y="3164"/>
                    <a:pt x="6509" y="3118"/>
                  </a:cubicBezTo>
                  <a:close/>
                  <a:moveTo>
                    <a:pt x="7858" y="2683"/>
                  </a:moveTo>
                  <a:cubicBezTo>
                    <a:pt x="7790" y="2737"/>
                    <a:pt x="7721" y="2790"/>
                    <a:pt x="7645" y="2844"/>
                  </a:cubicBezTo>
                  <a:lnTo>
                    <a:pt x="7607" y="2882"/>
                  </a:lnTo>
                  <a:cubicBezTo>
                    <a:pt x="7264" y="3126"/>
                    <a:pt x="6967" y="3430"/>
                    <a:pt x="6730" y="3766"/>
                  </a:cubicBezTo>
                  <a:cubicBezTo>
                    <a:pt x="6639" y="3895"/>
                    <a:pt x="6563" y="4032"/>
                    <a:pt x="6487" y="4162"/>
                  </a:cubicBezTo>
                  <a:cubicBezTo>
                    <a:pt x="6357" y="4406"/>
                    <a:pt x="6197" y="4635"/>
                    <a:pt x="6022" y="4848"/>
                  </a:cubicBezTo>
                  <a:cubicBezTo>
                    <a:pt x="5740" y="5145"/>
                    <a:pt x="5420" y="5351"/>
                    <a:pt x="4917" y="5564"/>
                  </a:cubicBezTo>
                  <a:lnTo>
                    <a:pt x="4741" y="5641"/>
                  </a:lnTo>
                  <a:lnTo>
                    <a:pt x="4711" y="5656"/>
                  </a:lnTo>
                  <a:cubicBezTo>
                    <a:pt x="4612" y="5702"/>
                    <a:pt x="4497" y="5747"/>
                    <a:pt x="4391" y="5793"/>
                  </a:cubicBezTo>
                  <a:cubicBezTo>
                    <a:pt x="4429" y="5763"/>
                    <a:pt x="4467" y="5732"/>
                    <a:pt x="4497" y="5709"/>
                  </a:cubicBezTo>
                  <a:lnTo>
                    <a:pt x="4597" y="5641"/>
                  </a:lnTo>
                  <a:cubicBezTo>
                    <a:pt x="4711" y="5557"/>
                    <a:pt x="4833" y="5465"/>
                    <a:pt x="4947" y="5374"/>
                  </a:cubicBezTo>
                  <a:cubicBezTo>
                    <a:pt x="5244" y="5138"/>
                    <a:pt x="5503" y="4848"/>
                    <a:pt x="5724" y="4535"/>
                  </a:cubicBezTo>
                  <a:cubicBezTo>
                    <a:pt x="5839" y="4375"/>
                    <a:pt x="5930" y="4208"/>
                    <a:pt x="6022" y="4048"/>
                  </a:cubicBezTo>
                  <a:cubicBezTo>
                    <a:pt x="6227" y="3689"/>
                    <a:pt x="6441" y="3316"/>
                    <a:pt x="6799" y="3026"/>
                  </a:cubicBezTo>
                  <a:cubicBezTo>
                    <a:pt x="7127" y="2927"/>
                    <a:pt x="7470" y="2813"/>
                    <a:pt x="7858" y="2683"/>
                  </a:cubicBezTo>
                  <a:close/>
                  <a:moveTo>
                    <a:pt x="10534" y="1784"/>
                  </a:moveTo>
                  <a:lnTo>
                    <a:pt x="10534" y="1784"/>
                  </a:lnTo>
                  <a:cubicBezTo>
                    <a:pt x="10556" y="1868"/>
                    <a:pt x="10549" y="1959"/>
                    <a:pt x="10511" y="2043"/>
                  </a:cubicBezTo>
                  <a:lnTo>
                    <a:pt x="10511" y="2036"/>
                  </a:lnTo>
                  <a:cubicBezTo>
                    <a:pt x="10495" y="2074"/>
                    <a:pt x="10473" y="2104"/>
                    <a:pt x="10457" y="2142"/>
                  </a:cubicBezTo>
                  <a:cubicBezTo>
                    <a:pt x="10305" y="2508"/>
                    <a:pt x="10183" y="2889"/>
                    <a:pt x="10107" y="3286"/>
                  </a:cubicBezTo>
                  <a:cubicBezTo>
                    <a:pt x="10076" y="3415"/>
                    <a:pt x="10046" y="3537"/>
                    <a:pt x="10008" y="3667"/>
                  </a:cubicBezTo>
                  <a:lnTo>
                    <a:pt x="10008" y="3682"/>
                  </a:lnTo>
                  <a:cubicBezTo>
                    <a:pt x="9764" y="4596"/>
                    <a:pt x="9535" y="5465"/>
                    <a:pt x="8163" y="5793"/>
                  </a:cubicBezTo>
                  <a:lnTo>
                    <a:pt x="8224" y="5732"/>
                  </a:lnTo>
                  <a:lnTo>
                    <a:pt x="8270" y="5694"/>
                  </a:lnTo>
                  <a:lnTo>
                    <a:pt x="8407" y="5587"/>
                  </a:lnTo>
                  <a:lnTo>
                    <a:pt x="8415" y="5587"/>
                  </a:lnTo>
                  <a:cubicBezTo>
                    <a:pt x="8651" y="5420"/>
                    <a:pt x="8864" y="5221"/>
                    <a:pt x="9063" y="5008"/>
                  </a:cubicBezTo>
                  <a:cubicBezTo>
                    <a:pt x="9329" y="4680"/>
                    <a:pt x="9543" y="4314"/>
                    <a:pt x="9695" y="3926"/>
                  </a:cubicBezTo>
                  <a:cubicBezTo>
                    <a:pt x="9787" y="3667"/>
                    <a:pt x="9848" y="3408"/>
                    <a:pt x="9886" y="3141"/>
                  </a:cubicBezTo>
                  <a:lnTo>
                    <a:pt x="9886" y="3133"/>
                  </a:lnTo>
                  <a:cubicBezTo>
                    <a:pt x="9970" y="2668"/>
                    <a:pt x="10053" y="2180"/>
                    <a:pt x="10434" y="1807"/>
                  </a:cubicBezTo>
                  <a:lnTo>
                    <a:pt x="10534" y="1784"/>
                  </a:lnTo>
                  <a:close/>
                  <a:moveTo>
                    <a:pt x="7615" y="2950"/>
                  </a:moveTo>
                  <a:lnTo>
                    <a:pt x="7615" y="2950"/>
                  </a:lnTo>
                  <a:cubicBezTo>
                    <a:pt x="7493" y="3072"/>
                    <a:pt x="7394" y="3209"/>
                    <a:pt x="7302" y="3362"/>
                  </a:cubicBezTo>
                  <a:cubicBezTo>
                    <a:pt x="7211" y="3522"/>
                    <a:pt x="7127" y="3689"/>
                    <a:pt x="7043" y="3857"/>
                  </a:cubicBezTo>
                  <a:lnTo>
                    <a:pt x="7043" y="3865"/>
                  </a:lnTo>
                  <a:cubicBezTo>
                    <a:pt x="6921" y="4093"/>
                    <a:pt x="6799" y="4330"/>
                    <a:pt x="6662" y="4551"/>
                  </a:cubicBezTo>
                  <a:cubicBezTo>
                    <a:pt x="6410" y="4962"/>
                    <a:pt x="6151" y="5381"/>
                    <a:pt x="5587" y="5602"/>
                  </a:cubicBezTo>
                  <a:cubicBezTo>
                    <a:pt x="5237" y="5740"/>
                    <a:pt x="4779" y="5892"/>
                    <a:pt x="4353" y="5892"/>
                  </a:cubicBezTo>
                  <a:lnTo>
                    <a:pt x="4284" y="5892"/>
                  </a:lnTo>
                  <a:cubicBezTo>
                    <a:pt x="4452" y="5839"/>
                    <a:pt x="4597" y="5770"/>
                    <a:pt x="4741" y="5709"/>
                  </a:cubicBezTo>
                  <a:lnTo>
                    <a:pt x="4749" y="5709"/>
                  </a:lnTo>
                  <a:lnTo>
                    <a:pt x="4939" y="5625"/>
                  </a:lnTo>
                  <a:cubicBezTo>
                    <a:pt x="5450" y="5412"/>
                    <a:pt x="5778" y="5199"/>
                    <a:pt x="6067" y="4894"/>
                  </a:cubicBezTo>
                  <a:cubicBezTo>
                    <a:pt x="6250" y="4680"/>
                    <a:pt x="6410" y="4444"/>
                    <a:pt x="6540" y="4200"/>
                  </a:cubicBezTo>
                  <a:cubicBezTo>
                    <a:pt x="6616" y="4071"/>
                    <a:pt x="6692" y="3933"/>
                    <a:pt x="6784" y="3804"/>
                  </a:cubicBezTo>
                  <a:cubicBezTo>
                    <a:pt x="7012" y="3476"/>
                    <a:pt x="7294" y="3186"/>
                    <a:pt x="7615" y="2950"/>
                  </a:cubicBezTo>
                  <a:close/>
                  <a:moveTo>
                    <a:pt x="8361" y="2516"/>
                  </a:moveTo>
                  <a:lnTo>
                    <a:pt x="8361" y="2516"/>
                  </a:lnTo>
                  <a:cubicBezTo>
                    <a:pt x="8354" y="2592"/>
                    <a:pt x="8323" y="2661"/>
                    <a:pt x="8285" y="2722"/>
                  </a:cubicBezTo>
                  <a:lnTo>
                    <a:pt x="8278" y="2729"/>
                  </a:lnTo>
                  <a:cubicBezTo>
                    <a:pt x="8240" y="2783"/>
                    <a:pt x="8194" y="2844"/>
                    <a:pt x="8148" y="2912"/>
                  </a:cubicBezTo>
                  <a:cubicBezTo>
                    <a:pt x="8140" y="2912"/>
                    <a:pt x="8133" y="2920"/>
                    <a:pt x="8133" y="2927"/>
                  </a:cubicBezTo>
                  <a:lnTo>
                    <a:pt x="8087" y="3004"/>
                  </a:lnTo>
                  <a:cubicBezTo>
                    <a:pt x="7858" y="3339"/>
                    <a:pt x="7737" y="3712"/>
                    <a:pt x="7622" y="4078"/>
                  </a:cubicBezTo>
                  <a:lnTo>
                    <a:pt x="7592" y="4170"/>
                  </a:lnTo>
                  <a:cubicBezTo>
                    <a:pt x="7455" y="4604"/>
                    <a:pt x="7218" y="5008"/>
                    <a:pt x="6898" y="5336"/>
                  </a:cubicBezTo>
                  <a:cubicBezTo>
                    <a:pt x="6852" y="5381"/>
                    <a:pt x="6807" y="5427"/>
                    <a:pt x="6761" y="5481"/>
                  </a:cubicBezTo>
                  <a:cubicBezTo>
                    <a:pt x="6700" y="5549"/>
                    <a:pt x="6631" y="5618"/>
                    <a:pt x="6563" y="5686"/>
                  </a:cubicBezTo>
                  <a:lnTo>
                    <a:pt x="6555" y="5694"/>
                  </a:lnTo>
                  <a:cubicBezTo>
                    <a:pt x="6464" y="5785"/>
                    <a:pt x="6357" y="5862"/>
                    <a:pt x="6235" y="5923"/>
                  </a:cubicBezTo>
                  <a:cubicBezTo>
                    <a:pt x="6479" y="5770"/>
                    <a:pt x="6685" y="5580"/>
                    <a:pt x="6852" y="5359"/>
                  </a:cubicBezTo>
                  <a:cubicBezTo>
                    <a:pt x="7020" y="5138"/>
                    <a:pt x="7142" y="4886"/>
                    <a:pt x="7218" y="4619"/>
                  </a:cubicBezTo>
                  <a:cubicBezTo>
                    <a:pt x="7234" y="4574"/>
                    <a:pt x="7249" y="4513"/>
                    <a:pt x="7264" y="4444"/>
                  </a:cubicBezTo>
                  <a:cubicBezTo>
                    <a:pt x="7439" y="3773"/>
                    <a:pt x="7660" y="2943"/>
                    <a:pt x="8361" y="2516"/>
                  </a:cubicBezTo>
                  <a:close/>
                  <a:moveTo>
                    <a:pt x="8727" y="2394"/>
                  </a:moveTo>
                  <a:lnTo>
                    <a:pt x="8727" y="2394"/>
                  </a:lnTo>
                  <a:cubicBezTo>
                    <a:pt x="8392" y="2844"/>
                    <a:pt x="8331" y="3385"/>
                    <a:pt x="8270" y="3911"/>
                  </a:cubicBezTo>
                  <a:cubicBezTo>
                    <a:pt x="8232" y="4307"/>
                    <a:pt x="8186" y="4718"/>
                    <a:pt x="8019" y="5077"/>
                  </a:cubicBezTo>
                  <a:cubicBezTo>
                    <a:pt x="7797" y="5541"/>
                    <a:pt x="7256" y="5831"/>
                    <a:pt x="6410" y="5945"/>
                  </a:cubicBezTo>
                  <a:cubicBezTo>
                    <a:pt x="6563" y="5839"/>
                    <a:pt x="6692" y="5709"/>
                    <a:pt x="6814" y="5564"/>
                  </a:cubicBezTo>
                  <a:cubicBezTo>
                    <a:pt x="6845" y="5526"/>
                    <a:pt x="6868" y="5503"/>
                    <a:pt x="6898" y="5473"/>
                  </a:cubicBezTo>
                  <a:cubicBezTo>
                    <a:pt x="7188" y="5176"/>
                    <a:pt x="7424" y="4825"/>
                    <a:pt x="7592" y="4444"/>
                  </a:cubicBezTo>
                  <a:cubicBezTo>
                    <a:pt x="7660" y="4284"/>
                    <a:pt x="7714" y="4116"/>
                    <a:pt x="7767" y="3956"/>
                  </a:cubicBezTo>
                  <a:cubicBezTo>
                    <a:pt x="7843" y="3689"/>
                    <a:pt x="7942" y="3438"/>
                    <a:pt x="8072" y="3202"/>
                  </a:cubicBezTo>
                  <a:cubicBezTo>
                    <a:pt x="8240" y="2889"/>
                    <a:pt x="8461" y="2615"/>
                    <a:pt x="8727" y="2394"/>
                  </a:cubicBezTo>
                  <a:close/>
                  <a:moveTo>
                    <a:pt x="7759" y="3004"/>
                  </a:moveTo>
                  <a:cubicBezTo>
                    <a:pt x="7455" y="3430"/>
                    <a:pt x="7317" y="3964"/>
                    <a:pt x="7195" y="4429"/>
                  </a:cubicBezTo>
                  <a:lnTo>
                    <a:pt x="7150" y="4612"/>
                  </a:lnTo>
                  <a:cubicBezTo>
                    <a:pt x="6974" y="5206"/>
                    <a:pt x="6555" y="5709"/>
                    <a:pt x="5991" y="5984"/>
                  </a:cubicBezTo>
                  <a:cubicBezTo>
                    <a:pt x="5831" y="5991"/>
                    <a:pt x="5664" y="5999"/>
                    <a:pt x="5488" y="5999"/>
                  </a:cubicBezTo>
                  <a:cubicBezTo>
                    <a:pt x="5275" y="5999"/>
                    <a:pt x="5054" y="5991"/>
                    <a:pt x="4810" y="5976"/>
                  </a:cubicBezTo>
                  <a:cubicBezTo>
                    <a:pt x="5046" y="5930"/>
                    <a:pt x="5275" y="5862"/>
                    <a:pt x="5496" y="5778"/>
                  </a:cubicBezTo>
                  <a:cubicBezTo>
                    <a:pt x="5976" y="5610"/>
                    <a:pt x="6273" y="5389"/>
                    <a:pt x="6525" y="5046"/>
                  </a:cubicBezTo>
                  <a:cubicBezTo>
                    <a:pt x="6814" y="4619"/>
                    <a:pt x="7073" y="4177"/>
                    <a:pt x="7302" y="3712"/>
                  </a:cubicBezTo>
                  <a:cubicBezTo>
                    <a:pt x="7409" y="3461"/>
                    <a:pt x="7561" y="3225"/>
                    <a:pt x="7744" y="3019"/>
                  </a:cubicBezTo>
                  <a:lnTo>
                    <a:pt x="7759" y="3004"/>
                  </a:lnTo>
                  <a:close/>
                  <a:moveTo>
                    <a:pt x="7904" y="1"/>
                  </a:moveTo>
                  <a:cubicBezTo>
                    <a:pt x="7576" y="8"/>
                    <a:pt x="7256" y="46"/>
                    <a:pt x="6936" y="115"/>
                  </a:cubicBezTo>
                  <a:lnTo>
                    <a:pt x="6578" y="176"/>
                  </a:lnTo>
                  <a:lnTo>
                    <a:pt x="6776" y="260"/>
                  </a:lnTo>
                  <a:cubicBezTo>
                    <a:pt x="7462" y="549"/>
                    <a:pt x="7797" y="717"/>
                    <a:pt x="8186" y="1144"/>
                  </a:cubicBezTo>
                  <a:lnTo>
                    <a:pt x="8232" y="1197"/>
                  </a:lnTo>
                  <a:cubicBezTo>
                    <a:pt x="8483" y="1472"/>
                    <a:pt x="8819" y="1845"/>
                    <a:pt x="9268" y="1929"/>
                  </a:cubicBezTo>
                  <a:lnTo>
                    <a:pt x="9299" y="1937"/>
                  </a:lnTo>
                  <a:lnTo>
                    <a:pt x="9192" y="1967"/>
                  </a:lnTo>
                  <a:lnTo>
                    <a:pt x="9185" y="1967"/>
                  </a:lnTo>
                  <a:cubicBezTo>
                    <a:pt x="9177" y="1971"/>
                    <a:pt x="9171" y="1973"/>
                    <a:pt x="9166" y="1973"/>
                  </a:cubicBezTo>
                  <a:cubicBezTo>
                    <a:pt x="9160" y="1973"/>
                    <a:pt x="9154" y="1971"/>
                    <a:pt x="9146" y="1967"/>
                  </a:cubicBezTo>
                  <a:cubicBezTo>
                    <a:pt x="8659" y="1967"/>
                    <a:pt x="6769" y="717"/>
                    <a:pt x="6258" y="222"/>
                  </a:cubicBezTo>
                  <a:cubicBezTo>
                    <a:pt x="6174" y="161"/>
                    <a:pt x="6083" y="130"/>
                    <a:pt x="5984" y="123"/>
                  </a:cubicBezTo>
                  <a:lnTo>
                    <a:pt x="5938" y="123"/>
                  </a:lnTo>
                  <a:cubicBezTo>
                    <a:pt x="5374" y="275"/>
                    <a:pt x="4917" y="549"/>
                    <a:pt x="4482" y="809"/>
                  </a:cubicBezTo>
                  <a:cubicBezTo>
                    <a:pt x="4101" y="1037"/>
                    <a:pt x="3735" y="1251"/>
                    <a:pt x="3324" y="1380"/>
                  </a:cubicBezTo>
                  <a:lnTo>
                    <a:pt x="3171" y="1426"/>
                  </a:lnTo>
                  <a:lnTo>
                    <a:pt x="3308" y="1495"/>
                  </a:lnTo>
                  <a:cubicBezTo>
                    <a:pt x="3530" y="1594"/>
                    <a:pt x="3758" y="1670"/>
                    <a:pt x="3994" y="1738"/>
                  </a:cubicBezTo>
                  <a:cubicBezTo>
                    <a:pt x="4444" y="1868"/>
                    <a:pt x="4917" y="2005"/>
                    <a:pt x="5122" y="2318"/>
                  </a:cubicBezTo>
                  <a:cubicBezTo>
                    <a:pt x="4299" y="1883"/>
                    <a:pt x="3644" y="1677"/>
                    <a:pt x="3103" y="1677"/>
                  </a:cubicBezTo>
                  <a:cubicBezTo>
                    <a:pt x="3019" y="1677"/>
                    <a:pt x="2935" y="1685"/>
                    <a:pt x="2851" y="1693"/>
                  </a:cubicBezTo>
                  <a:lnTo>
                    <a:pt x="2836" y="1693"/>
                  </a:lnTo>
                  <a:cubicBezTo>
                    <a:pt x="2813" y="1700"/>
                    <a:pt x="953" y="2409"/>
                    <a:pt x="8" y="4261"/>
                  </a:cubicBezTo>
                  <a:cubicBezTo>
                    <a:pt x="1" y="4276"/>
                    <a:pt x="1" y="4284"/>
                    <a:pt x="1" y="4299"/>
                  </a:cubicBezTo>
                  <a:cubicBezTo>
                    <a:pt x="16" y="4429"/>
                    <a:pt x="443" y="4635"/>
                    <a:pt x="626" y="4726"/>
                  </a:cubicBezTo>
                  <a:cubicBezTo>
                    <a:pt x="1373" y="5061"/>
                    <a:pt x="2203" y="5267"/>
                    <a:pt x="2844" y="5267"/>
                  </a:cubicBezTo>
                  <a:cubicBezTo>
                    <a:pt x="3004" y="5267"/>
                    <a:pt x="3164" y="5260"/>
                    <a:pt x="3316" y="5229"/>
                  </a:cubicBezTo>
                  <a:lnTo>
                    <a:pt x="3316" y="5229"/>
                  </a:lnTo>
                  <a:cubicBezTo>
                    <a:pt x="3156" y="5359"/>
                    <a:pt x="2897" y="5488"/>
                    <a:pt x="2478" y="5648"/>
                  </a:cubicBezTo>
                  <a:lnTo>
                    <a:pt x="2211" y="5740"/>
                  </a:lnTo>
                  <a:lnTo>
                    <a:pt x="2501" y="5770"/>
                  </a:lnTo>
                  <a:cubicBezTo>
                    <a:pt x="2645" y="5778"/>
                    <a:pt x="2798" y="5785"/>
                    <a:pt x="2927" y="5785"/>
                  </a:cubicBezTo>
                  <a:cubicBezTo>
                    <a:pt x="4208" y="5785"/>
                    <a:pt x="4657" y="5168"/>
                    <a:pt x="5046" y="4627"/>
                  </a:cubicBezTo>
                  <a:lnTo>
                    <a:pt x="5054" y="4619"/>
                  </a:lnTo>
                  <a:cubicBezTo>
                    <a:pt x="5115" y="4535"/>
                    <a:pt x="5176" y="4452"/>
                    <a:pt x="5244" y="4368"/>
                  </a:cubicBezTo>
                  <a:lnTo>
                    <a:pt x="5244" y="4368"/>
                  </a:lnTo>
                  <a:cubicBezTo>
                    <a:pt x="5206" y="5046"/>
                    <a:pt x="4429" y="5572"/>
                    <a:pt x="3781" y="5900"/>
                  </a:cubicBezTo>
                  <a:lnTo>
                    <a:pt x="3758" y="5907"/>
                  </a:lnTo>
                  <a:lnTo>
                    <a:pt x="3834" y="6022"/>
                  </a:lnTo>
                  <a:lnTo>
                    <a:pt x="3865" y="6022"/>
                  </a:lnTo>
                  <a:cubicBezTo>
                    <a:pt x="3926" y="6022"/>
                    <a:pt x="4055" y="6029"/>
                    <a:pt x="4223" y="6045"/>
                  </a:cubicBezTo>
                  <a:cubicBezTo>
                    <a:pt x="4551" y="6067"/>
                    <a:pt x="5000" y="6105"/>
                    <a:pt x="5488" y="6105"/>
                  </a:cubicBezTo>
                  <a:cubicBezTo>
                    <a:pt x="6952" y="6105"/>
                    <a:pt x="7858" y="5770"/>
                    <a:pt x="8171" y="5099"/>
                  </a:cubicBezTo>
                  <a:cubicBezTo>
                    <a:pt x="8346" y="4726"/>
                    <a:pt x="8392" y="4307"/>
                    <a:pt x="8438" y="3895"/>
                  </a:cubicBezTo>
                  <a:cubicBezTo>
                    <a:pt x="8506" y="3316"/>
                    <a:pt x="8575" y="2714"/>
                    <a:pt x="9032" y="2257"/>
                  </a:cubicBezTo>
                  <a:lnTo>
                    <a:pt x="9436" y="2112"/>
                  </a:lnTo>
                  <a:lnTo>
                    <a:pt x="9436" y="2112"/>
                  </a:lnTo>
                  <a:cubicBezTo>
                    <a:pt x="9086" y="2508"/>
                    <a:pt x="9055" y="3042"/>
                    <a:pt x="9032" y="3552"/>
                  </a:cubicBezTo>
                  <a:lnTo>
                    <a:pt x="9032" y="3560"/>
                  </a:lnTo>
                  <a:cubicBezTo>
                    <a:pt x="9032" y="3644"/>
                    <a:pt x="9017" y="3712"/>
                    <a:pt x="9017" y="3789"/>
                  </a:cubicBezTo>
                  <a:cubicBezTo>
                    <a:pt x="8925" y="4604"/>
                    <a:pt x="8506" y="5343"/>
                    <a:pt x="7866" y="5854"/>
                  </a:cubicBezTo>
                  <a:lnTo>
                    <a:pt x="7668" y="6006"/>
                  </a:lnTo>
                  <a:lnTo>
                    <a:pt x="7668" y="6006"/>
                  </a:lnTo>
                  <a:lnTo>
                    <a:pt x="7935" y="5961"/>
                  </a:lnTo>
                  <a:cubicBezTo>
                    <a:pt x="9642" y="5671"/>
                    <a:pt x="9893" y="4711"/>
                    <a:pt x="10160" y="3705"/>
                  </a:cubicBezTo>
                  <a:lnTo>
                    <a:pt x="10168" y="3682"/>
                  </a:lnTo>
                  <a:cubicBezTo>
                    <a:pt x="10198" y="3560"/>
                    <a:pt x="10229" y="3430"/>
                    <a:pt x="10259" y="3301"/>
                  </a:cubicBezTo>
                  <a:cubicBezTo>
                    <a:pt x="10343" y="2920"/>
                    <a:pt x="10457" y="2539"/>
                    <a:pt x="10610" y="2180"/>
                  </a:cubicBezTo>
                  <a:cubicBezTo>
                    <a:pt x="10625" y="2142"/>
                    <a:pt x="10648" y="2104"/>
                    <a:pt x="10663" y="2066"/>
                  </a:cubicBezTo>
                  <a:lnTo>
                    <a:pt x="10671" y="2059"/>
                  </a:lnTo>
                  <a:cubicBezTo>
                    <a:pt x="10732" y="1937"/>
                    <a:pt x="10793" y="1815"/>
                    <a:pt x="10785" y="1723"/>
                  </a:cubicBezTo>
                  <a:cubicBezTo>
                    <a:pt x="10785" y="1716"/>
                    <a:pt x="10785" y="1708"/>
                    <a:pt x="10777" y="1700"/>
                  </a:cubicBezTo>
                  <a:cubicBezTo>
                    <a:pt x="10922" y="1655"/>
                    <a:pt x="11029" y="1624"/>
                    <a:pt x="11136" y="1601"/>
                  </a:cubicBezTo>
                  <a:cubicBezTo>
                    <a:pt x="11242" y="1578"/>
                    <a:pt x="11319" y="1556"/>
                    <a:pt x="11410" y="1533"/>
                  </a:cubicBezTo>
                  <a:lnTo>
                    <a:pt x="11410" y="1533"/>
                  </a:lnTo>
                  <a:cubicBezTo>
                    <a:pt x="11303" y="1594"/>
                    <a:pt x="11204" y="1662"/>
                    <a:pt x="11113" y="1746"/>
                  </a:cubicBezTo>
                  <a:cubicBezTo>
                    <a:pt x="10998" y="1838"/>
                    <a:pt x="10907" y="1959"/>
                    <a:pt x="10838" y="2089"/>
                  </a:cubicBezTo>
                  <a:cubicBezTo>
                    <a:pt x="10785" y="2219"/>
                    <a:pt x="10755" y="2356"/>
                    <a:pt x="10770" y="2501"/>
                  </a:cubicBezTo>
                  <a:cubicBezTo>
                    <a:pt x="10785" y="2638"/>
                    <a:pt x="10808" y="2775"/>
                    <a:pt x="10846" y="2912"/>
                  </a:cubicBezTo>
                  <a:cubicBezTo>
                    <a:pt x="10869" y="3026"/>
                    <a:pt x="10892" y="3133"/>
                    <a:pt x="10907" y="3247"/>
                  </a:cubicBezTo>
                  <a:cubicBezTo>
                    <a:pt x="10930" y="3369"/>
                    <a:pt x="10922" y="3499"/>
                    <a:pt x="10884" y="3613"/>
                  </a:cubicBezTo>
                  <a:cubicBezTo>
                    <a:pt x="10846" y="3743"/>
                    <a:pt x="10762" y="3850"/>
                    <a:pt x="10656" y="3933"/>
                  </a:cubicBezTo>
                  <a:lnTo>
                    <a:pt x="10678" y="3956"/>
                  </a:lnTo>
                  <a:cubicBezTo>
                    <a:pt x="10800" y="3880"/>
                    <a:pt x="10892" y="3766"/>
                    <a:pt x="10953" y="3629"/>
                  </a:cubicBezTo>
                  <a:cubicBezTo>
                    <a:pt x="10998" y="3507"/>
                    <a:pt x="11014" y="3377"/>
                    <a:pt x="11006" y="3240"/>
                  </a:cubicBezTo>
                  <a:cubicBezTo>
                    <a:pt x="10998" y="3126"/>
                    <a:pt x="10983" y="3004"/>
                    <a:pt x="10968" y="2889"/>
                  </a:cubicBezTo>
                  <a:cubicBezTo>
                    <a:pt x="10937" y="2760"/>
                    <a:pt x="10930" y="2623"/>
                    <a:pt x="10930" y="2493"/>
                  </a:cubicBezTo>
                  <a:cubicBezTo>
                    <a:pt x="10937" y="2371"/>
                    <a:pt x="10983" y="2257"/>
                    <a:pt x="11044" y="2158"/>
                  </a:cubicBezTo>
                  <a:cubicBezTo>
                    <a:pt x="11105" y="2043"/>
                    <a:pt x="11181" y="1937"/>
                    <a:pt x="11265" y="1845"/>
                  </a:cubicBezTo>
                  <a:cubicBezTo>
                    <a:pt x="11425" y="1670"/>
                    <a:pt x="11631" y="1533"/>
                    <a:pt x="11852" y="1449"/>
                  </a:cubicBezTo>
                  <a:lnTo>
                    <a:pt x="11905" y="1441"/>
                  </a:lnTo>
                  <a:lnTo>
                    <a:pt x="11905" y="1441"/>
                  </a:lnTo>
                  <a:cubicBezTo>
                    <a:pt x="11867" y="1464"/>
                    <a:pt x="11822" y="1487"/>
                    <a:pt x="11783" y="1510"/>
                  </a:cubicBezTo>
                  <a:cubicBezTo>
                    <a:pt x="11669" y="1578"/>
                    <a:pt x="11585" y="1677"/>
                    <a:pt x="11524" y="1799"/>
                  </a:cubicBezTo>
                  <a:cubicBezTo>
                    <a:pt x="11471" y="1906"/>
                    <a:pt x="11448" y="2020"/>
                    <a:pt x="11456" y="2135"/>
                  </a:cubicBezTo>
                  <a:cubicBezTo>
                    <a:pt x="11456" y="2257"/>
                    <a:pt x="11509" y="2371"/>
                    <a:pt x="11601" y="2455"/>
                  </a:cubicBezTo>
                  <a:cubicBezTo>
                    <a:pt x="11692" y="2546"/>
                    <a:pt x="11806" y="2615"/>
                    <a:pt x="11936" y="2645"/>
                  </a:cubicBezTo>
                  <a:cubicBezTo>
                    <a:pt x="12012" y="2668"/>
                    <a:pt x="12096" y="2683"/>
                    <a:pt x="12180" y="2683"/>
                  </a:cubicBezTo>
                  <a:cubicBezTo>
                    <a:pt x="12233" y="2683"/>
                    <a:pt x="12286" y="2676"/>
                    <a:pt x="12347" y="2661"/>
                  </a:cubicBezTo>
                  <a:cubicBezTo>
                    <a:pt x="12416" y="2645"/>
                    <a:pt x="12469" y="2592"/>
                    <a:pt x="12485" y="2523"/>
                  </a:cubicBezTo>
                  <a:cubicBezTo>
                    <a:pt x="12485" y="2462"/>
                    <a:pt x="12469" y="2409"/>
                    <a:pt x="12431" y="2363"/>
                  </a:cubicBezTo>
                  <a:lnTo>
                    <a:pt x="12393" y="2379"/>
                  </a:lnTo>
                  <a:cubicBezTo>
                    <a:pt x="12424" y="2424"/>
                    <a:pt x="12439" y="2470"/>
                    <a:pt x="12431" y="2516"/>
                  </a:cubicBezTo>
                  <a:cubicBezTo>
                    <a:pt x="12416" y="2562"/>
                    <a:pt x="12378" y="2600"/>
                    <a:pt x="12325" y="2607"/>
                  </a:cubicBezTo>
                  <a:cubicBezTo>
                    <a:pt x="12294" y="2615"/>
                    <a:pt x="12256" y="2623"/>
                    <a:pt x="12218" y="2623"/>
                  </a:cubicBezTo>
                  <a:cubicBezTo>
                    <a:pt x="12134" y="2615"/>
                    <a:pt x="12050" y="2600"/>
                    <a:pt x="11974" y="2569"/>
                  </a:cubicBezTo>
                  <a:cubicBezTo>
                    <a:pt x="11867" y="2539"/>
                    <a:pt x="11776" y="2478"/>
                    <a:pt x="11700" y="2394"/>
                  </a:cubicBezTo>
                  <a:cubicBezTo>
                    <a:pt x="11639" y="2325"/>
                    <a:pt x="11608" y="2234"/>
                    <a:pt x="11616" y="2142"/>
                  </a:cubicBezTo>
                  <a:cubicBezTo>
                    <a:pt x="11623" y="2043"/>
                    <a:pt x="11669" y="1952"/>
                    <a:pt x="11730" y="1876"/>
                  </a:cubicBezTo>
                  <a:cubicBezTo>
                    <a:pt x="11898" y="1647"/>
                    <a:pt x="12142" y="1472"/>
                    <a:pt x="12416" y="1388"/>
                  </a:cubicBezTo>
                  <a:lnTo>
                    <a:pt x="12462" y="1388"/>
                  </a:lnTo>
                  <a:cubicBezTo>
                    <a:pt x="12553" y="1380"/>
                    <a:pt x="12637" y="1380"/>
                    <a:pt x="12729" y="1380"/>
                  </a:cubicBezTo>
                  <a:cubicBezTo>
                    <a:pt x="12866" y="1380"/>
                    <a:pt x="12995" y="1388"/>
                    <a:pt x="13132" y="1403"/>
                  </a:cubicBezTo>
                  <a:cubicBezTo>
                    <a:pt x="13353" y="1426"/>
                    <a:pt x="13567" y="1472"/>
                    <a:pt x="13780" y="1533"/>
                  </a:cubicBezTo>
                  <a:lnTo>
                    <a:pt x="13796" y="1495"/>
                  </a:lnTo>
                  <a:lnTo>
                    <a:pt x="13796" y="1487"/>
                  </a:lnTo>
                  <a:cubicBezTo>
                    <a:pt x="13388" y="1327"/>
                    <a:pt x="12953" y="1250"/>
                    <a:pt x="12516" y="1250"/>
                  </a:cubicBezTo>
                  <a:cubicBezTo>
                    <a:pt x="12496" y="1250"/>
                    <a:pt x="12475" y="1250"/>
                    <a:pt x="12454" y="1251"/>
                  </a:cubicBezTo>
                  <a:cubicBezTo>
                    <a:pt x="12218" y="1251"/>
                    <a:pt x="11982" y="1266"/>
                    <a:pt x="11745" y="1304"/>
                  </a:cubicBezTo>
                  <a:lnTo>
                    <a:pt x="11662" y="1228"/>
                  </a:lnTo>
                  <a:cubicBezTo>
                    <a:pt x="11631" y="1197"/>
                    <a:pt x="11601" y="1167"/>
                    <a:pt x="11570" y="1136"/>
                  </a:cubicBezTo>
                  <a:cubicBezTo>
                    <a:pt x="11517" y="1075"/>
                    <a:pt x="11479" y="999"/>
                    <a:pt x="11448" y="923"/>
                  </a:cubicBezTo>
                  <a:cubicBezTo>
                    <a:pt x="11418" y="847"/>
                    <a:pt x="11402" y="771"/>
                    <a:pt x="11395" y="687"/>
                  </a:cubicBezTo>
                  <a:cubicBezTo>
                    <a:pt x="11387" y="610"/>
                    <a:pt x="11395" y="534"/>
                    <a:pt x="11433" y="458"/>
                  </a:cubicBezTo>
                  <a:cubicBezTo>
                    <a:pt x="11471" y="382"/>
                    <a:pt x="11532" y="321"/>
                    <a:pt x="11608" y="283"/>
                  </a:cubicBezTo>
                  <a:cubicBezTo>
                    <a:pt x="11654" y="252"/>
                    <a:pt x="11707" y="245"/>
                    <a:pt x="11761" y="245"/>
                  </a:cubicBezTo>
                  <a:cubicBezTo>
                    <a:pt x="11791" y="245"/>
                    <a:pt x="11829" y="252"/>
                    <a:pt x="11860" y="267"/>
                  </a:cubicBezTo>
                  <a:cubicBezTo>
                    <a:pt x="11936" y="298"/>
                    <a:pt x="11966" y="382"/>
                    <a:pt x="11944" y="458"/>
                  </a:cubicBezTo>
                  <a:cubicBezTo>
                    <a:pt x="11921" y="542"/>
                    <a:pt x="11875" y="618"/>
                    <a:pt x="11814" y="679"/>
                  </a:cubicBezTo>
                  <a:lnTo>
                    <a:pt x="11844" y="710"/>
                  </a:lnTo>
                  <a:cubicBezTo>
                    <a:pt x="11921" y="649"/>
                    <a:pt x="11982" y="565"/>
                    <a:pt x="12020" y="473"/>
                  </a:cubicBezTo>
                  <a:cubicBezTo>
                    <a:pt x="12065" y="367"/>
                    <a:pt x="12020" y="245"/>
                    <a:pt x="11928" y="191"/>
                  </a:cubicBezTo>
                  <a:cubicBezTo>
                    <a:pt x="11867" y="161"/>
                    <a:pt x="11806" y="146"/>
                    <a:pt x="11738" y="146"/>
                  </a:cubicBezTo>
                  <a:cubicBezTo>
                    <a:pt x="11677" y="146"/>
                    <a:pt x="11608" y="161"/>
                    <a:pt x="11547" y="184"/>
                  </a:cubicBezTo>
                  <a:cubicBezTo>
                    <a:pt x="11448" y="229"/>
                    <a:pt x="11357" y="306"/>
                    <a:pt x="11296" y="405"/>
                  </a:cubicBezTo>
                  <a:cubicBezTo>
                    <a:pt x="11242" y="489"/>
                    <a:pt x="11212" y="588"/>
                    <a:pt x="11212" y="687"/>
                  </a:cubicBezTo>
                  <a:cubicBezTo>
                    <a:pt x="11212" y="786"/>
                    <a:pt x="11227" y="877"/>
                    <a:pt x="11265" y="969"/>
                  </a:cubicBezTo>
                  <a:cubicBezTo>
                    <a:pt x="11303" y="1068"/>
                    <a:pt x="11364" y="1159"/>
                    <a:pt x="11441" y="1220"/>
                  </a:cubicBezTo>
                  <a:cubicBezTo>
                    <a:pt x="11486" y="1258"/>
                    <a:pt x="11540" y="1281"/>
                    <a:pt x="11593" y="1304"/>
                  </a:cubicBezTo>
                  <a:lnTo>
                    <a:pt x="11616" y="1319"/>
                  </a:lnTo>
                  <a:cubicBezTo>
                    <a:pt x="11486" y="1334"/>
                    <a:pt x="11349" y="1357"/>
                    <a:pt x="11212" y="1388"/>
                  </a:cubicBezTo>
                  <a:cubicBezTo>
                    <a:pt x="11044" y="1350"/>
                    <a:pt x="10892" y="1281"/>
                    <a:pt x="10747" y="1190"/>
                  </a:cubicBezTo>
                  <a:lnTo>
                    <a:pt x="10648" y="1113"/>
                  </a:lnTo>
                  <a:cubicBezTo>
                    <a:pt x="10511" y="1022"/>
                    <a:pt x="10381" y="923"/>
                    <a:pt x="10259" y="816"/>
                  </a:cubicBezTo>
                  <a:cubicBezTo>
                    <a:pt x="10213" y="771"/>
                    <a:pt x="10160" y="725"/>
                    <a:pt x="10114" y="679"/>
                  </a:cubicBezTo>
                  <a:cubicBezTo>
                    <a:pt x="10015" y="588"/>
                    <a:pt x="9909" y="481"/>
                    <a:pt x="9794" y="389"/>
                  </a:cubicBezTo>
                  <a:cubicBezTo>
                    <a:pt x="9710" y="321"/>
                    <a:pt x="9619" y="260"/>
                    <a:pt x="9520" y="207"/>
                  </a:cubicBezTo>
                  <a:cubicBezTo>
                    <a:pt x="9420" y="160"/>
                    <a:pt x="9314" y="137"/>
                    <a:pt x="9207" y="137"/>
                  </a:cubicBezTo>
                  <a:cubicBezTo>
                    <a:pt x="9192" y="137"/>
                    <a:pt x="9177" y="137"/>
                    <a:pt x="9162" y="138"/>
                  </a:cubicBezTo>
                  <a:lnTo>
                    <a:pt x="9162" y="176"/>
                  </a:lnTo>
                  <a:lnTo>
                    <a:pt x="9177" y="176"/>
                  </a:lnTo>
                  <a:cubicBezTo>
                    <a:pt x="9284" y="176"/>
                    <a:pt x="9390" y="207"/>
                    <a:pt x="9482" y="260"/>
                  </a:cubicBezTo>
                  <a:cubicBezTo>
                    <a:pt x="9566" y="313"/>
                    <a:pt x="9649" y="374"/>
                    <a:pt x="9726" y="450"/>
                  </a:cubicBezTo>
                  <a:cubicBezTo>
                    <a:pt x="9825" y="549"/>
                    <a:pt x="9916" y="656"/>
                    <a:pt x="10008" y="763"/>
                  </a:cubicBezTo>
                  <a:cubicBezTo>
                    <a:pt x="10053" y="809"/>
                    <a:pt x="10092" y="854"/>
                    <a:pt x="10130" y="900"/>
                  </a:cubicBezTo>
                  <a:lnTo>
                    <a:pt x="10198" y="969"/>
                  </a:lnTo>
                  <a:cubicBezTo>
                    <a:pt x="10305" y="1121"/>
                    <a:pt x="10450" y="1243"/>
                    <a:pt x="10610" y="1334"/>
                  </a:cubicBezTo>
                  <a:cubicBezTo>
                    <a:pt x="10709" y="1388"/>
                    <a:pt x="10823" y="1426"/>
                    <a:pt x="10930" y="1449"/>
                  </a:cubicBezTo>
                  <a:cubicBezTo>
                    <a:pt x="10739" y="1495"/>
                    <a:pt x="10549" y="1548"/>
                    <a:pt x="10358" y="1601"/>
                  </a:cubicBezTo>
                  <a:cubicBezTo>
                    <a:pt x="9710" y="1373"/>
                    <a:pt x="9345" y="938"/>
                    <a:pt x="9002" y="466"/>
                  </a:cubicBezTo>
                  <a:cubicBezTo>
                    <a:pt x="8765" y="153"/>
                    <a:pt x="8415" y="1"/>
                    <a:pt x="7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47522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363"/>
        <p:cNvGrpSpPr/>
        <p:nvPr/>
      </p:nvGrpSpPr>
      <p:grpSpPr>
        <a:xfrm>
          <a:off x="0" y="0"/>
          <a:ext cx="0" cy="0"/>
          <a:chOff x="0" y="0"/>
          <a:chExt cx="0" cy="0"/>
        </a:xfrm>
      </p:grpSpPr>
      <p:pic>
        <p:nvPicPr>
          <p:cNvPr id="4364" name="Google Shape;4364;p27"/>
          <p:cNvPicPr preferRelativeResize="0"/>
          <p:nvPr/>
        </p:nvPicPr>
        <p:blipFill>
          <a:blip r:embed="rId2">
            <a:alphaModFix amt="24000"/>
          </a:blip>
          <a:stretch>
            <a:fillRect/>
          </a:stretch>
        </p:blipFill>
        <p:spPr>
          <a:xfrm flipH="1">
            <a:off x="-25" y="-3900"/>
            <a:ext cx="9144003" cy="5143501"/>
          </a:xfrm>
          <a:prstGeom prst="rect">
            <a:avLst/>
          </a:prstGeom>
          <a:noFill/>
          <a:ln>
            <a:noFill/>
          </a:ln>
        </p:spPr>
      </p:pic>
      <p:sp>
        <p:nvSpPr>
          <p:cNvPr id="4365" name="Google Shape;4365;p27"/>
          <p:cNvSpPr txBox="1">
            <a:spLocks noGrp="1"/>
          </p:cNvSpPr>
          <p:nvPr>
            <p:ph type="ctrTitle"/>
          </p:nvPr>
        </p:nvSpPr>
        <p:spPr>
          <a:xfrm>
            <a:off x="2714700" y="790575"/>
            <a:ext cx="3714600" cy="8229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5200"/>
              <a:buNone/>
              <a:defRPr sz="6000">
                <a:latin typeface="Arial" panose="020B0604020202020204" pitchFamily="34" charset="0"/>
                <a:ea typeface="Arial" panose="020B0604020202020204" pitchFamily="34" charset="0"/>
                <a:cs typeface="Arial" panose="020B0604020202020204" pitchFamily="34" charset="0"/>
                <a:sym typeface="IM Fell English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366" name="Google Shape;4366;p27"/>
          <p:cNvSpPr txBox="1">
            <a:spLocks noGrp="1"/>
          </p:cNvSpPr>
          <p:nvPr>
            <p:ph type="subTitle" idx="1"/>
          </p:nvPr>
        </p:nvSpPr>
        <p:spPr>
          <a:xfrm>
            <a:off x="2317500" y="1635100"/>
            <a:ext cx="4509000" cy="15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Arial" panose="020B0604020202020204" pitchFamily="34" charset="0"/>
                <a:ea typeface="Arial" panose="020B0604020202020204" pitchFamily="34" charset="0"/>
                <a:cs typeface="Arial" panose="020B0604020202020204" pitchFamily="34" charset="0"/>
                <a:sym typeface="Fira Sans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67" name="Google Shape;4367;p27"/>
          <p:cNvSpPr txBox="1"/>
          <p:nvPr/>
        </p:nvSpPr>
        <p:spPr>
          <a:xfrm>
            <a:off x="2834725" y="3293725"/>
            <a:ext cx="34755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200">
                <a:solidFill>
                  <a:schemeClr val="dk1"/>
                </a:solidFill>
                <a:latin typeface="Arial" panose="020B0604020202020204" pitchFamily="34" charset="0"/>
                <a:ea typeface="Fira Sans Condensed"/>
                <a:cs typeface="Arial" panose="020B0604020202020204" pitchFamily="34" charset="0"/>
                <a:sym typeface="Fira Sans Condensed"/>
              </a:rPr>
              <a:t>CREDITS: This presentation template was created by </a:t>
            </a:r>
            <a:r>
              <a:rPr lang="en" sz="1200" b="1">
                <a:solidFill>
                  <a:schemeClr val="dk1"/>
                </a:solidFill>
                <a:uFill>
                  <a:noFill/>
                </a:uFill>
                <a:latin typeface="Arial" panose="020B0604020202020204" pitchFamily="34" charset="0"/>
                <a:ea typeface="Fira Sans Condensed"/>
                <a:cs typeface="Arial" panose="020B0604020202020204" pitchFamily="34" charset="0"/>
                <a:sym typeface="Fira Sans Condensed"/>
                <a:hlinkClick r:id="rId3">
                  <a:extLst>
                    <a:ext uri="{A12FA001-AC4F-418D-AE19-62706E023703}">
                      <ahyp:hlinkClr xmlns:ahyp="http://schemas.microsoft.com/office/drawing/2018/hyperlinkcolor" val="tx"/>
                    </a:ext>
                  </a:extLst>
                </a:hlinkClick>
              </a:rPr>
              <a:t>Slidesgo</a:t>
            </a:r>
            <a:r>
              <a:rPr lang="en" sz="1200">
                <a:solidFill>
                  <a:schemeClr val="dk1"/>
                </a:solidFill>
                <a:latin typeface="Arial" panose="020B0604020202020204" pitchFamily="34" charset="0"/>
                <a:ea typeface="Fira Sans Condensed"/>
                <a:cs typeface="Arial" panose="020B0604020202020204" pitchFamily="34" charset="0"/>
                <a:sym typeface="Fira Sans Condensed"/>
              </a:rPr>
              <a:t>, including icons by </a:t>
            </a:r>
            <a:r>
              <a:rPr lang="en" sz="1200" b="1">
                <a:solidFill>
                  <a:schemeClr val="dk1"/>
                </a:solidFill>
                <a:uFill>
                  <a:noFill/>
                </a:uFill>
                <a:latin typeface="Arial" panose="020B0604020202020204" pitchFamily="34" charset="0"/>
                <a:ea typeface="Fira Sans Condensed"/>
                <a:cs typeface="Arial" panose="020B0604020202020204" pitchFamily="34" charset="0"/>
                <a:sym typeface="Fira Sans Condensed"/>
                <a:hlinkClick r:id="rId4">
                  <a:extLst>
                    <a:ext uri="{A12FA001-AC4F-418D-AE19-62706E023703}">
                      <ahyp:hlinkClr xmlns:ahyp="http://schemas.microsoft.com/office/drawing/2018/hyperlinkcolor" val="tx"/>
                    </a:ext>
                  </a:extLst>
                </a:hlinkClick>
              </a:rPr>
              <a:t>Flaticon</a:t>
            </a:r>
            <a:r>
              <a:rPr lang="en" sz="1200" b="1">
                <a:solidFill>
                  <a:schemeClr val="dk1"/>
                </a:solidFill>
                <a:latin typeface="Arial" panose="020B0604020202020204" pitchFamily="34" charset="0"/>
                <a:ea typeface="Fira Sans Condensed"/>
                <a:cs typeface="Arial" panose="020B0604020202020204" pitchFamily="34" charset="0"/>
                <a:sym typeface="Fira Sans Condensed"/>
              </a:rPr>
              <a:t> </a:t>
            </a:r>
            <a:r>
              <a:rPr lang="en" sz="1200">
                <a:solidFill>
                  <a:schemeClr val="dk1"/>
                </a:solidFill>
                <a:latin typeface="Arial" panose="020B0604020202020204" pitchFamily="34" charset="0"/>
                <a:ea typeface="Fira Sans Condensed"/>
                <a:cs typeface="Arial" panose="020B0604020202020204" pitchFamily="34" charset="0"/>
                <a:sym typeface="Fira Sans Condensed"/>
              </a:rPr>
              <a:t>and infographics &amp; images by </a:t>
            </a:r>
            <a:r>
              <a:rPr lang="en" sz="1200" b="1">
                <a:solidFill>
                  <a:schemeClr val="dk1"/>
                </a:solidFill>
                <a:uFill>
                  <a:noFill/>
                </a:uFill>
                <a:latin typeface="Arial" panose="020B0604020202020204" pitchFamily="34" charset="0"/>
                <a:ea typeface="Fira Sans Condensed"/>
                <a:cs typeface="Arial" panose="020B0604020202020204" pitchFamily="34" charset="0"/>
                <a:sym typeface="Fira Sans Condensed"/>
                <a:hlinkClick r:id="rId5">
                  <a:extLst>
                    <a:ext uri="{A12FA001-AC4F-418D-AE19-62706E023703}">
                      <ahyp:hlinkClr xmlns:ahyp="http://schemas.microsoft.com/office/drawing/2018/hyperlinkcolor" val="tx"/>
                    </a:ext>
                  </a:extLst>
                </a:hlinkClick>
              </a:rPr>
              <a:t>Freepik</a:t>
            </a:r>
            <a:endParaRPr sz="1200" b="1">
              <a:solidFill>
                <a:schemeClr val="dk1"/>
              </a:solidFill>
              <a:latin typeface="Arial" panose="020B0604020202020204" pitchFamily="34" charset="0"/>
              <a:ea typeface="Fira Sans Condensed"/>
              <a:cs typeface="Arial" panose="020B0604020202020204" pitchFamily="34" charset="0"/>
              <a:sym typeface="Fira Sans Condensed"/>
            </a:endParaRPr>
          </a:p>
        </p:txBody>
      </p:sp>
    </p:spTree>
    <p:extLst>
      <p:ext uri="{BB962C8B-B14F-4D97-AF65-F5344CB8AC3E}">
        <p14:creationId xmlns:p14="http://schemas.microsoft.com/office/powerpoint/2010/main" val="132227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4"/>
          <p:cNvSpPr txBox="1">
            <a:spLocks noGrp="1"/>
          </p:cNvSpPr>
          <p:nvPr>
            <p:ph type="title"/>
          </p:nvPr>
        </p:nvSpPr>
        <p:spPr>
          <a:xfrm>
            <a:off x="715100" y="535000"/>
            <a:ext cx="4732500" cy="117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68" name="Google Shape;68;p4"/>
          <p:cNvSpPr txBox="1">
            <a:spLocks noGrp="1"/>
          </p:cNvSpPr>
          <p:nvPr>
            <p:ph type="body" idx="1"/>
          </p:nvPr>
        </p:nvSpPr>
        <p:spPr>
          <a:xfrm>
            <a:off x="715100" y="1863400"/>
            <a:ext cx="4732500" cy="19941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69" name="Google Shape;69;p4"/>
          <p:cNvSpPr>
            <a:spLocks noGrp="1"/>
          </p:cNvSpPr>
          <p:nvPr>
            <p:ph type="pic" idx="2"/>
          </p:nvPr>
        </p:nvSpPr>
        <p:spPr>
          <a:xfrm>
            <a:off x="5711850" y="25"/>
            <a:ext cx="3432000" cy="51435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2" name="Google Shape;72;p5"/>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3" name="Google Shape;73;p5"/>
          <p:cNvSpPr txBox="1">
            <a:spLocks noGrp="1"/>
          </p:cNvSpPr>
          <p:nvPr>
            <p:ph type="body" idx="2"/>
          </p:nvPr>
        </p:nvSpPr>
        <p:spPr>
          <a:xfrm>
            <a:off x="47246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4" name="Google Shape;74;p5"/>
          <p:cNvSpPr/>
          <p:nvPr/>
        </p:nvSpPr>
        <p:spPr>
          <a:xfrm>
            <a:off x="8733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864912" y="47271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8" name="Google Shape;78;p6"/>
          <p:cNvSpPr/>
          <p:nvPr/>
        </p:nvSpPr>
        <p:spPr>
          <a:xfrm rot="10800000">
            <a:off x="7932258" y="46162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8365162" y="7906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82" name="Google Shape;82;p7"/>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grpSp>
        <p:nvGrpSpPr>
          <p:cNvPr id="83" name="Google Shape;83;p7"/>
          <p:cNvGrpSpPr/>
          <p:nvPr/>
        </p:nvGrpSpPr>
        <p:grpSpPr>
          <a:xfrm rot="2700000">
            <a:off x="8141592" y="2516052"/>
            <a:ext cx="1089205" cy="1625536"/>
            <a:chOff x="5396125" y="1714925"/>
            <a:chExt cx="334950" cy="499925"/>
          </a:xfrm>
        </p:grpSpPr>
        <p:sp>
          <p:nvSpPr>
            <p:cNvPr id="84" name="Google Shape;84;p7"/>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7"/>
          <p:cNvGrpSpPr/>
          <p:nvPr/>
        </p:nvGrpSpPr>
        <p:grpSpPr>
          <a:xfrm rot="1799969">
            <a:off x="7054697" y="4310044"/>
            <a:ext cx="721992" cy="500006"/>
            <a:chOff x="5646125" y="2287125"/>
            <a:chExt cx="222025" cy="153775"/>
          </a:xfrm>
        </p:grpSpPr>
        <p:sp>
          <p:nvSpPr>
            <p:cNvPr id="94" name="Google Shape;94;p7"/>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7"/>
          <p:cNvSpPr/>
          <p:nvPr/>
        </p:nvSpPr>
        <p:spPr>
          <a:xfrm>
            <a:off x="75989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9"/>
          <p:cNvSpPr/>
          <p:nvPr/>
        </p:nvSpPr>
        <p:spPr>
          <a:xfrm>
            <a:off x="1106500" y="461627"/>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605162" y="9074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69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 name="Google Shape;7;p1"/>
          <p:cNvSpPr txBox="1">
            <a:spLocks noGrp="1"/>
          </p:cNvSpPr>
          <p:nvPr>
            <p:ph type="body" idx="1"/>
          </p:nvPr>
        </p:nvSpPr>
        <p:spPr>
          <a:xfrm>
            <a:off x="715100" y="1233812"/>
            <a:ext cx="7713900" cy="33747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IM Fell English SC"/>
              <a:buNone/>
              <a:defRPr sz="3500">
                <a:solidFill>
                  <a:schemeClr val="dk1"/>
                </a:solidFill>
                <a:latin typeface="IM Fell English SC"/>
                <a:ea typeface="IM Fell English SC"/>
                <a:cs typeface="IM Fell English SC"/>
                <a:sym typeface="IM Fell English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Fira Sans Condensed"/>
              <a:buChar char="●"/>
              <a:defRPr sz="1800">
                <a:solidFill>
                  <a:schemeClr val="dk1"/>
                </a:solidFill>
                <a:latin typeface="Fira Sans Condensed"/>
                <a:ea typeface="Fira Sans Condensed"/>
                <a:cs typeface="Fira Sans Condensed"/>
                <a:sym typeface="Fira Sans Condensed"/>
              </a:defRPr>
            </a:lvl1pPr>
            <a:lvl2pPr marL="914400" lvl="1"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2pPr>
            <a:lvl3pPr marL="1371600" lvl="2"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3pPr>
            <a:lvl4pPr marL="1828800" lvl="3"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4pPr>
            <a:lvl5pPr marL="2286000" lvl="4"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5pPr>
            <a:lvl6pPr marL="2743200" lvl="5"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6pPr>
            <a:lvl7pPr marL="3200400" lvl="6"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7pPr>
            <a:lvl8pPr marL="3657600" lvl="7"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8pPr>
            <a:lvl9pPr marL="4114800" lvl="8"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40879397"/>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9.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slide" Target="slide36.xml"/><Relationship Id="rId3" Type="http://schemas.openxmlformats.org/officeDocument/2006/relationships/slide" Target="slide35.xml"/><Relationship Id="rId7" Type="http://schemas.openxmlformats.org/officeDocument/2006/relationships/slide" Target="slide32.xml"/><Relationship Id="rId12"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68.png"/><Relationship Id="rId11" Type="http://schemas.openxmlformats.org/officeDocument/2006/relationships/slide" Target="slide34.xml"/><Relationship Id="rId5" Type="http://schemas.openxmlformats.org/officeDocument/2006/relationships/slide" Target="slide31.xml"/><Relationship Id="rId10" Type="http://schemas.openxmlformats.org/officeDocument/2006/relationships/image" Target="../media/image70.png"/><Relationship Id="rId4" Type="http://schemas.openxmlformats.org/officeDocument/2006/relationships/image" Target="../media/image67.png"/><Relationship Id="rId9" Type="http://schemas.openxmlformats.org/officeDocument/2006/relationships/slide" Target="slide33.xml"/><Relationship Id="rId1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slide" Target="slide30.xml"/><Relationship Id="rId5" Type="http://schemas.openxmlformats.org/officeDocument/2006/relationships/image" Target="../media/image75.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 Target="slide30.xml"/><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slide" Target="slide30.xml"/><Relationship Id="rId7"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6.png"/><Relationship Id="rId9" Type="http://schemas.openxmlformats.org/officeDocument/2006/relationships/image" Target="../media/image89.png"/></Relationships>
</file>

<file path=ppt/slides/_rels/slide3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 Target="slide30.xml"/><Relationship Id="rId7"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76.png"/><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8.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00.png"/><Relationship Id="rId5" Type="http://schemas.openxmlformats.org/officeDocument/2006/relationships/image" Target="../media/image102.png"/><Relationship Id="rId4" Type="http://schemas.openxmlformats.org/officeDocument/2006/relationships/image" Target="../media/image98.png"/></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00.png"/><Relationship Id="rId5" Type="http://schemas.openxmlformats.org/officeDocument/2006/relationships/image" Target="../media/image103.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4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107.png"/><Relationship Id="rId5" Type="http://schemas.openxmlformats.org/officeDocument/2006/relationships/image" Target="../media/image108.png"/><Relationship Id="rId4" Type="http://schemas.openxmlformats.org/officeDocument/2006/relationships/image" Target="../media/image105.png"/></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 Id="rId5" Type="http://schemas.openxmlformats.org/officeDocument/2006/relationships/image" Target="../media/image112.png"/><Relationship Id="rId4" Type="http://schemas.openxmlformats.org/officeDocument/2006/relationships/image" Target="../media/image111.png"/></Relationships>
</file>

<file path=ppt/slides/_rels/slide43.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6.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115.png"/><Relationship Id="rId5" Type="http://schemas.openxmlformats.org/officeDocument/2006/relationships/image" Target="../media/image105.png"/><Relationship Id="rId4" Type="http://schemas.openxmlformats.org/officeDocument/2006/relationships/image" Target="../media/image114.png"/></Relationships>
</file>

<file path=ppt/slides/_rels/slide4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119.png"/><Relationship Id="rId5" Type="http://schemas.openxmlformats.org/officeDocument/2006/relationships/image" Target="../media/image100.png"/><Relationship Id="rId4" Type="http://schemas.openxmlformats.org/officeDocument/2006/relationships/image" Target="../media/image118.png"/></Relationships>
</file>

<file path=ppt/slides/_rels/slide4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19.png"/><Relationship Id="rId5" Type="http://schemas.openxmlformats.org/officeDocument/2006/relationships/image" Target="../media/image100.png"/><Relationship Id="rId4" Type="http://schemas.openxmlformats.org/officeDocument/2006/relationships/image" Target="../media/image12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3.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4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xml"/><Relationship Id="rId5" Type="http://schemas.openxmlformats.org/officeDocument/2006/relationships/image" Target="../media/image122.png"/><Relationship Id="rId4" Type="http://schemas.openxmlformats.org/officeDocument/2006/relationships/image" Target="../media/image126.png"/></Relationships>
</file>

<file path=ppt/slides/_rels/slide4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xml"/><Relationship Id="rId5" Type="http://schemas.openxmlformats.org/officeDocument/2006/relationships/image" Target="../media/image122.png"/><Relationship Id="rId4" Type="http://schemas.openxmlformats.org/officeDocument/2006/relationships/image" Target="../media/image1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05.png"/></Relationships>
</file>

<file path=ppt/slides/_rels/slide5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31.png"/><Relationship Id="rId1" Type="http://schemas.openxmlformats.org/officeDocument/2006/relationships/slideLayout" Target="../slideLayouts/slideLayout3.xml"/><Relationship Id="rId4" Type="http://schemas.openxmlformats.org/officeDocument/2006/relationships/image" Target="../media/image132.png"/></Relationships>
</file>

<file path=ppt/slides/_rels/slide5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33.png"/><Relationship Id="rId1" Type="http://schemas.openxmlformats.org/officeDocument/2006/relationships/slideLayout" Target="../slideLayouts/slideLayout3.xml"/><Relationship Id="rId4" Type="http://schemas.openxmlformats.org/officeDocument/2006/relationships/image" Target="../media/image132.png"/></Relationships>
</file>

<file path=ppt/slides/_rels/slide5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34.png"/><Relationship Id="rId1" Type="http://schemas.openxmlformats.org/officeDocument/2006/relationships/slideLayout" Target="../slideLayouts/slideLayout3.xml"/><Relationship Id="rId4" Type="http://schemas.openxmlformats.org/officeDocument/2006/relationships/image" Target="../media/image132.png"/></Relationships>
</file>

<file path=ppt/slides/_rels/slide5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558829" y="2669026"/>
            <a:ext cx="692186" cy="635033"/>
          </a:xfrm>
          <a:prstGeom prst="rect">
            <a:avLst/>
          </a:prstGeom>
        </p:spPr>
      </p:pic>
      <p:pic>
        <p:nvPicPr>
          <p:cNvPr id="3" name="Picture 2"/>
          <p:cNvPicPr>
            <a:picLocks noChangeAspect="1"/>
          </p:cNvPicPr>
          <p:nvPr/>
        </p:nvPicPr>
        <p:blipFill>
          <a:blip r:embed="rId3"/>
          <a:stretch>
            <a:fillRect/>
          </a:stretch>
        </p:blipFill>
        <p:spPr>
          <a:xfrm>
            <a:off x="369525" y="1292125"/>
            <a:ext cx="692186" cy="635033"/>
          </a:xfrm>
          <a:prstGeom prst="rect">
            <a:avLst/>
          </a:prstGeom>
        </p:spPr>
      </p:pic>
      <p:sp>
        <p:nvSpPr>
          <p:cNvPr id="6" name="Google Shape;226;p23"/>
          <p:cNvSpPr txBox="1">
            <a:spLocks/>
          </p:cNvSpPr>
          <p:nvPr/>
        </p:nvSpPr>
        <p:spPr>
          <a:xfrm>
            <a:off x="522276" y="1292125"/>
            <a:ext cx="8081036" cy="25642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7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en-US" sz="4200">
                <a:latin typeface="+mj-lt"/>
              </a:rPr>
              <a:t>CHÀO MỪNG TẤT CẢ CÁC EM </a:t>
            </a:r>
            <a:br>
              <a:rPr lang="en-US" sz="4200">
                <a:latin typeface="+mj-lt"/>
              </a:rPr>
            </a:br>
            <a:r>
              <a:rPr lang="en-US" sz="4200">
                <a:latin typeface="+mj-lt"/>
              </a:rPr>
              <a:t>ĐẾN VỚI BÀI HỌC HÔM NAY!</a:t>
            </a:r>
          </a:p>
        </p:txBody>
      </p:sp>
    </p:spTree>
  </p:cSld>
  <p:clrMapOvr>
    <a:masterClrMapping/>
  </p:clrMapOvr>
  <mc:AlternateContent xmlns:mc="http://schemas.openxmlformats.org/markup-compatibility/2006">
    <mc:Choice xmlns:p14="http://schemas.microsoft.com/office/powerpoint/2010/main" Requires="p14">
      <p:transition spd="med">
        <p14:flythrough/>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grpSp>
        <p:nvGrpSpPr>
          <p:cNvPr id="24" name="Google Shape;514;p39"/>
          <p:cNvGrpSpPr/>
          <p:nvPr/>
        </p:nvGrpSpPr>
        <p:grpSpPr>
          <a:xfrm>
            <a:off x="250278" y="4594032"/>
            <a:ext cx="552804" cy="455842"/>
            <a:chOff x="5834463" y="4358975"/>
            <a:chExt cx="556000" cy="377625"/>
          </a:xfrm>
        </p:grpSpPr>
        <p:sp>
          <p:nvSpPr>
            <p:cNvPr id="25" name="Google Shape;515;p39"/>
            <p:cNvSpPr/>
            <p:nvPr/>
          </p:nvSpPr>
          <p:spPr>
            <a:xfrm>
              <a:off x="5857463" y="4601575"/>
              <a:ext cx="454875" cy="135025"/>
            </a:xfrm>
            <a:custGeom>
              <a:avLst/>
              <a:gdLst/>
              <a:ahLst/>
              <a:cxnLst/>
              <a:rect l="l" t="t" r="r" b="b"/>
              <a:pathLst>
                <a:path w="18195" h="5401" extrusionOk="0">
                  <a:moveTo>
                    <a:pt x="2701" y="0"/>
                  </a:moveTo>
                  <a:cubicBezTo>
                    <a:pt x="1955" y="0"/>
                    <a:pt x="1280" y="303"/>
                    <a:pt x="791" y="791"/>
                  </a:cubicBezTo>
                  <a:cubicBezTo>
                    <a:pt x="304" y="1280"/>
                    <a:pt x="0" y="1955"/>
                    <a:pt x="0" y="2700"/>
                  </a:cubicBezTo>
                  <a:cubicBezTo>
                    <a:pt x="0" y="4192"/>
                    <a:pt x="1209" y="5401"/>
                    <a:pt x="2701" y="5401"/>
                  </a:cubicBezTo>
                  <a:lnTo>
                    <a:pt x="18194" y="5401"/>
                  </a:lnTo>
                  <a:lnTo>
                    <a:pt x="18194" y="5296"/>
                  </a:lnTo>
                  <a:cubicBezTo>
                    <a:pt x="17065" y="4972"/>
                    <a:pt x="16240" y="3932"/>
                    <a:pt x="16240" y="2700"/>
                  </a:cubicBezTo>
                  <a:cubicBezTo>
                    <a:pt x="16240" y="1955"/>
                    <a:pt x="16542" y="1280"/>
                    <a:pt x="17031" y="791"/>
                  </a:cubicBezTo>
                  <a:cubicBezTo>
                    <a:pt x="17350" y="472"/>
                    <a:pt x="17747" y="233"/>
                    <a:pt x="18194" y="105"/>
                  </a:cubicBezTo>
                  <a:lnTo>
                    <a:pt x="181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p39"/>
            <p:cNvSpPr/>
            <p:nvPr/>
          </p:nvSpPr>
          <p:spPr>
            <a:xfrm>
              <a:off x="5898338" y="4626450"/>
              <a:ext cx="350125" cy="8000"/>
            </a:xfrm>
            <a:custGeom>
              <a:avLst/>
              <a:gdLst/>
              <a:ahLst/>
              <a:cxnLst/>
              <a:rect l="l" t="t" r="r" b="b"/>
              <a:pathLst>
                <a:path w="14005" h="320" extrusionOk="0">
                  <a:moveTo>
                    <a:pt x="0" y="1"/>
                  </a:moveTo>
                  <a:lnTo>
                    <a:pt x="0" y="319"/>
                  </a:lnTo>
                  <a:lnTo>
                    <a:pt x="14004" y="319"/>
                  </a:lnTo>
                  <a:lnTo>
                    <a:pt x="140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7;p39"/>
            <p:cNvSpPr/>
            <p:nvPr/>
          </p:nvSpPr>
          <p:spPr>
            <a:xfrm>
              <a:off x="5898338" y="4655650"/>
              <a:ext cx="334200" cy="7975"/>
            </a:xfrm>
            <a:custGeom>
              <a:avLst/>
              <a:gdLst/>
              <a:ahLst/>
              <a:cxnLst/>
              <a:rect l="l" t="t" r="r" b="b"/>
              <a:pathLst>
                <a:path w="13368" h="319" extrusionOk="0">
                  <a:moveTo>
                    <a:pt x="0" y="0"/>
                  </a:moveTo>
                  <a:lnTo>
                    <a:pt x="0" y="319"/>
                  </a:lnTo>
                  <a:lnTo>
                    <a:pt x="13368" y="319"/>
                  </a:lnTo>
                  <a:lnTo>
                    <a:pt x="13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8;p39"/>
            <p:cNvSpPr/>
            <p:nvPr/>
          </p:nvSpPr>
          <p:spPr>
            <a:xfrm>
              <a:off x="5898338" y="4684825"/>
              <a:ext cx="350125" cy="7975"/>
            </a:xfrm>
            <a:custGeom>
              <a:avLst/>
              <a:gdLst/>
              <a:ahLst/>
              <a:cxnLst/>
              <a:rect l="l" t="t" r="r" b="b"/>
              <a:pathLst>
                <a:path w="14005" h="319" extrusionOk="0">
                  <a:moveTo>
                    <a:pt x="0" y="1"/>
                  </a:moveTo>
                  <a:lnTo>
                    <a:pt x="0" y="319"/>
                  </a:lnTo>
                  <a:lnTo>
                    <a:pt x="14004" y="319"/>
                  </a:lnTo>
                  <a:lnTo>
                    <a:pt x="140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9;p39"/>
            <p:cNvSpPr/>
            <p:nvPr/>
          </p:nvSpPr>
          <p:spPr>
            <a:xfrm>
              <a:off x="5834463" y="4358975"/>
              <a:ext cx="556000" cy="368075"/>
            </a:xfrm>
            <a:custGeom>
              <a:avLst/>
              <a:gdLst/>
              <a:ahLst/>
              <a:cxnLst/>
              <a:rect l="l" t="t" r="r" b="b"/>
              <a:pathLst>
                <a:path w="22240" h="14723" extrusionOk="0">
                  <a:moveTo>
                    <a:pt x="21803" y="319"/>
                  </a:moveTo>
                  <a:lnTo>
                    <a:pt x="18998" y="9004"/>
                  </a:lnTo>
                  <a:lnTo>
                    <a:pt x="2859" y="9004"/>
                  </a:lnTo>
                  <a:cubicBezTo>
                    <a:pt x="2064" y="9004"/>
                    <a:pt x="1343" y="9330"/>
                    <a:pt x="824" y="9857"/>
                  </a:cubicBezTo>
                  <a:lnTo>
                    <a:pt x="3512" y="1689"/>
                  </a:lnTo>
                  <a:lnTo>
                    <a:pt x="3536" y="1644"/>
                  </a:lnTo>
                  <a:cubicBezTo>
                    <a:pt x="3983" y="826"/>
                    <a:pt x="4838" y="319"/>
                    <a:pt x="5768" y="319"/>
                  </a:cubicBezTo>
                  <a:close/>
                  <a:moveTo>
                    <a:pt x="21803" y="5719"/>
                  </a:moveTo>
                  <a:lnTo>
                    <a:pt x="18998" y="14404"/>
                  </a:lnTo>
                  <a:lnTo>
                    <a:pt x="2859" y="14404"/>
                  </a:lnTo>
                  <a:cubicBezTo>
                    <a:pt x="1458" y="14404"/>
                    <a:pt x="319" y="13263"/>
                    <a:pt x="319" y="11863"/>
                  </a:cubicBezTo>
                  <a:cubicBezTo>
                    <a:pt x="319" y="10462"/>
                    <a:pt x="1458" y="9323"/>
                    <a:pt x="2859" y="9323"/>
                  </a:cubicBezTo>
                  <a:lnTo>
                    <a:pt x="2859" y="9321"/>
                  </a:lnTo>
                  <a:lnTo>
                    <a:pt x="19229" y="9321"/>
                  </a:lnTo>
                  <a:lnTo>
                    <a:pt x="20394" y="5719"/>
                  </a:lnTo>
                  <a:close/>
                  <a:moveTo>
                    <a:pt x="5768" y="1"/>
                  </a:moveTo>
                  <a:cubicBezTo>
                    <a:pt x="4722" y="1"/>
                    <a:pt x="3760" y="572"/>
                    <a:pt x="3257" y="1493"/>
                  </a:cubicBezTo>
                  <a:lnTo>
                    <a:pt x="3219" y="1563"/>
                  </a:lnTo>
                  <a:lnTo>
                    <a:pt x="176" y="10810"/>
                  </a:lnTo>
                  <a:lnTo>
                    <a:pt x="198" y="10816"/>
                  </a:lnTo>
                  <a:cubicBezTo>
                    <a:pt x="71" y="11141"/>
                    <a:pt x="1" y="11493"/>
                    <a:pt x="1" y="11863"/>
                  </a:cubicBezTo>
                  <a:cubicBezTo>
                    <a:pt x="1" y="13440"/>
                    <a:pt x="1283" y="14722"/>
                    <a:pt x="2859" y="14722"/>
                  </a:cubicBezTo>
                  <a:lnTo>
                    <a:pt x="19229" y="14722"/>
                  </a:lnTo>
                  <a:lnTo>
                    <a:pt x="22240" y="5400"/>
                  </a:lnTo>
                  <a:lnTo>
                    <a:pt x="20495" y="5400"/>
                  </a:lnTo>
                  <a:lnTo>
                    <a:pt x="222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0;p39"/>
            <p:cNvSpPr/>
            <p:nvPr/>
          </p:nvSpPr>
          <p:spPr>
            <a:xfrm>
              <a:off x="5903413" y="4394775"/>
              <a:ext cx="55275" cy="151950"/>
            </a:xfrm>
            <a:custGeom>
              <a:avLst/>
              <a:gdLst/>
              <a:ahLst/>
              <a:cxnLst/>
              <a:rect l="l" t="t" r="r" b="b"/>
              <a:pathLst>
                <a:path w="2211" h="6078" extrusionOk="0">
                  <a:moveTo>
                    <a:pt x="1907" y="1"/>
                  </a:moveTo>
                  <a:lnTo>
                    <a:pt x="1" y="5980"/>
                  </a:lnTo>
                  <a:lnTo>
                    <a:pt x="304" y="6078"/>
                  </a:lnTo>
                  <a:lnTo>
                    <a:pt x="2210" y="98"/>
                  </a:lnTo>
                  <a:lnTo>
                    <a:pt x="19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21;p39"/>
          <p:cNvGrpSpPr/>
          <p:nvPr/>
        </p:nvGrpSpPr>
        <p:grpSpPr>
          <a:xfrm rot="7146458">
            <a:off x="8475851" y="4607274"/>
            <a:ext cx="824807" cy="322878"/>
            <a:chOff x="1463625" y="425025"/>
            <a:chExt cx="543325" cy="147550"/>
          </a:xfrm>
        </p:grpSpPr>
        <p:sp>
          <p:nvSpPr>
            <p:cNvPr id="32"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42" name="TextBox 41"/>
              <p:cNvSpPr txBox="1"/>
              <p:nvPr/>
            </p:nvSpPr>
            <p:spPr>
              <a:xfrm>
                <a:off x="504261" y="181716"/>
                <a:ext cx="8198231" cy="2358787"/>
              </a:xfrm>
              <a:prstGeom prst="rect">
                <a:avLst/>
              </a:prstGeom>
              <a:noFill/>
            </p:spPr>
            <p:txBody>
              <a:bodyPr wrap="square" rtlCol="0">
                <a:spAutoFit/>
              </a:bodyPr>
              <a:lstStyle/>
              <a:p>
                <a:pPr lvl="0" algn="just" defTabSz="457200">
                  <a:lnSpc>
                    <a:spcPct val="150000"/>
                  </a:lnSpc>
                  <a:buClrTx/>
                  <a:defRPr/>
                </a:pPr>
                <a:r>
                  <a:rPr lang="en-US" sz="1900" kern="1200" dirty="0">
                    <a:latin typeface="Arial" panose="020B0604020202020204" pitchFamily="34" charset="0"/>
                    <a:ea typeface="+mn-ea"/>
                    <a:cs typeface="Arial" panose="020B0604020202020204" pitchFamily="34" charset="0"/>
                  </a:rPr>
                  <a:t>               </a:t>
                </a:r>
                <a:r>
                  <a:rPr lang="pt-BR" sz="2000" dirty="0">
                    <a:latin typeface="Arial" panose="020B0604020202020204" pitchFamily="34" charset="0"/>
                    <a:ea typeface="Times New Roman" panose="02020603050405020304" pitchFamily="18" charset="0"/>
                  </a:rPr>
                  <a:t>Trong trò chơi đánh đu của một lễ hội vào màu xuân, khi người chơi nhún đều, cây đu sẽ đưa người chơi dao động quanh vị trí cân bằng. Hình 15 minh họa người chơi đang ở vị trí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với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𝑂𝐴</m:t>
                    </m:r>
                    <m:r>
                      <a:rPr lang="pt-BR" sz="2000" i="1">
                        <a:latin typeface="Cambria Math" panose="02040503050406030204" pitchFamily="18" charset="0"/>
                        <a:ea typeface="Times New Roman" panose="02020603050405020304" pitchFamily="18" charset="0"/>
                        <a:cs typeface="Arial" panose="020B0604020202020204" pitchFamily="34" charset="0"/>
                      </a:rPr>
                      <m:t>=5 </m:t>
                    </m:r>
                    <m:r>
                      <a:rPr lang="pt-BR" sz="2000" i="1">
                        <a:latin typeface="Cambria Math" panose="02040503050406030204" pitchFamily="18" charset="0"/>
                        <a:ea typeface="Times New Roman" panose="02020603050405020304" pitchFamily="18" charset="0"/>
                        <a:cs typeface="Arial" panose="020B0604020202020204" pitchFamily="34" charset="0"/>
                      </a:rPr>
                      <m:t>𝑚</m:t>
                    </m:r>
                  </m:oMath>
                </a14:m>
                <a:r>
                  <a:rPr lang="pt-BR" sz="2000" dirty="0">
                    <a:latin typeface="Arial" panose="020B0604020202020204" pitchFamily="34" charset="0"/>
                    <a:ea typeface="Times New Roman" panose="02020603050405020304" pitchFamily="18" charset="0"/>
                  </a:rPr>
                  <a:t> và dây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𝑂𝐴</m:t>
                    </m:r>
                  </m:oMath>
                </a14:m>
                <a:r>
                  <a:rPr lang="pt-BR" sz="2000" dirty="0">
                    <a:latin typeface="Arial" panose="020B0604020202020204" pitchFamily="34" charset="0"/>
                    <a:ea typeface="Times New Roman" panose="02020603050405020304" pitchFamily="18" charset="0"/>
                  </a:rPr>
                  <a:t> tạo với phương thẳng đứng một góc là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𝐴𝑂𝐼</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16</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Tính khoảng cách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𝐴𝐼</m:t>
                    </m:r>
                  </m:oMath>
                </a14:m>
                <a:r>
                  <a:rPr lang="pt-BR" sz="2000" dirty="0">
                    <a:latin typeface="Arial" panose="020B0604020202020204" pitchFamily="34" charset="0"/>
                    <a:ea typeface="Times New Roman" panose="02020603050405020304" pitchFamily="18" charset="0"/>
                  </a:rPr>
                  <a:t> (làm tròn kết quả đến hàng phần trăm của mét)?</a:t>
                </a:r>
                <a:endParaRPr lang="en-US" sz="1900" kern="1200" dirty="0">
                  <a:latin typeface="Arial" panose="020B0604020202020204" pitchFamily="34" charset="0"/>
                  <a:ea typeface="+mn-ea"/>
                  <a:cs typeface="Arial" panose="020B0604020202020204" pitchFamily="34" charset="0"/>
                </a:endParaRPr>
              </a:p>
            </p:txBody>
          </p:sp>
        </mc:Choice>
        <mc:Fallback>
          <p:sp>
            <p:nvSpPr>
              <p:cNvPr id="42" name="TextBox 41"/>
              <p:cNvSpPr txBox="1">
                <a:spLocks noRot="1" noChangeAspect="1" noMove="1" noResize="1" noEditPoints="1" noAdjustHandles="1" noChangeArrowheads="1" noChangeShapeType="1" noTextEdit="1"/>
              </p:cNvSpPr>
              <p:nvPr/>
            </p:nvSpPr>
            <p:spPr>
              <a:xfrm>
                <a:off x="504261" y="181716"/>
                <a:ext cx="8198231" cy="2358787"/>
              </a:xfrm>
              <a:prstGeom prst="rect">
                <a:avLst/>
              </a:prstGeom>
              <a:blipFill>
                <a:blip r:embed="rId3"/>
                <a:stretch>
                  <a:fillRect l="-818" r="-743" b="-3876"/>
                </a:stretch>
              </a:blipFill>
            </p:spPr>
            <p:txBody>
              <a:bodyPr/>
              <a:lstStyle/>
              <a:p>
                <a:r>
                  <a:rPr lang="en-US">
                    <a:noFill/>
                  </a:rPr>
                  <a:t> </a:t>
                </a:r>
              </a:p>
            </p:txBody>
          </p:sp>
        </mc:Fallback>
      </mc:AlternateContent>
      <p:sp>
        <p:nvSpPr>
          <p:cNvPr id="43" name="Google Shape;735;p18"/>
          <p:cNvSpPr txBox="1">
            <a:spLocks noGrp="1"/>
          </p:cNvSpPr>
          <p:nvPr>
            <p:ph type="title"/>
          </p:nvPr>
        </p:nvSpPr>
        <p:spPr>
          <a:xfrm>
            <a:off x="427091" y="302836"/>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bg1">
                    <a:lumMod val="50000"/>
                  </a:schemeClr>
                </a:solidFill>
                <a:highlight>
                  <a:schemeClr val="accent1"/>
                </a:highlight>
                <a:latin typeface="+mj-lt"/>
              </a:rPr>
              <a:t>Ví </a:t>
            </a:r>
            <a:r>
              <a:rPr lang="en" sz="2000" b="1">
                <a:solidFill>
                  <a:schemeClr val="bg1">
                    <a:lumMod val="50000"/>
                  </a:schemeClr>
                </a:solidFill>
                <a:highlight>
                  <a:schemeClr val="accent1"/>
                </a:highlight>
                <a:latin typeface="+mj-lt"/>
              </a:rPr>
              <a:t>dụ 2:</a:t>
            </a:r>
            <a:endParaRPr sz="2000" dirty="0">
              <a:solidFill>
                <a:schemeClr val="bg1">
                  <a:lumMod val="50000"/>
                </a:schemeClr>
              </a:solidFill>
              <a:highlight>
                <a:schemeClr val="accent1"/>
              </a:highlight>
              <a:latin typeface="+mj-lt"/>
            </a:endParaRPr>
          </a:p>
        </p:txBody>
      </p:sp>
      <mc:AlternateContent xmlns:mc="http://schemas.openxmlformats.org/markup-compatibility/2006">
        <mc:Choice xmlns:a14="http://schemas.microsoft.com/office/drawing/2010/main" Requires="a14">
          <p:sp>
            <p:nvSpPr>
              <p:cNvPr id="2" name="Rectangle 1"/>
              <p:cNvSpPr/>
              <p:nvPr/>
            </p:nvSpPr>
            <p:spPr>
              <a:xfrm>
                <a:off x="400891" y="3492979"/>
                <a:ext cx="6066898" cy="1235979"/>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Vì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𝑂𝐴𝐼</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𝐴𝐼</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𝑂𝐴</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𝐴𝑂𝐼</m:t>
                              </m:r>
                            </m:e>
                          </m:acc>
                        </m:e>
                      </m:func>
                      <m:r>
                        <a:rPr lang="pt-BR" sz="2000" i="1" kern="100">
                          <a:latin typeface="Cambria Math" panose="02040503050406030204" pitchFamily="18" charset="0"/>
                          <a:ea typeface="Times New Roman" panose="02020603050405020304" pitchFamily="18" charset="0"/>
                          <a:cs typeface="Arial" panose="020B0604020202020204" pitchFamily="34" charset="0"/>
                        </a:rPr>
                        <m:t>=5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16</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≈1,38 (</m:t>
                      </m:r>
                      <m:r>
                        <a:rPr lang="pt-BR" sz="2000" i="1" kern="100">
                          <a:latin typeface="Cambria Math" panose="02040503050406030204" pitchFamily="18" charset="0"/>
                          <a:ea typeface="Times New Roman" panose="02020603050405020304" pitchFamily="18" charset="0"/>
                          <a:cs typeface="Arial" panose="020B0604020202020204" pitchFamily="34" charset="0"/>
                        </a:rPr>
                        <m:t>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400891" y="3492979"/>
                <a:ext cx="6066898" cy="1235979"/>
              </a:xfrm>
              <a:prstGeom prst="rect">
                <a:avLst/>
              </a:prstGeom>
              <a:blipFill>
                <a:blip r:embed="rId4"/>
                <a:stretch>
                  <a:fillRect l="-1106"/>
                </a:stretch>
              </a:blipFill>
            </p:spPr>
            <p:txBody>
              <a:bodyPr/>
              <a:lstStyle/>
              <a:p>
                <a:r>
                  <a:rPr lang="en-US">
                    <a:noFill/>
                  </a:rPr>
                  <a:t> </a:t>
                </a:r>
              </a:p>
            </p:txBody>
          </p:sp>
        </mc:Fallback>
      </mc:AlternateContent>
      <p:pic>
        <p:nvPicPr>
          <p:cNvPr id="5" name="Picture 4"/>
          <p:cNvPicPr>
            <a:picLocks noChangeAspect="1"/>
          </p:cNvPicPr>
          <p:nvPr/>
        </p:nvPicPr>
        <p:blipFill>
          <a:blip r:embed="rId5"/>
          <a:srcRect/>
          <a:stretch/>
        </p:blipFill>
        <p:spPr>
          <a:xfrm>
            <a:off x="6399884" y="2591813"/>
            <a:ext cx="2120209" cy="2334753"/>
          </a:xfrm>
          <a:prstGeom prst="rect">
            <a:avLst/>
          </a:prstGeom>
        </p:spPr>
      </p:pic>
      <p:sp>
        <p:nvSpPr>
          <p:cNvPr id="44" name="Rectangle 43"/>
          <p:cNvSpPr/>
          <p:nvPr/>
        </p:nvSpPr>
        <p:spPr>
          <a:xfrm>
            <a:off x="3434340" y="2868151"/>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1920572162"/>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anim calcmode="lin" valueType="num">
                                      <p:cBhvr>
                                        <p:cTn id="15" dur="500" fill="hold"/>
                                        <p:tgtEl>
                                          <p:spTgt spid="42"/>
                                        </p:tgtEl>
                                        <p:attrNameLst>
                                          <p:attrName>ppt_x</p:attrName>
                                        </p:attrNameLst>
                                      </p:cBhvr>
                                      <p:tavLst>
                                        <p:tav tm="0">
                                          <p:val>
                                            <p:strVal val="#ppt_x"/>
                                          </p:val>
                                        </p:tav>
                                        <p:tav tm="100000">
                                          <p:val>
                                            <p:strVal val="#ppt_x"/>
                                          </p:val>
                                        </p:tav>
                                      </p:tavLst>
                                    </p:anim>
                                    <p:anim calcmode="lin" valueType="num">
                                      <p:cBhvr>
                                        <p:cTn id="16" dur="500" fill="hold"/>
                                        <p:tgtEl>
                                          <p:spTgt spid="4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randombar(horizontal)">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2"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7" name="TextBox 66"/>
              <p:cNvSpPr txBox="1"/>
              <p:nvPr/>
            </p:nvSpPr>
            <p:spPr>
              <a:xfrm>
                <a:off x="184009" y="379139"/>
                <a:ext cx="6390414" cy="1632819"/>
              </a:xfrm>
              <a:prstGeom prst="rect">
                <a:avLst/>
              </a:prstGeom>
              <a:noFill/>
            </p:spPr>
            <p:txBody>
              <a:bodyPr wrap="square" rtlCol="0">
                <a:spAutoFit/>
              </a:bodyPr>
              <a:lstStyle/>
              <a:p>
                <a:pPr algn="just">
                  <a:lnSpc>
                    <a:spcPct val="150000"/>
                  </a:lnSpc>
                  <a:spcAft>
                    <a:spcPts val="800"/>
                  </a:spcAft>
                </a:pPr>
                <a:r>
                  <a:rPr lang="en-US" sz="1950" kern="1200" dirty="0">
                    <a:latin typeface="Arial" panose="020B0604020202020204" pitchFamily="34" charset="0"/>
                    <a:ea typeface="+mn-ea"/>
                    <a:cs typeface="Arial" panose="020B0604020202020204" pitchFamily="34" charset="0"/>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Cho tam giác nhọn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có đường cao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Biểu diễn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tỉ số lượng giác của góc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Chứng minh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7" name="TextBox 66"/>
              <p:cNvSpPr txBox="1">
                <a:spLocks noRot="1" noChangeAspect="1" noMove="1" noResize="1" noEditPoints="1" noAdjustHandles="1" noChangeArrowheads="1" noChangeShapeType="1" noTextEdit="1"/>
              </p:cNvSpPr>
              <p:nvPr/>
            </p:nvSpPr>
            <p:spPr>
              <a:xfrm>
                <a:off x="184009" y="379139"/>
                <a:ext cx="6390414" cy="1632819"/>
              </a:xfrm>
              <a:prstGeom prst="rect">
                <a:avLst/>
              </a:prstGeom>
              <a:blipFill>
                <a:blip r:embed="rId2"/>
                <a:stretch>
                  <a:fillRect l="-954" b="-5597"/>
                </a:stretch>
              </a:blipFill>
            </p:spPr>
            <p:txBody>
              <a:bodyPr/>
              <a:lstStyle/>
              <a:p>
                <a:r>
                  <a:rPr lang="en-US">
                    <a:noFill/>
                  </a:rPr>
                  <a:t> </a:t>
                </a:r>
              </a:p>
            </p:txBody>
          </p:sp>
        </mc:Fallback>
      </mc:AlternateContent>
      <p:sp>
        <p:nvSpPr>
          <p:cNvPr id="68" name="Rectangle 67"/>
          <p:cNvSpPr/>
          <p:nvPr/>
        </p:nvSpPr>
        <p:spPr>
          <a:xfrm>
            <a:off x="527931" y="2438891"/>
            <a:ext cx="655949" cy="39241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5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95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92600" y="493974"/>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bg1">
                    <a:lumMod val="50000"/>
                  </a:schemeClr>
                </a:solidFill>
                <a:highlight>
                  <a:schemeClr val="accent1"/>
                </a:highlight>
                <a:latin typeface="+mj-lt"/>
              </a:rPr>
              <a:t>Ví </a:t>
            </a:r>
            <a:r>
              <a:rPr lang="en" sz="2000" b="1">
                <a:solidFill>
                  <a:schemeClr val="bg1">
                    <a:lumMod val="50000"/>
                  </a:schemeClr>
                </a:solidFill>
                <a:highlight>
                  <a:schemeClr val="accent1"/>
                </a:highlight>
                <a:latin typeface="+mj-lt"/>
              </a:rPr>
              <a:t>dụ 3:</a:t>
            </a:r>
            <a:endParaRPr sz="2000" dirty="0">
              <a:solidFill>
                <a:schemeClr val="bg1">
                  <a:lumMod val="50000"/>
                </a:schemeClr>
              </a:solidFill>
              <a:highlight>
                <a:schemeClr val="accent1"/>
              </a:highlight>
              <a:latin typeface="+mj-lt"/>
            </a:endParaRPr>
          </a:p>
        </p:txBody>
      </p:sp>
      <mc:AlternateContent xmlns:mc="http://schemas.openxmlformats.org/markup-compatibility/2006">
        <mc:Choice xmlns:a14="http://schemas.microsoft.com/office/drawing/2010/main" Requires="a14">
          <p:sp>
            <p:nvSpPr>
              <p:cNvPr id="71" name="Rectangle 70"/>
              <p:cNvSpPr/>
              <p:nvPr/>
            </p:nvSpPr>
            <p:spPr>
              <a:xfrm>
                <a:off x="1033126" y="2945116"/>
                <a:ext cx="8103467" cy="1632819"/>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Vì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Vì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1" name="Rectangle 70"/>
              <p:cNvSpPr>
                <a:spLocks noRot="1" noChangeAspect="1" noMove="1" noResize="1" noEditPoints="1" noAdjustHandles="1" noChangeArrowheads="1" noChangeShapeType="1" noTextEdit="1"/>
              </p:cNvSpPr>
              <p:nvPr/>
            </p:nvSpPr>
            <p:spPr>
              <a:xfrm>
                <a:off x="1033126" y="2945116"/>
                <a:ext cx="8103467" cy="1632819"/>
              </a:xfrm>
              <a:prstGeom prst="rect">
                <a:avLst/>
              </a:prstGeom>
              <a:blipFill>
                <a:blip r:embed="rId3"/>
                <a:stretch>
                  <a:fillRect l="-752" b="-5597"/>
                </a:stretch>
              </a:blipFill>
            </p:spPr>
            <p:txBody>
              <a:bodyPr/>
              <a:lstStyle/>
              <a:p>
                <a:r>
                  <a:rPr lang="en-US">
                    <a:noFill/>
                  </a:rPr>
                  <a:t> </a:t>
                </a:r>
              </a:p>
            </p:txBody>
          </p:sp>
        </mc:Fallback>
      </mc:AlternateContent>
      <p:pic>
        <p:nvPicPr>
          <p:cNvPr id="85" name="Picture 84"/>
          <p:cNvPicPr>
            <a:picLocks noChangeAspect="1"/>
          </p:cNvPicPr>
          <p:nvPr/>
        </p:nvPicPr>
        <p:blipFill>
          <a:blip r:embed="rId4"/>
          <a:stretch>
            <a:fillRect/>
          </a:stretch>
        </p:blipFill>
        <p:spPr>
          <a:xfrm>
            <a:off x="5084860" y="4662601"/>
            <a:ext cx="686728" cy="515458"/>
          </a:xfrm>
          <a:prstGeom prst="rect">
            <a:avLst/>
          </a:prstGeom>
        </p:spPr>
      </p:pic>
      <p:pic>
        <p:nvPicPr>
          <p:cNvPr id="3" name="Picture 2"/>
          <p:cNvPicPr>
            <a:picLocks noChangeAspect="1"/>
          </p:cNvPicPr>
          <p:nvPr/>
        </p:nvPicPr>
        <p:blipFill>
          <a:blip r:embed="rId5"/>
          <a:srcRect/>
          <a:stretch/>
        </p:blipFill>
        <p:spPr>
          <a:xfrm>
            <a:off x="6574423" y="493974"/>
            <a:ext cx="2354168" cy="2233201"/>
          </a:xfrm>
          <a:prstGeom prst="rect">
            <a:avLst/>
          </a:prstGeom>
        </p:spPr>
      </p:pic>
    </p:spTree>
    <p:extLst>
      <p:ext uri="{BB962C8B-B14F-4D97-AF65-F5344CB8AC3E}">
        <p14:creationId xmlns:p14="http://schemas.microsoft.com/office/powerpoint/2010/main" val="115261546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anim calcmode="lin" valueType="num">
                                      <p:cBhvr>
                                        <p:cTn id="13" dur="500" fill="hold"/>
                                        <p:tgtEl>
                                          <p:spTgt spid="67"/>
                                        </p:tgtEl>
                                        <p:attrNameLst>
                                          <p:attrName>ppt_x</p:attrName>
                                        </p:attrNameLst>
                                      </p:cBhvr>
                                      <p:tavLst>
                                        <p:tav tm="0">
                                          <p:val>
                                            <p:strVal val="#ppt_x"/>
                                          </p:val>
                                        </p:tav>
                                        <p:tav tm="100000">
                                          <p:val>
                                            <p:strVal val="#ppt_x"/>
                                          </p:val>
                                        </p:tav>
                                      </p:tavLst>
                                    </p:anim>
                                    <p:anim calcmode="lin" valueType="num">
                                      <p:cBhvr>
                                        <p:cTn id="14"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dissolve">
                                      <p:cBhvr>
                                        <p:cTn id="3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1" name="TextBox 10"/>
          <p:cNvSpPr txBox="1"/>
          <p:nvPr/>
        </p:nvSpPr>
        <p:spPr>
          <a:xfrm>
            <a:off x="315879" y="704797"/>
            <a:ext cx="2244610" cy="669414"/>
          </a:xfrm>
          <a:prstGeom prst="rect">
            <a:avLst/>
          </a:prstGeom>
          <a:solidFill>
            <a:srgbClr val="C7EBF0"/>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tập </a:t>
            </a:r>
            <a:r>
              <a:rPr lang="en-US" sz="2500" b="1" kern="1200">
                <a:solidFill>
                  <a:srgbClr val="189AE2">
                    <a:lumMod val="50000"/>
                  </a:srgbClr>
                </a:solidFill>
                <a:latin typeface="Arial" panose="020B0604020202020204" pitchFamily="34" charset="0"/>
                <a:ea typeface="+mn-ea"/>
                <a:cs typeface="Arial" panose="020B0604020202020204" pitchFamily="34" charset="0"/>
              </a:rPr>
              <a:t>2</a:t>
            </a:r>
            <a:endPar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14" name="TextBox 13"/>
              <p:cNvSpPr txBox="1"/>
              <p:nvPr/>
            </p:nvSpPr>
            <p:spPr>
              <a:xfrm>
                <a:off x="2713686" y="234533"/>
                <a:ext cx="6154369" cy="1461169"/>
              </a:xfrm>
              <a:prstGeom prst="rect">
                <a:avLst/>
              </a:prstGeom>
              <a:noFill/>
            </p:spPr>
            <p:txBody>
              <a:bodyPr wrap="square" rtlCol="0">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Cho tam giác nhọn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có đường cao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𝐶𝐾</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Biểu diễn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𝐶𝐾</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1800" i="1" kern="100">
                            <a:latin typeface="Cambria Math" panose="02040503050406030204" pitchFamily="18" charset="0"/>
                            <a:ea typeface="Times New Roman" panose="02020603050405020304" pitchFamily="18" charset="0"/>
                            <a:cs typeface="Arial" panose="020B0604020202020204" pitchFamily="34" charset="0"/>
                          </a:rPr>
                          <m:t>𝐴</m:t>
                        </m:r>
                      </m:e>
                    </m:func>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Từ đó, chứng minh diện tích của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bằng </a:t>
                </a:r>
                <a14:m>
                  <m:oMath xmlns:m="http://schemas.openxmlformats.org/officeDocument/2006/math">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1800" i="1" kern="100">
                            <a:latin typeface="Cambria Math" panose="02040503050406030204" pitchFamily="18" charset="0"/>
                            <a:ea typeface="Times New Roman" panose="02020603050405020304" pitchFamily="18" charset="0"/>
                            <a:cs typeface="Arial" panose="020B0604020202020204" pitchFamily="34" charset="0"/>
                          </a:rPr>
                          <m:t>2</m:t>
                        </m:r>
                      </m:den>
                    </m:f>
                    <m:r>
                      <a:rPr lang="pt-BR" sz="1800" i="1" kern="100">
                        <a:latin typeface="Cambria Math" panose="02040503050406030204" pitchFamily="18" charset="0"/>
                        <a:ea typeface="Times New Roman" panose="02020603050405020304" pitchFamily="18" charset="0"/>
                        <a:cs typeface="Arial" panose="020B0604020202020204" pitchFamily="34" charset="0"/>
                      </a:rPr>
                      <m:t> . </m:t>
                    </m:r>
                    <m:r>
                      <a:rPr lang="pt-BR" sz="1800" i="1" kern="100">
                        <a:latin typeface="Cambria Math" panose="02040503050406030204" pitchFamily="18" charset="0"/>
                        <a:ea typeface="Times New Roman" panose="02020603050405020304" pitchFamily="18" charset="0"/>
                        <a:cs typeface="Arial" panose="020B0604020202020204" pitchFamily="34" charset="0"/>
                      </a:rPr>
                      <m:t>𝐴𝐵</m:t>
                    </m:r>
                    <m:r>
                      <a:rPr lang="pt-BR" sz="1800" i="1" kern="100">
                        <a:latin typeface="Cambria Math" panose="02040503050406030204" pitchFamily="18" charset="0"/>
                        <a:ea typeface="Times New Roman" panose="02020603050405020304" pitchFamily="18" charset="0"/>
                        <a:cs typeface="Arial" panose="020B0604020202020204" pitchFamily="34" charset="0"/>
                      </a:rPr>
                      <m:t> . </m:t>
                    </m:r>
                    <m:r>
                      <a:rPr lang="pt-BR" sz="1800" i="1" kern="100">
                        <a:latin typeface="Cambria Math" panose="02040503050406030204" pitchFamily="18" charset="0"/>
                        <a:ea typeface="Times New Roman" panose="02020603050405020304" pitchFamily="18" charset="0"/>
                        <a:cs typeface="Arial" panose="020B0604020202020204" pitchFamily="34" charset="0"/>
                      </a:rPr>
                      <m:t>𝐴𝐶</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1800" i="1" kern="100">
                            <a:latin typeface="Cambria Math" panose="02040503050406030204" pitchFamily="18" charset="0"/>
                            <a:ea typeface="Times New Roman" panose="02020603050405020304" pitchFamily="18" charset="0"/>
                            <a:cs typeface="Arial" panose="020B0604020202020204" pitchFamily="34" charset="0"/>
                          </a:rPr>
                          <m:t>𝐴</m:t>
                        </m:r>
                      </m:e>
                    </m:func>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2713686" y="234533"/>
                <a:ext cx="6154369" cy="1461169"/>
              </a:xfrm>
              <a:prstGeom prst="rect">
                <a:avLst/>
              </a:prstGeom>
              <a:blipFill>
                <a:blip r:embed="rId2"/>
                <a:stretch>
                  <a:fillRect l="-792" r="-792" b="-1667"/>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2DCF6F0-F620-B686-AEF7-45132AC92820}"/>
              </a:ext>
            </a:extLst>
          </p:cNvPr>
          <p:cNvSpPr/>
          <p:nvPr/>
        </p:nvSpPr>
        <p:spPr>
          <a:xfrm>
            <a:off x="357877" y="1833483"/>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43FB023-8D25-8EC4-8B1E-E4AF50ACB8F1}"/>
                  </a:ext>
                </a:extLst>
              </p:cNvPr>
              <p:cNvSpPr/>
              <p:nvPr/>
            </p:nvSpPr>
            <p:spPr>
              <a:xfrm>
                <a:off x="1002604" y="1731627"/>
                <a:ext cx="6846606" cy="3058914"/>
              </a:xfrm>
              <a:prstGeom prst="rect">
                <a:avLst/>
              </a:prstGeom>
            </p:spPr>
            <p:txBody>
              <a:bodyPr wrap="square">
                <a:spAutoFit/>
              </a:bodyPr>
              <a:lstStyle/>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Diện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tích</a:t>
                </a:r>
                <a:r>
                  <a:rPr lang="en-US" sz="1800" dirty="0">
                    <a:latin typeface="Arial" panose="020B0604020202020204" pitchFamily="34" charset="0"/>
                    <a:ea typeface="Times New Roman" panose="02020603050405020304" pitchFamily="18" charset="0"/>
                    <a:cs typeface="Times New Roman" panose="02020603050405020304" pitchFamily="18" charset="0"/>
                  </a:rPr>
                  <a:t> tam </a:t>
                </a:r>
                <a:r>
                  <a:rPr lang="en-US" sz="1800" dirty="0" err="1">
                    <a:latin typeface="Arial" panose="020B0604020202020204" pitchFamily="34" charset="0"/>
                    <a:ea typeface="Times New Roman" panose="02020603050405020304" pitchFamily="18" charset="0"/>
                    <a:cs typeface="Times New Roman" panose="02020603050405020304" pitchFamily="18" charset="0"/>
                  </a:rPr>
                  <a:t>giác</a:t>
                </a:r>
                <a:r>
                  <a:rPr lang="en-US" sz="1800" dirty="0">
                    <a:latin typeface="Arial" panose="020B0604020202020204" pitchFamily="34" charset="0"/>
                    <a:ea typeface="Times New Roman" panose="02020603050405020304" pitchFamily="18" charset="0"/>
                    <a:cs typeface="Times New Roman" panose="02020603050405020304" pitchFamily="18" charset="0"/>
                  </a:rPr>
                  <a:t> ABC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en-US" sz="1800">
                            <a:latin typeface="Cambria Math" panose="02040503050406030204" pitchFamily="18" charset="0"/>
                            <a:ea typeface="Times New Roman" panose="02020603050405020304" pitchFamily="18" charset="0"/>
                            <a:cs typeface="Arial" panose="020B0604020202020204" pitchFamily="34" charset="0"/>
                          </a:rPr>
                          <m:t>1</m:t>
                        </m:r>
                      </m:num>
                      <m:den>
                        <m:r>
                          <a:rPr lang="en-US" sz="18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en-US" sz="1800">
                        <a:latin typeface="Cambria Math" panose="02040503050406030204" pitchFamily="18" charset="0"/>
                        <a:ea typeface="Times New Roman" panose="02020603050405020304" pitchFamily="18" charset="0"/>
                        <a:cs typeface="Arial" panose="020B0604020202020204" pitchFamily="34" charset="0"/>
                      </a:rPr>
                      <m:t>AB</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CK</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Xét</a:t>
                </a:r>
                <a:r>
                  <a:rPr lang="en-US" sz="1800" dirty="0">
                    <a:latin typeface="Arial" panose="020B0604020202020204" pitchFamily="34" charset="0"/>
                    <a:ea typeface="Times New Roman" panose="02020603050405020304" pitchFamily="18" charset="0"/>
                    <a:cs typeface="Times New Roman" panose="02020603050405020304" pitchFamily="18" charset="0"/>
                  </a:rPr>
                  <a:t> tam </a:t>
                </a:r>
                <a:r>
                  <a:rPr lang="en-US" sz="1800" dirty="0" err="1">
                    <a:latin typeface="Arial" panose="020B0604020202020204" pitchFamily="34" charset="0"/>
                    <a:ea typeface="Times New Roman" panose="02020603050405020304" pitchFamily="18" charset="0"/>
                    <a:cs typeface="Times New Roman" panose="02020603050405020304" pitchFamily="18" charset="0"/>
                  </a:rPr>
                  <a:t>giác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ACK </a:t>
                </a:r>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K</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m:rPr>
                        <m:sty m:val="p"/>
                      </m:rPr>
                      <a:rPr lang="pt-BR" sz="1800">
                        <a:latin typeface="Cambria Math" panose="02040503050406030204" pitchFamily="18" charset="0"/>
                        <a:ea typeface="Times New Roman" panose="02020603050405020304" pitchFamily="18" charset="0"/>
                        <a:cs typeface="Arial" panose="020B0604020202020204" pitchFamily="34" charset="0"/>
                      </a:rPr>
                      <m:t>CK</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sin</m:t>
                    </m:r>
                    <m:r>
                      <a:rPr lang="pt-BR" sz="18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A</m:t>
                        </m:r>
                      </m:e>
                    </m:ac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𝑆</m:t>
                    </m:r>
                    <m:r>
                      <a:rPr lang="pt-BR" sz="1800" i="1">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pt-BR" sz="1800">
                            <a:latin typeface="Cambria Math" panose="02040503050406030204" pitchFamily="18" charset="0"/>
                            <a:ea typeface="Times New Roman" panose="02020603050405020304" pitchFamily="18" charset="0"/>
                            <a:cs typeface="Arial" panose="020B0604020202020204" pitchFamily="34" charset="0"/>
                          </a:rPr>
                          <m:t>1</m:t>
                        </m:r>
                      </m:num>
                      <m:den>
                        <m:r>
                          <a:rPr lang="pt-BR" sz="18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CK</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pt-BR" sz="1800">
                            <a:latin typeface="Cambria Math" panose="02040503050406030204" pitchFamily="18" charset="0"/>
                            <a:ea typeface="Times New Roman" panose="02020603050405020304" pitchFamily="18" charset="0"/>
                            <a:cs typeface="Arial" panose="020B0604020202020204" pitchFamily="34" charset="0"/>
                          </a:rPr>
                          <m:t>1</m:t>
                        </m:r>
                      </m:num>
                      <m:den>
                        <m:r>
                          <a:rPr lang="pt-BR" sz="1800">
                            <a:latin typeface="Cambria Math" panose="02040503050406030204" pitchFamily="18" charset="0"/>
                            <a:ea typeface="Times New Roman" panose="02020603050405020304" pitchFamily="18" charset="0"/>
                            <a:cs typeface="Arial" panose="020B0604020202020204" pitchFamily="34" charset="0"/>
                          </a:rPr>
                          <m:t>2</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A</m:t>
                            </m:r>
                            <m:r>
                              <a:rPr lang="pt-BR" sz="1800">
                                <a:latin typeface="Cambria Math" panose="02040503050406030204" pitchFamily="18" charset="0"/>
                                <a:ea typeface="Times New Roman" panose="02020603050405020304" pitchFamily="18" charset="0"/>
                                <a:cs typeface="Arial" panose="020B0604020202020204" pitchFamily="34" charset="0"/>
                              </a:rPr>
                              <m:t>.</m:t>
                            </m:r>
                          </m:e>
                        </m:acc>
                      </m:e>
                    </m:fun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Vậy </a:t>
                </a:r>
                <a:r>
                  <a:rPr lang="pt-BR" sz="1800" dirty="0">
                    <a:latin typeface="Arial" panose="020B0604020202020204" pitchFamily="34" charset="0"/>
                    <a:ea typeface="Calibri" panose="020F0502020204030204" pitchFamily="34" charset="0"/>
                    <a:cs typeface="Times New Roman" panose="02020603050405020304" pitchFamily="18" charset="0"/>
                  </a:rPr>
                  <a:t>diện tích của tam giác ABC bằng </a:t>
                </a:r>
                <a14:m>
                  <m:oMath xmlns:m="http://schemas.openxmlformats.org/officeDocument/2006/math">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a:latin typeface="Cambria Math" panose="02040503050406030204" pitchFamily="18" charset="0"/>
                            <a:ea typeface="Calibri" panose="020F0502020204030204" pitchFamily="34" charset="0"/>
                            <a:cs typeface="Arial" panose="020B0604020202020204" pitchFamily="34" charset="0"/>
                          </a:rPr>
                          <m:t>1</m:t>
                        </m:r>
                      </m:num>
                      <m:den>
                        <m:r>
                          <a:rPr lang="pt-BR" sz="1800">
                            <a:latin typeface="Cambria Math" panose="02040503050406030204" pitchFamily="18" charset="0"/>
                            <a:ea typeface="Calibri" panose="020F0502020204030204" pitchFamily="34" charset="0"/>
                            <a:cs typeface="Arial" panose="020B0604020202020204" pitchFamily="34" charset="0"/>
                          </a:rPr>
                          <m:t>2</m:t>
                        </m:r>
                      </m:den>
                    </m:f>
                    <m:r>
                      <a:rPr lang="pt-BR" sz="1800">
                        <a:latin typeface="Cambria Math" panose="02040503050406030204" pitchFamily="18" charset="0"/>
                        <a:ea typeface="Calibri" panose="020F0502020204030204" pitchFamily="34" charset="0"/>
                        <a:cs typeface="Arial" panose="020B0604020202020204" pitchFamily="34" charset="0"/>
                      </a:rPr>
                      <m:t>.</m:t>
                    </m:r>
                    <m:r>
                      <m:rPr>
                        <m:sty m:val="p"/>
                      </m:rPr>
                      <a:rPr lang="pt-BR" sz="1800">
                        <a:latin typeface="Cambria Math" panose="02040503050406030204" pitchFamily="18" charset="0"/>
                        <a:ea typeface="Calibri" panose="020F0502020204030204" pitchFamily="34" charset="0"/>
                        <a:cs typeface="Arial" panose="020B0604020202020204" pitchFamily="34" charset="0"/>
                      </a:rPr>
                      <m:t>AB</m:t>
                    </m:r>
                    <m:r>
                      <a:rPr lang="pt-BR" sz="1800">
                        <a:latin typeface="Cambria Math" panose="02040503050406030204" pitchFamily="18" charset="0"/>
                        <a:ea typeface="Calibri" panose="020F0502020204030204" pitchFamily="34" charset="0"/>
                        <a:cs typeface="Arial" panose="020B0604020202020204" pitchFamily="34" charset="0"/>
                      </a:rPr>
                      <m:t>.</m:t>
                    </m:r>
                    <m:r>
                      <m:rPr>
                        <m:sty m:val="p"/>
                      </m:rPr>
                      <a:rPr lang="pt-BR" sz="1800">
                        <a:latin typeface="Cambria Math" panose="02040503050406030204" pitchFamily="18" charset="0"/>
                        <a:ea typeface="Calibri" panose="020F0502020204030204" pitchFamily="34" charset="0"/>
                        <a:cs typeface="Arial" panose="020B0604020202020204" pitchFamily="34" charset="0"/>
                      </a:rPr>
                      <m:t>AC</m:t>
                    </m:r>
                    <m:r>
                      <a:rPr lang="pt-BR" sz="1800">
                        <a:latin typeface="Cambria Math" panose="02040503050406030204" pitchFamily="18" charset="0"/>
                        <a:ea typeface="Calibri" panose="020F0502020204030204" pitchFamily="34" charset="0"/>
                        <a:cs typeface="Arial" panose="020B0604020202020204" pitchFamily="34" charset="0"/>
                      </a:rPr>
                      <m:t>.</m:t>
                    </m:r>
                    <m:r>
                      <m:rPr>
                        <m:sty m:val="p"/>
                      </m:rPr>
                      <a:rPr lang="pt-BR" sz="1800">
                        <a:latin typeface="Cambria Math" panose="02040503050406030204" pitchFamily="18" charset="0"/>
                        <a:ea typeface="Calibri" panose="020F0502020204030204" pitchFamily="34" charset="0"/>
                        <a:cs typeface="Arial" panose="020B0604020202020204" pitchFamily="34" charset="0"/>
                      </a:rPr>
                      <m:t>sinA</m:t>
                    </m:r>
                    <m:r>
                      <a:rPr lang="pt-BR" sz="1800">
                        <a:latin typeface="Cambria Math" panose="02040503050406030204" pitchFamily="18" charset="0"/>
                        <a:ea typeface="Calibri" panose="020F0502020204030204" pitchFamily="34" charset="0"/>
                        <a:cs typeface="Arial" panose="020B0604020202020204" pitchFamily="34" charset="0"/>
                      </a:rPr>
                      <m:t>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pt-BR" sz="1800">
                            <a:latin typeface="Cambria Math" panose="02040503050406030204" pitchFamily="18" charset="0"/>
                            <a:ea typeface="Calibri" panose="020F0502020204030204" pitchFamily="34" charset="0"/>
                            <a:cs typeface="Arial" panose="020B0604020202020204" pitchFamily="34" charset="0"/>
                          </a:rPr>
                          <m:t>đ</m:t>
                        </m:r>
                        <m:r>
                          <m:rPr>
                            <m:sty m:val="p"/>
                          </m:rPr>
                          <a:rPr lang="pt-BR" sz="1800">
                            <a:latin typeface="Cambria Math" panose="02040503050406030204" pitchFamily="18" charset="0"/>
                            <a:ea typeface="Calibri" panose="020F0502020204030204" pitchFamily="34" charset="0"/>
                            <a:cs typeface="Arial" panose="020B0604020202020204" pitchFamily="34" charset="0"/>
                          </a:rPr>
                          <m:t>pcm</m:t>
                        </m:r>
                      </m:e>
                    </m:d>
                    <m:r>
                      <a:rPr lang="pt-BR" sz="1800">
                        <a:latin typeface="Cambria Math" panose="02040503050406030204" pitchFamily="18" charset="0"/>
                        <a:ea typeface="Calibri" panose="020F0502020204030204" pitchFamily="34"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243FB023-8D25-8EC4-8B1E-E4AF50ACB8F1}"/>
                  </a:ext>
                </a:extLst>
              </p:cNvPr>
              <p:cNvSpPr>
                <a:spLocks noRot="1" noChangeAspect="1" noMove="1" noResize="1" noEditPoints="1" noAdjustHandles="1" noChangeArrowheads="1" noChangeShapeType="1" noTextEdit="1"/>
              </p:cNvSpPr>
              <p:nvPr/>
            </p:nvSpPr>
            <p:spPr>
              <a:xfrm>
                <a:off x="1002604" y="1731627"/>
                <a:ext cx="6846606" cy="3058914"/>
              </a:xfrm>
              <a:prstGeom prst="rect">
                <a:avLst/>
              </a:prstGeom>
              <a:blipFill>
                <a:blip r:embed="rId3"/>
                <a:stretch>
                  <a:fillRect l="-712" b="-19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61C519A-3240-2CD3-70FD-929B321253E1}"/>
              </a:ext>
            </a:extLst>
          </p:cNvPr>
          <p:cNvPicPr>
            <a:picLocks noChangeAspect="1"/>
          </p:cNvPicPr>
          <p:nvPr/>
        </p:nvPicPr>
        <p:blipFill>
          <a:blip r:embed="rId4"/>
          <a:srcRect/>
          <a:stretch/>
        </p:blipFill>
        <p:spPr>
          <a:xfrm>
            <a:off x="5145615" y="1936409"/>
            <a:ext cx="3428714" cy="1879198"/>
          </a:xfrm>
          <a:prstGeom prst="rect">
            <a:avLst/>
          </a:prstGeom>
        </p:spPr>
      </p:pic>
    </p:spTree>
    <p:extLst>
      <p:ext uri="{BB962C8B-B14F-4D97-AF65-F5344CB8AC3E}">
        <p14:creationId xmlns:p14="http://schemas.microsoft.com/office/powerpoint/2010/main" val="1838151886"/>
      </p:ext>
    </p:extLst>
  </p:cSld>
  <p:clrMapOvr>
    <a:masterClrMapping/>
  </p:clrMapOvr>
  <mc:AlternateContent xmlns:mc="http://schemas.openxmlformats.org/markup-compatibility/2006">
    <mc:Choice xmlns:p14="http://schemas.microsoft.com/office/powerpoint/2010/main" Requires="p14">
      <p:transition spd="med">
        <p14:pan dir="u"/>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6" name="Google Shape;305;p26">
            <a:extLst>
              <a:ext uri="{FF2B5EF4-FFF2-40B4-BE49-F238E27FC236}">
                <a16:creationId xmlns:a16="http://schemas.microsoft.com/office/drawing/2014/main" id="{285608A7-3F02-F56D-B145-DA575F6D7F21}"/>
              </a:ext>
            </a:extLst>
          </p:cNvPr>
          <p:cNvSpPr txBox="1">
            <a:spLocks noGrp="1"/>
          </p:cNvSpPr>
          <p:nvPr>
            <p:ph type="title"/>
          </p:nvPr>
        </p:nvSpPr>
        <p:spPr>
          <a:xfrm>
            <a:off x="1201526" y="2120337"/>
            <a:ext cx="6664698" cy="17349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
                <a:srgbClr val="363636"/>
              </a:buClr>
              <a:buSzPts val="2400"/>
              <a:buFont typeface="Bebas Neue"/>
              <a:buNone/>
              <a:tabLst/>
              <a:defRPr/>
            </a:pPr>
            <a:r>
              <a:rPr kumimoji="0" lang="vi-VN" sz="2800" b="1" i="0" u="none" strike="noStrike" kern="0" cap="none" spc="0" normalizeH="0" baseline="0" noProof="0" dirty="0">
                <a:ln>
                  <a:noFill/>
                </a:ln>
                <a:solidFill>
                  <a:srgbClr val="363636"/>
                </a:solidFill>
                <a:effectLst/>
                <a:uLnTx/>
                <a:uFillTx/>
                <a:latin typeface="Arial"/>
                <a:cs typeface="Mukta"/>
                <a:sym typeface="Mukta"/>
              </a:rPr>
              <a:t>TÍNH CẠNH GÓC VUÔNG THEO </a:t>
            </a:r>
            <a:br>
              <a:rPr kumimoji="0" lang="en-US" sz="2800" b="1" i="0" u="none" strike="noStrike" kern="0" cap="none" spc="0" normalizeH="0" baseline="0" noProof="0" dirty="0">
                <a:ln>
                  <a:noFill/>
                </a:ln>
                <a:solidFill>
                  <a:srgbClr val="363636"/>
                </a:solidFill>
                <a:effectLst/>
                <a:uLnTx/>
                <a:uFillTx/>
                <a:latin typeface="Arial"/>
                <a:cs typeface="Mukta"/>
                <a:sym typeface="Mukta"/>
              </a:rPr>
            </a:br>
            <a:r>
              <a:rPr kumimoji="0" lang="vi-VN" sz="2800" b="1" i="0" u="none" strike="noStrike" kern="0" cap="none" spc="0" normalizeH="0" baseline="0" noProof="0" dirty="0">
                <a:ln>
                  <a:noFill/>
                </a:ln>
                <a:solidFill>
                  <a:srgbClr val="363636"/>
                </a:solidFill>
                <a:effectLst/>
                <a:uLnTx/>
                <a:uFillTx/>
                <a:latin typeface="Arial"/>
                <a:cs typeface="Mukta"/>
                <a:sym typeface="Mukta"/>
              </a:rPr>
              <a:t>CẠNH </a:t>
            </a:r>
            <a:r>
              <a:rPr lang="en-US" sz="2800" dirty="0">
                <a:solidFill>
                  <a:srgbClr val="363636"/>
                </a:solidFill>
                <a:latin typeface="Arial"/>
              </a:rPr>
              <a:t>GÓC VUÔNG CÒN LẠI</a:t>
            </a:r>
            <a:r>
              <a:rPr kumimoji="0" lang="vi-VN" sz="2800" b="1" i="0" u="none" strike="noStrike" kern="0" cap="none" spc="0" normalizeH="0" baseline="0" noProof="0" dirty="0">
                <a:ln>
                  <a:noFill/>
                </a:ln>
                <a:solidFill>
                  <a:srgbClr val="363636"/>
                </a:solidFill>
                <a:effectLst/>
                <a:uLnTx/>
                <a:uFillTx/>
                <a:latin typeface="Arial"/>
                <a:cs typeface="Mukta"/>
                <a:sym typeface="Mukta"/>
              </a:rPr>
              <a:t> VÀ </a:t>
            </a:r>
            <a:br>
              <a:rPr kumimoji="0" lang="en-US" sz="2800" b="1" i="0" u="none" strike="noStrike" kern="0" cap="none" spc="0" normalizeH="0" baseline="0" noProof="0" dirty="0">
                <a:ln>
                  <a:noFill/>
                </a:ln>
                <a:solidFill>
                  <a:srgbClr val="363636"/>
                </a:solidFill>
                <a:effectLst/>
                <a:uLnTx/>
                <a:uFillTx/>
                <a:latin typeface="Arial"/>
                <a:cs typeface="Mukta"/>
                <a:sym typeface="Mukta"/>
              </a:rPr>
            </a:br>
            <a:r>
              <a:rPr kumimoji="0" lang="vi-VN" sz="2800" b="1" i="0" u="none" strike="noStrike" kern="0" cap="none" spc="0" normalizeH="0" baseline="0" noProof="0" dirty="0">
                <a:ln>
                  <a:noFill/>
                </a:ln>
                <a:solidFill>
                  <a:srgbClr val="363636"/>
                </a:solidFill>
                <a:effectLst/>
                <a:uLnTx/>
                <a:uFillTx/>
                <a:latin typeface="Arial"/>
                <a:cs typeface="Mukta"/>
                <a:sym typeface="Mukta"/>
              </a:rPr>
              <a:t>TỈ SỐ LƯỢNG GIÁC CỦA GÓC NHỌN</a:t>
            </a:r>
          </a:p>
        </p:txBody>
      </p:sp>
      <p:grpSp>
        <p:nvGrpSpPr>
          <p:cNvPr id="12" name="Google Shape;301;p26">
            <a:extLst>
              <a:ext uri="{FF2B5EF4-FFF2-40B4-BE49-F238E27FC236}">
                <a16:creationId xmlns:a16="http://schemas.microsoft.com/office/drawing/2014/main" id="{0106CD4B-44B7-A49D-C31C-F3F38603681C}"/>
              </a:ext>
            </a:extLst>
          </p:cNvPr>
          <p:cNvGrpSpPr/>
          <p:nvPr/>
        </p:nvGrpSpPr>
        <p:grpSpPr>
          <a:xfrm>
            <a:off x="3860975" y="398329"/>
            <a:ext cx="1422050" cy="1422000"/>
            <a:chOff x="1966500" y="1018650"/>
            <a:chExt cx="1422050" cy="1422000"/>
          </a:xfrm>
        </p:grpSpPr>
        <p:sp>
          <p:nvSpPr>
            <p:cNvPr id="13" name="Google Shape;302;p26">
              <a:extLst>
                <a:ext uri="{FF2B5EF4-FFF2-40B4-BE49-F238E27FC236}">
                  <a16:creationId xmlns:a16="http://schemas.microsoft.com/office/drawing/2014/main" id="{EB3765A1-D8C9-B656-09E6-760D9703E229}"/>
                </a:ext>
              </a:extLst>
            </p:cNvPr>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3;p26">
              <a:extLst>
                <a:ext uri="{FF2B5EF4-FFF2-40B4-BE49-F238E27FC236}">
                  <a16:creationId xmlns:a16="http://schemas.microsoft.com/office/drawing/2014/main" id="{729DA450-0E89-EAFD-7DDF-45217FB65687}"/>
                </a:ext>
              </a:extLst>
            </p:cNvPr>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304;p26">
            <a:extLst>
              <a:ext uri="{FF2B5EF4-FFF2-40B4-BE49-F238E27FC236}">
                <a16:creationId xmlns:a16="http://schemas.microsoft.com/office/drawing/2014/main" id="{F1829DE4-6A41-D632-B1FF-0C8FDBA31634}"/>
              </a:ext>
            </a:extLst>
          </p:cNvPr>
          <p:cNvSpPr txBox="1">
            <a:spLocks/>
          </p:cNvSpPr>
          <p:nvPr/>
        </p:nvSpPr>
        <p:spPr>
          <a:xfrm>
            <a:off x="3899100" y="567729"/>
            <a:ext cx="1345800" cy="1074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000" dirty="0">
                <a:latin typeface="+mn-lt"/>
              </a:rPr>
              <a:t>II</a:t>
            </a:r>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95"/>
        <p:cNvGrpSpPr/>
        <p:nvPr/>
      </p:nvGrpSpPr>
      <p:grpSpPr>
        <a:xfrm>
          <a:off x="0" y="0"/>
          <a:ext cx="0" cy="0"/>
          <a:chOff x="0" y="0"/>
          <a:chExt cx="0" cy="0"/>
        </a:xfrm>
      </p:grpSpPr>
      <p:sp>
        <p:nvSpPr>
          <p:cNvPr id="11" name="Google Shape;2829;p39"/>
          <p:cNvSpPr/>
          <p:nvPr/>
        </p:nvSpPr>
        <p:spPr>
          <a:xfrm>
            <a:off x="402230" y="492343"/>
            <a:ext cx="1238747" cy="579745"/>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1900" b="1" i="0" u="none" strike="noStrike" kern="0" cap="none" spc="0" normalizeH="0" baseline="0" noProof="0">
                <a:ln>
                  <a:noFill/>
                </a:ln>
                <a:solidFill>
                  <a:srgbClr val="363636"/>
                </a:solidFill>
                <a:effectLst/>
                <a:uLnTx/>
                <a:uFillTx/>
                <a:latin typeface="Arial"/>
                <a:ea typeface="Bad Script"/>
                <a:cs typeface="Bad Script"/>
                <a:sym typeface="Bad Script"/>
              </a:rPr>
              <a:t>Đ</a:t>
            </a:r>
            <a:r>
              <a:rPr kumimoji="0" lang="en" sz="1900" b="1" i="0" u="none" strike="noStrike" kern="0" cap="none" spc="0" normalizeH="0" noProof="0">
                <a:ln>
                  <a:noFill/>
                </a:ln>
                <a:solidFill>
                  <a:srgbClr val="363636"/>
                </a:solidFill>
                <a:effectLst/>
                <a:uLnTx/>
                <a:uFillTx/>
                <a:latin typeface="Arial"/>
                <a:ea typeface="Bad Script"/>
                <a:cs typeface="Bad Script"/>
                <a:sym typeface="Bad Script"/>
              </a:rPr>
              <a:t> </a:t>
            </a:r>
            <a:r>
              <a:rPr kumimoji="0" lang="en" sz="1900" b="1" i="0" u="none" strike="noStrike" kern="0" cap="none" spc="0" normalizeH="0" baseline="0" noProof="0">
                <a:ln>
                  <a:noFill/>
                </a:ln>
                <a:solidFill>
                  <a:srgbClr val="363636"/>
                </a:solidFill>
                <a:effectLst/>
                <a:uLnTx/>
                <a:uFillTx/>
                <a:latin typeface="Arial"/>
                <a:ea typeface="Bad Script"/>
                <a:cs typeface="Bad Script"/>
                <a:sym typeface="Bad Script"/>
              </a:rPr>
              <a:t>2</a:t>
            </a:r>
            <a:endParaRPr kumimoji="0" sz="1900" b="1" i="0" u="none" strike="noStrike" kern="0" cap="none" spc="0" normalizeH="0" baseline="0" noProof="0" dirty="0">
              <a:ln>
                <a:noFill/>
              </a:ln>
              <a:solidFill>
                <a:srgbClr val="363636"/>
              </a:solidFill>
              <a:effectLst/>
              <a:uLnTx/>
              <a:uFillTx/>
              <a:latin typeface="Arial"/>
              <a:ea typeface="Bad Script"/>
              <a:cs typeface="Bad Script"/>
              <a:sym typeface="Bad Script"/>
            </a:endParaRPr>
          </a:p>
        </p:txBody>
      </p:sp>
      <mc:AlternateContent xmlns:mc="http://schemas.openxmlformats.org/markup-compatibility/2006">
        <mc:Choice xmlns:a14="http://schemas.microsoft.com/office/drawing/2010/main" Requires="a14">
          <p:sp>
            <p:nvSpPr>
              <p:cNvPr id="12" name="TextBox 11"/>
              <p:cNvSpPr txBox="1"/>
              <p:nvPr/>
            </p:nvSpPr>
            <p:spPr>
              <a:xfrm>
                <a:off x="1852826" y="492343"/>
                <a:ext cx="5270359" cy="2197076"/>
              </a:xfrm>
              <a:prstGeom prst="rect">
                <a:avLst/>
              </a:prstGeom>
              <a:noFill/>
            </p:spPr>
            <p:txBody>
              <a:bodyPr wrap="square" rtlCol="0">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Cho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(Hình 17)</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Biểu diễn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cot</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𝐴𝐶</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Viết công thức tính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r>
                          <a:rPr lang="en-US" sz="2000" i="1" kern="100">
                            <a:latin typeface="Cambria Math" panose="02040503050406030204" pitchFamily="18" charset="0"/>
                            <a:ea typeface="Times New Roman" panose="02020603050405020304" pitchFamily="18" charset="0"/>
                            <a:cs typeface="Arial" panose="020B0604020202020204" pitchFamily="34" charset="0"/>
                          </a:rPr>
                          <m:t>𝐵</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 Viết công thức tính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cot</m:t>
                        </m:r>
                      </m:fName>
                      <m:e>
                        <m:r>
                          <a:rPr lang="en-US"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852826" y="492343"/>
                <a:ext cx="5270359" cy="2197076"/>
              </a:xfrm>
              <a:prstGeom prst="rect">
                <a:avLst/>
              </a:prstGeom>
              <a:blipFill>
                <a:blip r:embed="rId3"/>
                <a:stretch>
                  <a:fillRect l="-1272" b="-3889"/>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231578" y="4684248"/>
            <a:ext cx="1209428" cy="326255"/>
          </a:xfrm>
          <a:prstGeom prst="rect">
            <a:avLst/>
          </a:prstGeom>
        </p:spPr>
      </p:pic>
      <p:sp>
        <p:nvSpPr>
          <p:cNvPr id="41" name="Rectangle 40"/>
          <p:cNvSpPr/>
          <p:nvPr/>
        </p:nvSpPr>
        <p:spPr>
          <a:xfrm>
            <a:off x="81127" y="2418771"/>
            <a:ext cx="158005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bg1">
                  <a:lumMod val="50000"/>
                </a:schemeClr>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5194244" y="2992957"/>
                <a:ext cx="3359447" cy="1854418"/>
              </a:xfrm>
              <a:prstGeom prst="rect">
                <a:avLst/>
              </a:prstGeom>
            </p:spPr>
            <p:txBody>
              <a:bodyPr wrap="square">
                <a:spAutoFit/>
              </a:bodyPr>
              <a:lstStyle/>
              <a:p>
                <a:pPr>
                  <a:lnSpc>
                    <a:spcPct val="150000"/>
                  </a:lnSpc>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tan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B</m:t>
                        </m:r>
                      </m:e>
                    </m:acc>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AB</m:t>
                        </m:r>
                      </m:den>
                    </m:f>
                    <m:r>
                      <a:rPr lang="en-US" sz="2000" i="1">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cot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C</m:t>
                        </m:r>
                      </m:e>
                    </m:acc>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AB</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m:rPr>
                        <m:sty m:val="p"/>
                      </m:rPr>
                      <a:rPr lang="pt-BR" sz="2000">
                        <a:latin typeface="Cambria Math" panose="02040503050406030204" pitchFamily="18" charset="0"/>
                        <a:ea typeface="Times New Roman" panose="02020603050405020304" pitchFamily="18" charset="0"/>
                        <a:cs typeface="Arial" panose="020B0604020202020204" pitchFamily="34" charset="0"/>
                      </a:rPr>
                      <m:t>AC</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tan</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a:latin typeface="Cambria Math" panose="02040503050406030204" pitchFamily="18" charset="0"/>
                            <a:ea typeface="Times New Roman" panose="02020603050405020304" pitchFamily="18" charset="0"/>
                            <a:cs typeface="Arial" panose="020B0604020202020204" pitchFamily="34" charset="0"/>
                          </a:rPr>
                          <m:t> </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B</m:t>
                        </m:r>
                      </m:e>
                    </m:acc>
                    <m:r>
                      <a:rPr lang="en-US" sz="2000">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m:rPr>
                        <m:sty m:val="p"/>
                      </m:rPr>
                      <a:rPr lang="pt-BR" sz="2000">
                        <a:latin typeface="Cambria Math" panose="02040503050406030204" pitchFamily="18" charset="0"/>
                        <a:ea typeface="Times New Roman" panose="02020603050405020304" pitchFamily="18" charset="0"/>
                        <a:cs typeface="Arial" panose="020B0604020202020204" pitchFamily="34" charset="0"/>
                      </a:rPr>
                      <m:t>AC</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AC</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cot</m:t>
                    </m:r>
                    <m:r>
                      <a:rPr lang="pt-BR" sz="20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C</m:t>
                        </m:r>
                      </m:e>
                    </m:acc>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5194244" y="2992957"/>
                <a:ext cx="3359447" cy="1854418"/>
              </a:xfrm>
              <a:prstGeom prst="rect">
                <a:avLst/>
              </a:prstGeom>
              <a:blipFill>
                <a:blip r:embed="rId5"/>
                <a:stretch>
                  <a:fillRect l="-1815" b="-526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rot="17137892">
            <a:off x="8318209" y="946880"/>
            <a:ext cx="1023561" cy="637365"/>
          </a:xfrm>
          <a:prstGeom prst="rect">
            <a:avLst/>
          </a:prstGeom>
        </p:spPr>
      </p:pic>
      <p:pic>
        <p:nvPicPr>
          <p:cNvPr id="7" name="Picture 6">
            <a:extLst>
              <a:ext uri="{FF2B5EF4-FFF2-40B4-BE49-F238E27FC236}">
                <a16:creationId xmlns:a16="http://schemas.microsoft.com/office/drawing/2014/main" id="{83081275-BF68-1260-FD34-2C2D9CCEFE40}"/>
              </a:ext>
            </a:extLst>
          </p:cNvPr>
          <p:cNvPicPr>
            <a:picLocks noChangeAspect="1"/>
          </p:cNvPicPr>
          <p:nvPr/>
        </p:nvPicPr>
        <p:blipFill>
          <a:blip r:embed="rId7"/>
          <a:srcRect/>
          <a:stretch/>
        </p:blipFill>
        <p:spPr>
          <a:xfrm>
            <a:off x="1836497" y="2704741"/>
            <a:ext cx="2409229" cy="2142634"/>
          </a:xfrm>
          <a:prstGeom prst="rect">
            <a:avLst/>
          </a:prstGeom>
        </p:spPr>
      </p:pic>
    </p:spTree>
    <p:extLst>
      <p:ext uri="{BB962C8B-B14F-4D97-AF65-F5344CB8AC3E}">
        <p14:creationId xmlns:p14="http://schemas.microsoft.com/office/powerpoint/2010/main" val="10243665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randombar(horizontal)">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9" name="Rectangle 8"/>
          <p:cNvSpPr/>
          <p:nvPr/>
        </p:nvSpPr>
        <p:spPr>
          <a:xfrm>
            <a:off x="3848367" y="250180"/>
            <a:ext cx="1574470"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a:solidFill>
                  <a:srgbClr val="C00000"/>
                </a:solidFill>
                <a:latin typeface="Arial" panose="020B0604020202020204" pitchFamily="34" charset="0"/>
                <a:ea typeface="+mn-ea"/>
                <a:cs typeface="Arial" panose="020B0604020202020204" pitchFamily="34" charset="0"/>
              </a:rPr>
              <a:t>ĐỊNH LÍ</a:t>
            </a:r>
            <a:endPar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195504" y="984859"/>
            <a:ext cx="8729421" cy="1586892"/>
            <a:chOff x="798003" y="1317922"/>
            <a:chExt cx="7869157" cy="2097764"/>
          </a:xfrm>
        </p:grpSpPr>
        <p:grpSp>
          <p:nvGrpSpPr>
            <p:cNvPr id="4" name="Group 3"/>
            <p:cNvGrpSpPr/>
            <p:nvPr/>
          </p:nvGrpSpPr>
          <p:grpSpPr>
            <a:xfrm>
              <a:off x="798003" y="1317922"/>
              <a:ext cx="7869157" cy="2097764"/>
              <a:chOff x="1329707" y="1322092"/>
              <a:chExt cx="3423939" cy="2371539"/>
            </a:xfrm>
          </p:grpSpPr>
          <p:sp>
            <p:nvSpPr>
              <p:cNvPr id="388" name="Google Shape;388;p32"/>
              <p:cNvSpPr/>
              <p:nvPr/>
            </p:nvSpPr>
            <p:spPr>
              <a:xfrm>
                <a:off x="1388846" y="1381231"/>
                <a:ext cx="3364800" cy="2312400"/>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1329707" y="1322092"/>
                <a:ext cx="3364800" cy="231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82171" y="1591224"/>
              <a:ext cx="7322069" cy="1055036"/>
            </a:xfrm>
            <a:prstGeom prst="rect">
              <a:avLst/>
            </a:prstGeom>
          </p:spPr>
          <p:txBody>
            <a:bodyPr wrap="square">
              <a:spAutoFit/>
            </a:bodyPr>
            <a:lstStyle/>
            <a:p>
              <a:pPr algn="just">
                <a:lnSpc>
                  <a:spcPct val="150000"/>
                </a:lnSpc>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Trong tam giác vuông, mỗi cạnh góc vuông bằng cạnh góc vuông kia nhân với tang của góc đối hoặc nhân với côtang của góc kề.</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8" name="Picture 7"/>
          <p:cNvPicPr>
            <a:picLocks noChangeAspect="1"/>
          </p:cNvPicPr>
          <p:nvPr/>
        </p:nvPicPr>
        <p:blipFill>
          <a:blip r:embed="rId3"/>
          <a:stretch>
            <a:fillRect/>
          </a:stretch>
        </p:blipFill>
        <p:spPr>
          <a:xfrm>
            <a:off x="464933" y="4111287"/>
            <a:ext cx="926545" cy="875274"/>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1C4207E-ABCA-189C-B2AE-45707F2855D3}"/>
                  </a:ext>
                </a:extLst>
              </p:cNvPr>
              <p:cNvSpPr txBox="1"/>
              <p:nvPr/>
            </p:nvSpPr>
            <p:spPr>
              <a:xfrm>
                <a:off x="1160252" y="2993753"/>
                <a:ext cx="4572000" cy="1708160"/>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Trong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2000" dirty="0">
                    <a:effectLst/>
                    <a:latin typeface="Arial" panose="020B0604020202020204" pitchFamily="34" charset="0"/>
                    <a:ea typeface="Calibri" panose="020F0502020204030204" pitchFamily="34" charset="0"/>
                    <a:cs typeface="Times New Roman" panose="02020603050405020304" pitchFamily="18" charset="0"/>
                  </a:rPr>
                  <a:t> 17, ta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𝐴𝐶</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𝐴𝐵</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tan</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𝐵</m:t>
                          </m:r>
                        </m:e>
                      </m:func>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𝐴𝐵</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cot</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𝐶</m:t>
                          </m:r>
                        </m:e>
                      </m:func>
                      <m:r>
                        <a:rPr lang="en-US" sz="2000" i="1">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𝐴𝐵</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effectLst/>
                              <a:latin typeface="Cambria Math" panose="02040503050406030204" pitchFamily="18" charset="0"/>
                              <a:ea typeface="Times New Roman" panose="02020603050405020304" pitchFamily="18" charset="0"/>
                              <a:cs typeface="Arial" panose="020B0604020202020204" pitchFamily="34" charset="0"/>
                            </a:rPr>
                            <m:t>tan</m:t>
                          </m:r>
                        </m:fName>
                        <m:e>
                          <m:r>
                            <a:rPr lang="en-US" sz="2000" i="1">
                              <a:effectLst/>
                              <a:latin typeface="Cambria Math" panose="02040503050406030204" pitchFamily="18" charset="0"/>
                              <a:ea typeface="Times New Roman" panose="02020603050405020304" pitchFamily="18" charset="0"/>
                              <a:cs typeface="Arial" panose="020B0604020202020204" pitchFamily="34" charset="0"/>
                            </a:rPr>
                            <m:t>𝐶</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effectLst/>
                                  <a:latin typeface="Cambria Math" panose="02040503050406030204" pitchFamily="18" charset="0"/>
                                  <a:ea typeface="Times New Roman" panose="02020603050405020304" pitchFamily="18" charset="0"/>
                                  <a:cs typeface="Arial" panose="020B0604020202020204" pitchFamily="34" charset="0"/>
                                </a:rPr>
                                <m:t>cot</m:t>
                              </m:r>
                            </m:fName>
                            <m:e>
                              <m:r>
                                <a:rPr lang="en-US" sz="2000" i="1">
                                  <a:effectLst/>
                                  <a:latin typeface="Cambria Math" panose="02040503050406030204" pitchFamily="18" charset="0"/>
                                  <a:ea typeface="Times New Roman" panose="02020603050405020304" pitchFamily="18" charset="0"/>
                                  <a:cs typeface="Arial" panose="020B0604020202020204" pitchFamily="34" charset="0"/>
                                </a:rPr>
                                <m:t>𝐵</m:t>
                              </m:r>
                            </m:e>
                          </m:func>
                        </m:e>
                      </m:func>
                      <m:r>
                        <a:rPr lang="en-US" sz="2000" i="1">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A1C4207E-ABCA-189C-B2AE-45707F2855D3}"/>
                  </a:ext>
                </a:extLst>
              </p:cNvPr>
              <p:cNvSpPr txBox="1">
                <a:spLocks noRot="1" noChangeAspect="1" noMove="1" noResize="1" noEditPoints="1" noAdjustHandles="1" noChangeArrowheads="1" noChangeShapeType="1" noTextEdit="1"/>
              </p:cNvSpPr>
              <p:nvPr/>
            </p:nvSpPr>
            <p:spPr>
              <a:xfrm>
                <a:off x="1160252" y="2993753"/>
                <a:ext cx="4572000" cy="1708160"/>
              </a:xfrm>
              <a:prstGeom prst="rect">
                <a:avLst/>
              </a:prstGeom>
              <a:blipFill>
                <a:blip r:embed="rId4"/>
                <a:stretch>
                  <a:fillRect l="-133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8A62D82-AE14-3913-912E-887DA47D3FA1}"/>
              </a:ext>
            </a:extLst>
          </p:cNvPr>
          <p:cNvPicPr>
            <a:picLocks noChangeAspect="1"/>
          </p:cNvPicPr>
          <p:nvPr/>
        </p:nvPicPr>
        <p:blipFill>
          <a:blip r:embed="rId5"/>
          <a:srcRect/>
          <a:stretch/>
        </p:blipFill>
        <p:spPr>
          <a:xfrm>
            <a:off x="5732252" y="2712860"/>
            <a:ext cx="2409229" cy="2142634"/>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7" name="TextBox 66"/>
              <p:cNvSpPr txBox="1"/>
              <p:nvPr/>
            </p:nvSpPr>
            <p:spPr>
              <a:xfrm>
                <a:off x="424130" y="724740"/>
                <a:ext cx="5490533" cy="2375074"/>
              </a:xfrm>
              <a:prstGeom prst="rect">
                <a:avLst/>
              </a:prstGeom>
              <a:noFill/>
            </p:spPr>
            <p:txBody>
              <a:bodyPr wrap="square" rtlCol="0">
                <a:spAutoFit/>
              </a:bodyPr>
              <a:lstStyle/>
              <a:p>
                <a:pPr algn="just" defTabSz="457200">
                  <a:lnSpc>
                    <a:spcPct val="150000"/>
                  </a:lnSpc>
                  <a:buClrTx/>
                  <a:defRPr/>
                </a:pPr>
                <a:r>
                  <a:rPr lang="pt-BR" sz="2000" dirty="0">
                    <a:latin typeface="Arial" panose="020B0604020202020204" pitchFamily="34" charset="0"/>
                    <a:ea typeface="Times New Roman" panose="02020603050405020304" pitchFamily="18" charset="0"/>
                  </a:rPr>
                  <a:t>Tam giác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pt-BR" sz="2000" dirty="0">
                    <a:latin typeface="Arial" panose="020B0604020202020204" pitchFamily="34" charset="0"/>
                    <a:ea typeface="Times New Roman" panose="02020603050405020304" pitchFamily="18" charset="0"/>
                  </a:rPr>
                  <a:t>ở Hình 18 (có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𝐴</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90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mô tả cột cờ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latin typeface="Arial" panose="020B0604020202020204" pitchFamily="34" charset="0"/>
                    <a:ea typeface="Times New Roman" panose="02020603050405020304" pitchFamily="18" charset="0"/>
                  </a:rPr>
                  <a:t> và bóng nắng của cột cờ trên mặt đất là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dirty="0">
                    <a:latin typeface="Arial" panose="020B0604020202020204" pitchFamily="34" charset="0"/>
                    <a:ea typeface="Times New Roman" panose="02020603050405020304" pitchFamily="18" charset="0"/>
                  </a:rPr>
                  <a:t>. Người ta đo được độ dài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=12 </m:t>
                    </m:r>
                    <m:r>
                      <a:rPr lang="en-US" sz="2000" i="1">
                        <a:latin typeface="Cambria Math" panose="02040503050406030204" pitchFamily="18" charset="0"/>
                        <a:ea typeface="Times New Roman" panose="02020603050405020304" pitchFamily="18" charset="0"/>
                        <a:cs typeface="Arial" panose="020B0604020202020204" pitchFamily="34" charset="0"/>
                      </a:rPr>
                      <m:t>𝑚</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𝐶</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40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Tính chiều cao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latin typeface="Arial" panose="020B0604020202020204" pitchFamily="34" charset="0"/>
                    <a:ea typeface="Times New Roman" panose="02020603050405020304" pitchFamily="18" charset="0"/>
                  </a:rPr>
                  <a:t> của cột cờ (làm tròn kết quả đến hàng phần trăm của mét)</a:t>
                </a:r>
                <a:endParaRPr lang="en-US" sz="1900" dirty="0">
                  <a:latin typeface="+mn-lt"/>
                </a:endParaRPr>
              </a:p>
            </p:txBody>
          </p:sp>
        </mc:Choice>
        <mc:Fallback>
          <p:sp>
            <p:nvSpPr>
              <p:cNvPr id="67" name="TextBox 66"/>
              <p:cNvSpPr txBox="1">
                <a:spLocks noRot="1" noChangeAspect="1" noMove="1" noResize="1" noEditPoints="1" noAdjustHandles="1" noChangeArrowheads="1" noChangeShapeType="1" noTextEdit="1"/>
              </p:cNvSpPr>
              <p:nvPr/>
            </p:nvSpPr>
            <p:spPr>
              <a:xfrm>
                <a:off x="424130" y="724740"/>
                <a:ext cx="5490533" cy="2375074"/>
              </a:xfrm>
              <a:prstGeom prst="rect">
                <a:avLst/>
              </a:prstGeom>
              <a:blipFill>
                <a:blip r:embed="rId2"/>
                <a:stretch>
                  <a:fillRect l="-1222" r="-1222" b="-3856"/>
                </a:stretch>
              </a:blipFill>
            </p:spPr>
            <p:txBody>
              <a:bodyPr/>
              <a:lstStyle/>
              <a:p>
                <a:r>
                  <a:rPr lang="en-US">
                    <a:noFill/>
                  </a:rPr>
                  <a:t> </a:t>
                </a:r>
              </a:p>
            </p:txBody>
          </p:sp>
        </mc:Fallback>
      </mc:AlternateContent>
      <p:sp>
        <p:nvSpPr>
          <p:cNvPr id="68" name="Rectangle 67"/>
          <p:cNvSpPr/>
          <p:nvPr/>
        </p:nvSpPr>
        <p:spPr>
          <a:xfrm>
            <a:off x="341909" y="3291122"/>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p:sp>
        <p:nvSpPr>
          <p:cNvPr id="69" name="Google Shape;735;p18"/>
          <p:cNvSpPr txBox="1">
            <a:spLocks noGrp="1"/>
          </p:cNvSpPr>
          <p:nvPr>
            <p:ph type="title"/>
          </p:nvPr>
        </p:nvSpPr>
        <p:spPr>
          <a:xfrm>
            <a:off x="99352" y="21119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bg1">
                    <a:lumMod val="50000"/>
                  </a:schemeClr>
                </a:solidFill>
                <a:highlight>
                  <a:schemeClr val="accent1"/>
                </a:highlight>
                <a:latin typeface="+mj-lt"/>
              </a:rPr>
              <a:t>Ví dụ 4:</a:t>
            </a:r>
            <a:endParaRPr sz="2000" dirty="0">
              <a:solidFill>
                <a:schemeClr val="bg1">
                  <a:lumMod val="50000"/>
                </a:schemeClr>
              </a:solidFill>
              <a:highlight>
                <a:schemeClr val="accent1"/>
              </a:highlight>
              <a:latin typeface="+mj-lt"/>
            </a:endParaRPr>
          </a:p>
        </p:txBody>
      </p:sp>
      <p:pic>
        <p:nvPicPr>
          <p:cNvPr id="85" name="Picture 84"/>
          <p:cNvPicPr>
            <a:picLocks noChangeAspect="1"/>
          </p:cNvPicPr>
          <p:nvPr/>
        </p:nvPicPr>
        <p:blipFill>
          <a:blip r:embed="rId3"/>
          <a:stretch>
            <a:fillRect/>
          </a:stretch>
        </p:blipFill>
        <p:spPr>
          <a:xfrm>
            <a:off x="8129780" y="4550719"/>
            <a:ext cx="699895" cy="52534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1558434" y="3579051"/>
                <a:ext cx="6921293" cy="1220847"/>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Vì tam giác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=12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40</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≈10,07 (</m:t>
                      </m:r>
                      <m:r>
                        <a:rPr lang="pt-BR" sz="2000" i="1" kern="100">
                          <a:latin typeface="Cambria Math" panose="02040503050406030204" pitchFamily="18" charset="0"/>
                          <a:ea typeface="Times New Roman" panose="02020603050405020304" pitchFamily="18" charset="0"/>
                          <a:cs typeface="Arial" panose="020B0604020202020204" pitchFamily="34" charset="0"/>
                        </a:rPr>
                        <m:t>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558434" y="3579051"/>
                <a:ext cx="6921293" cy="1220847"/>
              </a:xfrm>
              <a:prstGeom prst="rect">
                <a:avLst/>
              </a:prstGeom>
              <a:blipFill>
                <a:blip r:embed="rId4"/>
                <a:stretch>
                  <a:fillRect l="-969"/>
                </a:stretch>
              </a:blipFill>
            </p:spPr>
            <p:txBody>
              <a:bodyPr/>
              <a:lstStyle/>
              <a:p>
                <a:r>
                  <a:rPr lang="en-US">
                    <a:noFill/>
                  </a:rPr>
                  <a:t> </a:t>
                </a:r>
              </a:p>
            </p:txBody>
          </p:sp>
        </mc:Fallback>
      </mc:AlternateContent>
      <p:pic>
        <p:nvPicPr>
          <p:cNvPr id="5" name="Picture 4"/>
          <p:cNvPicPr>
            <a:picLocks noChangeAspect="1"/>
          </p:cNvPicPr>
          <p:nvPr/>
        </p:nvPicPr>
        <p:blipFill>
          <a:blip r:embed="rId5"/>
          <a:srcRect/>
          <a:stretch/>
        </p:blipFill>
        <p:spPr>
          <a:xfrm>
            <a:off x="6000869" y="724740"/>
            <a:ext cx="2719001" cy="2145461"/>
          </a:xfrm>
          <a:prstGeom prst="rect">
            <a:avLst/>
          </a:prstGeom>
        </p:spPr>
      </p:pic>
    </p:spTree>
    <p:extLst>
      <p:ext uri="{BB962C8B-B14F-4D97-AF65-F5344CB8AC3E}">
        <p14:creationId xmlns:p14="http://schemas.microsoft.com/office/powerpoint/2010/main" val="74597460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anim calcmode="lin" valueType="num">
                                      <p:cBhvr>
                                        <p:cTn id="13" dur="500" fill="hold"/>
                                        <p:tgtEl>
                                          <p:spTgt spid="67"/>
                                        </p:tgtEl>
                                        <p:attrNameLst>
                                          <p:attrName>ppt_x</p:attrName>
                                        </p:attrNameLst>
                                      </p:cBhvr>
                                      <p:tavLst>
                                        <p:tav tm="0">
                                          <p:val>
                                            <p:strVal val="#ppt_x"/>
                                          </p:val>
                                        </p:tav>
                                        <p:tav tm="100000">
                                          <p:val>
                                            <p:strVal val="#ppt_x"/>
                                          </p:val>
                                        </p:tav>
                                      </p:tavLst>
                                    </p:anim>
                                    <p:anim calcmode="lin" valueType="num">
                                      <p:cBhvr>
                                        <p:cTn id="14" dur="500" fill="hold"/>
                                        <p:tgtEl>
                                          <p:spTgt spid="6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barn(inVertical)">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3413592" y="322775"/>
            <a:ext cx="2326099" cy="598177"/>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2500" b="1" kern="1200" dirty="0" err="1">
                <a:solidFill>
                  <a:schemeClr val="bg1">
                    <a:lumMod val="50000"/>
                  </a:schemeClr>
                </a:solidFill>
                <a:latin typeface="Arial" panose="020B0604020202020204" pitchFamily="34" charset="0"/>
                <a:ea typeface="+mn-ea"/>
                <a:cs typeface="Arial" panose="020B0604020202020204" pitchFamily="34" charset="0"/>
              </a:rPr>
              <a:t>Luyện</a:t>
            </a:r>
            <a:r>
              <a:rPr lang="en-US" sz="2500" b="1" kern="1200" dirty="0">
                <a:solidFill>
                  <a:schemeClr val="bg1">
                    <a:lumMod val="50000"/>
                  </a:schemeClr>
                </a:solidFill>
                <a:latin typeface="Arial" panose="020B0604020202020204" pitchFamily="34" charset="0"/>
                <a:ea typeface="+mn-ea"/>
                <a:cs typeface="Arial" panose="020B0604020202020204" pitchFamily="34" charset="0"/>
              </a:rPr>
              <a:t> </a:t>
            </a:r>
            <a:r>
              <a:rPr lang="en-US" sz="2500" b="1" kern="1200" dirty="0" err="1">
                <a:solidFill>
                  <a:schemeClr val="bg1">
                    <a:lumMod val="50000"/>
                  </a:schemeClr>
                </a:solidFill>
                <a:latin typeface="Arial" panose="020B0604020202020204" pitchFamily="34" charset="0"/>
                <a:ea typeface="+mn-ea"/>
                <a:cs typeface="Arial" panose="020B0604020202020204" pitchFamily="34" charset="0"/>
              </a:rPr>
              <a:t>tập</a:t>
            </a:r>
            <a:r>
              <a:rPr lang="en-US" sz="2500" b="1" kern="1200" dirty="0">
                <a:solidFill>
                  <a:schemeClr val="bg1">
                    <a:lumMod val="50000"/>
                  </a:schemeClr>
                </a:solidFill>
                <a:latin typeface="Arial" panose="020B0604020202020204" pitchFamily="34" charset="0"/>
                <a:ea typeface="+mn-ea"/>
                <a:cs typeface="Arial" panose="020B0604020202020204" pitchFamily="34" charset="0"/>
              </a:rPr>
              <a:t> 3</a:t>
            </a:r>
          </a:p>
        </p:txBody>
      </p:sp>
      <mc:AlternateContent xmlns:mc="http://schemas.openxmlformats.org/markup-compatibility/2006">
        <mc:Choice xmlns:a14="http://schemas.microsoft.com/office/drawing/2010/main" Requires="a14">
          <p:sp>
            <p:nvSpPr>
              <p:cNvPr id="19" name="TextBox 18"/>
              <p:cNvSpPr txBox="1"/>
              <p:nvPr/>
            </p:nvSpPr>
            <p:spPr>
              <a:xfrm>
                <a:off x="988208" y="1017859"/>
                <a:ext cx="7167584" cy="1244636"/>
              </a:xfrm>
              <a:prstGeom prst="rect">
                <a:avLst/>
              </a:prstGeom>
              <a:noFill/>
            </p:spPr>
            <p:txBody>
              <a:bodyPr wrap="square" rtlCol="0">
                <a:spAutoFit/>
              </a:bodyPr>
              <a:lstStyle/>
              <a:p>
                <a:pPr algn="just" defTabSz="457200">
                  <a:lnSpc>
                    <a:spcPct val="200000"/>
                  </a:lnSpc>
                  <a:spcAft>
                    <a:spcPts val="400"/>
                  </a:spcAft>
                  <a:buClrTx/>
                  <a:defRPr/>
                </a:pPr>
                <a:r>
                  <a:rPr lang="pt-BR" sz="2000" dirty="0">
                    <a:latin typeface="Arial" panose="020B0604020202020204" pitchFamily="34" charset="0"/>
                    <a:ea typeface="Times New Roman" panose="02020603050405020304" pitchFamily="18" charset="0"/>
                  </a:rPr>
                  <a:t>Tính độ dài cạnh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latin typeface="Arial" panose="020B0604020202020204" pitchFamily="34" charset="0"/>
                    <a:ea typeface="Times New Roman" panose="02020603050405020304" pitchFamily="18" charset="0"/>
                  </a:rPr>
                  <a:t> trong Hình 17 khi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=4 </m:t>
                    </m:r>
                    <m:r>
                      <a:rPr lang="pt-B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34</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(làm tròn kết quả đến hàng phần mười của centimét)</a:t>
                </a:r>
                <a:endParaRPr lang="vi-VN" sz="2000" kern="1200" dirty="0">
                  <a:solidFill>
                    <a:prstClr val="black"/>
                  </a:solidFill>
                  <a:latin typeface="Arial" panose="020B0604020202020204" pitchFamily="34" charset="0"/>
                  <a:ea typeface="+mn-ea"/>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988208" y="1017859"/>
                <a:ext cx="7167584" cy="1244636"/>
              </a:xfrm>
              <a:prstGeom prst="rect">
                <a:avLst/>
              </a:prstGeom>
              <a:blipFill>
                <a:blip r:embed="rId3"/>
                <a:stretch>
                  <a:fillRect l="-850" b="-8333"/>
                </a:stretch>
              </a:blipFill>
            </p:spPr>
            <p:txBody>
              <a:bodyPr/>
              <a:lstStyle/>
              <a:p>
                <a:r>
                  <a:rPr lang="en-US">
                    <a:noFill/>
                  </a:rPr>
                  <a:t> </a:t>
                </a:r>
              </a:p>
            </p:txBody>
          </p:sp>
        </mc:Fallback>
      </mc:AlternateContent>
      <p:pic>
        <p:nvPicPr>
          <p:cNvPr id="22" name="Picture 21"/>
          <p:cNvPicPr>
            <a:picLocks noChangeAspect="1"/>
          </p:cNvPicPr>
          <p:nvPr/>
        </p:nvPicPr>
        <p:blipFill>
          <a:blip r:embed="rId4"/>
          <a:stretch>
            <a:fillRect/>
          </a:stretch>
        </p:blipFill>
        <p:spPr>
          <a:xfrm>
            <a:off x="8010144" y="4313301"/>
            <a:ext cx="1055892" cy="783920"/>
          </a:xfrm>
          <a:prstGeom prst="rect">
            <a:avLst/>
          </a:prstGeom>
        </p:spPr>
      </p:pic>
      <p:pic>
        <p:nvPicPr>
          <p:cNvPr id="23" name="Picture 22"/>
          <p:cNvPicPr>
            <a:picLocks noChangeAspect="1"/>
          </p:cNvPicPr>
          <p:nvPr/>
        </p:nvPicPr>
        <p:blipFill>
          <a:blip r:embed="rId5"/>
          <a:stretch>
            <a:fillRect/>
          </a:stretch>
        </p:blipFill>
        <p:spPr>
          <a:xfrm rot="189340">
            <a:off x="8147877" y="23967"/>
            <a:ext cx="894808" cy="87301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405190" y="3072034"/>
                <a:ext cx="4829828" cy="1477328"/>
              </a:xfrm>
              <a:prstGeom prst="rect">
                <a:avLst/>
              </a:prstGeom>
            </p:spPr>
            <p:txBody>
              <a:bodyPr wrap="square">
                <a:spAutoFit/>
              </a:bodyPr>
              <a:lstStyle/>
              <a:p>
                <a:pPr algn="just">
                  <a:lnSpc>
                    <a:spcPct val="200000"/>
                  </a:lnSpc>
                  <a:spcBef>
                    <a:spcPts val="600"/>
                  </a:spcBef>
                  <a:spcAft>
                    <a:spcPts val="600"/>
                  </a:spcAft>
                </a:pPr>
                <a:r>
                  <a:rPr lang="vi-VN" sz="2000" dirty="0">
                    <a:latin typeface="Arial" panose="020B0604020202020204" pitchFamily="34" charset="0"/>
                    <a:ea typeface="Calibri" panose="020F0502020204030204" pitchFamily="34" charset="0"/>
                    <a:cs typeface="Times New Roman" panose="02020603050405020304" pitchFamily="18" charset="0"/>
                  </a:rPr>
                  <a:t>Xét </a:t>
                </a: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m:t>
                    </m:r>
                    <m:r>
                      <a:rPr lang="vi-VN" sz="2000" i="1">
                        <a:latin typeface="Cambria Math" panose="02040503050406030204" pitchFamily="18" charset="0"/>
                        <a:ea typeface="Calibri" panose="020F0502020204030204" pitchFamily="34"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𝐴𝐵</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𝐴𝐶</m:t>
                      </m:r>
                      <m:r>
                        <a:rPr lang="en-US"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latin typeface="Cambria Math" panose="02040503050406030204" pitchFamily="18" charset="0"/>
                              <a:ea typeface="Calibri" panose="020F0502020204030204" pitchFamily="34" charset="0"/>
                              <a:cs typeface="Arial" panose="020B0604020202020204" pitchFamily="34" charset="0"/>
                            </a:rPr>
                            <m:t>cot</m:t>
                          </m:r>
                        </m:fName>
                        <m:e>
                          <m:r>
                            <a:rPr lang="en-US" sz="2000" i="1">
                              <a:latin typeface="Cambria Math" panose="02040503050406030204" pitchFamily="18" charset="0"/>
                              <a:ea typeface="Calibri" panose="020F0502020204030204" pitchFamily="34" charset="0"/>
                              <a:cs typeface="Arial" panose="020B0604020202020204" pitchFamily="34" charset="0"/>
                            </a:rPr>
                            <m:t>𝐵</m:t>
                          </m:r>
                        </m:e>
                      </m:func>
                      <m:r>
                        <a:rPr lang="en-US" sz="2000" i="1">
                          <a:latin typeface="Cambria Math" panose="02040503050406030204" pitchFamily="18" charset="0"/>
                          <a:ea typeface="Calibri" panose="020F0502020204030204" pitchFamily="34" charset="0"/>
                          <a:cs typeface="Arial" panose="020B0604020202020204" pitchFamily="34" charset="0"/>
                        </a:rPr>
                        <m:t>=4.</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latin typeface="Cambria Math" panose="02040503050406030204" pitchFamily="18" charset="0"/>
                              <a:ea typeface="Calibri" panose="020F0502020204030204" pitchFamily="34" charset="0"/>
                              <a:cs typeface="Arial" panose="020B0604020202020204" pitchFamily="34" charset="0"/>
                            </a:rPr>
                            <m:t>cot</m:t>
                          </m:r>
                        </m:fName>
                        <m:e>
                          <m:r>
                            <a:rPr lang="en-US" sz="2000" i="1">
                              <a:latin typeface="Cambria Math" panose="02040503050406030204" pitchFamily="18" charset="0"/>
                              <a:ea typeface="Calibri" panose="020F0502020204030204" pitchFamily="34" charset="0"/>
                              <a:cs typeface="Arial" panose="020B0604020202020204" pitchFamily="34" charset="0"/>
                            </a:rPr>
                            <m:t>34°</m:t>
                          </m:r>
                        </m:e>
                      </m:func>
                      <m:r>
                        <a:rPr lang="en-US" sz="2000" i="1">
                          <a:latin typeface="Cambria Math" panose="02040503050406030204" pitchFamily="18" charset="0"/>
                          <a:ea typeface="Calibri" panose="020F0502020204030204" pitchFamily="34" charset="0"/>
                          <a:cs typeface="Arial" panose="020B0604020202020204" pitchFamily="34" charset="0"/>
                        </a:rPr>
                        <m:t>≈5,9</m:t>
                      </m:r>
                      <m:r>
                        <a:rPr lang="en-US" sz="2000" i="1">
                          <a:latin typeface="Cambria Math" panose="02040503050406030204" pitchFamily="18" charset="0"/>
                          <a:ea typeface="Calibri" panose="020F0502020204030204" pitchFamily="34" charset="0"/>
                          <a:cs typeface="Arial" panose="020B0604020202020204" pitchFamily="34" charset="0"/>
                        </a:rPr>
                        <m:t>𝑚</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05190" y="3072034"/>
                <a:ext cx="4829828" cy="1477328"/>
              </a:xfrm>
              <a:prstGeom prst="rect">
                <a:avLst/>
              </a:prstGeom>
              <a:blipFill>
                <a:blip r:embed="rId6"/>
                <a:stretch>
                  <a:fillRect l="-1261"/>
                </a:stretch>
              </a:blipFill>
            </p:spPr>
            <p:txBody>
              <a:bodyPr/>
              <a:lstStyle/>
              <a:p>
                <a:r>
                  <a:rPr lang="en-US">
                    <a:noFill/>
                  </a:rPr>
                  <a:t> </a:t>
                </a:r>
              </a:p>
            </p:txBody>
          </p:sp>
        </mc:Fallback>
      </mc:AlternateContent>
      <p:sp>
        <p:nvSpPr>
          <p:cNvPr id="39" name="Rectangle 38"/>
          <p:cNvSpPr/>
          <p:nvPr/>
        </p:nvSpPr>
        <p:spPr>
          <a:xfrm>
            <a:off x="452428" y="251479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a:extLst>
              <a:ext uri="{FF2B5EF4-FFF2-40B4-BE49-F238E27FC236}">
                <a16:creationId xmlns:a16="http://schemas.microsoft.com/office/drawing/2014/main" id="{D856C795-42B9-CC30-F7D4-B0B58199F5E6}"/>
              </a:ext>
            </a:extLst>
          </p:cNvPr>
          <p:cNvPicPr>
            <a:picLocks noChangeAspect="1"/>
          </p:cNvPicPr>
          <p:nvPr/>
        </p:nvPicPr>
        <p:blipFill>
          <a:blip r:embed="rId7"/>
          <a:srcRect/>
          <a:stretch/>
        </p:blipFill>
        <p:spPr>
          <a:xfrm>
            <a:off x="5463885" y="2419629"/>
            <a:ext cx="2394722" cy="2129733"/>
          </a:xfrm>
          <a:prstGeom prst="rect">
            <a:avLst/>
          </a:prstGeom>
        </p:spPr>
      </p:pic>
    </p:spTree>
    <p:extLst>
      <p:ext uri="{BB962C8B-B14F-4D97-AF65-F5344CB8AC3E}">
        <p14:creationId xmlns:p14="http://schemas.microsoft.com/office/powerpoint/2010/main" val="184082331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randombar(horizontal)">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4"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72"/>
        <p:cNvGrpSpPr/>
        <p:nvPr/>
      </p:nvGrpSpPr>
      <p:grpSpPr>
        <a:xfrm>
          <a:off x="0" y="0"/>
          <a:ext cx="0" cy="0"/>
          <a:chOff x="0" y="0"/>
          <a:chExt cx="0" cy="0"/>
        </a:xfrm>
      </p:grpSpPr>
      <p:grpSp>
        <p:nvGrpSpPr>
          <p:cNvPr id="4" name="Google Shape;306;p26"/>
          <p:cNvGrpSpPr/>
          <p:nvPr/>
        </p:nvGrpSpPr>
        <p:grpSpPr>
          <a:xfrm>
            <a:off x="7473877" y="-212018"/>
            <a:ext cx="2025943" cy="1788473"/>
            <a:chOff x="3700913" y="792925"/>
            <a:chExt cx="717275" cy="633200"/>
          </a:xfrm>
        </p:grpSpPr>
        <p:sp>
          <p:nvSpPr>
            <p:cNvPr id="5"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0" name="Google Shape;312;p26"/>
          <p:cNvGrpSpPr/>
          <p:nvPr/>
        </p:nvGrpSpPr>
        <p:grpSpPr>
          <a:xfrm rot="-1800001">
            <a:off x="-27185" y="4148683"/>
            <a:ext cx="691766" cy="1123687"/>
            <a:chOff x="4557550" y="704650"/>
            <a:chExt cx="244925" cy="397850"/>
          </a:xfrm>
        </p:grpSpPr>
        <p:sp>
          <p:nvSpPr>
            <p:cNvPr id="11"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 name="Google Shape;305;p26">
            <a:extLst>
              <a:ext uri="{FF2B5EF4-FFF2-40B4-BE49-F238E27FC236}">
                <a16:creationId xmlns:a16="http://schemas.microsoft.com/office/drawing/2014/main" id="{D7951AB0-B1F3-37BC-835F-88049AB3977D}"/>
              </a:ext>
            </a:extLst>
          </p:cNvPr>
          <p:cNvSpPr txBox="1">
            <a:spLocks noGrp="1"/>
          </p:cNvSpPr>
          <p:nvPr>
            <p:ph type="title"/>
          </p:nvPr>
        </p:nvSpPr>
        <p:spPr>
          <a:xfrm>
            <a:off x="462572" y="2177661"/>
            <a:ext cx="8218856" cy="17349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
                <a:srgbClr val="363636"/>
              </a:buClr>
              <a:buSzPts val="2400"/>
              <a:buFont typeface="Bebas Neue"/>
              <a:buNone/>
              <a:tabLst/>
              <a:defRPr/>
            </a:pPr>
            <a:r>
              <a:rPr lang="en-US" sz="2800" dirty="0">
                <a:solidFill>
                  <a:srgbClr val="363636"/>
                </a:solidFill>
                <a:latin typeface="Arial"/>
              </a:rPr>
              <a:t>ÁP DỤNG TỈ SỐ LƯỢNG GIÁC CỦA GÓC NHỌN ĐỂ GIẢI TAM GIÁC VUÔNG</a:t>
            </a:r>
            <a:endParaRPr kumimoji="0" lang="vi-VN" sz="2800" b="1" i="0" u="none" strike="noStrike" kern="0" cap="none" spc="0" normalizeH="0" baseline="0" noProof="0" dirty="0">
              <a:ln>
                <a:noFill/>
              </a:ln>
              <a:solidFill>
                <a:srgbClr val="363636"/>
              </a:solidFill>
              <a:effectLst/>
              <a:uLnTx/>
              <a:uFillTx/>
              <a:latin typeface="Arial"/>
              <a:cs typeface="Mukta"/>
              <a:sym typeface="Mukta"/>
            </a:endParaRPr>
          </a:p>
        </p:txBody>
      </p:sp>
      <p:grpSp>
        <p:nvGrpSpPr>
          <p:cNvPr id="18" name="Google Shape;301;p26">
            <a:extLst>
              <a:ext uri="{FF2B5EF4-FFF2-40B4-BE49-F238E27FC236}">
                <a16:creationId xmlns:a16="http://schemas.microsoft.com/office/drawing/2014/main" id="{16DA8EB1-F947-5F15-8D82-75C438BDA7F7}"/>
              </a:ext>
            </a:extLst>
          </p:cNvPr>
          <p:cNvGrpSpPr/>
          <p:nvPr/>
        </p:nvGrpSpPr>
        <p:grpSpPr>
          <a:xfrm>
            <a:off x="3860975" y="633070"/>
            <a:ext cx="1422050" cy="1422000"/>
            <a:chOff x="1966500" y="1018650"/>
            <a:chExt cx="1422050" cy="1422000"/>
          </a:xfrm>
        </p:grpSpPr>
        <p:sp>
          <p:nvSpPr>
            <p:cNvPr id="19" name="Google Shape;302;p26">
              <a:extLst>
                <a:ext uri="{FF2B5EF4-FFF2-40B4-BE49-F238E27FC236}">
                  <a16:creationId xmlns:a16="http://schemas.microsoft.com/office/drawing/2014/main" id="{17A16C2A-7E90-0335-617C-49D3427953B7}"/>
                </a:ext>
              </a:extLst>
            </p:cNvPr>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3;p26">
              <a:extLst>
                <a:ext uri="{FF2B5EF4-FFF2-40B4-BE49-F238E27FC236}">
                  <a16:creationId xmlns:a16="http://schemas.microsoft.com/office/drawing/2014/main" id="{5EA219A2-EA61-254B-E3C0-14021A7ACB50}"/>
                </a:ext>
              </a:extLst>
            </p:cNvPr>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304;p26">
            <a:extLst>
              <a:ext uri="{FF2B5EF4-FFF2-40B4-BE49-F238E27FC236}">
                <a16:creationId xmlns:a16="http://schemas.microsoft.com/office/drawing/2014/main" id="{CB8B14D3-4EB1-AB1A-6D5C-8429751C3968}"/>
              </a:ext>
            </a:extLst>
          </p:cNvPr>
          <p:cNvSpPr txBox="1">
            <a:spLocks/>
          </p:cNvSpPr>
          <p:nvPr/>
        </p:nvSpPr>
        <p:spPr>
          <a:xfrm>
            <a:off x="3899100" y="802470"/>
            <a:ext cx="1345800" cy="1074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000" dirty="0">
                <a:latin typeface="+mn-lt"/>
              </a:rPr>
              <a:t>III</a:t>
            </a:r>
          </a:p>
        </p:txBody>
      </p:sp>
    </p:spTree>
    <p:extLst>
      <p:ext uri="{BB962C8B-B14F-4D97-AF65-F5344CB8AC3E}">
        <p14:creationId xmlns:p14="http://schemas.microsoft.com/office/powerpoint/2010/main" val="2009659325"/>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3049" y="4005234"/>
            <a:ext cx="9509760" cy="1484904"/>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grpSp>
        <p:nvGrpSpPr>
          <p:cNvPr id="18" name="Google Shape;424;p35"/>
          <p:cNvGrpSpPr/>
          <p:nvPr/>
        </p:nvGrpSpPr>
        <p:grpSpPr>
          <a:xfrm rot="20182401">
            <a:off x="8234306" y="9828"/>
            <a:ext cx="901879" cy="1003366"/>
            <a:chOff x="863425" y="2507500"/>
            <a:chExt cx="471750" cy="505150"/>
          </a:xfrm>
        </p:grpSpPr>
        <p:sp>
          <p:nvSpPr>
            <p:cNvPr id="19"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Rectangle 1"/>
          <p:cNvSpPr/>
          <p:nvPr/>
        </p:nvSpPr>
        <p:spPr>
          <a:xfrm>
            <a:off x="928052" y="1151303"/>
            <a:ext cx="7407558" cy="2268057"/>
          </a:xfrm>
          <a:prstGeom prst="rect">
            <a:avLst/>
          </a:prstGeom>
        </p:spPr>
        <p:txBody>
          <a:bodyPr wrap="square">
            <a:spAutoFit/>
          </a:bodyPr>
          <a:lstStyle/>
          <a:p>
            <a:pPr algn="just">
              <a:lnSpc>
                <a:spcPct val="2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Trong một tam giác vuông, nếu cho biết độ dài hai cạnh hoặc độ dài một cạnh và số đo một góc nhọn thì ta sẽ tìm được tất cả độ dài các cạnh và số đo các góc còn lại của tam giác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86480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4" name="Google Shape;284;p25"/>
          <p:cNvGrpSpPr/>
          <p:nvPr/>
        </p:nvGrpSpPr>
        <p:grpSpPr>
          <a:xfrm rot="-9900033">
            <a:off x="7827903" y="3933911"/>
            <a:ext cx="1199147" cy="1021902"/>
            <a:chOff x="1549550" y="921575"/>
            <a:chExt cx="428425" cy="365100"/>
          </a:xfrm>
        </p:grpSpPr>
        <p:sp>
          <p:nvSpPr>
            <p:cNvPr id="285" name="Google Shape;285;p25"/>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5"/>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5"/>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25"/>
          <p:cNvSpPr/>
          <p:nvPr/>
        </p:nvSpPr>
        <p:spPr>
          <a:xfrm>
            <a:off x="8603311" y="317527"/>
            <a:ext cx="254442" cy="231113"/>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205244" y="4444862"/>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itle 2"/>
          <p:cNvSpPr>
            <a:spLocks noGrp="1"/>
          </p:cNvSpPr>
          <p:nvPr>
            <p:ph type="title"/>
          </p:nvPr>
        </p:nvSpPr>
        <p:spPr>
          <a:xfrm>
            <a:off x="629916" y="129577"/>
            <a:ext cx="3128431" cy="375900"/>
          </a:xfrm>
        </p:spPr>
        <p:txBody>
          <a:bodyPr/>
          <a:lstStyle/>
          <a:p>
            <a:r>
              <a:rPr lang="en-US" sz="3200" b="1" dirty="0">
                <a:solidFill>
                  <a:schemeClr val="bg1">
                    <a:lumMod val="50000"/>
                  </a:schemeClr>
                </a:solidFill>
                <a:latin typeface="+mn-lt"/>
              </a:rPr>
              <a:t>KHỞI ĐỘNG</a:t>
            </a:r>
          </a:p>
        </p:txBody>
      </p:sp>
      <mc:AlternateContent xmlns:mc="http://schemas.openxmlformats.org/markup-compatibility/2006">
        <mc:Choice xmlns:a14="http://schemas.microsoft.com/office/drawing/2010/main" Requires="a14">
          <p:sp>
            <p:nvSpPr>
              <p:cNvPr id="22" name="Rectangle 21"/>
              <p:cNvSpPr/>
              <p:nvPr/>
            </p:nvSpPr>
            <p:spPr>
              <a:xfrm>
                <a:off x="629916" y="882985"/>
                <a:ext cx="7902293" cy="970074"/>
              </a:xfrm>
              <a:prstGeom prst="rect">
                <a:avLst/>
              </a:prstGeom>
            </p:spPr>
            <p:txBody>
              <a:bodyPr wrap="square">
                <a:spAutoFit/>
              </a:bodyPr>
              <a:lstStyle/>
              <a:p>
                <a:pPr algn="just">
                  <a:lnSpc>
                    <a:spcPct val="150000"/>
                  </a:lnSpc>
                </a:pPr>
                <a:r>
                  <a:rPr lang="pt-BR" sz="2000">
                    <a:latin typeface="Arial" panose="020B0604020202020204" pitchFamily="34" charset="0"/>
                    <a:ea typeface="Times New Roman" panose="02020603050405020304" pitchFamily="18" charset="0"/>
                  </a:rPr>
                  <a:t>Hình 12 mô tả đường lên dốc ở Hình 11, trong đó góc giữa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a:latin typeface="Arial" panose="020B0604020202020204" pitchFamily="34" charset="0"/>
                    <a:ea typeface="Times New Roman" panose="02020603050405020304" pitchFamily="18" charset="0"/>
                  </a:rPr>
                  <a:t> và phương nằm ngang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𝐵𝐴</m:t>
                    </m:r>
                  </m:oMath>
                </a14:m>
                <a:r>
                  <a:rPr lang="pt-BR" sz="2000">
                    <a:latin typeface="Arial" panose="020B0604020202020204" pitchFamily="34" charset="0"/>
                    <a:ea typeface="Times New Roman" panose="02020603050405020304" pitchFamily="18" charset="0"/>
                  </a:rPr>
                  <a:t> là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15</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2000" dirty="0">
                  <a:effectLst/>
                  <a:latin typeface="+mn-lt"/>
                  <a:ea typeface="Arial" panose="020B0604020202020204" pitchFamily="34" charset="0"/>
                  <a:cs typeface="Times New Roman" panose="02020603050405020304" pitchFamily="18"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629916" y="882985"/>
                <a:ext cx="7902293" cy="970074"/>
              </a:xfrm>
              <a:prstGeom prst="rect">
                <a:avLst/>
              </a:prstGeom>
              <a:blipFill>
                <a:blip r:embed="rId3"/>
                <a:stretch>
                  <a:fillRect l="-771" r="-771" b="-10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5749867" y="2095346"/>
                <a:ext cx="3069770" cy="1889300"/>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Cạnh góc vuông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cạnh huyền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(Hình 12) có liên hệ với nhau như thế nào?</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749867" y="2095346"/>
                <a:ext cx="3069770" cy="1889300"/>
              </a:xfrm>
              <a:prstGeom prst="rect">
                <a:avLst/>
              </a:prstGeom>
              <a:blipFill>
                <a:blip r:embed="rId4"/>
                <a:stretch>
                  <a:fillRect l="-1984" r="-1984" b="-4516"/>
                </a:stretch>
              </a:blipFill>
            </p:spPr>
            <p:txBody>
              <a:bodyPr/>
              <a:lstStyle/>
              <a:p>
                <a:r>
                  <a:rPr lang="en-US">
                    <a:noFill/>
                  </a:rPr>
                  <a:t> </a:t>
                </a:r>
              </a:p>
            </p:txBody>
          </p:sp>
        </mc:Fallback>
      </mc:AlternateContent>
      <p:pic>
        <p:nvPicPr>
          <p:cNvPr id="4" name="Picture 3"/>
          <p:cNvPicPr>
            <a:picLocks noChangeAspect="1"/>
          </p:cNvPicPr>
          <p:nvPr/>
        </p:nvPicPr>
        <p:blipFill>
          <a:blip r:embed="rId5"/>
          <a:srcRect/>
          <a:stretch/>
        </p:blipFill>
        <p:spPr>
          <a:xfrm>
            <a:off x="419265" y="2269695"/>
            <a:ext cx="2504584" cy="1788324"/>
          </a:xfrm>
          <a:prstGeom prst="rect">
            <a:avLst/>
          </a:prstGeom>
        </p:spPr>
      </p:pic>
      <p:pic>
        <p:nvPicPr>
          <p:cNvPr id="2" name="Picture 1">
            <a:extLst>
              <a:ext uri="{FF2B5EF4-FFF2-40B4-BE49-F238E27FC236}">
                <a16:creationId xmlns:a16="http://schemas.microsoft.com/office/drawing/2014/main" id="{FC79F2EC-8B77-7925-0616-8E79562C3145}"/>
              </a:ext>
            </a:extLst>
          </p:cNvPr>
          <p:cNvPicPr>
            <a:picLocks noChangeAspect="1"/>
          </p:cNvPicPr>
          <p:nvPr/>
        </p:nvPicPr>
        <p:blipFill>
          <a:blip r:embed="rId6"/>
          <a:srcRect/>
          <a:stretch/>
        </p:blipFill>
        <p:spPr>
          <a:xfrm>
            <a:off x="3084566" y="2366109"/>
            <a:ext cx="2504584" cy="1649503"/>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7908065" y="4014216"/>
            <a:ext cx="1154166" cy="1036471"/>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339486" y="1822411"/>
                <a:ext cx="5991866" cy="2885726"/>
              </a:xfrm>
              <a:prstGeom prst="rect">
                <a:avLst/>
              </a:prstGeom>
            </p:spPr>
            <p:txBody>
              <a:bodyPr wrap="square">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(theo định lí Pythagore), suy ra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4</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6</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=52</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𝐵𝐶</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1800" i="1" kern="100">
                            <a:latin typeface="Cambria Math" panose="02040503050406030204" pitchFamily="18" charset="0"/>
                            <a:ea typeface="Times New Roman" panose="02020603050405020304" pitchFamily="18" charset="0"/>
                            <a:cs typeface="Arial" panose="020B0604020202020204" pitchFamily="34" charset="0"/>
                          </a:rPr>
                          <m:t>52</m:t>
                        </m:r>
                      </m:e>
                    </m:rad>
                    <m:r>
                      <a:rPr lang="pt-BR" sz="1800" i="1" kern="100">
                        <a:latin typeface="Cambria Math" panose="02040503050406030204" pitchFamily="18" charset="0"/>
                        <a:ea typeface="Times New Roman" panose="02020603050405020304" pitchFamily="18" charset="0"/>
                        <a:cs typeface="Arial" panose="020B0604020202020204" pitchFamily="34" charset="0"/>
                      </a:rPr>
                      <m:t>≈7,2 (</m:t>
                    </m:r>
                    <m:r>
                      <a:rPr lang="en-US" sz="1800" i="1" kern="100">
                        <a:latin typeface="Cambria Math" panose="02040503050406030204" pitchFamily="18" charset="0"/>
                        <a:ea typeface="Times New Roman" panose="02020603050405020304" pitchFamily="18" charset="0"/>
                        <a:cs typeface="Arial" panose="020B0604020202020204" pitchFamily="34" charset="0"/>
                      </a:rPr>
                      <m:t>𝑐𝑚</m:t>
                    </m:r>
                    <m:r>
                      <a:rPr lang="pt-BR" sz="18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tan</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func>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𝐴𝐶</m:t>
                        </m:r>
                      </m:num>
                      <m:den>
                        <m:r>
                          <a:rPr lang="en-US" sz="1800" i="1" kern="100">
                            <a:latin typeface="Cambria Math" panose="02040503050406030204" pitchFamily="18" charset="0"/>
                            <a:ea typeface="Times New Roman" panose="02020603050405020304" pitchFamily="18" charset="0"/>
                            <a:cs typeface="Arial" panose="020B0604020202020204" pitchFamily="34" charset="0"/>
                          </a:rPr>
                          <m:t>𝐴𝐵</m:t>
                        </m:r>
                      </m:den>
                    </m:f>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6</m:t>
                        </m:r>
                      </m:num>
                      <m:den>
                        <m:r>
                          <a:rPr lang="en-US" sz="1800" i="1" kern="100">
                            <a:latin typeface="Cambria Math" panose="02040503050406030204" pitchFamily="18" charset="0"/>
                            <a:ea typeface="Times New Roman" panose="02020603050405020304" pitchFamily="18" charset="0"/>
                            <a:cs typeface="Arial" panose="020B0604020202020204" pitchFamily="34" charset="0"/>
                          </a:rPr>
                          <m:t>4</m:t>
                        </m:r>
                      </m:den>
                    </m:f>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3</m:t>
                        </m:r>
                      </m:num>
                      <m:den>
                        <m:r>
                          <a:rPr lang="en-US" sz="1800" i="1" kern="100">
                            <a:latin typeface="Cambria Math" panose="02040503050406030204" pitchFamily="18" charset="0"/>
                            <a:ea typeface="Times New Roman" panose="02020603050405020304" pitchFamily="18" charset="0"/>
                            <a:cs typeface="Arial" panose="020B0604020202020204" pitchFamily="34" charset="0"/>
                          </a:rPr>
                          <m:t>2</m:t>
                        </m:r>
                      </m:den>
                    </m:f>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56</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𝐶</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tổng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nhọn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𝐶</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56</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34</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39486" y="1822411"/>
                <a:ext cx="5991866" cy="2885726"/>
              </a:xfrm>
              <a:prstGeom prst="rect">
                <a:avLst/>
              </a:prstGeom>
              <a:blipFill>
                <a:blip r:embed="rId4"/>
                <a:stretch>
                  <a:fillRect l="-916" r="-814" b="-2326"/>
                </a:stretch>
              </a:blipFill>
            </p:spPr>
            <p:txBody>
              <a:bodyPr/>
              <a:lstStyle/>
              <a:p>
                <a:r>
                  <a:rPr lang="en-US">
                    <a:noFill/>
                  </a:rPr>
                  <a:t> </a:t>
                </a:r>
              </a:p>
            </p:txBody>
          </p:sp>
        </mc:Fallback>
      </mc:AlternateContent>
      <p:pic>
        <p:nvPicPr>
          <p:cNvPr id="3" name="Picture 2"/>
          <p:cNvPicPr>
            <a:picLocks noChangeAspect="1"/>
          </p:cNvPicPr>
          <p:nvPr/>
        </p:nvPicPr>
        <p:blipFill>
          <a:blip r:embed="rId5"/>
          <a:srcRect/>
          <a:stretch/>
        </p:blipFill>
        <p:spPr>
          <a:xfrm>
            <a:off x="6380207" y="1611051"/>
            <a:ext cx="2538069" cy="192139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1532216" y="396258"/>
                <a:ext cx="7269480" cy="872034"/>
              </a:xfrm>
              <a:prstGeom prst="rect">
                <a:avLst/>
              </a:prstGeom>
            </p:spPr>
            <p:txBody>
              <a:bodyPr wrap="square">
                <a:spAutoFit/>
              </a:bodyPr>
              <a:lstStyle/>
              <a:p>
                <a:pPr lvl="0" algn="just">
                  <a:lnSpc>
                    <a:spcPct val="150000"/>
                  </a:lnSpc>
                </a:pPr>
                <a:r>
                  <a:rPr lang="pt-BR" sz="1800" dirty="0">
                    <a:latin typeface="Arial" panose="020B0604020202020204" pitchFamily="34" charset="0"/>
                    <a:ea typeface="Times New Roman" panose="02020603050405020304" pitchFamily="18" charset="0"/>
                  </a:rPr>
                  <a:t>Tìm độ dài cạnh huyền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𝐵𝐶</m:t>
                    </m:r>
                  </m:oMath>
                </a14:m>
                <a:r>
                  <a:rPr lang="pt-BR" sz="1800" dirty="0">
                    <a:latin typeface="Arial" panose="020B0604020202020204" pitchFamily="34" charset="0"/>
                    <a:ea typeface="Times New Roman" panose="02020603050405020304" pitchFamily="18" charset="0"/>
                  </a:rPr>
                  <a:t> và số đo các góc nhọn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𝐵</m:t>
                    </m:r>
                    <m:r>
                      <a:rPr lang="pt-BR" sz="1800" i="1">
                        <a:latin typeface="Cambria Math" panose="02040503050406030204" pitchFamily="18" charset="0"/>
                        <a:ea typeface="Times New Roman" panose="02020603050405020304" pitchFamily="18" charset="0"/>
                        <a:cs typeface="Arial" panose="020B0604020202020204" pitchFamily="34" charset="0"/>
                      </a:rPr>
                      <m:t>, </m:t>
                    </m:r>
                    <m:r>
                      <a:rPr lang="pt-BR" sz="1800" i="1">
                        <a:latin typeface="Cambria Math" panose="02040503050406030204" pitchFamily="18" charset="0"/>
                        <a:ea typeface="Times New Roman" panose="02020603050405020304" pitchFamily="18" charset="0"/>
                        <a:cs typeface="Arial" panose="020B0604020202020204" pitchFamily="34" charset="0"/>
                      </a:rPr>
                      <m:t>𝐶</m:t>
                    </m:r>
                  </m:oMath>
                </a14:m>
                <a:r>
                  <a:rPr lang="pt-BR" sz="1800" dirty="0">
                    <a:latin typeface="Arial" panose="020B0604020202020204" pitchFamily="34" charset="0"/>
                    <a:ea typeface="Times New Roman" panose="02020603050405020304" pitchFamily="18" charset="0"/>
                  </a:rPr>
                  <a:t> của tam giác vuông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dirty="0">
                    <a:latin typeface="Arial" panose="020B0604020202020204" pitchFamily="34" charset="0"/>
                    <a:ea typeface="Times New Roman" panose="02020603050405020304" pitchFamily="18" charset="0"/>
                  </a:rPr>
                  <a:t>, biết hai cạnh góc vuông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m:t>
                    </m:r>
                    <m:r>
                      <a:rPr lang="pt-BR" sz="1800" i="1">
                        <a:latin typeface="Cambria Math" panose="02040503050406030204" pitchFamily="18" charset="0"/>
                        <a:ea typeface="Times New Roman" panose="02020603050405020304" pitchFamily="18" charset="0"/>
                        <a:cs typeface="Arial" panose="020B0604020202020204" pitchFamily="34" charset="0"/>
                      </a:rPr>
                      <m:t>=4 </m:t>
                    </m:r>
                    <m:r>
                      <a:rPr lang="pt-BR"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1800" dirty="0">
                    <a:latin typeface="Arial" panose="020B0604020202020204" pitchFamily="34" charset="0"/>
                    <a:ea typeface="Times New Roman" panose="02020603050405020304" pitchFamily="18" charset="0"/>
                  </a:rPr>
                  <a:t> và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𝐴𝐶</m:t>
                    </m:r>
                    <m:r>
                      <a:rPr lang="pt-BR" sz="1800" i="1">
                        <a:latin typeface="Cambria Math" panose="02040503050406030204" pitchFamily="18" charset="0"/>
                        <a:ea typeface="Times New Roman" panose="02020603050405020304" pitchFamily="18" charset="0"/>
                        <a:cs typeface="Arial" panose="020B0604020202020204" pitchFamily="34" charset="0"/>
                      </a:rPr>
                      <m:t>=6 </m:t>
                    </m:r>
                    <m:r>
                      <a:rPr lang="pt-BR" sz="1800" i="1">
                        <a:latin typeface="Cambria Math" panose="02040503050406030204" pitchFamily="18" charset="0"/>
                        <a:ea typeface="Times New Roman" panose="02020603050405020304" pitchFamily="18" charset="0"/>
                        <a:cs typeface="Arial" panose="020B0604020202020204" pitchFamily="34" charset="0"/>
                      </a:rPr>
                      <m:t>𝑐𝑚</m:t>
                    </m:r>
                  </m:oMath>
                </a14:m>
                <a:endParaRPr lang="vi-VN" sz="1800" dirty="0">
                  <a:latin typeface="+mn-lt"/>
                </a:endParaRPr>
              </a:p>
            </p:txBody>
          </p:sp>
        </mc:Choice>
        <mc:Fallback>
          <p:sp>
            <p:nvSpPr>
              <p:cNvPr id="4" name="Rectangle 3"/>
              <p:cNvSpPr>
                <a:spLocks noRot="1" noChangeAspect="1" noMove="1" noResize="1" noEditPoints="1" noAdjustHandles="1" noChangeArrowheads="1" noChangeShapeType="1" noTextEdit="1"/>
              </p:cNvSpPr>
              <p:nvPr/>
            </p:nvSpPr>
            <p:spPr>
              <a:xfrm>
                <a:off x="1532216" y="396258"/>
                <a:ext cx="7269480" cy="872034"/>
              </a:xfrm>
              <a:prstGeom prst="rect">
                <a:avLst/>
              </a:prstGeom>
              <a:blipFill>
                <a:blip r:embed="rId6"/>
                <a:stretch>
                  <a:fillRect l="-671" r="-754" b="-10490"/>
                </a:stretch>
              </a:blipFill>
            </p:spPr>
            <p:txBody>
              <a:bodyPr/>
              <a:lstStyle/>
              <a:p>
                <a:r>
                  <a:rPr lang="en-US">
                    <a:noFill/>
                  </a:rPr>
                  <a:t> </a:t>
                </a:r>
              </a:p>
            </p:txBody>
          </p:sp>
        </mc:Fallback>
      </mc:AlternateContent>
      <p:sp>
        <p:nvSpPr>
          <p:cNvPr id="5" name="Google Shape;735;p18">
            <a:extLst>
              <a:ext uri="{FF2B5EF4-FFF2-40B4-BE49-F238E27FC236}">
                <a16:creationId xmlns:a16="http://schemas.microsoft.com/office/drawing/2014/main" id="{59BC019B-43C3-4737-F325-A72301B2BD9A}"/>
              </a:ext>
            </a:extLst>
          </p:cNvPr>
          <p:cNvSpPr txBox="1">
            <a:spLocks noGrp="1"/>
          </p:cNvSpPr>
          <p:nvPr>
            <p:ph type="title"/>
          </p:nvPr>
        </p:nvSpPr>
        <p:spPr>
          <a:xfrm>
            <a:off x="246888" y="67115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dirty="0">
                <a:solidFill>
                  <a:schemeClr val="bg1">
                    <a:lumMod val="50000"/>
                  </a:schemeClr>
                </a:solidFill>
                <a:highlight>
                  <a:schemeClr val="accent1"/>
                </a:highlight>
                <a:latin typeface="+mj-lt"/>
              </a:rPr>
              <a:t>Ví dụ 5:</a:t>
            </a:r>
            <a:endParaRPr sz="1800" dirty="0">
              <a:solidFill>
                <a:schemeClr val="bg1">
                  <a:lumMod val="50000"/>
                </a:schemeClr>
              </a:solidFill>
              <a:highlight>
                <a:schemeClr val="accent1"/>
              </a:highlight>
              <a:latin typeface="+mj-lt"/>
            </a:endParaRPr>
          </a:p>
        </p:txBody>
      </p:sp>
      <p:sp>
        <p:nvSpPr>
          <p:cNvPr id="6" name="Rectangle 5">
            <a:extLst>
              <a:ext uri="{FF2B5EF4-FFF2-40B4-BE49-F238E27FC236}">
                <a16:creationId xmlns:a16="http://schemas.microsoft.com/office/drawing/2014/main" id="{FE681AED-FE78-93EA-A3FF-AAFA6B5D1582}"/>
              </a:ext>
            </a:extLst>
          </p:cNvPr>
          <p:cNvSpPr/>
          <p:nvPr/>
        </p:nvSpPr>
        <p:spPr>
          <a:xfrm>
            <a:off x="4261658" y="1421707"/>
            <a:ext cx="620683" cy="369332"/>
          </a:xfrm>
          <a:prstGeom prst="rect">
            <a:avLst/>
          </a:prstGeom>
        </p:spPr>
        <p:txBody>
          <a:bodyPr wrap="none">
            <a:spAutoFit/>
          </a:bodyPr>
          <a:lstStyle/>
          <a:p>
            <a:pPr algn="ctr">
              <a:buClrTx/>
              <a:defRPr/>
            </a:pPr>
            <a:r>
              <a:rPr lang="en-US" sz="1800" b="1" i="1" u="sng" kern="1200" dirty="0">
                <a:solidFill>
                  <a:srgbClr val="C00000"/>
                </a:solidFill>
                <a:latin typeface="Arial" panose="020B0604020202020204" pitchFamily="34" charset="0"/>
                <a:ea typeface="+mn-ea"/>
              </a:rPr>
              <a:t>Giải</a:t>
            </a:r>
            <a:endParaRPr lang="en-US" sz="1800" b="1" i="1" u="sng" kern="1200" dirty="0">
              <a:solidFill>
                <a:srgbClr val="C00000"/>
              </a:solidFill>
              <a:latin typeface="Calibri"/>
              <a:ea typeface="+mn-ea"/>
            </a:endParaRPr>
          </a:p>
        </p:txBody>
      </p:sp>
    </p:spTree>
    <p:extLst>
      <p:ext uri="{BB962C8B-B14F-4D97-AF65-F5344CB8AC3E}">
        <p14:creationId xmlns:p14="http://schemas.microsoft.com/office/powerpoint/2010/main" val="4060054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2880" y="-295797"/>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1" name="TextBox 10"/>
          <p:cNvSpPr txBox="1"/>
          <p:nvPr/>
        </p:nvSpPr>
        <p:spPr>
          <a:xfrm>
            <a:off x="315879" y="704797"/>
            <a:ext cx="2244610" cy="598177"/>
          </a:xfrm>
          <a:prstGeom prst="rect">
            <a:avLst/>
          </a:prstGeom>
          <a:solidFill>
            <a:srgbClr val="C7EBF0"/>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noProof="0" dirty="0" err="1">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a:t>
            </a:r>
            <a:r>
              <a:rPr lang="en-US" sz="2500" b="1" kern="1200" noProof="0" dirty="0">
                <a:solidFill>
                  <a:srgbClr val="189AE2">
                    <a:lumMod val="50000"/>
                  </a:srgbClr>
                </a:solidFill>
                <a:latin typeface="Arial" panose="020B0604020202020204" pitchFamily="34" charset="0"/>
                <a:ea typeface="+mn-ea"/>
                <a:cs typeface="Arial" panose="020B0604020202020204" pitchFamily="34" charset="0"/>
              </a:rPr>
              <a:t>4</a:t>
            </a:r>
            <a:endParaRPr kumimoji="0" lang="en-US" sz="2500" b="1" i="0" u="none" strike="noStrike" kern="1200" cap="none" spc="0" normalizeH="0" baseline="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14" name="TextBox 13"/>
              <p:cNvSpPr txBox="1"/>
              <p:nvPr/>
            </p:nvSpPr>
            <p:spPr>
              <a:xfrm>
                <a:off x="2673752" y="370280"/>
                <a:ext cx="6154369" cy="1294072"/>
              </a:xfrm>
              <a:prstGeom prst="rect">
                <a:avLst/>
              </a:prstGeom>
              <a:noFill/>
            </p:spPr>
            <p:txBody>
              <a:bodyPr wrap="square" rtlCol="0">
                <a:spAutoFit/>
              </a:bodyPr>
              <a:lstStyle/>
              <a:p>
                <a:pPr algn="just">
                  <a:lnSpc>
                    <a:spcPct val="150000"/>
                  </a:lnSpc>
                  <a:spcAft>
                    <a:spcPts val="800"/>
                  </a:spcAft>
                </a:pPr>
                <a:r>
                  <a:rPr lang="en-US" sz="1800">
                    <a:latin typeface="Arial" panose="020B0604020202020204" pitchFamily="34" charset="0"/>
                    <a:ea typeface="Times New Roman" panose="02020603050405020304" pitchFamily="18" charset="0"/>
                  </a:rPr>
                  <a:t>Tìm độ dài cạnh góc vuông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𝐴𝐶</m:t>
                    </m:r>
                  </m:oMath>
                </a14:m>
                <a:r>
                  <a:rPr lang="en-US" sz="1800">
                    <a:latin typeface="Arial" panose="020B0604020202020204" pitchFamily="34" charset="0"/>
                    <a:ea typeface="Times New Roman" panose="02020603050405020304" pitchFamily="18" charset="0"/>
                  </a:rPr>
                  <a:t> và số đo các góc nhọn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𝐶</m:t>
                    </m:r>
                  </m:oMath>
                </a14:m>
                <a:r>
                  <a:rPr lang="en-US" sz="1800">
                    <a:latin typeface="Arial" panose="020B0604020202020204" pitchFamily="34" charset="0"/>
                    <a:ea typeface="Times New Roman" panose="02020603050405020304" pitchFamily="18" charset="0"/>
                  </a:rPr>
                  <a:t> của tam giác vuông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1800">
                    <a:latin typeface="Arial" panose="020B0604020202020204" pitchFamily="34" charset="0"/>
                    <a:ea typeface="Times New Roman" panose="02020603050405020304" pitchFamily="18" charset="0"/>
                  </a:rPr>
                  <a:t>, biết cạnh góc vuông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en-US" sz="1800" i="1">
                        <a:latin typeface="Cambria Math" panose="02040503050406030204" pitchFamily="18" charset="0"/>
                        <a:ea typeface="Times New Roman" panose="02020603050405020304" pitchFamily="18" charset="0"/>
                        <a:cs typeface="Arial" panose="020B0604020202020204" pitchFamily="34" charset="0"/>
                      </a:rPr>
                      <m:t>=5 </m:t>
                    </m:r>
                    <m:r>
                      <a:rPr lang="en-US"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1800">
                    <a:latin typeface="Arial" panose="020B0604020202020204" pitchFamily="34" charset="0"/>
                    <a:ea typeface="Times New Roman" panose="02020603050405020304" pitchFamily="18" charset="0"/>
                  </a:rPr>
                  <a:t> và cạnh huyền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𝐵𝐶</m:t>
                    </m:r>
                    <m:r>
                      <a:rPr lang="en-US" sz="1800" i="1">
                        <a:latin typeface="Cambria Math" panose="02040503050406030204" pitchFamily="18" charset="0"/>
                        <a:ea typeface="Times New Roman" panose="02020603050405020304" pitchFamily="18" charset="0"/>
                        <a:cs typeface="Arial" panose="020B0604020202020204" pitchFamily="34" charset="0"/>
                      </a:rPr>
                      <m:t>=13 </m:t>
                    </m:r>
                    <m:r>
                      <a:rPr lang="en-US" sz="1800" i="1">
                        <a:latin typeface="Cambria Math" panose="02040503050406030204" pitchFamily="18" charset="0"/>
                        <a:ea typeface="Times New Roman" panose="02020603050405020304" pitchFamily="18" charset="0"/>
                        <a:cs typeface="Arial" panose="020B0604020202020204" pitchFamily="34" charset="0"/>
                      </a:rPr>
                      <m:t>𝑐𝑚</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2673752" y="370280"/>
                <a:ext cx="6154369" cy="1294072"/>
              </a:xfrm>
              <a:prstGeom prst="rect">
                <a:avLst/>
              </a:prstGeom>
              <a:blipFill>
                <a:blip r:embed="rId2"/>
                <a:stretch>
                  <a:fillRect l="-892" b="-6604"/>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2DCF6F0-F620-B686-AEF7-45132AC92820}"/>
              </a:ext>
            </a:extLst>
          </p:cNvPr>
          <p:cNvSpPr/>
          <p:nvPr/>
        </p:nvSpPr>
        <p:spPr>
          <a:xfrm>
            <a:off x="357877" y="1833483"/>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43FB023-8D25-8EC4-8B1E-E4AF50ACB8F1}"/>
                  </a:ext>
                </a:extLst>
              </p:cNvPr>
              <p:cNvSpPr/>
              <p:nvPr/>
            </p:nvSpPr>
            <p:spPr>
              <a:xfrm>
                <a:off x="1113231" y="2025843"/>
                <a:ext cx="4425923" cy="2936894"/>
              </a:xfrm>
              <a:prstGeom prst="rect">
                <a:avLst/>
              </a:prstGeom>
            </p:spPr>
            <p:txBody>
              <a:bodyPr wrap="square">
                <a:spAutoFit/>
              </a:bodyPr>
              <a:lstStyle/>
              <a:p>
                <a:pPr>
                  <a:lnSpc>
                    <a:spcPct val="150000"/>
                  </a:lnSpc>
                  <a:spcAft>
                    <a:spcPts val="800"/>
                  </a:spcAft>
                </a:pPr>
                <a:r>
                  <a:rPr lang="vi-VN" sz="1800" dirty="0">
                    <a:latin typeface="Arial" panose="020B0604020202020204" pitchFamily="34" charset="0"/>
                    <a:ea typeface="Times New Roman" panose="02020603050405020304" pitchFamily="18" charset="0"/>
                    <a:cs typeface="Times New Roman" panose="02020603050405020304" pitchFamily="18" charset="0"/>
                  </a:rPr>
                  <a:t>Độ dài cạnh góc vuông AC:</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B</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B</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B</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m:t>
                            </m:r>
                          </m:e>
                          <m:sup>
                            <m:r>
                              <a:rPr lang="pt-BR" sz="1800">
                                <a:latin typeface="Cambria Math" panose="02040503050406030204" pitchFamily="18" charset="0"/>
                                <a:ea typeface="Times New Roman" panose="02020603050405020304" pitchFamily="18" charset="0"/>
                                <a:cs typeface="Arial" panose="020B0604020202020204" pitchFamily="34" charset="0"/>
                              </a:rPr>
                              <m:t>2</m:t>
                            </m:r>
                          </m:sup>
                        </m:sSup>
                        <m:r>
                          <a:rPr lang="pt-BR" sz="1800" i="1">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B</m:t>
                            </m:r>
                          </m:e>
                          <m:sup>
                            <m:r>
                              <a:rPr lang="pt-BR" sz="1800">
                                <a:latin typeface="Cambria Math" panose="02040503050406030204" pitchFamily="18" charset="0"/>
                                <a:ea typeface="Times New Roman" panose="02020603050405020304" pitchFamily="18" charset="0"/>
                                <a:cs typeface="Arial" panose="020B0604020202020204" pitchFamily="34" charset="0"/>
                              </a:rPr>
                              <m:t>2</m:t>
                            </m:r>
                          </m:sup>
                        </m:sSup>
                      </m:e>
                    </m:rad>
                    <m:r>
                      <a:rPr lang="pt-BR" sz="18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pt-BR" sz="1800">
                                <a:latin typeface="Cambria Math" panose="02040503050406030204" pitchFamily="18" charset="0"/>
                                <a:ea typeface="Times New Roman" panose="02020603050405020304" pitchFamily="18" charset="0"/>
                                <a:cs typeface="Arial" panose="020B0604020202020204" pitchFamily="34" charset="0"/>
                              </a:rPr>
                              <m:t>13</m:t>
                            </m:r>
                          </m:e>
                          <m:sup>
                            <m:r>
                              <a:rPr lang="pt-BR" sz="1800">
                                <a:latin typeface="Cambria Math" panose="02040503050406030204" pitchFamily="18" charset="0"/>
                                <a:ea typeface="Times New Roman" panose="02020603050405020304" pitchFamily="18" charset="0"/>
                                <a:cs typeface="Arial" panose="020B0604020202020204" pitchFamily="34" charset="0"/>
                              </a:rPr>
                              <m:t>2</m:t>
                            </m:r>
                          </m:sup>
                        </m:sSup>
                        <m:r>
                          <a:rPr lang="pt-BR"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pt-BR" sz="1800">
                                <a:latin typeface="Cambria Math" panose="02040503050406030204" pitchFamily="18" charset="0"/>
                                <a:ea typeface="Times New Roman" panose="02020603050405020304" pitchFamily="18" charset="0"/>
                                <a:cs typeface="Arial" panose="020B0604020202020204" pitchFamily="34" charset="0"/>
                              </a:rPr>
                              <m:t>5</m:t>
                            </m:r>
                          </m:e>
                          <m:sup>
                            <m:r>
                              <a:rPr lang="pt-BR" sz="1800">
                                <a:latin typeface="Cambria Math" panose="02040503050406030204" pitchFamily="18" charset="0"/>
                                <a:ea typeface="Times New Roman" panose="02020603050405020304" pitchFamily="18" charset="0"/>
                                <a:cs typeface="Arial" panose="020B0604020202020204" pitchFamily="34" charset="0"/>
                              </a:rPr>
                              <m:t>2</m:t>
                            </m:r>
                          </m:sup>
                        </m:sSup>
                      </m:e>
                    </m:rad>
                    <m:r>
                      <a:rPr lang="pt-BR" sz="1800">
                        <a:latin typeface="Cambria Math" panose="02040503050406030204" pitchFamily="18" charset="0"/>
                        <a:ea typeface="Times New Roman" panose="02020603050405020304" pitchFamily="18" charset="0"/>
                        <a:cs typeface="Arial" panose="020B0604020202020204" pitchFamily="34" charset="0"/>
                      </a:rPr>
                      <m:t>=12</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(cm)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 có: tan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B</m:t>
                        </m:r>
                      </m:e>
                    </m:ac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den>
                    </m:f>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pt-BR" sz="1800">
                            <a:latin typeface="Cambria Math" panose="02040503050406030204" pitchFamily="18" charset="0"/>
                            <a:ea typeface="Times New Roman" panose="02020603050405020304" pitchFamily="18" charset="0"/>
                            <a:cs typeface="Arial" panose="020B0604020202020204" pitchFamily="34" charset="0"/>
                          </a:rPr>
                          <m:t>12</m:t>
                        </m:r>
                      </m:num>
                      <m:den>
                        <m:r>
                          <a:rPr lang="pt-BR" sz="1800">
                            <a:latin typeface="Cambria Math" panose="02040503050406030204" pitchFamily="18" charset="0"/>
                            <a:ea typeface="Times New Roman" panose="02020603050405020304" pitchFamily="18" charset="0"/>
                            <a:cs typeface="Arial" panose="020B0604020202020204" pitchFamily="34" charset="0"/>
                          </a:rPr>
                          <m:t>5</m:t>
                        </m:r>
                      </m:den>
                    </m:f>
                    <m:r>
                      <a:rPr lang="pt-BR" sz="1800">
                        <a:latin typeface="Cambria Math" panose="02040503050406030204" pitchFamily="18" charset="0"/>
                        <a:ea typeface="Times New Roman" panose="02020603050405020304" pitchFamily="18" charset="0"/>
                        <a:cs typeface="Arial" panose="020B0604020202020204" pitchFamily="34" charset="0"/>
                      </a:rPr>
                      <m:t>=2,4→</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B</m:t>
                    </m:r>
                    <m:r>
                      <a:rPr lang="pt-BR" sz="1800">
                        <a:latin typeface="Cambria Math" panose="02040503050406030204" pitchFamily="18" charset="0"/>
                        <a:ea typeface="Times New Roman" panose="02020603050405020304" pitchFamily="18" charset="0"/>
                        <a:cs typeface="Arial" panose="020B0604020202020204" pitchFamily="34" charset="0"/>
                      </a:rPr>
                      <m:t>≈67°</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18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acc>
                      <m:r>
                        <a:rPr lang="en-US" sz="1800">
                          <a:latin typeface="Cambria Math" panose="02040503050406030204" pitchFamily="18" charset="0"/>
                          <a:ea typeface="Times New Roman" panose="02020603050405020304" pitchFamily="18" charset="0"/>
                          <a:cs typeface="Arial" panose="020B0604020202020204" pitchFamily="34" charset="0"/>
                        </a:rPr>
                        <m:t>≈90°</m:t>
                      </m:r>
                      <m:r>
                        <a:rPr lang="en-US" sz="18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B</m:t>
                          </m:r>
                        </m:e>
                      </m:acc>
                      <m:r>
                        <a:rPr lang="en-US" sz="1800">
                          <a:latin typeface="Cambria Math" panose="02040503050406030204" pitchFamily="18" charset="0"/>
                          <a:ea typeface="Times New Roman" panose="02020603050405020304" pitchFamily="18" charset="0"/>
                          <a:cs typeface="Arial" panose="020B0604020202020204" pitchFamily="34" charset="0"/>
                        </a:rPr>
                        <m:t>=23°</m:t>
                      </m:r>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243FB023-8D25-8EC4-8B1E-E4AF50ACB8F1}"/>
                  </a:ext>
                </a:extLst>
              </p:cNvPr>
              <p:cNvSpPr>
                <a:spLocks noRot="1" noChangeAspect="1" noMove="1" noResize="1" noEditPoints="1" noAdjustHandles="1" noChangeArrowheads="1" noChangeShapeType="1" noTextEdit="1"/>
              </p:cNvSpPr>
              <p:nvPr/>
            </p:nvSpPr>
            <p:spPr>
              <a:xfrm>
                <a:off x="1113231" y="2025843"/>
                <a:ext cx="4425923" cy="2936894"/>
              </a:xfrm>
              <a:prstGeom prst="rect">
                <a:avLst/>
              </a:prstGeom>
              <a:blipFill>
                <a:blip r:embed="rId3"/>
                <a:stretch>
                  <a:fillRect l="-124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61C519A-3240-2CD3-70FD-929B321253E1}"/>
              </a:ext>
            </a:extLst>
          </p:cNvPr>
          <p:cNvPicPr>
            <a:picLocks noChangeAspect="1"/>
          </p:cNvPicPr>
          <p:nvPr/>
        </p:nvPicPr>
        <p:blipFill>
          <a:blip r:embed="rId4"/>
          <a:srcRect/>
          <a:stretch/>
        </p:blipFill>
        <p:spPr>
          <a:xfrm>
            <a:off x="5539154" y="2571750"/>
            <a:ext cx="3428714" cy="1601107"/>
          </a:xfrm>
          <a:prstGeom prst="rect">
            <a:avLst/>
          </a:prstGeom>
        </p:spPr>
      </p:pic>
    </p:spTree>
    <p:extLst>
      <p:ext uri="{BB962C8B-B14F-4D97-AF65-F5344CB8AC3E}">
        <p14:creationId xmlns:p14="http://schemas.microsoft.com/office/powerpoint/2010/main" val="2245576816"/>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7EBF0"/>
        </a:solidFill>
        <a:effectLst/>
      </p:bgPr>
    </p:bg>
    <p:spTree>
      <p:nvGrpSpPr>
        <p:cNvPr id="1" name=""/>
        <p:cNvGrpSpPr/>
        <p:nvPr/>
      </p:nvGrpSpPr>
      <p:grpSpPr>
        <a:xfrm>
          <a:off x="0" y="0"/>
          <a:ext cx="0" cy="0"/>
          <a:chOff x="0" y="0"/>
          <a:chExt cx="0" cy="0"/>
        </a:xfrm>
      </p:grpSpPr>
      <p:sp>
        <p:nvSpPr>
          <p:cNvPr id="2" name="Rectangle 1"/>
          <p:cNvSpPr/>
          <p:nvPr/>
        </p:nvSpPr>
        <p:spPr>
          <a:xfrm>
            <a:off x="0" y="1485290"/>
            <a:ext cx="9144000" cy="365821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10098" y="1742123"/>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9" name="Google Shape;735;p18"/>
              <p:cNvSpPr txBox="1">
                <a:spLocks noGrp="1"/>
              </p:cNvSpPr>
              <p:nvPr>
                <p:ph type="title"/>
              </p:nvPr>
            </p:nvSpPr>
            <p:spPr>
              <a:xfrm>
                <a:off x="588097" y="228703"/>
                <a:ext cx="7967806" cy="1092167"/>
              </a:xfrm>
              <a:prstGeom prst="rect">
                <a:avLst/>
              </a:prstGeom>
            </p:spPr>
            <p:txBody>
              <a:bodyPr spcFirstLastPara="1" wrap="square" lIns="91425" tIns="91425" rIns="91425" bIns="91425" anchor="ctr" anchorCtr="0">
                <a:noAutofit/>
              </a:bodyPr>
              <a:lstStyle/>
              <a:p>
                <a:pPr lvl="0" algn="just" defTabSz="457200">
                  <a:lnSpc>
                    <a:spcPct val="200000"/>
                  </a:lnSpc>
                  <a:buClrTx/>
                  <a:buSzTx/>
                  <a:defRPr/>
                </a:pPr>
                <a:r>
                  <a:rPr lang="en" sz="2000" b="1" dirty="0">
                    <a:solidFill>
                      <a:schemeClr val="bg1">
                        <a:lumMod val="50000"/>
                      </a:schemeClr>
                    </a:solidFill>
                    <a:highlight>
                      <a:schemeClr val="accent1"/>
                    </a:highlight>
                    <a:latin typeface="+mj-lt"/>
                  </a:rPr>
                  <a:t>Ví dụ 6: </a:t>
                </a:r>
                <a:r>
                  <a:rPr lang="en-US" sz="2000" b="0" dirty="0" err="1">
                    <a:latin typeface="Arial" panose="020B0604020202020204" pitchFamily="34" charset="0"/>
                    <a:ea typeface="Times New Roman" panose="02020603050405020304" pitchFamily="18" charset="0"/>
                  </a:rPr>
                  <a:t>Tìm</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số</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đo</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góc</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nhọn</a:t>
                </a:r>
                <a:r>
                  <a:rPr lang="en-US" sz="2000" b="0" dirty="0">
                    <a:latin typeface="Arial" panose="020B0604020202020204" pitchFamily="34" charset="0"/>
                    <a:ea typeface="Times New Roman" panose="02020603050405020304" pitchFamily="18" charset="0"/>
                  </a:rPr>
                  <a:t> C </a:t>
                </a:r>
                <a:r>
                  <a:rPr lang="en-US" sz="2000" b="0" dirty="0" err="1">
                    <a:latin typeface="Arial" panose="020B0604020202020204" pitchFamily="34" charset="0"/>
                    <a:ea typeface="Times New Roman" panose="02020603050405020304" pitchFamily="18" charset="0"/>
                  </a:rPr>
                  <a:t>và</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độ</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dài</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hai</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cạnh</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góc</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vuông</a:t>
                </a:r>
                <a:r>
                  <a:rPr lang="en-US" sz="2000" b="0" dirty="0">
                    <a:latin typeface="Arial" panose="020B0604020202020204" pitchFamily="34" charset="0"/>
                    <a:ea typeface="Times New Roman" panose="02020603050405020304" pitchFamily="18" charset="0"/>
                  </a:rPr>
                  <a:t> </a:t>
                </a:r>
                <a14:m>
                  <m:oMath xmlns:m="http://schemas.openxmlformats.org/officeDocument/2006/math">
                    <m:r>
                      <a:rPr lang="en-US" sz="2000" b="0" i="1">
                        <a:latin typeface="Cambria Math" panose="02040503050406030204" pitchFamily="18" charset="0"/>
                        <a:ea typeface="Times New Roman" panose="02020603050405020304" pitchFamily="18" charset="0"/>
                        <a:cs typeface="Arial" panose="020B0604020202020204" pitchFamily="34" charset="0"/>
                      </a:rPr>
                      <m:t>𝐴𝐵</m:t>
                    </m:r>
                    <m:r>
                      <a:rPr lang="en-US" sz="2000" b="0" i="1">
                        <a:latin typeface="Cambria Math" panose="02040503050406030204" pitchFamily="18" charset="0"/>
                        <a:ea typeface="Times New Roman" panose="02020603050405020304" pitchFamily="18" charset="0"/>
                        <a:cs typeface="Arial" panose="020B0604020202020204" pitchFamily="34" charset="0"/>
                      </a:rPr>
                      <m:t>, </m:t>
                    </m:r>
                    <m:r>
                      <a:rPr lang="en-US" sz="2000" b="0" i="1">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của</a:t>
                </a:r>
                <a:r>
                  <a:rPr lang="en-US" sz="2000" b="0" dirty="0">
                    <a:latin typeface="Arial" panose="020B0604020202020204" pitchFamily="34" charset="0"/>
                    <a:ea typeface="Times New Roman" panose="02020603050405020304" pitchFamily="18" charset="0"/>
                  </a:rPr>
                  <a:t> tam </a:t>
                </a:r>
                <a:r>
                  <a:rPr lang="en-US" sz="2000" b="0" dirty="0" err="1">
                    <a:latin typeface="Arial" panose="020B0604020202020204" pitchFamily="34" charset="0"/>
                    <a:ea typeface="Times New Roman" panose="02020603050405020304" pitchFamily="18" charset="0"/>
                  </a:rPr>
                  <a:t>giác</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vuông</a:t>
                </a:r>
                <a:r>
                  <a:rPr lang="en-US" sz="2000" b="0" dirty="0">
                    <a:latin typeface="Arial" panose="020B0604020202020204" pitchFamily="34" charset="0"/>
                    <a:ea typeface="Times New Roman" panose="02020603050405020304" pitchFamily="18" charset="0"/>
                  </a:rPr>
                  <a:t> </a:t>
                </a:r>
                <a14:m>
                  <m:oMath xmlns:m="http://schemas.openxmlformats.org/officeDocument/2006/math">
                    <m:r>
                      <a:rPr lang="en-US" sz="2000" b="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biết</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cạnh</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huyền</a:t>
                </a:r>
                <a:r>
                  <a:rPr lang="en-US" sz="2000" b="0" dirty="0">
                    <a:latin typeface="Arial" panose="020B0604020202020204" pitchFamily="34" charset="0"/>
                    <a:ea typeface="Times New Roman" panose="02020603050405020304" pitchFamily="18" charset="0"/>
                  </a:rPr>
                  <a:t> </a:t>
                </a:r>
                <a14:m>
                  <m:oMath xmlns:m="http://schemas.openxmlformats.org/officeDocument/2006/math">
                    <m:r>
                      <a:rPr lang="en-US" sz="2000" b="0" i="1">
                        <a:latin typeface="Cambria Math" panose="02040503050406030204" pitchFamily="18" charset="0"/>
                        <a:ea typeface="Times New Roman" panose="02020603050405020304" pitchFamily="18" charset="0"/>
                        <a:cs typeface="Arial" panose="020B0604020202020204" pitchFamily="34" charset="0"/>
                      </a:rPr>
                      <m:t>𝐵𝐶</m:t>
                    </m:r>
                    <m:r>
                      <a:rPr lang="en-US" sz="2000" b="0" i="1">
                        <a:latin typeface="Cambria Math" panose="02040503050406030204" pitchFamily="18" charset="0"/>
                        <a:ea typeface="Times New Roman" panose="02020603050405020304" pitchFamily="18" charset="0"/>
                        <a:cs typeface="Arial" panose="020B0604020202020204" pitchFamily="34" charset="0"/>
                      </a:rPr>
                      <m:t>=5 </m:t>
                    </m:r>
                    <m:r>
                      <a:rPr lang="en-US" sz="2000" b="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và</a:t>
                </a:r>
                <a:r>
                  <a:rPr lang="en-US" sz="2000" b="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b="0" i="1">
                            <a:latin typeface="Cambria Math" panose="02040503050406030204" pitchFamily="18" charset="0"/>
                            <a:ea typeface="Times New Roman" panose="02020603050405020304" pitchFamily="18" charset="0"/>
                            <a:cs typeface="Arial" panose="020B0604020202020204" pitchFamily="34" charset="0"/>
                          </a:rPr>
                        </m:ctrlPr>
                      </m:accPr>
                      <m:e>
                        <m:r>
                          <a:rPr lang="en-US" sz="2000" b="0" i="1">
                            <a:latin typeface="Cambria Math" panose="02040503050406030204" pitchFamily="18" charset="0"/>
                            <a:ea typeface="Times New Roman" panose="02020603050405020304" pitchFamily="18" charset="0"/>
                            <a:cs typeface="Arial" panose="020B0604020202020204" pitchFamily="34" charset="0"/>
                          </a:rPr>
                          <m:t>𝐵</m:t>
                        </m:r>
                      </m:e>
                    </m:acc>
                    <m:r>
                      <a:rPr lang="en-US" sz="2000" b="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b="0" i="1">
                            <a:latin typeface="Cambria Math" panose="02040503050406030204" pitchFamily="18" charset="0"/>
                            <a:ea typeface="Times New Roman" panose="02020603050405020304" pitchFamily="18" charset="0"/>
                            <a:cs typeface="Arial" panose="020B0604020202020204" pitchFamily="34" charset="0"/>
                          </a:rPr>
                        </m:ctrlPr>
                      </m:sSupPr>
                      <m:e>
                        <m:r>
                          <a:rPr lang="en-US" sz="2000" b="0" i="1">
                            <a:latin typeface="Cambria Math" panose="02040503050406030204" pitchFamily="18" charset="0"/>
                            <a:ea typeface="Times New Roman" panose="02020603050405020304" pitchFamily="18" charset="0"/>
                            <a:cs typeface="Arial" panose="020B0604020202020204" pitchFamily="34" charset="0"/>
                          </a:rPr>
                          <m:t>35</m:t>
                        </m:r>
                      </m:e>
                      <m:sup>
                        <m:r>
                          <a:rPr lang="en-US" sz="2000" b="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sz="2000" b="0" dirty="0">
                  <a:solidFill>
                    <a:schemeClr val="bg1">
                      <a:lumMod val="50000"/>
                    </a:schemeClr>
                  </a:solidFill>
                  <a:highlight>
                    <a:schemeClr val="accent1"/>
                  </a:highlight>
                  <a:latin typeface="+mj-lt"/>
                </a:endParaRPr>
              </a:p>
            </p:txBody>
          </p:sp>
        </mc:Choice>
        <mc:Fallback>
          <p:sp>
            <p:nvSpPr>
              <p:cNvPr id="69" name="Google Shape;735;p18"/>
              <p:cNvSpPr txBox="1">
                <a:spLocks noGrp="1" noRot="1" noChangeAspect="1" noMove="1" noResize="1" noEditPoints="1" noAdjustHandles="1" noChangeArrowheads="1" noChangeShapeType="1" noTextEdit="1"/>
              </p:cNvSpPr>
              <p:nvPr>
                <p:ph type="title"/>
              </p:nvPr>
            </p:nvSpPr>
            <p:spPr>
              <a:xfrm>
                <a:off x="588097" y="228703"/>
                <a:ext cx="7967806" cy="1092167"/>
              </a:xfrm>
              <a:prstGeom prst="rect">
                <a:avLst/>
              </a:prstGeom>
              <a:blipFill>
                <a:blip r:embed="rId2"/>
                <a:stretch>
                  <a:fillRect l="-765" b="-11732"/>
                </a:stretch>
              </a:blipFill>
            </p:spPr>
            <p:txBody>
              <a:bodyPr/>
              <a:lstStyle/>
              <a:p>
                <a:r>
                  <a:rPr lang="en-US">
                    <a:noFill/>
                  </a:rPr>
                  <a:t> </a:t>
                </a:r>
              </a:p>
            </p:txBody>
          </p:sp>
        </mc:Fallback>
      </mc:AlternateContent>
      <p:pic>
        <p:nvPicPr>
          <p:cNvPr id="85" name="Picture 84"/>
          <p:cNvPicPr>
            <a:picLocks noChangeAspect="1"/>
          </p:cNvPicPr>
          <p:nvPr/>
        </p:nvPicPr>
        <p:blipFill>
          <a:blip r:embed="rId3"/>
          <a:stretch>
            <a:fillRect/>
          </a:stretch>
        </p:blipFill>
        <p:spPr>
          <a:xfrm>
            <a:off x="8333783" y="4526865"/>
            <a:ext cx="699895" cy="525341"/>
          </a:xfrm>
          <a:prstGeom prst="rect">
            <a:avLst/>
          </a:prstGeom>
        </p:spPr>
      </p:pic>
      <p:pic>
        <p:nvPicPr>
          <p:cNvPr id="87" name="Picture 86"/>
          <p:cNvPicPr>
            <a:picLocks noChangeAspect="1"/>
          </p:cNvPicPr>
          <p:nvPr/>
        </p:nvPicPr>
        <p:blipFill>
          <a:blip r:embed="rId4"/>
          <a:stretch>
            <a:fillRect/>
          </a:stretch>
        </p:blipFill>
        <p:spPr>
          <a:xfrm rot="20858912">
            <a:off x="-262206" y="1481301"/>
            <a:ext cx="786452" cy="780356"/>
          </a:xfrm>
          <a:prstGeom prst="rect">
            <a:avLst/>
          </a:prstGeom>
        </p:spPr>
      </p:pic>
      <p:pic>
        <p:nvPicPr>
          <p:cNvPr id="4" name="Picture 3"/>
          <p:cNvPicPr>
            <a:picLocks noChangeAspect="1"/>
          </p:cNvPicPr>
          <p:nvPr/>
        </p:nvPicPr>
        <p:blipFill>
          <a:blip r:embed="rId5"/>
          <a:srcRect/>
          <a:stretch/>
        </p:blipFill>
        <p:spPr>
          <a:xfrm>
            <a:off x="6902302" y="1581894"/>
            <a:ext cx="1790944" cy="278055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355044" y="2336741"/>
                <a:ext cx="6547257" cy="2486193"/>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tổng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nhọn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35</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55</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=5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35</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≈4,1 </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e>
                    </m:d>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=5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35</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≈2,9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355044" y="2336741"/>
                <a:ext cx="6547257" cy="2486193"/>
              </a:xfrm>
              <a:prstGeom prst="rect">
                <a:avLst/>
              </a:prstGeom>
              <a:blipFill>
                <a:blip r:embed="rId6"/>
                <a:stretch>
                  <a:fillRect l="-1024" r="-1024" b="-3186"/>
                </a:stretch>
              </a:blipFill>
            </p:spPr>
            <p:txBody>
              <a:bodyPr/>
              <a:lstStyle/>
              <a:p>
                <a:r>
                  <a:rPr lang="en-US">
                    <a:noFill/>
                  </a:rPr>
                  <a:t> </a:t>
                </a:r>
              </a:p>
            </p:txBody>
          </p:sp>
        </mc:Fallback>
      </mc:AlternateContent>
    </p:spTree>
    <p:extLst>
      <p:ext uri="{BB962C8B-B14F-4D97-AF65-F5344CB8AC3E}">
        <p14:creationId xmlns:p14="http://schemas.microsoft.com/office/powerpoint/2010/main" val="232861917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arn(inVertical)">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sp>
        <p:nvSpPr>
          <p:cNvPr id="2" name="Rectangle 1">
            <a:extLst>
              <a:ext uri="{FF2B5EF4-FFF2-40B4-BE49-F238E27FC236}">
                <a16:creationId xmlns:a16="http://schemas.microsoft.com/office/drawing/2014/main" id="{C0FAD25B-1891-99C8-9065-632748E8E7C2}"/>
              </a:ext>
            </a:extLst>
          </p:cNvPr>
          <p:cNvSpPr/>
          <p:nvPr/>
        </p:nvSpPr>
        <p:spPr>
          <a:xfrm>
            <a:off x="433341" y="174212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3" name="Google Shape;735;p18">
                <a:extLst>
                  <a:ext uri="{FF2B5EF4-FFF2-40B4-BE49-F238E27FC236}">
                    <a16:creationId xmlns:a16="http://schemas.microsoft.com/office/drawing/2014/main" id="{3C9B8BD0-C29B-8F5A-5774-0C257E462797}"/>
                  </a:ext>
                </a:extLst>
              </p:cNvPr>
              <p:cNvSpPr txBox="1">
                <a:spLocks noGrp="1"/>
              </p:cNvSpPr>
              <p:nvPr>
                <p:ph type="title"/>
              </p:nvPr>
            </p:nvSpPr>
            <p:spPr>
              <a:xfrm>
                <a:off x="588097" y="455448"/>
                <a:ext cx="7967806" cy="1092167"/>
              </a:xfrm>
              <a:prstGeom prst="rect">
                <a:avLst/>
              </a:prstGeom>
            </p:spPr>
            <p:txBody>
              <a:bodyPr spcFirstLastPara="1" wrap="square" lIns="91425" tIns="91425" rIns="91425" bIns="91425" anchor="ctr" anchorCtr="0">
                <a:noAutofit/>
              </a:bodyPr>
              <a:lstStyle/>
              <a:p>
                <a:pPr algn="just">
                  <a:lnSpc>
                    <a:spcPct val="150000"/>
                  </a:lnSpc>
                  <a:spcAft>
                    <a:spcPts val="800"/>
                  </a:spcAft>
                </a:pPr>
                <a:r>
                  <a:rPr lang="en" sz="1800" b="1" dirty="0">
                    <a:solidFill>
                      <a:schemeClr val="bg1">
                        <a:lumMod val="50000"/>
                      </a:schemeClr>
                    </a:solidFill>
                    <a:highlight>
                      <a:schemeClr val="accent1"/>
                    </a:highlight>
                    <a:latin typeface="+mj-lt"/>
                  </a:rPr>
                  <a:t>Ví dụ </a:t>
                </a:r>
                <a:r>
                  <a:rPr lang="en" sz="1800" dirty="0">
                    <a:solidFill>
                      <a:schemeClr val="bg1">
                        <a:lumMod val="50000"/>
                      </a:schemeClr>
                    </a:solidFill>
                    <a:highlight>
                      <a:schemeClr val="accent1"/>
                    </a:highlight>
                    <a:latin typeface="+mj-lt"/>
                  </a:rPr>
                  <a:t>7</a:t>
                </a:r>
                <a:r>
                  <a:rPr lang="en" sz="1800" b="1" dirty="0">
                    <a:solidFill>
                      <a:schemeClr val="bg1">
                        <a:lumMod val="50000"/>
                      </a:schemeClr>
                    </a:solidFill>
                    <a:highlight>
                      <a:schemeClr val="accent1"/>
                    </a:highlight>
                    <a:latin typeface="+mj-lt"/>
                  </a:rPr>
                  <a:t>: </a:t>
                </a:r>
                <a:r>
                  <a:rPr lang="pt-BR" sz="1800" b="0" kern="100" dirty="0">
                    <a:latin typeface="Arial" panose="020B0604020202020204" pitchFamily="34" charset="0"/>
                    <a:ea typeface="Times New Roman" panose="02020603050405020304" pitchFamily="18" charset="0"/>
                    <a:cs typeface="Times New Roman" panose="02020603050405020304" pitchFamily="18" charset="0"/>
                  </a:rPr>
                  <a:t>Tìm số đo góc nhọn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𝐶</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và độ dài cạnh góc vuông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cạnh huyền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của tam giác vuông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biết cạnh góc vuông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𝐴𝐵</m:t>
                    </m:r>
                    <m:r>
                      <a:rPr lang="pt-BR" sz="1800" b="0" i="1" kern="100">
                        <a:latin typeface="Cambria Math" panose="02040503050406030204" pitchFamily="18" charset="0"/>
                        <a:ea typeface="Times New Roman" panose="02020603050405020304" pitchFamily="18" charset="0"/>
                        <a:cs typeface="Arial" panose="020B0604020202020204" pitchFamily="34" charset="0"/>
                      </a:rPr>
                      <m:t>=6 </m:t>
                    </m:r>
                    <m:r>
                      <a:rPr lang="pt-BR" sz="1800" b="0" i="1" kern="100">
                        <a:latin typeface="Cambria Math" panose="02040503050406030204" pitchFamily="18" charset="0"/>
                        <a:ea typeface="Times New Roman" panose="02020603050405020304" pitchFamily="18" charset="0"/>
                        <a:cs typeface="Arial" panose="020B0604020202020204" pitchFamily="34" charset="0"/>
                      </a:rPr>
                      <m:t>𝑐𝑚</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800" b="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b="0" i="1" kern="100">
                            <a:latin typeface="Cambria Math" panose="02040503050406030204" pitchFamily="18" charset="0"/>
                            <a:ea typeface="Times New Roman" panose="02020603050405020304" pitchFamily="18" charset="0"/>
                            <a:cs typeface="Arial" panose="020B0604020202020204" pitchFamily="34" charset="0"/>
                          </a:rPr>
                          <m:t>𝐵</m:t>
                        </m:r>
                      </m:e>
                    </m:acc>
                    <m:r>
                      <a:rPr lang="pt-BR" sz="1800" b="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b="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b="0" i="1" kern="100">
                            <a:latin typeface="Cambria Math" panose="02040503050406030204" pitchFamily="18" charset="0"/>
                            <a:ea typeface="Times New Roman" panose="02020603050405020304" pitchFamily="18" charset="0"/>
                            <a:cs typeface="Arial" panose="020B0604020202020204" pitchFamily="34" charset="0"/>
                          </a:rPr>
                          <m:t>50</m:t>
                        </m:r>
                      </m:e>
                      <m:sup>
                        <m:r>
                          <a:rPr lang="pt-BR" sz="1800" b="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sz="1800" b="0" dirty="0">
                  <a:solidFill>
                    <a:schemeClr val="bg1">
                      <a:lumMod val="50000"/>
                    </a:schemeClr>
                  </a:solidFill>
                  <a:highlight>
                    <a:schemeClr val="accent1"/>
                  </a:highlight>
                  <a:latin typeface="+mj-lt"/>
                </a:endParaRPr>
              </a:p>
            </p:txBody>
          </p:sp>
        </mc:Choice>
        <mc:Fallback>
          <p:sp>
            <p:nvSpPr>
              <p:cNvPr id="3" name="Google Shape;735;p18">
                <a:extLst>
                  <a:ext uri="{FF2B5EF4-FFF2-40B4-BE49-F238E27FC236}">
                    <a16:creationId xmlns:a16="http://schemas.microsoft.com/office/drawing/2014/main" id="{3C9B8BD0-C29B-8F5A-5774-0C257E462797}"/>
                  </a:ext>
                </a:extLst>
              </p:cNvPr>
              <p:cNvSpPr txBox="1">
                <a:spLocks noGrp="1" noRot="1" noChangeAspect="1" noMove="1" noResize="1" noEditPoints="1" noAdjustHandles="1" noChangeArrowheads="1" noChangeShapeType="1" noTextEdit="1"/>
              </p:cNvSpPr>
              <p:nvPr>
                <p:ph type="title"/>
              </p:nvPr>
            </p:nvSpPr>
            <p:spPr>
              <a:xfrm>
                <a:off x="588097" y="455448"/>
                <a:ext cx="7967806" cy="1092167"/>
              </a:xfrm>
              <a:prstGeom prst="rect">
                <a:avLst/>
              </a:prstGeom>
              <a:blipFill>
                <a:blip r:embed="rId3"/>
                <a:stretch>
                  <a:fillRect l="-612" r="-61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1907FC1-18DC-1A88-022D-556E3B6D811A}"/>
              </a:ext>
            </a:extLst>
          </p:cNvPr>
          <p:cNvPicPr>
            <a:picLocks noChangeAspect="1"/>
          </p:cNvPicPr>
          <p:nvPr/>
        </p:nvPicPr>
        <p:blipFill>
          <a:blip r:embed="rId4"/>
          <a:srcRect/>
          <a:stretch/>
        </p:blipFill>
        <p:spPr>
          <a:xfrm>
            <a:off x="6137438" y="1547615"/>
            <a:ext cx="2741003" cy="2428357"/>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BC516E92-41E7-35C5-11DD-990972A69784}"/>
                  </a:ext>
                </a:extLst>
              </p:cNvPr>
              <p:cNvSpPr/>
              <p:nvPr/>
            </p:nvSpPr>
            <p:spPr>
              <a:xfrm>
                <a:off x="433341" y="2305963"/>
                <a:ext cx="6011031" cy="2428357"/>
              </a:xfrm>
              <a:prstGeom prst="rect">
                <a:avLst/>
              </a:prstGeom>
            </p:spPr>
            <p:txBody>
              <a:bodyPr wrap="square">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(tổng hai góc nhọn của tam giác vuông), suy ra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50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40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𝐴𝐶</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𝐴𝐵</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tan</m:t>
                        </m:r>
                      </m:fName>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1800" i="1" kern="100">
                        <a:latin typeface="Cambria Math" panose="02040503050406030204" pitchFamily="18" charset="0"/>
                        <a:ea typeface="Times New Roman" panose="02020603050405020304" pitchFamily="18" charset="0"/>
                        <a:cs typeface="Arial" panose="020B0604020202020204" pitchFamily="34" charset="0"/>
                      </a:rPr>
                      <m:t>=6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50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1800" i="1" kern="100">
                        <a:latin typeface="Cambria Math" panose="02040503050406030204" pitchFamily="18" charset="0"/>
                        <a:ea typeface="Times New Roman" panose="02020603050405020304" pitchFamily="18" charset="0"/>
                        <a:cs typeface="Arial" panose="020B0604020202020204" pitchFamily="34" charset="0"/>
                      </a:rPr>
                      <m:t>≈7,2 </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𝑐𝑚</m:t>
                        </m:r>
                      </m:e>
                    </m:d>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𝐵𝐶</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𝐵𝐶</m:t>
                    </m:r>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𝐴𝐵</m:t>
                        </m:r>
                      </m:num>
                      <m:den>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func>
                      </m:den>
                    </m:f>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6</m:t>
                        </m:r>
                      </m:num>
                      <m:den>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50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e>
                        </m:func>
                      </m:den>
                    </m:f>
                    <m:r>
                      <a:rPr lang="en-US" sz="1800" i="1" kern="100">
                        <a:latin typeface="Cambria Math" panose="02040503050406030204" pitchFamily="18" charset="0"/>
                        <a:ea typeface="Times New Roman" panose="02020603050405020304" pitchFamily="18" charset="0"/>
                        <a:cs typeface="Arial" panose="020B0604020202020204" pitchFamily="34" charset="0"/>
                      </a:rPr>
                      <m:t>≈9,3 (</m:t>
                    </m:r>
                    <m:r>
                      <a:rPr lang="en-US" sz="1800" i="1" kern="100">
                        <a:latin typeface="Cambria Math" panose="02040503050406030204" pitchFamily="18" charset="0"/>
                        <a:ea typeface="Times New Roman" panose="02020603050405020304" pitchFamily="18" charset="0"/>
                        <a:cs typeface="Arial" panose="020B0604020202020204" pitchFamily="34" charset="0"/>
                      </a:rPr>
                      <m:t>𝑐𝑚</m:t>
                    </m:r>
                    <m:r>
                      <a:rPr lang="en-US" sz="18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Rectangle 7">
                <a:extLst>
                  <a:ext uri="{FF2B5EF4-FFF2-40B4-BE49-F238E27FC236}">
                    <a16:creationId xmlns:a16="http://schemas.microsoft.com/office/drawing/2014/main" id="{BC516E92-41E7-35C5-11DD-990972A69784}"/>
                  </a:ext>
                </a:extLst>
              </p:cNvPr>
              <p:cNvSpPr>
                <a:spLocks noRot="1" noChangeAspect="1" noMove="1" noResize="1" noEditPoints="1" noAdjustHandles="1" noChangeArrowheads="1" noChangeShapeType="1" noTextEdit="1"/>
              </p:cNvSpPr>
              <p:nvPr/>
            </p:nvSpPr>
            <p:spPr>
              <a:xfrm>
                <a:off x="433341" y="2305963"/>
                <a:ext cx="6011031" cy="2428357"/>
              </a:xfrm>
              <a:prstGeom prst="rect">
                <a:avLst/>
              </a:prstGeom>
              <a:blipFill>
                <a:blip r:embed="rId5"/>
                <a:stretch>
                  <a:fillRect l="-811" r="-913" b="-251"/>
                </a:stretch>
              </a:blipFill>
            </p:spPr>
            <p:txBody>
              <a:bodyPr/>
              <a:lstStyle/>
              <a:p>
                <a:r>
                  <a:rPr lang="en-US">
                    <a:noFill/>
                  </a:rPr>
                  <a:t> </a:t>
                </a:r>
              </a:p>
            </p:txBody>
          </p:sp>
        </mc:Fallback>
      </mc:AlternateContent>
      <p:pic>
        <p:nvPicPr>
          <p:cNvPr id="11" name="Picture 34">
            <a:extLst>
              <a:ext uri="{FF2B5EF4-FFF2-40B4-BE49-F238E27FC236}">
                <a16:creationId xmlns:a16="http://schemas.microsoft.com/office/drawing/2014/main" id="{9F7CDE69-ACB5-8361-F3D9-37B9379EB686}"/>
              </a:ext>
            </a:extLst>
          </p:cNvPr>
          <p:cNvPicPr>
            <a:picLocks noChangeAspect="1"/>
          </p:cNvPicPr>
          <p:nvPr/>
        </p:nvPicPr>
        <p:blipFill>
          <a:blip r:embed="rId6"/>
          <a:srcRect/>
          <a:stretch>
            <a:fillRect/>
          </a:stretch>
        </p:blipFill>
        <p:spPr>
          <a:xfrm>
            <a:off x="8366943" y="4525223"/>
            <a:ext cx="789290" cy="618277"/>
          </a:xfrm>
          <a:prstGeom prst="rect">
            <a:avLst/>
          </a:prstGeom>
        </p:spPr>
      </p:pic>
    </p:spTree>
    <p:extLst>
      <p:ext uri="{BB962C8B-B14F-4D97-AF65-F5344CB8AC3E}">
        <p14:creationId xmlns:p14="http://schemas.microsoft.com/office/powerpoint/2010/main" val="401421728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405190" y="412860"/>
            <a:ext cx="1771866" cy="456535"/>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1800" b="1" kern="1200" dirty="0" err="1">
                <a:solidFill>
                  <a:schemeClr val="bg1">
                    <a:lumMod val="50000"/>
                  </a:schemeClr>
                </a:solidFill>
                <a:latin typeface="Arial" panose="020B0604020202020204" pitchFamily="34" charset="0"/>
                <a:ea typeface="+mn-ea"/>
                <a:cs typeface="Arial" panose="020B0604020202020204" pitchFamily="34" charset="0"/>
              </a:rPr>
              <a:t>Luyện</a:t>
            </a:r>
            <a:r>
              <a:rPr lang="en-US" sz="1800" b="1" kern="1200" dirty="0">
                <a:solidFill>
                  <a:schemeClr val="bg1">
                    <a:lumMod val="50000"/>
                  </a:schemeClr>
                </a:solidFill>
                <a:latin typeface="Arial" panose="020B0604020202020204" pitchFamily="34" charset="0"/>
                <a:ea typeface="+mn-ea"/>
                <a:cs typeface="Arial" panose="020B0604020202020204" pitchFamily="34" charset="0"/>
              </a:rPr>
              <a:t> </a:t>
            </a:r>
            <a:r>
              <a:rPr lang="en-US" sz="1800" b="1" kern="1200" dirty="0" err="1">
                <a:solidFill>
                  <a:schemeClr val="bg1">
                    <a:lumMod val="50000"/>
                  </a:schemeClr>
                </a:solidFill>
                <a:latin typeface="Arial" panose="020B0604020202020204" pitchFamily="34" charset="0"/>
                <a:ea typeface="+mn-ea"/>
                <a:cs typeface="Arial" panose="020B0604020202020204" pitchFamily="34" charset="0"/>
              </a:rPr>
              <a:t>tập</a:t>
            </a:r>
            <a:r>
              <a:rPr lang="en-US" sz="1800" b="1" kern="1200" dirty="0">
                <a:solidFill>
                  <a:schemeClr val="bg1">
                    <a:lumMod val="50000"/>
                  </a:schemeClr>
                </a:solidFill>
                <a:latin typeface="Arial" panose="020B0604020202020204" pitchFamily="34" charset="0"/>
                <a:ea typeface="+mn-ea"/>
                <a:cs typeface="Arial" panose="020B0604020202020204" pitchFamily="34" charset="0"/>
              </a:rPr>
              <a:t> 5</a:t>
            </a:r>
          </a:p>
        </p:txBody>
      </p:sp>
      <mc:AlternateContent xmlns:mc="http://schemas.openxmlformats.org/markup-compatibility/2006">
        <mc:Choice xmlns:a14="http://schemas.microsoft.com/office/drawing/2010/main" Requires="a14">
          <p:sp>
            <p:nvSpPr>
              <p:cNvPr id="19" name="TextBox 18"/>
              <p:cNvSpPr txBox="1"/>
              <p:nvPr/>
            </p:nvSpPr>
            <p:spPr>
              <a:xfrm>
                <a:off x="321236" y="282753"/>
                <a:ext cx="8417574" cy="1125308"/>
              </a:xfrm>
              <a:prstGeom prst="rect">
                <a:avLst/>
              </a:prstGeom>
              <a:noFill/>
            </p:spPr>
            <p:txBody>
              <a:bodyPr wrap="square" rtlCol="0">
                <a:spAutoFit/>
              </a:bodyPr>
              <a:lstStyle/>
              <a:p>
                <a:pPr algn="just" defTabSz="457200">
                  <a:lnSpc>
                    <a:spcPct val="200000"/>
                  </a:lnSpc>
                  <a:spcAft>
                    <a:spcPts val="400"/>
                  </a:spcAft>
                  <a:buClrTx/>
                  <a:defRPr/>
                </a:pP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Tìm</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số</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đo</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góc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nhọn</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𝐶</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độ</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dài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cạnh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góc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vuông</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cạnh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huyền</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𝐵𝐶</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tam </a:t>
                </a:r>
                <a:r>
                  <a:rPr lang="en-US" sz="1800" dirty="0" err="1">
                    <a:latin typeface="Arial" panose="020B0604020202020204" pitchFamily="34" charset="0"/>
                    <a:ea typeface="Times New Roman" panose="02020603050405020304" pitchFamily="18" charset="0"/>
                  </a:rPr>
                  <a:t>giác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vuông</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biết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cạnh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góc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vuông</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𝐴𝐶</m:t>
                    </m:r>
                    <m:r>
                      <a:rPr lang="en-US" sz="1800" i="1">
                        <a:latin typeface="Cambria Math" panose="02040503050406030204" pitchFamily="18" charset="0"/>
                        <a:ea typeface="Times New Roman" panose="02020603050405020304" pitchFamily="18" charset="0"/>
                        <a:cs typeface="Arial" panose="020B0604020202020204" pitchFamily="34" charset="0"/>
                      </a:rPr>
                      <m:t>=7 </m:t>
                    </m:r>
                    <m:r>
                      <a:rPr lang="pt-BR"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a:rPr lang="pt-BR" sz="1800" i="1">
                            <a:latin typeface="Cambria Math" panose="02040503050406030204" pitchFamily="18" charset="0"/>
                            <a:ea typeface="Times New Roman" panose="02020603050405020304" pitchFamily="18" charset="0"/>
                            <a:cs typeface="Arial" panose="020B0604020202020204" pitchFamily="34" charset="0"/>
                          </a:rPr>
                          <m:t>𝐵</m:t>
                        </m:r>
                      </m:e>
                    </m:acc>
                    <m:r>
                      <a:rPr lang="en-US"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55</m:t>
                        </m:r>
                      </m:e>
                      <m:sup>
                        <m:r>
                          <a:rPr lang="pt-BR" sz="18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vi-VN" sz="1800" kern="1200" dirty="0">
                  <a:solidFill>
                    <a:prstClr val="black"/>
                  </a:solidFill>
                  <a:latin typeface="Arial" panose="020B0604020202020204" pitchFamily="34" charset="0"/>
                  <a:ea typeface="+mn-ea"/>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321236" y="282753"/>
                <a:ext cx="8417574" cy="1125308"/>
              </a:xfrm>
              <a:prstGeom prst="rect">
                <a:avLst/>
              </a:prstGeom>
              <a:blipFill>
                <a:blip r:embed="rId3"/>
                <a:stretch>
                  <a:fillRect l="-652" r="-579" b="-7568"/>
                </a:stretch>
              </a:blipFill>
            </p:spPr>
            <p:txBody>
              <a:bodyPr/>
              <a:lstStyle/>
              <a:p>
                <a:r>
                  <a:rPr lang="en-US">
                    <a:noFill/>
                  </a:rPr>
                  <a:t> </a:t>
                </a:r>
              </a:p>
            </p:txBody>
          </p:sp>
        </mc:Fallback>
      </mc:AlternateContent>
      <p:pic>
        <p:nvPicPr>
          <p:cNvPr id="23" name="Picture 22"/>
          <p:cNvPicPr>
            <a:picLocks noChangeAspect="1"/>
          </p:cNvPicPr>
          <p:nvPr/>
        </p:nvPicPr>
        <p:blipFill>
          <a:blip r:embed="rId4"/>
          <a:stretch>
            <a:fillRect/>
          </a:stretch>
        </p:blipFill>
        <p:spPr>
          <a:xfrm rot="189340">
            <a:off x="8225841" y="4502499"/>
            <a:ext cx="894808" cy="87301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567235" y="2057992"/>
                <a:ext cx="5011762" cy="2802755"/>
              </a:xfrm>
              <a:prstGeom prst="rect">
                <a:avLst/>
              </a:prstGeom>
            </p:spPr>
            <p:txBody>
              <a:bodyPr wrap="square">
                <a:spAutoFit/>
              </a:bodyPr>
              <a:lstStyle/>
              <a:p>
                <a:pPr>
                  <a:lnSpc>
                    <a:spcPct val="150000"/>
                  </a:lnSpc>
                  <a:spcAft>
                    <a:spcPts val="800"/>
                  </a:spcAft>
                </a:pPr>
                <a:r>
                  <a:rPr lang="vi-VN" sz="1800" dirty="0">
                    <a:latin typeface="Arial" panose="020B0604020202020204" pitchFamily="34" charset="0"/>
                    <a:ea typeface="Times New Roman" panose="02020603050405020304" pitchFamily="18" charset="0"/>
                    <a:cs typeface="Times New Roman" panose="02020603050405020304" pitchFamily="18" charset="0"/>
                  </a:rPr>
                  <a:t>Xét </a:t>
                </a:r>
                <a14:m>
                  <m:oMath xmlns:m="http://schemas.openxmlformats.org/officeDocument/2006/math">
                    <m:r>
                      <a:rPr lang="vi-VN" sz="1800" i="1">
                        <a:latin typeface="Cambria Math" panose="02040503050406030204" pitchFamily="18" charset="0"/>
                        <a:ea typeface="Times New Roman" panose="02020603050405020304" pitchFamily="18" charset="0"/>
                        <a:cs typeface="Arial" panose="020B0604020202020204" pitchFamily="34" charset="0"/>
                      </a:rPr>
                      <m:t>∆</m:t>
                    </m:r>
                    <m:r>
                      <a:rPr lang="vi-VN"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vi-VN" sz="1800" i="1">
                        <a:latin typeface="Cambria Math" panose="02040503050406030204" pitchFamily="18" charset="0"/>
                        <a:ea typeface="Times New Roman" panose="02020603050405020304" pitchFamily="18" charset="0"/>
                        <a:cs typeface="Arial" panose="020B0604020202020204" pitchFamily="34" charset="0"/>
                      </a:rPr>
                      <m:t>𝐴</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C</m:t>
                        </m:r>
                      </m:e>
                    </m:acc>
                    <m:r>
                      <a:rPr lang="vi-VN" sz="1800">
                        <a:latin typeface="Cambria Math" panose="02040503050406030204" pitchFamily="18" charset="0"/>
                        <a:ea typeface="Times New Roman" panose="02020603050405020304" pitchFamily="18" charset="0"/>
                        <a:cs typeface="Arial" panose="020B0604020202020204" pitchFamily="34" charset="0"/>
                      </a:rPr>
                      <m:t>=90°</m:t>
                    </m:r>
                    <m:r>
                      <a:rPr lang="vi-VN" sz="18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B</m:t>
                        </m:r>
                      </m:e>
                    </m:acc>
                    <m:r>
                      <a:rPr lang="vi-VN" sz="1800">
                        <a:latin typeface="Cambria Math" panose="02040503050406030204" pitchFamily="18" charset="0"/>
                        <a:ea typeface="Times New Roman" panose="02020603050405020304" pitchFamily="18" charset="0"/>
                        <a:cs typeface="Arial" panose="020B0604020202020204" pitchFamily="34" charset="0"/>
                      </a:rPr>
                      <m:t>=9</m:t>
                    </m:r>
                    <m:r>
                      <a:rPr lang="en-US" sz="1800" i="1">
                        <a:latin typeface="Cambria Math" panose="02040503050406030204" pitchFamily="18" charset="0"/>
                        <a:ea typeface="Times New Roman" panose="02020603050405020304" pitchFamily="18" charset="0"/>
                        <a:cs typeface="Arial" panose="020B0604020202020204" pitchFamily="34" charset="0"/>
                      </a:rPr>
                      <m:t>0°−55°=</m:t>
                    </m:r>
                    <m:r>
                      <a:rPr lang="vi-VN" sz="1800">
                        <a:latin typeface="Cambria Math" panose="02040503050406030204" pitchFamily="18" charset="0"/>
                        <a:ea typeface="Times New Roman" panose="02020603050405020304" pitchFamily="18" charset="0"/>
                        <a:cs typeface="Arial" panose="020B0604020202020204" pitchFamily="34" charset="0"/>
                      </a:rPr>
                      <m:t>35°</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1800" dirty="0">
                    <a:latin typeface="Arial" panose="020B0604020202020204" pitchFamily="34" charset="0"/>
                    <a:ea typeface="Times New Roman" panose="02020603050405020304" pitchFamily="18" charset="0"/>
                    <a:cs typeface="Times New Roman" panose="02020603050405020304" pitchFamily="18" charset="0"/>
                  </a:rPr>
                  <a:t>tan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B</m:t>
                        </m:r>
                      </m:e>
                    </m:acc>
                    <m:r>
                      <a:rPr lang="vi-VN"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vi-VN"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vi-VN" sz="1800">
                            <a:latin typeface="Cambria Math" panose="02040503050406030204" pitchFamily="18" charset="0"/>
                            <a:ea typeface="Times New Roman" panose="02020603050405020304" pitchFamily="18" charset="0"/>
                            <a:cs typeface="Arial" panose="020B0604020202020204" pitchFamily="34" charset="0"/>
                          </a:rPr>
                          <m:t>AB</m:t>
                        </m:r>
                      </m:den>
                    </m:f>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suy</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ra</a:t>
                </a:r>
                <a:r>
                  <a:rPr lang="vi-VN" sz="1800" dirty="0">
                    <a:latin typeface="Arial" panose="020B0604020202020204" pitchFamily="34" charset="0"/>
                    <a:ea typeface="Times New Roman" panose="02020603050405020304" pitchFamily="18" charset="0"/>
                    <a:cs typeface="Times New Roman" panose="02020603050405020304" pitchFamily="18" charset="0"/>
                  </a:rPr>
                  <a:t> AB</a:t>
                </a:r>
                <a14:m>
                  <m:oMath xmlns:m="http://schemas.openxmlformats.org/officeDocument/2006/math">
                    <m:r>
                      <a:rPr lang="vi-VN"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vi-VN"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vi-VN" sz="1800">
                            <a:latin typeface="Cambria Math" panose="02040503050406030204" pitchFamily="18" charset="0"/>
                            <a:ea typeface="Times New Roman" panose="02020603050405020304" pitchFamily="18" charset="0"/>
                            <a:cs typeface="Arial" panose="020B0604020202020204" pitchFamily="34" charset="0"/>
                          </a:rPr>
                          <m:t>tan</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B</m:t>
                            </m:r>
                          </m:e>
                        </m:acc>
                      </m:den>
                    </m:f>
                    <m:r>
                      <a:rPr lang="vi-VN"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vi-VN" sz="1800">
                            <a:latin typeface="Cambria Math" panose="02040503050406030204" pitchFamily="18" charset="0"/>
                            <a:ea typeface="Times New Roman" panose="02020603050405020304" pitchFamily="18" charset="0"/>
                            <a:cs typeface="Arial" panose="020B0604020202020204" pitchFamily="34" charset="0"/>
                          </a:rPr>
                          <m:t>7</m:t>
                        </m:r>
                      </m:num>
                      <m:den>
                        <m:r>
                          <m:rPr>
                            <m:sty m:val="p"/>
                          </m:rPr>
                          <a:rPr lang="vi-VN" sz="1800">
                            <a:latin typeface="Cambria Math" panose="02040503050406030204" pitchFamily="18" charset="0"/>
                            <a:ea typeface="Times New Roman" panose="02020603050405020304" pitchFamily="18" charset="0"/>
                            <a:cs typeface="Arial" panose="020B0604020202020204" pitchFamily="34" charset="0"/>
                          </a:rPr>
                          <m:t>tan</m:t>
                        </m:r>
                        <m:r>
                          <a:rPr lang="vi-VN" sz="1800">
                            <a:latin typeface="Cambria Math" panose="02040503050406030204" pitchFamily="18" charset="0"/>
                            <a:ea typeface="Times New Roman" panose="02020603050405020304" pitchFamily="18" charset="0"/>
                            <a:cs typeface="Arial" panose="020B0604020202020204" pitchFamily="34" charset="0"/>
                          </a:rPr>
                          <m:t>55°</m:t>
                        </m:r>
                      </m:den>
                    </m:f>
                    <m:r>
                      <a:rPr lang="vi-VN" sz="1800">
                        <a:latin typeface="Cambria Math" panose="02040503050406030204" pitchFamily="18" charset="0"/>
                        <a:ea typeface="Times New Roman" panose="02020603050405020304" pitchFamily="18" charset="0"/>
                        <a:cs typeface="Arial" panose="020B0604020202020204" pitchFamily="34" charset="0"/>
                      </a:rPr>
                      <m:t>=4,9</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 (</a:t>
                </a:r>
                <a:r>
                  <a:rPr lang="vi-VN" sz="1800" dirty="0" err="1">
                    <a:latin typeface="Arial" panose="020B0604020202020204" pitchFamily="34" charset="0"/>
                    <a:ea typeface="Times New Roman" panose="02020603050405020304" pitchFamily="18" charset="0"/>
                    <a:cs typeface="Times New Roman" panose="02020603050405020304" pitchFamily="18" charset="0"/>
                  </a:rPr>
                  <a:t>cm</a:t>
                </a:r>
                <a:r>
                  <a:rPr lang="vi-VN"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1800" dirty="0">
                    <a:latin typeface="Arial" panose="020B0604020202020204" pitchFamily="34" charset="0"/>
                    <a:ea typeface="Times New Roman" panose="02020603050405020304" pitchFamily="18" charset="0"/>
                    <a:cs typeface="Times New Roman" panose="02020603050405020304" pitchFamily="18" charset="0"/>
                  </a:rPr>
                  <a:t>Độ dài cạnh huyền </a:t>
                </a:r>
                <a:endParaRPr lang="en-US" sz="1800" i="1" dirty="0">
                  <a:latin typeface="Cambria Math"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800"/>
                  </a:spcAft>
                </a:pPr>
                <a14:m>
                  <m:oMath xmlns:m="http://schemas.openxmlformats.org/officeDocument/2006/math">
                    <m:r>
                      <a:rPr lang="vi-VN" sz="1800" i="1" dirty="0" smtClean="0">
                        <a:latin typeface="Cambria Math" panose="02040503050406030204" pitchFamily="18" charset="0"/>
                        <a:ea typeface="Times New Roman" panose="02020603050405020304" pitchFamily="18" charset="0"/>
                        <a:cs typeface="Times New Roman" panose="02020603050405020304" pitchFamily="18" charset="0"/>
                      </a:rPr>
                      <m:t>𝐵𝐶</m:t>
                    </m:r>
                    <m:r>
                      <a:rPr lang="vi-VN" sz="1800" i="1" dirty="0" smtClean="0">
                        <a:latin typeface="Cambria Math" panose="02040503050406030204" pitchFamily="18" charset="0"/>
                        <a:ea typeface="Times New Roman" panose="02020603050405020304" pitchFamily="18" charset="0"/>
                        <a:cs typeface="Times New Roman" panose="02020603050405020304" pitchFamily="18" charset="0"/>
                      </a:rPr>
                      <m:t> = </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B</m:t>
                            </m:r>
                          </m:e>
                          <m:sup>
                            <m:r>
                              <a:rPr lang="vi-VN" sz="1800">
                                <a:latin typeface="Cambria Math" panose="02040503050406030204" pitchFamily="18" charset="0"/>
                                <a:ea typeface="Times New Roman" panose="02020603050405020304" pitchFamily="18" charset="0"/>
                                <a:cs typeface="Arial" panose="020B0604020202020204" pitchFamily="34" charset="0"/>
                              </a:rPr>
                              <m:t>2</m:t>
                            </m:r>
                          </m:sup>
                        </m:sSup>
                        <m:r>
                          <a:rPr lang="vi-VN" sz="1800">
                            <a:latin typeface="Cambria Math" panose="02040503050406030204" pitchFamily="18" charset="0"/>
                            <a:ea typeface="Times New Roman" panose="02020603050405020304" pitchFamily="18" charset="0"/>
                            <a:cs typeface="Arial" panose="020B0604020202020204" pitchFamily="34" charset="0"/>
                          </a:rPr>
                          <m:t>+</m:t>
                        </m:r>
                        <m:r>
                          <m:rPr>
                            <m:sty m:val="p"/>
                          </m:rPr>
                          <a:rPr lang="vi-VN"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C</m:t>
                            </m:r>
                          </m:e>
                          <m:sup>
                            <m:r>
                              <a:rPr lang="vi-VN" sz="1800">
                                <a:latin typeface="Cambria Math" panose="02040503050406030204" pitchFamily="18" charset="0"/>
                                <a:ea typeface="Times New Roman" panose="02020603050405020304" pitchFamily="18" charset="0"/>
                                <a:cs typeface="Arial" panose="020B0604020202020204" pitchFamily="34" charset="0"/>
                              </a:rPr>
                              <m:t>2</m:t>
                            </m:r>
                          </m:sup>
                        </m:sSup>
                      </m:e>
                    </m:rad>
                    <m:r>
                      <a:rPr lang="vi-VN" sz="18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vi-VN" sz="1800">
                                <a:latin typeface="Cambria Math" panose="02040503050406030204" pitchFamily="18" charset="0"/>
                                <a:ea typeface="Times New Roman" panose="02020603050405020304" pitchFamily="18" charset="0"/>
                                <a:cs typeface="Arial" panose="020B0604020202020204" pitchFamily="34" charset="0"/>
                              </a:rPr>
                              <m:t>7</m:t>
                            </m:r>
                          </m:e>
                          <m:sup>
                            <m:r>
                              <a:rPr lang="vi-VN" sz="1800">
                                <a:latin typeface="Cambria Math" panose="02040503050406030204" pitchFamily="18" charset="0"/>
                                <a:ea typeface="Times New Roman" panose="02020603050405020304" pitchFamily="18" charset="0"/>
                                <a:cs typeface="Arial" panose="020B0604020202020204" pitchFamily="34" charset="0"/>
                              </a:rPr>
                              <m:t>2</m:t>
                            </m:r>
                          </m:sup>
                        </m:sSup>
                        <m:r>
                          <a:rPr lang="vi-VN" sz="18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vi-VN" sz="1800">
                                    <a:latin typeface="Cambria Math" panose="02040503050406030204" pitchFamily="18" charset="0"/>
                                    <a:ea typeface="Times New Roman" panose="02020603050405020304" pitchFamily="18" charset="0"/>
                                    <a:cs typeface="Arial" panose="020B0604020202020204" pitchFamily="34" charset="0"/>
                                  </a:rPr>
                                  <m:t>4,9</m:t>
                                </m:r>
                              </m:e>
                            </m:d>
                          </m:e>
                          <m:sup>
                            <m:r>
                              <a:rPr lang="vi-VN" sz="1800">
                                <a:latin typeface="Cambria Math" panose="02040503050406030204" pitchFamily="18" charset="0"/>
                                <a:ea typeface="Times New Roman" panose="02020603050405020304" pitchFamily="18" charset="0"/>
                                <a:cs typeface="Arial" panose="020B0604020202020204" pitchFamily="34" charset="0"/>
                              </a:rPr>
                              <m:t>2</m:t>
                            </m:r>
                          </m:sup>
                        </m:sSup>
                      </m:e>
                    </m:rad>
                    <m:r>
                      <a:rPr lang="vi-VN" sz="1800">
                        <a:latin typeface="Cambria Math" panose="02040503050406030204" pitchFamily="18" charset="0"/>
                        <a:ea typeface="Times New Roman" panose="02020603050405020304" pitchFamily="18" charset="0"/>
                        <a:cs typeface="Arial" panose="020B0604020202020204" pitchFamily="34" charset="0"/>
                      </a:rPr>
                      <m:t>=8,5 (</m:t>
                    </m:r>
                    <m:r>
                      <m:rPr>
                        <m:sty m:val="p"/>
                      </m:rPr>
                      <a:rPr lang="vi-VN" sz="1800">
                        <a:latin typeface="Cambria Math" panose="02040503050406030204" pitchFamily="18" charset="0"/>
                        <a:ea typeface="Times New Roman" panose="02020603050405020304" pitchFamily="18" charset="0"/>
                        <a:cs typeface="Arial" panose="020B0604020202020204" pitchFamily="34" charset="0"/>
                      </a:rPr>
                      <m:t>cm</m:t>
                    </m:r>
                    <m:r>
                      <a:rPr lang="vi-VN" sz="1800">
                        <a:latin typeface="Cambria Math" panose="02040503050406030204" pitchFamily="18" charset="0"/>
                        <a:ea typeface="Times New Roman" panose="02020603050405020304" pitchFamily="18" charset="0"/>
                        <a:cs typeface="Arial" panose="020B0604020202020204" pitchFamily="34" charset="0"/>
                      </a:rPr>
                      <m:t>)</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567235" y="2057992"/>
                <a:ext cx="5011762" cy="2802755"/>
              </a:xfrm>
              <a:prstGeom prst="rect">
                <a:avLst/>
              </a:prstGeom>
              <a:blipFill>
                <a:blip r:embed="rId5"/>
                <a:stretch>
                  <a:fillRect l="-973" b="-2397"/>
                </a:stretch>
              </a:blipFill>
            </p:spPr>
            <p:txBody>
              <a:bodyPr/>
              <a:lstStyle/>
              <a:p>
                <a:r>
                  <a:rPr lang="en-US">
                    <a:noFill/>
                  </a:rPr>
                  <a:t> </a:t>
                </a:r>
              </a:p>
            </p:txBody>
          </p:sp>
        </mc:Fallback>
      </mc:AlternateContent>
      <p:sp>
        <p:nvSpPr>
          <p:cNvPr id="39" name="Rectangle 38"/>
          <p:cNvSpPr/>
          <p:nvPr/>
        </p:nvSpPr>
        <p:spPr>
          <a:xfrm>
            <a:off x="4371656" y="1688660"/>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a:extLst>
              <a:ext uri="{FF2B5EF4-FFF2-40B4-BE49-F238E27FC236}">
                <a16:creationId xmlns:a16="http://schemas.microsoft.com/office/drawing/2014/main" id="{D856C795-42B9-CC30-F7D4-B0B58199F5E6}"/>
              </a:ext>
            </a:extLst>
          </p:cNvPr>
          <p:cNvPicPr>
            <a:picLocks noChangeAspect="1"/>
          </p:cNvPicPr>
          <p:nvPr/>
        </p:nvPicPr>
        <p:blipFill>
          <a:blip r:embed="rId6"/>
          <a:srcRect/>
          <a:stretch/>
        </p:blipFill>
        <p:spPr>
          <a:xfrm>
            <a:off x="5880466" y="2098101"/>
            <a:ext cx="2858344" cy="2167845"/>
          </a:xfrm>
          <a:prstGeom prst="rect">
            <a:avLst/>
          </a:prstGeom>
        </p:spPr>
      </p:pic>
    </p:spTree>
    <p:extLst>
      <p:ext uri="{BB962C8B-B14F-4D97-AF65-F5344CB8AC3E}">
        <p14:creationId xmlns:p14="http://schemas.microsoft.com/office/powerpoint/2010/main" val="102419679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anim calcmode="lin" valueType="num">
                                      <p:cBhvr>
                                        <p:cTn id="25" dur="500" fill="hold"/>
                                        <p:tgtEl>
                                          <p:spTgt spid="2"/>
                                        </p:tgtEl>
                                        <p:attrNameLst>
                                          <p:attrName>ppt_x</p:attrName>
                                        </p:attrNameLst>
                                      </p:cBhvr>
                                      <p:tavLst>
                                        <p:tav tm="0">
                                          <p:val>
                                            <p:strVal val="#ppt_x"/>
                                          </p:val>
                                        </p:tav>
                                        <p:tav tm="100000">
                                          <p:val>
                                            <p:strVal val="#ppt_x"/>
                                          </p:val>
                                        </p:tav>
                                      </p:tavLst>
                                    </p:anim>
                                    <p:anim calcmode="lin" valueType="num">
                                      <p:cBhvr>
                                        <p:cTn id="2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4"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sp>
        <p:nvSpPr>
          <p:cNvPr id="2" name="Rectangle 1">
            <a:extLst>
              <a:ext uri="{FF2B5EF4-FFF2-40B4-BE49-F238E27FC236}">
                <a16:creationId xmlns:a16="http://schemas.microsoft.com/office/drawing/2014/main" id="{43EC7F79-8F17-4D7C-F870-F01B7DAEBC43}"/>
              </a:ext>
            </a:extLst>
          </p:cNvPr>
          <p:cNvSpPr/>
          <p:nvPr/>
        </p:nvSpPr>
        <p:spPr>
          <a:xfrm>
            <a:off x="549087" y="173642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 name="Google Shape;735;p18">
                <a:extLst>
                  <a:ext uri="{FF2B5EF4-FFF2-40B4-BE49-F238E27FC236}">
                    <a16:creationId xmlns:a16="http://schemas.microsoft.com/office/drawing/2014/main" id="{74998C77-5597-A67E-73B2-358C43D23167}"/>
                  </a:ext>
                </a:extLst>
              </p:cNvPr>
              <p:cNvSpPr txBox="1">
                <a:spLocks noGrp="1"/>
              </p:cNvSpPr>
              <p:nvPr>
                <p:ph type="title"/>
              </p:nvPr>
            </p:nvSpPr>
            <p:spPr>
              <a:xfrm>
                <a:off x="1049849" y="472659"/>
                <a:ext cx="7044301" cy="1092167"/>
              </a:xfrm>
              <a:prstGeom prst="rect">
                <a:avLst/>
              </a:prstGeom>
            </p:spPr>
            <p:txBody>
              <a:bodyPr spcFirstLastPara="1" wrap="square" lIns="91425" tIns="91425" rIns="91425" bIns="91425" anchor="ctr" anchorCtr="0">
                <a:noAutofit/>
              </a:bodyPr>
              <a:lstStyle/>
              <a:p>
                <a:pPr algn="just">
                  <a:lnSpc>
                    <a:spcPct val="150000"/>
                  </a:lnSpc>
                  <a:spcAft>
                    <a:spcPts val="800"/>
                  </a:spcAft>
                </a:pPr>
                <a:r>
                  <a:rPr lang="en" sz="2000" b="1" dirty="0">
                    <a:solidFill>
                      <a:schemeClr val="bg1">
                        <a:lumMod val="50000"/>
                      </a:schemeClr>
                    </a:solidFill>
                    <a:highlight>
                      <a:schemeClr val="accent1"/>
                    </a:highlight>
                    <a:latin typeface="+mj-lt"/>
                  </a:rPr>
                  <a:t>Ví dụ </a:t>
                </a:r>
                <a:r>
                  <a:rPr lang="en" sz="2000" dirty="0">
                    <a:solidFill>
                      <a:schemeClr val="bg1">
                        <a:lumMod val="50000"/>
                      </a:schemeClr>
                    </a:solidFill>
                    <a:highlight>
                      <a:schemeClr val="accent1"/>
                    </a:highlight>
                    <a:latin typeface="+mj-lt"/>
                  </a:rPr>
                  <a:t>8</a:t>
                </a:r>
                <a:r>
                  <a:rPr lang="en" sz="2000" b="1" dirty="0">
                    <a:solidFill>
                      <a:schemeClr val="bg1">
                        <a:lumMod val="50000"/>
                      </a:schemeClr>
                    </a:solidFill>
                    <a:highlight>
                      <a:schemeClr val="accent1"/>
                    </a:highlight>
                    <a:latin typeface="+mj-lt"/>
                  </a:rPr>
                  <a:t>: </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22,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a:t>
                </a:r>
                <a:br>
                  <a:rPr lang="en-US" sz="2000" b="0" kern="100" dirty="0">
                    <a:latin typeface="Calibri" panose="020F0502020204030204" pitchFamily="34" charset="0"/>
                    <a:ea typeface="Calibri" panose="020F0502020204030204" pitchFamily="34" charset="0"/>
                    <a:cs typeface="Times New Roman" panose="02020603050405020304" pitchFamily="18" charset="0"/>
                  </a:rPr>
                </a:br>
                <a:r>
                  <a:rPr lang="pt-BR" sz="2000" b="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b="0" i="1" kern="100">
                        <a:latin typeface="Cambria Math" panose="02040503050406030204" pitchFamily="18" charset="0"/>
                        <a:ea typeface="Times New Roman" panose="02020603050405020304" pitchFamily="18" charset="0"/>
                        <a:cs typeface="Arial" panose="020B0604020202020204" pitchFamily="34" charset="0"/>
                      </a:rPr>
                      <m:t>𝐻𝐵</m:t>
                    </m:r>
                  </m:oMath>
                </a14:m>
                <a:r>
                  <a:rPr lang="pt-BR" sz="2000" b="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b="0" i="1" kern="100">
                        <a:latin typeface="Cambria Math" panose="02040503050406030204" pitchFamily="18" charset="0"/>
                        <a:ea typeface="Times New Roman" panose="02020603050405020304" pitchFamily="18" charset="0"/>
                        <a:cs typeface="Arial" panose="020B0604020202020204" pitchFamily="34" charset="0"/>
                      </a:rPr>
                      <m:t>𝐻𝐶</m:t>
                    </m:r>
                  </m:oMath>
                </a14:m>
                <a:r>
                  <a:rPr lang="pt-BR" sz="2000" b="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2000" b="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b="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b="0" i="1" kern="100">
                        <a:latin typeface="Cambria Math" panose="02040503050406030204" pitchFamily="18" charset="0"/>
                        <a:ea typeface="Times New Roman" panose="02020603050405020304" pitchFamily="18" charset="0"/>
                        <a:cs typeface="Arial" panose="020B0604020202020204" pitchFamily="34" charset="0"/>
                      </a:rPr>
                      <m:t>𝐴𝐶</m:t>
                    </m:r>
                  </m:oMath>
                </a14:m>
                <a:endParaRPr sz="2000" b="0" dirty="0">
                  <a:solidFill>
                    <a:schemeClr val="bg1">
                      <a:lumMod val="50000"/>
                    </a:schemeClr>
                  </a:solidFill>
                  <a:highlight>
                    <a:schemeClr val="accent1"/>
                  </a:highlight>
                  <a:latin typeface="+mj-lt"/>
                </a:endParaRPr>
              </a:p>
            </p:txBody>
          </p:sp>
        </mc:Choice>
        <mc:Fallback>
          <p:sp>
            <p:nvSpPr>
              <p:cNvPr id="6" name="Google Shape;735;p18">
                <a:extLst>
                  <a:ext uri="{FF2B5EF4-FFF2-40B4-BE49-F238E27FC236}">
                    <a16:creationId xmlns:a16="http://schemas.microsoft.com/office/drawing/2014/main" id="{74998C77-5597-A67E-73B2-358C43D23167}"/>
                  </a:ext>
                </a:extLst>
              </p:cNvPr>
              <p:cNvSpPr txBox="1">
                <a:spLocks noGrp="1" noRot="1" noChangeAspect="1" noMove="1" noResize="1" noEditPoints="1" noAdjustHandles="1" noChangeArrowheads="1" noChangeShapeType="1" noTextEdit="1"/>
              </p:cNvSpPr>
              <p:nvPr>
                <p:ph type="title"/>
              </p:nvPr>
            </p:nvSpPr>
            <p:spPr>
              <a:xfrm>
                <a:off x="1049849" y="472659"/>
                <a:ext cx="7044301" cy="1092167"/>
              </a:xfrm>
              <a:prstGeom prst="rect">
                <a:avLst/>
              </a:prstGeom>
              <a:blipFill>
                <a:blip r:embed="rId3"/>
                <a:stretch>
                  <a:fillRect l="-865" r="-95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2CEE122-9FED-6BC2-C24D-8586D2FD7FE3}"/>
              </a:ext>
            </a:extLst>
          </p:cNvPr>
          <p:cNvPicPr>
            <a:picLocks noChangeAspect="1"/>
          </p:cNvPicPr>
          <p:nvPr/>
        </p:nvPicPr>
        <p:blipFill>
          <a:blip r:embed="rId4"/>
          <a:srcRect/>
          <a:stretch/>
        </p:blipFill>
        <p:spPr>
          <a:xfrm>
            <a:off x="5764193" y="2130827"/>
            <a:ext cx="2830720" cy="2457410"/>
          </a:xfrm>
          <a:prstGeom prst="rect">
            <a:avLst/>
          </a:prstGeom>
        </p:spPr>
      </p:pic>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2906BAC7-53A6-46DE-6AFB-DF9D6BB34CD4}"/>
                  </a:ext>
                </a:extLst>
              </p:cNvPr>
              <p:cNvSpPr/>
              <p:nvPr/>
            </p:nvSpPr>
            <p:spPr>
              <a:xfrm>
                <a:off x="433341" y="2305963"/>
                <a:ext cx="5191955" cy="2364878"/>
              </a:xfrm>
              <a:prstGeom prst="rect">
                <a:avLst/>
              </a:prstGeom>
            </p:spPr>
            <p:txBody>
              <a:bodyPr wrap="square">
                <a:spAutoFit/>
              </a:bodyPr>
              <a:lstStyle/>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a) Xét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ta có:</a:t>
                </a:r>
                <a:endParaRPr lang="en-US" sz="20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𝐻𝐵</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𝐵𝐴𝐻</m:t>
                              </m:r>
                            </m:e>
                          </m:acc>
                        </m:e>
                      </m:func>
                      <m:r>
                        <a:rPr lang="pt-BR" sz="2000" i="1" kern="100">
                          <a:latin typeface="Cambria Math" panose="02040503050406030204" pitchFamily="18" charset="0"/>
                          <a:ea typeface="Times New Roman" panose="02020603050405020304" pitchFamily="18" charset="0"/>
                          <a:cs typeface="Arial" panose="020B0604020202020204" pitchFamily="34" charset="0"/>
                        </a:rPr>
                        <m:t>=4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28</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≈2,1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Vì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𝐴𝐶𝐻</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nên:</a:t>
                </a:r>
                <a:endParaRPr lang="en-US" sz="20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𝐻𝐶</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cot</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=4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41</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≈4,6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kern="10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1" name="Rectangle 20">
                <a:extLst>
                  <a:ext uri="{FF2B5EF4-FFF2-40B4-BE49-F238E27FC236}">
                    <a16:creationId xmlns:a16="http://schemas.microsoft.com/office/drawing/2014/main" id="{2906BAC7-53A6-46DE-6AFB-DF9D6BB34CD4}"/>
                  </a:ext>
                </a:extLst>
              </p:cNvPr>
              <p:cNvSpPr>
                <a:spLocks noRot="1" noChangeAspect="1" noMove="1" noResize="1" noEditPoints="1" noAdjustHandles="1" noChangeArrowheads="1" noChangeShapeType="1" noTextEdit="1"/>
              </p:cNvSpPr>
              <p:nvPr/>
            </p:nvSpPr>
            <p:spPr>
              <a:xfrm>
                <a:off x="433341" y="2305963"/>
                <a:ext cx="5191955" cy="2364878"/>
              </a:xfrm>
              <a:prstGeom prst="rect">
                <a:avLst/>
              </a:prstGeom>
              <a:blipFill>
                <a:blip r:embed="rId5"/>
                <a:stretch>
                  <a:fillRect l="-1174"/>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EDE6611D-706C-1861-B1C3-0D1AAFFDEB44}"/>
              </a:ext>
            </a:extLst>
          </p:cNvPr>
          <p:cNvSpPr/>
          <p:nvPr/>
        </p:nvSpPr>
        <p:spPr>
          <a:xfrm rot="5400000">
            <a:off x="-4759837" y="1437023"/>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Tree>
    <p:extLst>
      <p:ext uri="{BB962C8B-B14F-4D97-AF65-F5344CB8AC3E}">
        <p14:creationId xmlns:p14="http://schemas.microsoft.com/office/powerpoint/2010/main" val="27289922"/>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sp>
        <p:nvSpPr>
          <p:cNvPr id="2" name="Rectangle 1">
            <a:extLst>
              <a:ext uri="{FF2B5EF4-FFF2-40B4-BE49-F238E27FC236}">
                <a16:creationId xmlns:a16="http://schemas.microsoft.com/office/drawing/2014/main" id="{43EC7F79-8F17-4D7C-F870-F01B7DAEBC43}"/>
              </a:ext>
            </a:extLst>
          </p:cNvPr>
          <p:cNvSpPr/>
          <p:nvPr/>
        </p:nvSpPr>
        <p:spPr>
          <a:xfrm>
            <a:off x="549087" y="31273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9" name="Picture 8">
            <a:extLst>
              <a:ext uri="{FF2B5EF4-FFF2-40B4-BE49-F238E27FC236}">
                <a16:creationId xmlns:a16="http://schemas.microsoft.com/office/drawing/2014/main" id="{F2CEE122-9FED-6BC2-C24D-8586D2FD7FE3}"/>
              </a:ext>
            </a:extLst>
          </p:cNvPr>
          <p:cNvPicPr>
            <a:picLocks noChangeAspect="1"/>
          </p:cNvPicPr>
          <p:nvPr/>
        </p:nvPicPr>
        <p:blipFill>
          <a:blip r:embed="rId3"/>
          <a:srcRect/>
          <a:stretch/>
        </p:blipFill>
        <p:spPr>
          <a:xfrm>
            <a:off x="5764193" y="1077530"/>
            <a:ext cx="2830720" cy="2457410"/>
          </a:xfrm>
          <a:prstGeom prst="rect">
            <a:avLst/>
          </a:prstGeom>
        </p:spPr>
      </p:pic>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2906BAC7-53A6-46DE-6AFB-DF9D6BB34CD4}"/>
                  </a:ext>
                </a:extLst>
              </p:cNvPr>
              <p:cNvSpPr/>
              <p:nvPr/>
            </p:nvSpPr>
            <p:spPr>
              <a:xfrm>
                <a:off x="549088" y="899818"/>
                <a:ext cx="5735966" cy="3343864"/>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Xét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ta có: </a:t>
                </a:r>
              </a:p>
              <a:p>
                <a:pPr algn="just">
                  <a:lnSpc>
                    <a:spcPct val="150000"/>
                  </a:lnSpc>
                  <a:spcAft>
                    <a:spcPts val="800"/>
                  </a:spcAft>
                </a:pP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𝐵𝐴𝐻</m:t>
                            </m:r>
                          </m:e>
                        </m:acc>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den>
                    </m:f>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hay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num>
                      <m:den>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cos</m:t>
                            </m:r>
                          </m:fName>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𝐵𝐴𝐻</m:t>
                                </m:r>
                              </m:e>
                            </m:acc>
                          </m:e>
                        </m:func>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4</m:t>
                        </m:r>
                      </m:num>
                      <m:den>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28</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den>
                    </m:f>
                    <m:r>
                      <a:rPr lang="en-US" sz="2000" i="1" kern="100">
                        <a:latin typeface="Cambria Math" panose="02040503050406030204" pitchFamily="18" charset="0"/>
                        <a:ea typeface="Times New Roman" panose="02020603050405020304" pitchFamily="18" charset="0"/>
                        <a:cs typeface="Arial" panose="020B0604020202020204" pitchFamily="34" charset="0"/>
                      </a:rPr>
                      <m:t>≈4,5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Do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nên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den>
                    </m:f>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num>
                      <m:den>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4</m:t>
                        </m:r>
                      </m:num>
                      <m:den>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41</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den>
                    </m:f>
                    <m:r>
                      <a:rPr lang="pt-BR" sz="2000" i="1" kern="100">
                        <a:latin typeface="Cambria Math" panose="02040503050406030204" pitchFamily="18" charset="0"/>
                        <a:ea typeface="Times New Roman" panose="02020603050405020304" pitchFamily="18" charset="0"/>
                        <a:cs typeface="Arial" panose="020B0604020202020204" pitchFamily="34" charset="0"/>
                      </a:rPr>
                      <m:t>≈6,1 (</m:t>
                    </m:r>
                    <m:r>
                      <a:rPr lang="en-US"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1" name="Rectangle 20">
                <a:extLst>
                  <a:ext uri="{FF2B5EF4-FFF2-40B4-BE49-F238E27FC236}">
                    <a16:creationId xmlns:a16="http://schemas.microsoft.com/office/drawing/2014/main" id="{2906BAC7-53A6-46DE-6AFB-DF9D6BB34CD4}"/>
                  </a:ext>
                </a:extLst>
              </p:cNvPr>
              <p:cNvSpPr>
                <a:spLocks noRot="1" noChangeAspect="1" noMove="1" noResize="1" noEditPoints="1" noAdjustHandles="1" noChangeArrowheads="1" noChangeShapeType="1" noTextEdit="1"/>
              </p:cNvSpPr>
              <p:nvPr/>
            </p:nvSpPr>
            <p:spPr>
              <a:xfrm>
                <a:off x="549088" y="899818"/>
                <a:ext cx="5735966" cy="3343864"/>
              </a:xfrm>
              <a:prstGeom prst="rect">
                <a:avLst/>
              </a:prstGeom>
              <a:blipFill>
                <a:blip r:embed="rId4"/>
                <a:stretch>
                  <a:fillRect l="-1063" b="-365"/>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EDE6611D-706C-1861-B1C3-0D1AAFFDEB44}"/>
              </a:ext>
            </a:extLst>
          </p:cNvPr>
          <p:cNvSpPr/>
          <p:nvPr/>
        </p:nvSpPr>
        <p:spPr>
          <a:xfrm rot="5400000">
            <a:off x="-4759837" y="1437023"/>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Tree>
    <p:extLst>
      <p:ext uri="{BB962C8B-B14F-4D97-AF65-F5344CB8AC3E}">
        <p14:creationId xmlns:p14="http://schemas.microsoft.com/office/powerpoint/2010/main" val="21103359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909842"/>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1" name="TextBox 10"/>
          <p:cNvSpPr txBox="1"/>
          <p:nvPr/>
        </p:nvSpPr>
        <p:spPr>
          <a:xfrm>
            <a:off x="315879" y="704797"/>
            <a:ext cx="2244610" cy="598177"/>
          </a:xfrm>
          <a:prstGeom prst="rect">
            <a:avLst/>
          </a:prstGeom>
          <a:solidFill>
            <a:srgbClr val="C7EBF0"/>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noProof="0" dirty="0" err="1">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a:t>
            </a:r>
            <a:r>
              <a:rPr lang="en-US" sz="2500" b="1" kern="1200" dirty="0">
                <a:solidFill>
                  <a:srgbClr val="189AE2">
                    <a:lumMod val="50000"/>
                  </a:srgbClr>
                </a:solidFill>
                <a:latin typeface="Arial" panose="020B0604020202020204" pitchFamily="34" charset="0"/>
                <a:ea typeface="+mn-ea"/>
                <a:cs typeface="Arial" panose="020B0604020202020204" pitchFamily="34" charset="0"/>
              </a:rPr>
              <a:t>6</a:t>
            </a:r>
            <a:endParaRPr kumimoji="0" lang="en-US" sz="2500" b="1" i="0" u="none" strike="noStrike" kern="1200" cap="none" spc="0" normalizeH="0" baseline="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14" name="TextBox 13"/>
              <p:cNvSpPr txBox="1"/>
              <p:nvPr/>
            </p:nvSpPr>
            <p:spPr>
              <a:xfrm>
                <a:off x="3044143" y="524367"/>
                <a:ext cx="5486400" cy="892552"/>
              </a:xfrm>
              <a:prstGeom prst="rect">
                <a:avLst/>
              </a:prstGeom>
              <a:noFill/>
            </p:spPr>
            <p:txBody>
              <a:bodyPr wrap="square" rtlCol="0">
                <a:spAutoFit/>
              </a:bodyPr>
              <a:lstStyle/>
              <a:p>
                <a:pPr algn="just">
                  <a:lnSpc>
                    <a:spcPct val="150000"/>
                  </a:lnSpc>
                  <a:spcAft>
                    <a:spcPts val="800"/>
                  </a:spcAft>
                </a:pPr>
                <a:r>
                  <a:rPr lang="pt-BR" sz="1800">
                    <a:latin typeface="Arial" panose="020B0604020202020204" pitchFamily="34" charset="0"/>
                    <a:ea typeface="Times New Roman" panose="02020603050405020304" pitchFamily="18" charset="0"/>
                  </a:rPr>
                  <a:t>Cho hình chữ nhật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𝐴𝐵𝐶𝐷</m:t>
                    </m:r>
                  </m:oMath>
                </a14:m>
                <a:r>
                  <a:rPr lang="pt-BR" sz="1800">
                    <a:latin typeface="Arial" panose="020B0604020202020204" pitchFamily="34" charset="0"/>
                    <a:ea typeface="Times New Roman" panose="02020603050405020304" pitchFamily="18" charset="0"/>
                  </a:rPr>
                  <a:t> thỏa mãn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𝐴𝐶</m:t>
                    </m:r>
                    <m:r>
                      <a:rPr lang="pt-BR" sz="1800" i="1">
                        <a:latin typeface="Cambria Math" panose="02040503050406030204" pitchFamily="18" charset="0"/>
                        <a:ea typeface="Times New Roman" panose="02020603050405020304" pitchFamily="18" charset="0"/>
                        <a:cs typeface="Arial" panose="020B0604020202020204" pitchFamily="34" charset="0"/>
                      </a:rPr>
                      <m:t>=6 </m:t>
                    </m:r>
                    <m:r>
                      <a:rPr lang="pt-BR"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180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a:rPr lang="pt-BR" sz="1800" i="1">
                            <a:latin typeface="Cambria Math" panose="02040503050406030204" pitchFamily="18" charset="0"/>
                            <a:ea typeface="Times New Roman" panose="02020603050405020304" pitchFamily="18" charset="0"/>
                            <a:cs typeface="Arial" panose="020B0604020202020204" pitchFamily="34" charset="0"/>
                          </a:rPr>
                          <m:t>𝐵𝐴𝐶</m:t>
                        </m:r>
                      </m:e>
                    </m:acc>
                    <m:r>
                      <a:rPr lang="pt-BR"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pt-BR" sz="1800" i="1">
                            <a:latin typeface="Cambria Math" panose="02040503050406030204" pitchFamily="18" charset="0"/>
                            <a:ea typeface="Times New Roman" panose="02020603050405020304" pitchFamily="18" charset="0"/>
                            <a:cs typeface="Arial" panose="020B0604020202020204" pitchFamily="34" charset="0"/>
                          </a:rPr>
                          <m:t>47</m:t>
                        </m:r>
                      </m:e>
                      <m:sup>
                        <m:r>
                          <a:rPr lang="pt-BR" sz="18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1800">
                    <a:latin typeface="Arial" panose="020B0604020202020204" pitchFamily="34" charset="0"/>
                    <a:ea typeface="Times New Roman" panose="02020603050405020304" pitchFamily="18" charset="0"/>
                  </a:rPr>
                  <a:t>. Tính độ dài các đoạn thẳng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m:t>
                    </m:r>
                    <m:r>
                      <a:rPr lang="pt-BR" sz="1800" i="1">
                        <a:latin typeface="Cambria Math" panose="02040503050406030204" pitchFamily="18" charset="0"/>
                        <a:ea typeface="Times New Roman" panose="02020603050405020304" pitchFamily="18" charset="0"/>
                        <a:cs typeface="Arial" panose="020B0604020202020204" pitchFamily="34" charset="0"/>
                      </a:rPr>
                      <m:t>, </m:t>
                    </m:r>
                    <m:r>
                      <a:rPr lang="pt-BR" sz="1800" i="1">
                        <a:latin typeface="Cambria Math" panose="02040503050406030204" pitchFamily="18" charset="0"/>
                        <a:ea typeface="Times New Roman" panose="02020603050405020304" pitchFamily="18" charset="0"/>
                        <a:cs typeface="Arial" panose="020B0604020202020204" pitchFamily="34" charset="0"/>
                      </a:rPr>
                      <m:t>𝐴𝐷</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3044143" y="524367"/>
                <a:ext cx="5486400" cy="892552"/>
              </a:xfrm>
              <a:prstGeom prst="rect">
                <a:avLst/>
              </a:prstGeom>
              <a:blipFill>
                <a:blip r:embed="rId2"/>
                <a:stretch>
                  <a:fillRect l="-889" r="-1000" b="-9589"/>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2DCF6F0-F620-B686-AEF7-45132AC92820}"/>
              </a:ext>
            </a:extLst>
          </p:cNvPr>
          <p:cNvSpPr/>
          <p:nvPr/>
        </p:nvSpPr>
        <p:spPr>
          <a:xfrm>
            <a:off x="357877" y="1833483"/>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43FB023-8D25-8EC4-8B1E-E4AF50ACB8F1}"/>
                  </a:ext>
                </a:extLst>
              </p:cNvPr>
              <p:cNvSpPr/>
              <p:nvPr/>
            </p:nvSpPr>
            <p:spPr>
              <a:xfrm>
                <a:off x="3938392" y="1833483"/>
                <a:ext cx="4847731" cy="2970044"/>
              </a:xfrm>
              <a:prstGeom prst="rect">
                <a:avLst/>
              </a:prstGeom>
            </p:spPr>
            <p:txBody>
              <a:bodyPr wrap="square">
                <a:spAutoFit/>
              </a:bodyPr>
              <a:lstStyle/>
              <a:p>
                <a:pPr algn="just">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Xét</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a:latin typeface="Arial" panose="020B0604020202020204" pitchFamily="34" charset="0"/>
                    <a:ea typeface="Times New Roman" panose="02020603050405020304" pitchFamily="18" charset="0"/>
                    <a:cs typeface="Times New Roman" panose="02020603050405020304" pitchFamily="18" charset="0"/>
                  </a:rPr>
                  <a:t>sin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BAC</m:t>
                        </m:r>
                      </m:e>
                    </m:acc>
                  </m:oMath>
                </a14:m>
                <a:r>
                  <a:rPr lang="en-US" sz="18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1800">
                            <a:latin typeface="Cambria Math" panose="02040503050406030204" pitchFamily="18" charset="0"/>
                            <a:ea typeface="Times New Roman" panose="02020603050405020304" pitchFamily="18" charset="0"/>
                            <a:cs typeface="Arial" panose="020B0604020202020204" pitchFamily="34" charset="0"/>
                          </a:rPr>
                          <m:t>BC</m:t>
                        </m:r>
                      </m:num>
                      <m:den>
                        <m:r>
                          <m:rPr>
                            <m:sty m:val="p"/>
                          </m:rPr>
                          <a:rPr lang="en-US" sz="1800">
                            <a:latin typeface="Cambria Math" panose="02040503050406030204" pitchFamily="18" charset="0"/>
                            <a:ea typeface="Times New Roman" panose="02020603050405020304" pitchFamily="18" charset="0"/>
                            <a:cs typeface="Arial" panose="020B0604020202020204" pitchFamily="34" charset="0"/>
                          </a:rPr>
                          <m:t>AC</m:t>
                        </m:r>
                      </m:den>
                    </m:f>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BC</m:t>
                      </m:r>
                      <m:r>
                        <a:rPr lang="en-US"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BAC</m:t>
                              </m:r>
                            </m:e>
                          </m:acc>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AC</m:t>
                          </m:r>
                          <m:r>
                            <a:rPr lang="en-US"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a:latin typeface="Cambria Math" panose="02040503050406030204" pitchFamily="18" charset="0"/>
                                  <a:ea typeface="Times New Roman" panose="02020603050405020304" pitchFamily="18" charset="0"/>
                                  <a:cs typeface="Arial" panose="020B0604020202020204" pitchFamily="34" charset="0"/>
                                </a:rPr>
                                <m:t>sin</m:t>
                              </m:r>
                            </m:fName>
                            <m:e>
                              <m:r>
                                <a:rPr lang="en-US" sz="1800">
                                  <a:latin typeface="Cambria Math" panose="02040503050406030204" pitchFamily="18" charset="0"/>
                                  <a:ea typeface="Times New Roman" panose="02020603050405020304" pitchFamily="18" charset="0"/>
                                  <a:cs typeface="Arial" panose="020B0604020202020204" pitchFamily="34" charset="0"/>
                                </a:rPr>
                                <m:t>47°.6=4,4 </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m:t>
                                  </m:r>
                                </m:e>
                              </m:d>
                            </m:e>
                          </m:func>
                        </m:e>
                      </m:func>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AB = </a:t>
                </a:r>
                <a14:m>
                  <m:oMath xmlns:m="http://schemas.openxmlformats.org/officeDocument/2006/math">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r>
                          <a:rPr lang="en-US" sz="18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B</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e>
                    </m:rad>
                    <m:r>
                      <a:rPr lang="en-US" sz="18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a:latin typeface="Cambria Math" panose="02040503050406030204" pitchFamily="18" charset="0"/>
                                <a:ea typeface="Times New Roman" panose="02020603050405020304" pitchFamily="18" charset="0"/>
                                <a:cs typeface="Arial" panose="020B0604020202020204" pitchFamily="34" charset="0"/>
                              </a:rPr>
                              <m:t>6</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r>
                          <a:rPr lang="en-US"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a:latin typeface="Cambria Math" panose="02040503050406030204" pitchFamily="18" charset="0"/>
                                <a:ea typeface="Times New Roman" panose="02020603050405020304" pitchFamily="18" charset="0"/>
                                <a:cs typeface="Arial" panose="020B0604020202020204" pitchFamily="34" charset="0"/>
                              </a:rPr>
                              <m:t>4,4</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e>
                    </m:rad>
                    <m:r>
                      <a:rPr lang="en-US" sz="1800">
                        <a:latin typeface="Cambria Math" panose="02040503050406030204" pitchFamily="18" charset="0"/>
                        <a:ea typeface="Times New Roman" panose="02020603050405020304" pitchFamily="18" charset="0"/>
                        <a:cs typeface="Arial" panose="020B0604020202020204" pitchFamily="34" charset="0"/>
                      </a:rPr>
                      <m:t>=4,1 (</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cm</m:t>
                    </m:r>
                    <m:r>
                      <a:rPr lang="en-US" sz="18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Vì</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𝐴𝐵𝐶𝐷</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chữ</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nhật</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𝐵𝐶</m:t>
                      </m:r>
                      <m:r>
                        <a:rPr lang="en-US" sz="1800" i="1">
                          <a:latin typeface="Cambria Math" panose="02040503050406030204" pitchFamily="18" charset="0"/>
                          <a:ea typeface="Times New Roman" panose="02020603050405020304" pitchFamily="18" charset="0"/>
                          <a:cs typeface="Arial" panose="020B0604020202020204" pitchFamily="34" charset="0"/>
                        </a:rPr>
                        <m:t>=4,4 (</m:t>
                      </m:r>
                      <m:r>
                        <a:rPr lang="en-US" sz="1800" i="1">
                          <a:latin typeface="Cambria Math" panose="02040503050406030204" pitchFamily="18" charset="0"/>
                          <a:ea typeface="Times New Roman" panose="02020603050405020304" pitchFamily="18" charset="0"/>
                          <a:cs typeface="Arial" panose="020B0604020202020204" pitchFamily="34" charset="0"/>
                        </a:rPr>
                        <m:t>𝑐𝑚</m:t>
                      </m:r>
                      <m:r>
                        <a:rPr lang="en-US" sz="18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243FB023-8D25-8EC4-8B1E-E4AF50ACB8F1}"/>
                  </a:ext>
                </a:extLst>
              </p:cNvPr>
              <p:cNvSpPr>
                <a:spLocks noRot="1" noChangeAspect="1" noMove="1" noResize="1" noEditPoints="1" noAdjustHandles="1" noChangeArrowheads="1" noChangeShapeType="1" noTextEdit="1"/>
              </p:cNvSpPr>
              <p:nvPr/>
            </p:nvSpPr>
            <p:spPr>
              <a:xfrm>
                <a:off x="3938392" y="1833483"/>
                <a:ext cx="4847731" cy="2970044"/>
              </a:xfrm>
              <a:prstGeom prst="rect">
                <a:avLst/>
              </a:prstGeom>
              <a:blipFill>
                <a:blip r:embed="rId3"/>
                <a:stretch>
                  <a:fillRect l="-100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61C519A-3240-2CD3-70FD-929B321253E1}"/>
              </a:ext>
            </a:extLst>
          </p:cNvPr>
          <p:cNvPicPr>
            <a:picLocks noChangeAspect="1"/>
          </p:cNvPicPr>
          <p:nvPr/>
        </p:nvPicPr>
        <p:blipFill>
          <a:blip r:embed="rId4"/>
          <a:srcRect/>
          <a:stretch/>
        </p:blipFill>
        <p:spPr>
          <a:xfrm>
            <a:off x="1002604" y="2222681"/>
            <a:ext cx="2582748" cy="2396452"/>
          </a:xfrm>
          <a:prstGeom prst="rect">
            <a:avLst/>
          </a:prstGeom>
        </p:spPr>
      </p:pic>
    </p:spTree>
    <p:extLst>
      <p:ext uri="{BB962C8B-B14F-4D97-AF65-F5344CB8AC3E}">
        <p14:creationId xmlns:p14="http://schemas.microsoft.com/office/powerpoint/2010/main" val="5623023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420644" y="90652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6000">
                <a:latin typeface="+mn-lt"/>
              </a:rPr>
              <a:t>LUYỆN TẬP</a:t>
            </a:r>
            <a:endParaRPr sz="6000">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90841" y="779022"/>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6048421"/>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98"/>
        <p:cNvGrpSpPr/>
        <p:nvPr/>
      </p:nvGrpSpPr>
      <p:grpSpPr>
        <a:xfrm>
          <a:off x="0" y="0"/>
          <a:ext cx="0" cy="0"/>
          <a:chOff x="0" y="0"/>
          <a:chExt cx="0" cy="0"/>
        </a:xfrm>
      </p:grpSpPr>
      <p:grpSp>
        <p:nvGrpSpPr>
          <p:cNvPr id="9701" name="Google Shape;9701;p59"/>
          <p:cNvGrpSpPr/>
          <p:nvPr/>
        </p:nvGrpSpPr>
        <p:grpSpPr>
          <a:xfrm>
            <a:off x="1918055" y="298750"/>
            <a:ext cx="5307890" cy="4546001"/>
            <a:chOff x="1918055" y="298750"/>
            <a:chExt cx="5307890" cy="4546001"/>
          </a:xfrm>
        </p:grpSpPr>
        <p:grpSp>
          <p:nvGrpSpPr>
            <p:cNvPr id="9702" name="Google Shape;9702;p59"/>
            <p:cNvGrpSpPr/>
            <p:nvPr/>
          </p:nvGrpSpPr>
          <p:grpSpPr>
            <a:xfrm>
              <a:off x="1918055" y="510392"/>
              <a:ext cx="198576" cy="4114917"/>
              <a:chOff x="9353514" y="751142"/>
              <a:chExt cx="198576" cy="4114917"/>
            </a:xfrm>
          </p:grpSpPr>
          <p:sp>
            <p:nvSpPr>
              <p:cNvPr id="9703" name="Google Shape;9703;p59"/>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4" name="Google Shape;9704;p59"/>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5" name="Google Shape;9705;p59"/>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6" name="Google Shape;9706;p59"/>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7" name="Google Shape;9707;p59"/>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8" name="Google Shape;9708;p59"/>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9" name="Google Shape;9709;p59"/>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0" name="Google Shape;9710;p59"/>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1" name="Google Shape;9711;p59"/>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2" name="Google Shape;9712;p59"/>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3" name="Google Shape;9713;p59"/>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4" name="Google Shape;9714;p59"/>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5" name="Google Shape;9715;p59"/>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6" name="Google Shape;9716;p59"/>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7" name="Google Shape;9717;p59"/>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8" name="Google Shape;9718;p59"/>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9" name="Google Shape;9719;p59"/>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0" name="Google Shape;9720;p59"/>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1" name="Google Shape;9721;p59"/>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2" name="Google Shape;9722;p59"/>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3" name="Google Shape;9723;p59"/>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4" name="Google Shape;9724;p59"/>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5" name="Google Shape;9725;p59"/>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6" name="Google Shape;9726;p59"/>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7" name="Google Shape;9727;p59"/>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8" name="Google Shape;9728;p59"/>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9" name="Google Shape;9729;p59"/>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0" name="Google Shape;9730;p59"/>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1" name="Google Shape;9731;p59"/>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2" name="Google Shape;9732;p59"/>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3" name="Google Shape;9733;p59"/>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4" name="Google Shape;9734;p59"/>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5" name="Google Shape;9735;p59"/>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6" name="Google Shape;9736;p59"/>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7" name="Google Shape;9737;p59"/>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8" name="Google Shape;9738;p59"/>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9" name="Google Shape;9739;p59"/>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0" name="Google Shape;9740;p59"/>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1" name="Google Shape;9741;p59"/>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2" name="Google Shape;9742;p59"/>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3" name="Google Shape;9743;p59"/>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4" name="Google Shape;9744;p59"/>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5" name="Google Shape;9745;p59"/>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6" name="Google Shape;9746;p59"/>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7" name="Google Shape;9747;p59"/>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8" name="Google Shape;9748;p59"/>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9" name="Google Shape;9749;p59"/>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0" name="Google Shape;9750;p59"/>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1" name="Google Shape;9751;p59"/>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2" name="Google Shape;9752;p59"/>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3" name="Google Shape;9753;p59"/>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4" name="Google Shape;9754;p59"/>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5" name="Google Shape;9755;p59"/>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6" name="Google Shape;9756;p59"/>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7" name="Google Shape;9757;p59"/>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8" name="Google Shape;9758;p59"/>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9" name="Google Shape;9759;p59"/>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0" name="Google Shape;9760;p59"/>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1" name="Google Shape;9761;p59"/>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2" name="Google Shape;9762;p59"/>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3" name="Google Shape;9763;p59"/>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4" name="Google Shape;9764;p59"/>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765" name="Google Shape;9765;p59"/>
            <p:cNvGrpSpPr/>
            <p:nvPr/>
          </p:nvGrpSpPr>
          <p:grpSpPr>
            <a:xfrm>
              <a:off x="2116418" y="4646076"/>
              <a:ext cx="4911047" cy="198675"/>
              <a:chOff x="9562474" y="4886827"/>
              <a:chExt cx="4127971" cy="198675"/>
            </a:xfrm>
          </p:grpSpPr>
          <p:sp>
            <p:nvSpPr>
              <p:cNvPr id="9766" name="Google Shape;9766;p59"/>
              <p:cNvSpPr/>
              <p:nvPr/>
            </p:nvSpPr>
            <p:spPr>
              <a:xfrm>
                <a:off x="9583340" y="5025086"/>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7" name="Google Shape;9767;p59"/>
              <p:cNvSpPr/>
              <p:nvPr/>
            </p:nvSpPr>
            <p:spPr>
              <a:xfrm>
                <a:off x="96043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8" name="Google Shape;9768;p59"/>
              <p:cNvSpPr/>
              <p:nvPr/>
            </p:nvSpPr>
            <p:spPr>
              <a:xfrm>
                <a:off x="967738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9" name="Google Shape;9769;p59"/>
              <p:cNvSpPr/>
              <p:nvPr/>
            </p:nvSpPr>
            <p:spPr>
              <a:xfrm>
                <a:off x="9740085"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0" name="Google Shape;9770;p59"/>
              <p:cNvSpPr/>
              <p:nvPr/>
            </p:nvSpPr>
            <p:spPr>
              <a:xfrm>
                <a:off x="98028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1" name="Google Shape;9771;p59"/>
              <p:cNvSpPr/>
              <p:nvPr/>
            </p:nvSpPr>
            <p:spPr>
              <a:xfrm>
                <a:off x="987596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2" name="Google Shape;9772;p59"/>
              <p:cNvSpPr/>
              <p:nvPr/>
            </p:nvSpPr>
            <p:spPr>
              <a:xfrm>
                <a:off x="993866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3" name="Google Shape;9773;p59"/>
              <p:cNvSpPr/>
              <p:nvPr/>
            </p:nvSpPr>
            <p:spPr>
              <a:xfrm>
                <a:off x="10011841"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4" name="Google Shape;9774;p59"/>
              <p:cNvSpPr/>
              <p:nvPr/>
            </p:nvSpPr>
            <p:spPr>
              <a:xfrm>
                <a:off x="1007453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5" name="Google Shape;9775;p59"/>
              <p:cNvSpPr/>
              <p:nvPr/>
            </p:nvSpPr>
            <p:spPr>
              <a:xfrm>
                <a:off x="1014772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6" name="Google Shape;9776;p59"/>
              <p:cNvSpPr/>
              <p:nvPr/>
            </p:nvSpPr>
            <p:spPr>
              <a:xfrm>
                <a:off x="1021041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7" name="Google Shape;9777;p59"/>
              <p:cNvSpPr/>
              <p:nvPr/>
            </p:nvSpPr>
            <p:spPr>
              <a:xfrm>
                <a:off x="10283499"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8" name="Google Shape;9778;p59"/>
              <p:cNvSpPr/>
              <p:nvPr/>
            </p:nvSpPr>
            <p:spPr>
              <a:xfrm>
                <a:off x="1034629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9" name="Google Shape;9779;p59"/>
              <p:cNvSpPr/>
              <p:nvPr/>
            </p:nvSpPr>
            <p:spPr>
              <a:xfrm>
                <a:off x="1041937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0" name="Google Shape;9780;p59"/>
              <p:cNvSpPr/>
              <p:nvPr/>
            </p:nvSpPr>
            <p:spPr>
              <a:xfrm>
                <a:off x="1048207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1" name="Google Shape;9781;p59"/>
              <p:cNvSpPr/>
              <p:nvPr/>
            </p:nvSpPr>
            <p:spPr>
              <a:xfrm>
                <a:off x="10555256"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2" name="Google Shape;9782;p59"/>
              <p:cNvSpPr/>
              <p:nvPr/>
            </p:nvSpPr>
            <p:spPr>
              <a:xfrm>
                <a:off x="1061795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3" name="Google Shape;9783;p59"/>
              <p:cNvSpPr/>
              <p:nvPr/>
            </p:nvSpPr>
            <p:spPr>
              <a:xfrm>
                <a:off x="1069113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4" name="Google Shape;9784;p59"/>
              <p:cNvSpPr/>
              <p:nvPr/>
            </p:nvSpPr>
            <p:spPr>
              <a:xfrm>
                <a:off x="1075383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5" name="Google Shape;9785;p59"/>
              <p:cNvSpPr/>
              <p:nvPr/>
            </p:nvSpPr>
            <p:spPr>
              <a:xfrm>
                <a:off x="10826913"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6" name="Google Shape;9786;p59"/>
              <p:cNvSpPr/>
              <p:nvPr/>
            </p:nvSpPr>
            <p:spPr>
              <a:xfrm>
                <a:off x="1088971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7" name="Google Shape;9787;p59"/>
              <p:cNvSpPr/>
              <p:nvPr/>
            </p:nvSpPr>
            <p:spPr>
              <a:xfrm>
                <a:off x="1096279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8" name="Google Shape;9788;p59"/>
              <p:cNvSpPr/>
              <p:nvPr/>
            </p:nvSpPr>
            <p:spPr>
              <a:xfrm>
                <a:off x="1102548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9" name="Google Shape;9789;p59"/>
              <p:cNvSpPr/>
              <p:nvPr/>
            </p:nvSpPr>
            <p:spPr>
              <a:xfrm>
                <a:off x="11098670"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0" name="Google Shape;9790;p59"/>
              <p:cNvSpPr/>
              <p:nvPr/>
            </p:nvSpPr>
            <p:spPr>
              <a:xfrm>
                <a:off x="1116136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1" name="Google Shape;9791;p59"/>
              <p:cNvSpPr/>
              <p:nvPr/>
            </p:nvSpPr>
            <p:spPr>
              <a:xfrm>
                <a:off x="11234548"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2" name="Google Shape;9792;p59"/>
              <p:cNvSpPr/>
              <p:nvPr/>
            </p:nvSpPr>
            <p:spPr>
              <a:xfrm>
                <a:off x="1129724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3" name="Google Shape;9793;p59"/>
              <p:cNvSpPr/>
              <p:nvPr/>
            </p:nvSpPr>
            <p:spPr>
              <a:xfrm>
                <a:off x="11370327"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4" name="Google Shape;9794;p59"/>
              <p:cNvSpPr/>
              <p:nvPr/>
            </p:nvSpPr>
            <p:spPr>
              <a:xfrm>
                <a:off x="1143312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5" name="Google Shape;9795;p59"/>
              <p:cNvSpPr/>
              <p:nvPr/>
            </p:nvSpPr>
            <p:spPr>
              <a:xfrm>
                <a:off x="1150620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6" name="Google Shape;9796;p59"/>
              <p:cNvSpPr/>
              <p:nvPr/>
            </p:nvSpPr>
            <p:spPr>
              <a:xfrm>
                <a:off x="1156890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7" name="Google Shape;9797;p59"/>
              <p:cNvSpPr/>
              <p:nvPr/>
            </p:nvSpPr>
            <p:spPr>
              <a:xfrm>
                <a:off x="11642084"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8" name="Google Shape;9798;p59"/>
              <p:cNvSpPr/>
              <p:nvPr/>
            </p:nvSpPr>
            <p:spPr>
              <a:xfrm>
                <a:off x="1170478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9" name="Google Shape;9799;p59"/>
              <p:cNvSpPr/>
              <p:nvPr/>
            </p:nvSpPr>
            <p:spPr>
              <a:xfrm>
                <a:off x="1177796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0" name="Google Shape;9800;p59"/>
              <p:cNvSpPr/>
              <p:nvPr/>
            </p:nvSpPr>
            <p:spPr>
              <a:xfrm>
                <a:off x="1184066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1" name="Google Shape;9801;p59"/>
              <p:cNvSpPr/>
              <p:nvPr/>
            </p:nvSpPr>
            <p:spPr>
              <a:xfrm>
                <a:off x="1191374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2" name="Google Shape;9802;p59"/>
              <p:cNvSpPr/>
              <p:nvPr/>
            </p:nvSpPr>
            <p:spPr>
              <a:xfrm>
                <a:off x="1197653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3" name="Google Shape;9803;p59"/>
              <p:cNvSpPr/>
              <p:nvPr/>
            </p:nvSpPr>
            <p:spPr>
              <a:xfrm>
                <a:off x="1204962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4" name="Google Shape;9804;p59"/>
              <p:cNvSpPr/>
              <p:nvPr/>
            </p:nvSpPr>
            <p:spPr>
              <a:xfrm>
                <a:off x="1211231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5" name="Google Shape;9805;p59"/>
              <p:cNvSpPr/>
              <p:nvPr/>
            </p:nvSpPr>
            <p:spPr>
              <a:xfrm>
                <a:off x="12185498"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6" name="Google Shape;9806;p59"/>
              <p:cNvSpPr/>
              <p:nvPr/>
            </p:nvSpPr>
            <p:spPr>
              <a:xfrm>
                <a:off x="1224819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7" name="Google Shape;9807;p59"/>
              <p:cNvSpPr/>
              <p:nvPr/>
            </p:nvSpPr>
            <p:spPr>
              <a:xfrm>
                <a:off x="1232137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8" name="Google Shape;9808;p59"/>
              <p:cNvSpPr/>
              <p:nvPr/>
            </p:nvSpPr>
            <p:spPr>
              <a:xfrm>
                <a:off x="1238407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9" name="Google Shape;9809;p59"/>
              <p:cNvSpPr/>
              <p:nvPr/>
            </p:nvSpPr>
            <p:spPr>
              <a:xfrm>
                <a:off x="1245715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0" name="Google Shape;9810;p59"/>
              <p:cNvSpPr/>
              <p:nvPr/>
            </p:nvSpPr>
            <p:spPr>
              <a:xfrm>
                <a:off x="1251995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1" name="Google Shape;9811;p59"/>
              <p:cNvSpPr/>
              <p:nvPr/>
            </p:nvSpPr>
            <p:spPr>
              <a:xfrm>
                <a:off x="1259303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2" name="Google Shape;9812;p59"/>
              <p:cNvSpPr/>
              <p:nvPr/>
            </p:nvSpPr>
            <p:spPr>
              <a:xfrm>
                <a:off x="1265573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3" name="Google Shape;9813;p59"/>
              <p:cNvSpPr/>
              <p:nvPr/>
            </p:nvSpPr>
            <p:spPr>
              <a:xfrm>
                <a:off x="12728913"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4" name="Google Shape;9814;p59"/>
              <p:cNvSpPr/>
              <p:nvPr/>
            </p:nvSpPr>
            <p:spPr>
              <a:xfrm>
                <a:off x="1279161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5" name="Google Shape;9815;p59"/>
              <p:cNvSpPr/>
              <p:nvPr/>
            </p:nvSpPr>
            <p:spPr>
              <a:xfrm>
                <a:off x="1286479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6" name="Google Shape;9816;p59"/>
              <p:cNvSpPr/>
              <p:nvPr/>
            </p:nvSpPr>
            <p:spPr>
              <a:xfrm>
                <a:off x="1292748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7" name="Google Shape;9817;p59"/>
              <p:cNvSpPr/>
              <p:nvPr/>
            </p:nvSpPr>
            <p:spPr>
              <a:xfrm>
                <a:off x="1300057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8" name="Google Shape;9818;p59"/>
              <p:cNvSpPr/>
              <p:nvPr/>
            </p:nvSpPr>
            <p:spPr>
              <a:xfrm>
                <a:off x="13073751" y="4949525"/>
                <a:ext cx="52413" cy="83762"/>
              </a:xfrm>
              <a:custGeom>
                <a:avLst/>
                <a:gdLst/>
                <a:ahLst/>
                <a:cxnLst/>
                <a:rect l="l" t="t" r="r" b="b"/>
                <a:pathLst>
                  <a:path w="530" h="847" extrusionOk="0">
                    <a:moveTo>
                      <a:pt x="1" y="846"/>
                    </a:moveTo>
                    <a:lnTo>
                      <a:pt x="1" y="846"/>
                    </a:lnTo>
                    <a:lnTo>
                      <a:pt x="529" y="1"/>
                    </a:lnTo>
                    <a:lnTo>
                      <a:pt x="529"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9" name="Google Shape;9819;p59"/>
              <p:cNvSpPr/>
              <p:nvPr/>
            </p:nvSpPr>
            <p:spPr>
              <a:xfrm>
                <a:off x="1313644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0" name="Google Shape;9820;p59"/>
              <p:cNvSpPr/>
              <p:nvPr/>
            </p:nvSpPr>
            <p:spPr>
              <a:xfrm>
                <a:off x="1319914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1" name="Google Shape;9821;p59"/>
              <p:cNvSpPr/>
              <p:nvPr/>
            </p:nvSpPr>
            <p:spPr>
              <a:xfrm>
                <a:off x="13272327"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2" name="Google Shape;9822;p59"/>
              <p:cNvSpPr/>
              <p:nvPr/>
            </p:nvSpPr>
            <p:spPr>
              <a:xfrm>
                <a:off x="1333502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3" name="Google Shape;9823;p59"/>
              <p:cNvSpPr/>
              <p:nvPr/>
            </p:nvSpPr>
            <p:spPr>
              <a:xfrm>
                <a:off x="134082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4" name="Google Shape;9824;p59"/>
              <p:cNvSpPr/>
              <p:nvPr/>
            </p:nvSpPr>
            <p:spPr>
              <a:xfrm>
                <a:off x="1347090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5" name="Google Shape;9825;p59"/>
              <p:cNvSpPr/>
              <p:nvPr/>
            </p:nvSpPr>
            <p:spPr>
              <a:xfrm>
                <a:off x="1354398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6" name="Google Shape;9826;p59"/>
              <p:cNvSpPr/>
              <p:nvPr/>
            </p:nvSpPr>
            <p:spPr>
              <a:xfrm>
                <a:off x="136067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7" name="Google Shape;9827;p59"/>
              <p:cNvSpPr/>
              <p:nvPr/>
            </p:nvSpPr>
            <p:spPr>
              <a:xfrm>
                <a:off x="9562474" y="4886827"/>
                <a:ext cx="4127971" cy="31448"/>
              </a:xfrm>
              <a:custGeom>
                <a:avLst/>
                <a:gdLst/>
                <a:ahLst/>
                <a:cxnLst/>
                <a:rect l="l" t="t" r="r" b="b"/>
                <a:pathLst>
                  <a:path w="41742" h="318" extrusionOk="0">
                    <a:moveTo>
                      <a:pt x="212" y="1"/>
                    </a:moveTo>
                    <a:cubicBezTo>
                      <a:pt x="1" y="1"/>
                      <a:pt x="1" y="318"/>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8" name="Google Shape;9828;p59"/>
              <p:cNvSpPr/>
              <p:nvPr/>
            </p:nvSpPr>
            <p:spPr>
              <a:xfrm>
                <a:off x="9562474" y="5064537"/>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29" name="Google Shape;9829;p59"/>
            <p:cNvSpPr/>
            <p:nvPr/>
          </p:nvSpPr>
          <p:spPr>
            <a:xfrm>
              <a:off x="7075594"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0" name="Google Shape;9830;p59"/>
            <p:cNvSpPr/>
            <p:nvPr/>
          </p:nvSpPr>
          <p:spPr>
            <a:xfrm>
              <a:off x="19705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31" name="Google Shape;9831;p59"/>
            <p:cNvGrpSpPr/>
            <p:nvPr/>
          </p:nvGrpSpPr>
          <p:grpSpPr>
            <a:xfrm>
              <a:off x="2116900" y="298750"/>
              <a:ext cx="4911047" cy="198675"/>
              <a:chOff x="9562474" y="539512"/>
              <a:chExt cx="4127971" cy="198675"/>
            </a:xfrm>
          </p:grpSpPr>
          <p:sp>
            <p:nvSpPr>
              <p:cNvPr id="9832" name="Google Shape;9832;p59"/>
              <p:cNvSpPr/>
              <p:nvPr/>
            </p:nvSpPr>
            <p:spPr>
              <a:xfrm>
                <a:off x="9583340" y="680153"/>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3" name="Google Shape;9833;p59"/>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4" name="Google Shape;9834;p59"/>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5" name="Google Shape;9835;p5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6" name="Google Shape;9836;p5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7" name="Google Shape;9837;p5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8" name="Google Shape;9838;p5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9" name="Google Shape;9839;p5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0" name="Google Shape;9840;p5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1" name="Google Shape;9841;p5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2" name="Google Shape;9842;p5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3" name="Google Shape;9843;p59"/>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4" name="Google Shape;9844;p59"/>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5" name="Google Shape;9845;p59"/>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6" name="Google Shape;9846;p59"/>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7" name="Google Shape;9847;p59"/>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8" name="Google Shape;9848;p59"/>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9" name="Google Shape;9849;p59"/>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0" name="Google Shape;9850;p59"/>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1" name="Google Shape;9851;p59"/>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2" name="Google Shape;9852;p59"/>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3" name="Google Shape;9853;p59"/>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4" name="Google Shape;9854;p59"/>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5" name="Google Shape;9855;p59"/>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9856;p59"/>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9857;p59"/>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9858;p59"/>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9859;p59"/>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9860;p59"/>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9861;p59"/>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9862;p59"/>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9863;p59"/>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9864;p59"/>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9865;p59"/>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9866;p59"/>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9867;p59"/>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9868;p59"/>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9869;p59"/>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9870;p59"/>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9871;p59"/>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2" name="Google Shape;9872;p59"/>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3" name="Google Shape;9873;p59"/>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4" name="Google Shape;9874;p59"/>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5" name="Google Shape;9875;p59"/>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59"/>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59"/>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9878;p59"/>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9879;p59"/>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0" name="Google Shape;9880;p59"/>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1" name="Google Shape;9881;p59"/>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9882;p59"/>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9883;p5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4" name="Google Shape;9884;p5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5" name="Google Shape;9885;p5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6" name="Google Shape;9886;p5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7" name="Google Shape;9887;p5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8" name="Google Shape;9888;p5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9" name="Google Shape;9889;p5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0" name="Google Shape;9890;p5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1" name="Google Shape;9891;p5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2" name="Google Shape;9892;p59"/>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3" name="Google Shape;9893;p59"/>
              <p:cNvSpPr/>
              <p:nvPr/>
            </p:nvSpPr>
            <p:spPr>
              <a:xfrm>
                <a:off x="9562474" y="539512"/>
                <a:ext cx="4127971"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4" name="Google Shape;9894;p59"/>
              <p:cNvSpPr/>
              <p:nvPr/>
            </p:nvSpPr>
            <p:spPr>
              <a:xfrm>
                <a:off x="9562474" y="717222"/>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95" name="Google Shape;9895;p59"/>
            <p:cNvSpPr/>
            <p:nvPr/>
          </p:nvSpPr>
          <p:spPr>
            <a:xfrm>
              <a:off x="7077077" y="361460"/>
              <a:ext cx="97607" cy="94146"/>
            </a:xfrm>
            <a:custGeom>
              <a:avLst/>
              <a:gdLst/>
              <a:ahLst/>
              <a:cxnLst/>
              <a:rect l="l" t="t" r="r" b="b"/>
              <a:pathLst>
                <a:path w="987" h="952" extrusionOk="0">
                  <a:moveTo>
                    <a:pt x="458" y="1"/>
                  </a:moveTo>
                  <a:cubicBezTo>
                    <a:pt x="170" y="1"/>
                    <a:pt x="209" y="196"/>
                    <a:pt x="337" y="361"/>
                  </a:cubicBezTo>
                  <a:lnTo>
                    <a:pt x="337" y="361"/>
                  </a:lnTo>
                  <a:cubicBezTo>
                    <a:pt x="441" y="249"/>
                    <a:pt x="570" y="155"/>
                    <a:pt x="687" y="120"/>
                  </a:cubicBezTo>
                  <a:lnTo>
                    <a:pt x="687" y="120"/>
                  </a:lnTo>
                  <a:cubicBezTo>
                    <a:pt x="634" y="48"/>
                    <a:pt x="558" y="1"/>
                    <a:pt x="458" y="1"/>
                  </a:cubicBezTo>
                  <a:close/>
                  <a:moveTo>
                    <a:pt x="780" y="104"/>
                  </a:moveTo>
                  <a:cubicBezTo>
                    <a:pt x="750" y="104"/>
                    <a:pt x="719" y="110"/>
                    <a:pt x="687" y="120"/>
                  </a:cubicBezTo>
                  <a:lnTo>
                    <a:pt x="687" y="120"/>
                  </a:lnTo>
                  <a:cubicBezTo>
                    <a:pt x="745" y="200"/>
                    <a:pt x="775" y="312"/>
                    <a:pt x="775" y="423"/>
                  </a:cubicBezTo>
                  <a:cubicBezTo>
                    <a:pt x="775" y="538"/>
                    <a:pt x="730" y="583"/>
                    <a:pt x="666" y="583"/>
                  </a:cubicBezTo>
                  <a:cubicBezTo>
                    <a:pt x="569" y="583"/>
                    <a:pt x="429" y="480"/>
                    <a:pt x="337" y="361"/>
                  </a:cubicBezTo>
                  <a:lnTo>
                    <a:pt x="337" y="361"/>
                  </a:lnTo>
                  <a:cubicBezTo>
                    <a:pt x="105" y="610"/>
                    <a:pt x="1" y="952"/>
                    <a:pt x="458" y="952"/>
                  </a:cubicBezTo>
                  <a:cubicBezTo>
                    <a:pt x="775" y="952"/>
                    <a:pt x="986" y="740"/>
                    <a:pt x="986" y="423"/>
                  </a:cubicBezTo>
                  <a:cubicBezTo>
                    <a:pt x="986" y="192"/>
                    <a:pt x="899" y="104"/>
                    <a:pt x="780"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6" name="Google Shape;9896;p59"/>
            <p:cNvSpPr/>
            <p:nvPr/>
          </p:nvSpPr>
          <p:spPr>
            <a:xfrm>
              <a:off x="19719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97" name="Google Shape;9897;p59"/>
            <p:cNvGrpSpPr/>
            <p:nvPr/>
          </p:nvGrpSpPr>
          <p:grpSpPr>
            <a:xfrm>
              <a:off x="7027369" y="510392"/>
              <a:ext cx="198576" cy="4114917"/>
              <a:chOff x="13700828" y="751142"/>
              <a:chExt cx="198576" cy="4114917"/>
            </a:xfrm>
          </p:grpSpPr>
          <p:sp>
            <p:nvSpPr>
              <p:cNvPr id="9898" name="Google Shape;9898;p59"/>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9" name="Google Shape;9899;p59"/>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0" name="Google Shape;9900;p59"/>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1" name="Google Shape;9901;p59"/>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2" name="Google Shape;9902;p59"/>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3" name="Google Shape;9903;p59"/>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4" name="Google Shape;9904;p59"/>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5" name="Google Shape;9905;p59"/>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6" name="Google Shape;9906;p59"/>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7" name="Google Shape;9907;p59"/>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8" name="Google Shape;9908;p59"/>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9" name="Google Shape;9909;p59"/>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0" name="Google Shape;9910;p59"/>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1" name="Google Shape;9911;p59"/>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2" name="Google Shape;9912;p59"/>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3" name="Google Shape;9913;p59"/>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4" name="Google Shape;9914;p59"/>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5" name="Google Shape;9915;p59"/>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6" name="Google Shape;9916;p59"/>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7" name="Google Shape;9917;p59"/>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8" name="Google Shape;9918;p59"/>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9" name="Google Shape;9919;p59"/>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0" name="Google Shape;9920;p59"/>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1" name="Google Shape;9921;p59"/>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2" name="Google Shape;9922;p59"/>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3" name="Google Shape;9923;p59"/>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4" name="Google Shape;9924;p59"/>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5" name="Google Shape;9925;p59"/>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6" name="Google Shape;9926;p59"/>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7" name="Google Shape;9927;p59"/>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8" name="Google Shape;9928;p59"/>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9" name="Google Shape;9929;p59"/>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0" name="Google Shape;9930;p59"/>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1" name="Google Shape;9931;p59"/>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2" name="Google Shape;9932;p59"/>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3" name="Google Shape;9933;p59"/>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4" name="Google Shape;9934;p59"/>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5" name="Google Shape;9935;p59"/>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6" name="Google Shape;9936;p59"/>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7" name="Google Shape;9937;p59"/>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8" name="Google Shape;9938;p59"/>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9" name="Google Shape;9939;p59"/>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0" name="Google Shape;9940;p59"/>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1" name="Google Shape;9941;p59"/>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2" name="Google Shape;9942;p59"/>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3" name="Google Shape;9943;p59"/>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4" name="Google Shape;9944;p59"/>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5" name="Google Shape;9945;p59"/>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6" name="Google Shape;9946;p59"/>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7" name="Google Shape;9947;p59"/>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8" name="Google Shape;9948;p59"/>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9" name="Google Shape;9949;p59"/>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0" name="Google Shape;9950;p59"/>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1" name="Google Shape;9951;p59"/>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2" name="Google Shape;9952;p59"/>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3" name="Google Shape;9953;p59"/>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4" name="Google Shape;9954;p59"/>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5" name="Google Shape;9955;p59"/>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6" name="Google Shape;9956;p59"/>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7" name="Google Shape;9957;p59"/>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8" name="Google Shape;9958;p59"/>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9" name="Google Shape;9959;p59"/>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960" name="Google Shape;9960;p59"/>
          <p:cNvSpPr txBox="1"/>
          <p:nvPr/>
        </p:nvSpPr>
        <p:spPr>
          <a:xfrm>
            <a:off x="3072000" y="4000463"/>
            <a:ext cx="3000000" cy="434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rPr>
              <a:t>Please keep this slide for attribution</a:t>
            </a:r>
            <a:endParaRPr kumimoji="0"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endParaRPr>
          </a:p>
        </p:txBody>
      </p:sp>
      <p:grpSp>
        <p:nvGrpSpPr>
          <p:cNvPr id="9961" name="Google Shape;9961;p59"/>
          <p:cNvGrpSpPr/>
          <p:nvPr/>
        </p:nvGrpSpPr>
        <p:grpSpPr>
          <a:xfrm>
            <a:off x="6480323" y="2764336"/>
            <a:ext cx="2282464" cy="2191129"/>
            <a:chOff x="6498550" y="2733676"/>
            <a:chExt cx="2113784" cy="2029199"/>
          </a:xfrm>
        </p:grpSpPr>
        <p:sp>
          <p:nvSpPr>
            <p:cNvPr id="9962" name="Google Shape;9962;p59"/>
            <p:cNvSpPr/>
            <p:nvPr/>
          </p:nvSpPr>
          <p:spPr>
            <a:xfrm>
              <a:off x="6498550" y="2733676"/>
              <a:ext cx="2113784" cy="2029199"/>
            </a:xfrm>
            <a:custGeom>
              <a:avLst/>
              <a:gdLst/>
              <a:ahLst/>
              <a:cxnLst/>
              <a:rect l="l" t="t" r="r" b="b"/>
              <a:pathLst>
                <a:path w="43333" h="41599" extrusionOk="0">
                  <a:moveTo>
                    <a:pt x="33160" y="4188"/>
                  </a:moveTo>
                  <a:cubicBezTo>
                    <a:pt x="33512" y="4226"/>
                    <a:pt x="34266" y="4603"/>
                    <a:pt x="34996" y="5031"/>
                  </a:cubicBezTo>
                  <a:lnTo>
                    <a:pt x="34744" y="5005"/>
                  </a:lnTo>
                  <a:lnTo>
                    <a:pt x="34732" y="5005"/>
                  </a:lnTo>
                  <a:cubicBezTo>
                    <a:pt x="34254" y="4685"/>
                    <a:pt x="33704" y="4524"/>
                    <a:pt x="33154" y="4524"/>
                  </a:cubicBezTo>
                  <a:cubicBezTo>
                    <a:pt x="32603" y="4524"/>
                    <a:pt x="32053" y="4685"/>
                    <a:pt x="31575" y="5005"/>
                  </a:cubicBezTo>
                  <a:lnTo>
                    <a:pt x="31324" y="5031"/>
                  </a:lnTo>
                  <a:cubicBezTo>
                    <a:pt x="32053" y="4603"/>
                    <a:pt x="32808" y="4226"/>
                    <a:pt x="33160" y="4188"/>
                  </a:cubicBezTo>
                  <a:close/>
                  <a:moveTo>
                    <a:pt x="33147" y="1"/>
                  </a:moveTo>
                  <a:cubicBezTo>
                    <a:pt x="30695" y="1"/>
                    <a:pt x="27262" y="2729"/>
                    <a:pt x="27237" y="2755"/>
                  </a:cubicBezTo>
                  <a:cubicBezTo>
                    <a:pt x="26105" y="3698"/>
                    <a:pt x="25552" y="5244"/>
                    <a:pt x="25552" y="7470"/>
                  </a:cubicBezTo>
                  <a:cubicBezTo>
                    <a:pt x="25540" y="8325"/>
                    <a:pt x="25238" y="9143"/>
                    <a:pt x="24672" y="9784"/>
                  </a:cubicBezTo>
                  <a:lnTo>
                    <a:pt x="24634" y="9822"/>
                  </a:lnTo>
                  <a:cubicBezTo>
                    <a:pt x="23880" y="10765"/>
                    <a:pt x="23490" y="12940"/>
                    <a:pt x="23490" y="13657"/>
                  </a:cubicBezTo>
                  <a:cubicBezTo>
                    <a:pt x="23477" y="14399"/>
                    <a:pt x="23754" y="15103"/>
                    <a:pt x="24282" y="15631"/>
                  </a:cubicBezTo>
                  <a:cubicBezTo>
                    <a:pt x="24219" y="16260"/>
                    <a:pt x="24156" y="16964"/>
                    <a:pt x="24093" y="17706"/>
                  </a:cubicBezTo>
                  <a:lnTo>
                    <a:pt x="21415" y="17605"/>
                  </a:lnTo>
                  <a:lnTo>
                    <a:pt x="21226" y="17605"/>
                  </a:lnTo>
                  <a:lnTo>
                    <a:pt x="8098" y="18347"/>
                  </a:lnTo>
                  <a:cubicBezTo>
                    <a:pt x="7369" y="18385"/>
                    <a:pt x="6715" y="18825"/>
                    <a:pt x="6388" y="19479"/>
                  </a:cubicBezTo>
                  <a:cubicBezTo>
                    <a:pt x="6199" y="19856"/>
                    <a:pt x="6124" y="20271"/>
                    <a:pt x="6174" y="20686"/>
                  </a:cubicBezTo>
                  <a:cubicBezTo>
                    <a:pt x="6086" y="20711"/>
                    <a:pt x="6011" y="20749"/>
                    <a:pt x="5935" y="20787"/>
                  </a:cubicBezTo>
                  <a:cubicBezTo>
                    <a:pt x="4804" y="21340"/>
                    <a:pt x="4049" y="22610"/>
                    <a:pt x="3999" y="24044"/>
                  </a:cubicBezTo>
                  <a:cubicBezTo>
                    <a:pt x="3760" y="24094"/>
                    <a:pt x="3534" y="24182"/>
                    <a:pt x="3320" y="24295"/>
                  </a:cubicBezTo>
                  <a:cubicBezTo>
                    <a:pt x="2176" y="24962"/>
                    <a:pt x="1509" y="26357"/>
                    <a:pt x="1522" y="28017"/>
                  </a:cubicBezTo>
                  <a:cubicBezTo>
                    <a:pt x="1522" y="28244"/>
                    <a:pt x="1534" y="28470"/>
                    <a:pt x="1559" y="28684"/>
                  </a:cubicBezTo>
                  <a:cubicBezTo>
                    <a:pt x="943" y="28935"/>
                    <a:pt x="478" y="29451"/>
                    <a:pt x="289" y="30105"/>
                  </a:cubicBezTo>
                  <a:cubicBezTo>
                    <a:pt x="63" y="30859"/>
                    <a:pt x="201" y="31677"/>
                    <a:pt x="679" y="32330"/>
                  </a:cubicBezTo>
                  <a:cubicBezTo>
                    <a:pt x="855" y="32569"/>
                    <a:pt x="1081" y="32783"/>
                    <a:pt x="1346" y="32934"/>
                  </a:cubicBezTo>
                  <a:cubicBezTo>
                    <a:pt x="1371" y="33299"/>
                    <a:pt x="1371" y="33651"/>
                    <a:pt x="1346" y="34015"/>
                  </a:cubicBezTo>
                  <a:cubicBezTo>
                    <a:pt x="440" y="34594"/>
                    <a:pt x="0" y="35688"/>
                    <a:pt x="277" y="36732"/>
                  </a:cubicBezTo>
                  <a:cubicBezTo>
                    <a:pt x="440" y="37436"/>
                    <a:pt x="943" y="38002"/>
                    <a:pt x="1610" y="38266"/>
                  </a:cubicBezTo>
                  <a:cubicBezTo>
                    <a:pt x="1673" y="38291"/>
                    <a:pt x="7897" y="40642"/>
                    <a:pt x="12763" y="41560"/>
                  </a:cubicBezTo>
                  <a:cubicBezTo>
                    <a:pt x="12902" y="41573"/>
                    <a:pt x="13028" y="41585"/>
                    <a:pt x="13166" y="41598"/>
                  </a:cubicBezTo>
                  <a:lnTo>
                    <a:pt x="13216" y="41585"/>
                  </a:lnTo>
                  <a:cubicBezTo>
                    <a:pt x="13292" y="41585"/>
                    <a:pt x="13380" y="41573"/>
                    <a:pt x="13468" y="41560"/>
                  </a:cubicBezTo>
                  <a:lnTo>
                    <a:pt x="13556" y="41548"/>
                  </a:lnTo>
                  <a:cubicBezTo>
                    <a:pt x="13870" y="41485"/>
                    <a:pt x="20912" y="40177"/>
                    <a:pt x="26005" y="39196"/>
                  </a:cubicBezTo>
                  <a:cubicBezTo>
                    <a:pt x="27237" y="39900"/>
                    <a:pt x="29387" y="40165"/>
                    <a:pt x="33135" y="40165"/>
                  </a:cubicBezTo>
                  <a:cubicBezTo>
                    <a:pt x="36014" y="40165"/>
                    <a:pt x="37926" y="40001"/>
                    <a:pt x="39183" y="39636"/>
                  </a:cubicBezTo>
                  <a:cubicBezTo>
                    <a:pt x="41371" y="38995"/>
                    <a:pt x="41698" y="37599"/>
                    <a:pt x="41698" y="36820"/>
                  </a:cubicBezTo>
                  <a:cubicBezTo>
                    <a:pt x="41698" y="35826"/>
                    <a:pt x="41107" y="34984"/>
                    <a:pt x="40541" y="34418"/>
                  </a:cubicBezTo>
                  <a:lnTo>
                    <a:pt x="40541" y="33940"/>
                  </a:lnTo>
                  <a:cubicBezTo>
                    <a:pt x="41107" y="33613"/>
                    <a:pt x="41598" y="33186"/>
                    <a:pt x="42000" y="32670"/>
                  </a:cubicBezTo>
                  <a:cubicBezTo>
                    <a:pt x="42943" y="31463"/>
                    <a:pt x="43333" y="29866"/>
                    <a:pt x="43132" y="27942"/>
                  </a:cubicBezTo>
                  <a:cubicBezTo>
                    <a:pt x="42930" y="25829"/>
                    <a:pt x="42591" y="22032"/>
                    <a:pt x="42314" y="18989"/>
                  </a:cubicBezTo>
                  <a:cubicBezTo>
                    <a:pt x="42214" y="17769"/>
                    <a:pt x="42101" y="16587"/>
                    <a:pt x="42013" y="15631"/>
                  </a:cubicBezTo>
                  <a:cubicBezTo>
                    <a:pt x="42541" y="15103"/>
                    <a:pt x="42817" y="14399"/>
                    <a:pt x="42805" y="13657"/>
                  </a:cubicBezTo>
                  <a:cubicBezTo>
                    <a:pt x="42805" y="12940"/>
                    <a:pt x="42415" y="10765"/>
                    <a:pt x="41660" y="9822"/>
                  </a:cubicBezTo>
                  <a:lnTo>
                    <a:pt x="41623" y="9784"/>
                  </a:lnTo>
                  <a:cubicBezTo>
                    <a:pt x="41057" y="9143"/>
                    <a:pt x="40755" y="8325"/>
                    <a:pt x="40742" y="7470"/>
                  </a:cubicBezTo>
                  <a:cubicBezTo>
                    <a:pt x="40742" y="5244"/>
                    <a:pt x="40202" y="3698"/>
                    <a:pt x="39070" y="2755"/>
                  </a:cubicBezTo>
                  <a:cubicBezTo>
                    <a:pt x="39032" y="2729"/>
                    <a:pt x="35599" y="1"/>
                    <a:pt x="33147" y="1"/>
                  </a:cubicBezTo>
                  <a:close/>
                </a:path>
              </a:pathLst>
            </a:custGeom>
            <a:solidFill>
              <a:schemeClr val="lt1"/>
            </a:solidFill>
            <a:ln>
              <a:noFill/>
            </a:ln>
            <a:effectLst>
              <a:outerShdw blurRad="28575" dist="9525" dir="5400000" algn="bl" rotWithShape="0">
                <a:schemeClr val="dk2">
                  <a:alpha val="4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3" name="Google Shape;9963;p59"/>
            <p:cNvSpPr/>
            <p:nvPr/>
          </p:nvSpPr>
          <p:spPr>
            <a:xfrm>
              <a:off x="7722858" y="3722495"/>
              <a:ext cx="40536" cy="111657"/>
            </a:xfrm>
            <a:custGeom>
              <a:avLst/>
              <a:gdLst/>
              <a:ahLst/>
              <a:cxnLst/>
              <a:rect l="l" t="t" r="r" b="b"/>
              <a:pathLst>
                <a:path w="831" h="2289" extrusionOk="0">
                  <a:moveTo>
                    <a:pt x="239" y="0"/>
                  </a:moveTo>
                  <a:lnTo>
                    <a:pt x="0" y="25"/>
                  </a:lnTo>
                  <a:cubicBezTo>
                    <a:pt x="164" y="164"/>
                    <a:pt x="290" y="340"/>
                    <a:pt x="390" y="528"/>
                  </a:cubicBezTo>
                  <a:cubicBezTo>
                    <a:pt x="516" y="767"/>
                    <a:pt x="579" y="1031"/>
                    <a:pt x="579" y="1308"/>
                  </a:cubicBezTo>
                  <a:cubicBezTo>
                    <a:pt x="579" y="1572"/>
                    <a:pt x="516" y="1836"/>
                    <a:pt x="390" y="2088"/>
                  </a:cubicBezTo>
                  <a:cubicBezTo>
                    <a:pt x="352" y="2151"/>
                    <a:pt x="315" y="2213"/>
                    <a:pt x="277" y="2289"/>
                  </a:cubicBezTo>
                  <a:lnTo>
                    <a:pt x="541" y="2251"/>
                  </a:lnTo>
                  <a:cubicBezTo>
                    <a:pt x="705" y="1974"/>
                    <a:pt x="805" y="1660"/>
                    <a:pt x="818" y="1333"/>
                  </a:cubicBezTo>
                  <a:cubicBezTo>
                    <a:pt x="830" y="830"/>
                    <a:pt x="617" y="34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4" name="Google Shape;9964;p59"/>
            <p:cNvSpPr/>
            <p:nvPr/>
          </p:nvSpPr>
          <p:spPr>
            <a:xfrm>
              <a:off x="7141362" y="4048833"/>
              <a:ext cx="58341" cy="174242"/>
            </a:xfrm>
            <a:custGeom>
              <a:avLst/>
              <a:gdLst/>
              <a:ahLst/>
              <a:cxnLst/>
              <a:rect l="l" t="t" r="r" b="b"/>
              <a:pathLst>
                <a:path w="1196" h="3572" extrusionOk="0">
                  <a:moveTo>
                    <a:pt x="931" y="0"/>
                  </a:moveTo>
                  <a:cubicBezTo>
                    <a:pt x="0" y="1182"/>
                    <a:pt x="164" y="2653"/>
                    <a:pt x="604" y="3534"/>
                  </a:cubicBezTo>
                  <a:lnTo>
                    <a:pt x="881" y="3571"/>
                  </a:lnTo>
                  <a:cubicBezTo>
                    <a:pt x="805" y="3445"/>
                    <a:pt x="742" y="3307"/>
                    <a:pt x="692" y="3169"/>
                  </a:cubicBezTo>
                  <a:cubicBezTo>
                    <a:pt x="554" y="2804"/>
                    <a:pt x="478" y="2402"/>
                    <a:pt x="478" y="1999"/>
                  </a:cubicBezTo>
                  <a:cubicBezTo>
                    <a:pt x="478" y="1610"/>
                    <a:pt x="554" y="1207"/>
                    <a:pt x="705" y="830"/>
                  </a:cubicBezTo>
                  <a:cubicBezTo>
                    <a:pt x="818" y="541"/>
                    <a:pt x="994" y="252"/>
                    <a:pt x="1195" y="13"/>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5" name="Google Shape;9965;p59"/>
            <p:cNvSpPr/>
            <p:nvPr/>
          </p:nvSpPr>
          <p:spPr>
            <a:xfrm>
              <a:off x="7610617" y="3731666"/>
              <a:ext cx="39268" cy="114779"/>
            </a:xfrm>
            <a:custGeom>
              <a:avLst/>
              <a:gdLst/>
              <a:ahLst/>
              <a:cxnLst/>
              <a:rect l="l" t="t" r="r" b="b"/>
              <a:pathLst>
                <a:path w="805" h="2353" extrusionOk="0">
                  <a:moveTo>
                    <a:pt x="239" y="1"/>
                  </a:moveTo>
                  <a:lnTo>
                    <a:pt x="0" y="13"/>
                  </a:lnTo>
                  <a:cubicBezTo>
                    <a:pt x="151" y="164"/>
                    <a:pt x="277" y="328"/>
                    <a:pt x="377" y="516"/>
                  </a:cubicBezTo>
                  <a:cubicBezTo>
                    <a:pt x="491" y="768"/>
                    <a:pt x="553" y="1045"/>
                    <a:pt x="553" y="1321"/>
                  </a:cubicBezTo>
                  <a:cubicBezTo>
                    <a:pt x="553" y="1598"/>
                    <a:pt x="491" y="1862"/>
                    <a:pt x="365" y="2113"/>
                  </a:cubicBezTo>
                  <a:cubicBezTo>
                    <a:pt x="327" y="2201"/>
                    <a:pt x="277" y="2277"/>
                    <a:pt x="227" y="2352"/>
                  </a:cubicBezTo>
                  <a:lnTo>
                    <a:pt x="491" y="2327"/>
                  </a:lnTo>
                  <a:cubicBezTo>
                    <a:pt x="679" y="2038"/>
                    <a:pt x="780" y="1698"/>
                    <a:pt x="792" y="1346"/>
                  </a:cubicBezTo>
                  <a:cubicBezTo>
                    <a:pt x="805" y="843"/>
                    <a:pt x="604" y="353"/>
                    <a:pt x="2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6" name="Google Shape;9966;p59"/>
            <p:cNvSpPr/>
            <p:nvPr/>
          </p:nvSpPr>
          <p:spPr>
            <a:xfrm>
              <a:off x="7634519" y="3723714"/>
              <a:ext cx="109218" cy="126389"/>
            </a:xfrm>
            <a:custGeom>
              <a:avLst/>
              <a:gdLst/>
              <a:ahLst/>
              <a:cxnLst/>
              <a:rect l="l" t="t" r="r" b="b"/>
              <a:pathLst>
                <a:path w="2239" h="2591" extrusionOk="0">
                  <a:moveTo>
                    <a:pt x="1761" y="0"/>
                  </a:moveTo>
                  <a:lnTo>
                    <a:pt x="1" y="139"/>
                  </a:lnTo>
                  <a:cubicBezTo>
                    <a:pt x="340" y="516"/>
                    <a:pt x="516" y="1006"/>
                    <a:pt x="504" y="1522"/>
                  </a:cubicBezTo>
                  <a:cubicBezTo>
                    <a:pt x="491" y="1849"/>
                    <a:pt x="403" y="2176"/>
                    <a:pt x="252" y="2465"/>
                  </a:cubicBezTo>
                  <a:lnTo>
                    <a:pt x="1786" y="2289"/>
                  </a:lnTo>
                  <a:lnTo>
                    <a:pt x="1749" y="2591"/>
                  </a:lnTo>
                  <a:cubicBezTo>
                    <a:pt x="1887" y="2415"/>
                    <a:pt x="2000" y="2226"/>
                    <a:pt x="2088" y="2012"/>
                  </a:cubicBezTo>
                  <a:cubicBezTo>
                    <a:pt x="2176" y="1773"/>
                    <a:pt x="2226" y="1535"/>
                    <a:pt x="2226" y="1283"/>
                  </a:cubicBezTo>
                  <a:cubicBezTo>
                    <a:pt x="2239" y="1032"/>
                    <a:pt x="2189" y="793"/>
                    <a:pt x="2088" y="554"/>
                  </a:cubicBezTo>
                  <a:cubicBezTo>
                    <a:pt x="2013" y="365"/>
                    <a:pt x="1899" y="176"/>
                    <a:pt x="17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7" name="Google Shape;9967;p59"/>
            <p:cNvSpPr/>
            <p:nvPr/>
          </p:nvSpPr>
          <p:spPr>
            <a:xfrm>
              <a:off x="7265895" y="3929810"/>
              <a:ext cx="30097" cy="82877"/>
            </a:xfrm>
            <a:custGeom>
              <a:avLst/>
              <a:gdLst/>
              <a:ahLst/>
              <a:cxnLst/>
              <a:rect l="l" t="t" r="r" b="b"/>
              <a:pathLst>
                <a:path w="617" h="1699" extrusionOk="0">
                  <a:moveTo>
                    <a:pt x="50" y="1"/>
                  </a:moveTo>
                  <a:cubicBezTo>
                    <a:pt x="13" y="177"/>
                    <a:pt x="0" y="353"/>
                    <a:pt x="0" y="541"/>
                  </a:cubicBezTo>
                  <a:cubicBezTo>
                    <a:pt x="13" y="944"/>
                    <a:pt x="138" y="1333"/>
                    <a:pt x="340" y="1673"/>
                  </a:cubicBezTo>
                  <a:lnTo>
                    <a:pt x="616" y="1698"/>
                  </a:lnTo>
                  <a:cubicBezTo>
                    <a:pt x="553" y="1610"/>
                    <a:pt x="491" y="1509"/>
                    <a:pt x="453" y="1396"/>
                  </a:cubicBezTo>
                  <a:cubicBezTo>
                    <a:pt x="315" y="1082"/>
                    <a:pt x="239" y="742"/>
                    <a:pt x="252" y="403"/>
                  </a:cubicBezTo>
                  <a:lnTo>
                    <a:pt x="264" y="151"/>
                  </a:lnTo>
                  <a:lnTo>
                    <a:pt x="289" y="51"/>
                  </a:lnTo>
                  <a:lnTo>
                    <a:pt x="5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8" name="Google Shape;9968;p59"/>
            <p:cNvSpPr/>
            <p:nvPr/>
          </p:nvSpPr>
          <p:spPr>
            <a:xfrm>
              <a:off x="7275065" y="3751324"/>
              <a:ext cx="118438" cy="135608"/>
            </a:xfrm>
            <a:custGeom>
              <a:avLst/>
              <a:gdLst/>
              <a:ahLst/>
              <a:cxnLst/>
              <a:rect l="l" t="t" r="r" b="b"/>
              <a:pathLst>
                <a:path w="2428" h="2780" extrusionOk="0">
                  <a:moveTo>
                    <a:pt x="1962" y="0"/>
                  </a:moveTo>
                  <a:lnTo>
                    <a:pt x="1" y="164"/>
                  </a:lnTo>
                  <a:cubicBezTo>
                    <a:pt x="604" y="830"/>
                    <a:pt x="868" y="1471"/>
                    <a:pt x="780" y="2075"/>
                  </a:cubicBezTo>
                  <a:cubicBezTo>
                    <a:pt x="743" y="2289"/>
                    <a:pt x="667" y="2503"/>
                    <a:pt x="541" y="2691"/>
                  </a:cubicBezTo>
                  <a:lnTo>
                    <a:pt x="2050" y="2515"/>
                  </a:lnTo>
                  <a:lnTo>
                    <a:pt x="1988" y="2779"/>
                  </a:lnTo>
                  <a:cubicBezTo>
                    <a:pt x="2264" y="2364"/>
                    <a:pt x="2415" y="1886"/>
                    <a:pt x="2428" y="1396"/>
                  </a:cubicBezTo>
                  <a:cubicBezTo>
                    <a:pt x="2428" y="1132"/>
                    <a:pt x="2377" y="868"/>
                    <a:pt x="2289" y="616"/>
                  </a:cubicBezTo>
                  <a:cubicBezTo>
                    <a:pt x="2201" y="403"/>
                    <a:pt x="2101" y="189"/>
                    <a:pt x="19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9" name="Google Shape;9969;p59"/>
            <p:cNvSpPr/>
            <p:nvPr/>
          </p:nvSpPr>
          <p:spPr>
            <a:xfrm>
              <a:off x="7816075" y="3715714"/>
              <a:ext cx="39951" cy="108048"/>
            </a:xfrm>
            <a:custGeom>
              <a:avLst/>
              <a:gdLst/>
              <a:ahLst/>
              <a:cxnLst/>
              <a:rect l="l" t="t" r="r" b="b"/>
              <a:pathLst>
                <a:path w="819" h="2215" extrusionOk="0">
                  <a:moveTo>
                    <a:pt x="240" y="1"/>
                  </a:moveTo>
                  <a:lnTo>
                    <a:pt x="1" y="13"/>
                  </a:lnTo>
                  <a:cubicBezTo>
                    <a:pt x="164" y="152"/>
                    <a:pt x="290" y="315"/>
                    <a:pt x="391" y="491"/>
                  </a:cubicBezTo>
                  <a:cubicBezTo>
                    <a:pt x="516" y="718"/>
                    <a:pt x="579" y="969"/>
                    <a:pt x="567" y="1233"/>
                  </a:cubicBezTo>
                  <a:cubicBezTo>
                    <a:pt x="567" y="1497"/>
                    <a:pt x="504" y="1749"/>
                    <a:pt x="378" y="1975"/>
                  </a:cubicBezTo>
                  <a:cubicBezTo>
                    <a:pt x="340" y="2063"/>
                    <a:pt x="290" y="2139"/>
                    <a:pt x="240" y="2214"/>
                  </a:cubicBezTo>
                  <a:lnTo>
                    <a:pt x="504" y="2176"/>
                  </a:lnTo>
                  <a:cubicBezTo>
                    <a:pt x="692" y="1912"/>
                    <a:pt x="806" y="1585"/>
                    <a:pt x="818" y="1258"/>
                  </a:cubicBezTo>
                  <a:cubicBezTo>
                    <a:pt x="818" y="768"/>
                    <a:pt x="617" y="315"/>
                    <a:pt x="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0" name="Google Shape;9970;p59"/>
            <p:cNvSpPr/>
            <p:nvPr/>
          </p:nvSpPr>
          <p:spPr>
            <a:xfrm>
              <a:off x="7746760" y="3716349"/>
              <a:ext cx="89609" cy="120877"/>
            </a:xfrm>
            <a:custGeom>
              <a:avLst/>
              <a:gdLst/>
              <a:ahLst/>
              <a:cxnLst/>
              <a:rect l="l" t="t" r="r" b="b"/>
              <a:pathLst>
                <a:path w="1837" h="2478" extrusionOk="0">
                  <a:moveTo>
                    <a:pt x="1384" y="0"/>
                  </a:moveTo>
                  <a:lnTo>
                    <a:pt x="1" y="114"/>
                  </a:lnTo>
                  <a:cubicBezTo>
                    <a:pt x="353" y="478"/>
                    <a:pt x="542" y="969"/>
                    <a:pt x="529" y="1472"/>
                  </a:cubicBezTo>
                  <a:cubicBezTo>
                    <a:pt x="516" y="1774"/>
                    <a:pt x="441" y="2075"/>
                    <a:pt x="290" y="2352"/>
                  </a:cubicBezTo>
                  <a:lnTo>
                    <a:pt x="1409" y="2226"/>
                  </a:lnTo>
                  <a:lnTo>
                    <a:pt x="1409" y="2226"/>
                  </a:lnTo>
                  <a:lnTo>
                    <a:pt x="1346" y="2478"/>
                  </a:lnTo>
                  <a:cubicBezTo>
                    <a:pt x="1497" y="2302"/>
                    <a:pt x="1610" y="2113"/>
                    <a:pt x="1686" y="1912"/>
                  </a:cubicBezTo>
                  <a:cubicBezTo>
                    <a:pt x="1786" y="1698"/>
                    <a:pt x="1824" y="1459"/>
                    <a:pt x="1837" y="1220"/>
                  </a:cubicBezTo>
                  <a:cubicBezTo>
                    <a:pt x="1837" y="981"/>
                    <a:pt x="1786" y="742"/>
                    <a:pt x="1698" y="516"/>
                  </a:cubicBezTo>
                  <a:cubicBezTo>
                    <a:pt x="1610" y="340"/>
                    <a:pt x="1510" y="164"/>
                    <a:pt x="1384" y="0"/>
                  </a:cubicBezTo>
                  <a:close/>
                </a:path>
              </a:pathLst>
            </a:custGeom>
            <a:solidFill>
              <a:srgbClr val="8A77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1" name="Google Shape;9971;p59"/>
            <p:cNvSpPr/>
            <p:nvPr/>
          </p:nvSpPr>
          <p:spPr>
            <a:xfrm>
              <a:off x="7520425" y="3732300"/>
              <a:ext cx="109853" cy="128877"/>
            </a:xfrm>
            <a:custGeom>
              <a:avLst/>
              <a:gdLst/>
              <a:ahLst/>
              <a:cxnLst/>
              <a:rect l="l" t="t" r="r" b="b"/>
              <a:pathLst>
                <a:path w="2252" h="2642" extrusionOk="0">
                  <a:moveTo>
                    <a:pt x="1799" y="0"/>
                  </a:moveTo>
                  <a:lnTo>
                    <a:pt x="1" y="151"/>
                  </a:lnTo>
                  <a:cubicBezTo>
                    <a:pt x="353" y="541"/>
                    <a:pt x="541" y="1057"/>
                    <a:pt x="516" y="1585"/>
                  </a:cubicBezTo>
                  <a:cubicBezTo>
                    <a:pt x="504" y="1912"/>
                    <a:pt x="428" y="2239"/>
                    <a:pt x="277" y="2541"/>
                  </a:cubicBezTo>
                  <a:lnTo>
                    <a:pt x="1849" y="2364"/>
                  </a:lnTo>
                  <a:lnTo>
                    <a:pt x="1786" y="2641"/>
                  </a:lnTo>
                  <a:cubicBezTo>
                    <a:pt x="2076" y="2251"/>
                    <a:pt x="2239" y="1786"/>
                    <a:pt x="2252" y="1296"/>
                  </a:cubicBezTo>
                  <a:cubicBezTo>
                    <a:pt x="2252" y="1044"/>
                    <a:pt x="2214" y="793"/>
                    <a:pt x="2113" y="554"/>
                  </a:cubicBezTo>
                  <a:cubicBezTo>
                    <a:pt x="2038" y="353"/>
                    <a:pt x="1925" y="176"/>
                    <a:pt x="1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2" name="Google Shape;9972;p59"/>
            <p:cNvSpPr/>
            <p:nvPr/>
          </p:nvSpPr>
          <p:spPr>
            <a:xfrm>
              <a:off x="7289163" y="4059223"/>
              <a:ext cx="60195" cy="180388"/>
            </a:xfrm>
            <a:custGeom>
              <a:avLst/>
              <a:gdLst/>
              <a:ahLst/>
              <a:cxnLst/>
              <a:rect l="l" t="t" r="r" b="b"/>
              <a:pathLst>
                <a:path w="1234" h="3698" extrusionOk="0">
                  <a:moveTo>
                    <a:pt x="957" y="1"/>
                  </a:moveTo>
                  <a:cubicBezTo>
                    <a:pt x="1" y="1271"/>
                    <a:pt x="215" y="2780"/>
                    <a:pt x="630" y="3660"/>
                  </a:cubicBezTo>
                  <a:lnTo>
                    <a:pt x="919" y="3698"/>
                  </a:lnTo>
                  <a:cubicBezTo>
                    <a:pt x="844" y="3559"/>
                    <a:pt x="781" y="3421"/>
                    <a:pt x="730" y="3283"/>
                  </a:cubicBezTo>
                  <a:cubicBezTo>
                    <a:pt x="592" y="2906"/>
                    <a:pt x="517" y="2491"/>
                    <a:pt x="517" y="2088"/>
                  </a:cubicBezTo>
                  <a:cubicBezTo>
                    <a:pt x="504" y="1673"/>
                    <a:pt x="579" y="1271"/>
                    <a:pt x="730" y="881"/>
                  </a:cubicBezTo>
                  <a:cubicBezTo>
                    <a:pt x="856" y="567"/>
                    <a:pt x="1020" y="277"/>
                    <a:pt x="1233" y="26"/>
                  </a:cubicBezTo>
                  <a:lnTo>
                    <a:pt x="95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3" name="Google Shape;9973;p59"/>
            <p:cNvSpPr/>
            <p:nvPr/>
          </p:nvSpPr>
          <p:spPr>
            <a:xfrm>
              <a:off x="7288577" y="3911420"/>
              <a:ext cx="123316" cy="117218"/>
            </a:xfrm>
            <a:custGeom>
              <a:avLst/>
              <a:gdLst/>
              <a:ahLst/>
              <a:cxnLst/>
              <a:rect l="l" t="t" r="r" b="b"/>
              <a:pathLst>
                <a:path w="2528" h="2403" extrusionOk="0">
                  <a:moveTo>
                    <a:pt x="2465" y="0"/>
                  </a:moveTo>
                  <a:cubicBezTo>
                    <a:pt x="1629" y="268"/>
                    <a:pt x="960" y="516"/>
                    <a:pt x="451" y="516"/>
                  </a:cubicBezTo>
                  <a:cubicBezTo>
                    <a:pt x="387" y="516"/>
                    <a:pt x="324" y="512"/>
                    <a:pt x="264" y="503"/>
                  </a:cubicBezTo>
                  <a:cubicBezTo>
                    <a:pt x="202" y="503"/>
                    <a:pt x="126" y="478"/>
                    <a:pt x="26" y="466"/>
                  </a:cubicBezTo>
                  <a:cubicBezTo>
                    <a:pt x="13" y="566"/>
                    <a:pt x="0" y="679"/>
                    <a:pt x="0" y="792"/>
                  </a:cubicBezTo>
                  <a:lnTo>
                    <a:pt x="0" y="1019"/>
                  </a:lnTo>
                  <a:cubicBezTo>
                    <a:pt x="0" y="1094"/>
                    <a:pt x="26" y="1182"/>
                    <a:pt x="38" y="1258"/>
                  </a:cubicBezTo>
                  <a:lnTo>
                    <a:pt x="76" y="1484"/>
                  </a:lnTo>
                  <a:lnTo>
                    <a:pt x="139" y="1710"/>
                  </a:lnTo>
                  <a:cubicBezTo>
                    <a:pt x="214" y="1962"/>
                    <a:pt x="340" y="2188"/>
                    <a:pt x="478" y="2402"/>
                  </a:cubicBezTo>
                  <a:lnTo>
                    <a:pt x="428" y="2100"/>
                  </a:lnTo>
                  <a:lnTo>
                    <a:pt x="2528" y="2289"/>
                  </a:lnTo>
                  <a:cubicBezTo>
                    <a:pt x="2364" y="1937"/>
                    <a:pt x="2276" y="1547"/>
                    <a:pt x="2251" y="1157"/>
                  </a:cubicBezTo>
                  <a:cubicBezTo>
                    <a:pt x="2239" y="767"/>
                    <a:pt x="2314" y="365"/>
                    <a:pt x="24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4" name="Google Shape;9974;p59"/>
            <p:cNvSpPr/>
            <p:nvPr/>
          </p:nvSpPr>
          <p:spPr>
            <a:xfrm>
              <a:off x="7803831" y="4016297"/>
              <a:ext cx="113511" cy="16000"/>
            </a:xfrm>
            <a:custGeom>
              <a:avLst/>
              <a:gdLst/>
              <a:ahLst/>
              <a:cxnLst/>
              <a:rect l="l" t="t" r="r" b="b"/>
              <a:pathLst>
                <a:path w="2327" h="328" extrusionOk="0">
                  <a:moveTo>
                    <a:pt x="2327" y="1"/>
                  </a:moveTo>
                  <a:lnTo>
                    <a:pt x="1233" y="114"/>
                  </a:lnTo>
                  <a:lnTo>
                    <a:pt x="704" y="177"/>
                  </a:lnTo>
                  <a:lnTo>
                    <a:pt x="0" y="327"/>
                  </a:lnTo>
                  <a:lnTo>
                    <a:pt x="0" y="327"/>
                  </a:lnTo>
                  <a:lnTo>
                    <a:pt x="164" y="302"/>
                  </a:lnTo>
                  <a:lnTo>
                    <a:pt x="1245" y="151"/>
                  </a:lnTo>
                  <a:lnTo>
                    <a:pt x="2327"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5" name="Google Shape;9975;p59"/>
            <p:cNvSpPr/>
            <p:nvPr/>
          </p:nvSpPr>
          <p:spPr>
            <a:xfrm>
              <a:off x="7372624" y="3750104"/>
              <a:ext cx="41122" cy="122730"/>
            </a:xfrm>
            <a:custGeom>
              <a:avLst/>
              <a:gdLst/>
              <a:ahLst/>
              <a:cxnLst/>
              <a:rect l="l" t="t" r="r" b="b"/>
              <a:pathLst>
                <a:path w="843" h="2516" extrusionOk="0">
                  <a:moveTo>
                    <a:pt x="252" y="0"/>
                  </a:moveTo>
                  <a:lnTo>
                    <a:pt x="0" y="25"/>
                  </a:lnTo>
                  <a:cubicBezTo>
                    <a:pt x="377" y="390"/>
                    <a:pt x="591" y="905"/>
                    <a:pt x="591" y="1434"/>
                  </a:cubicBezTo>
                  <a:cubicBezTo>
                    <a:pt x="579" y="1723"/>
                    <a:pt x="516" y="1999"/>
                    <a:pt x="403" y="2264"/>
                  </a:cubicBezTo>
                  <a:cubicBezTo>
                    <a:pt x="365" y="2352"/>
                    <a:pt x="315" y="2440"/>
                    <a:pt x="264" y="2515"/>
                  </a:cubicBezTo>
                  <a:lnTo>
                    <a:pt x="541" y="2490"/>
                  </a:lnTo>
                  <a:cubicBezTo>
                    <a:pt x="717" y="2176"/>
                    <a:pt x="818" y="1836"/>
                    <a:pt x="830" y="1471"/>
                  </a:cubicBezTo>
                  <a:cubicBezTo>
                    <a:pt x="843" y="931"/>
                    <a:pt x="641" y="39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6" name="Google Shape;9976;p59"/>
            <p:cNvSpPr/>
            <p:nvPr/>
          </p:nvSpPr>
          <p:spPr>
            <a:xfrm>
              <a:off x="7495889" y="3740251"/>
              <a:ext cx="41170" cy="118438"/>
            </a:xfrm>
            <a:custGeom>
              <a:avLst/>
              <a:gdLst/>
              <a:ahLst/>
              <a:cxnLst/>
              <a:rect l="l" t="t" r="r" b="b"/>
              <a:pathLst>
                <a:path w="844" h="2428" extrusionOk="0">
                  <a:moveTo>
                    <a:pt x="252" y="1"/>
                  </a:moveTo>
                  <a:lnTo>
                    <a:pt x="1" y="13"/>
                  </a:lnTo>
                  <a:cubicBezTo>
                    <a:pt x="177" y="177"/>
                    <a:pt x="303" y="353"/>
                    <a:pt x="403" y="554"/>
                  </a:cubicBezTo>
                  <a:cubicBezTo>
                    <a:pt x="529" y="818"/>
                    <a:pt x="592" y="1095"/>
                    <a:pt x="592" y="1372"/>
                  </a:cubicBezTo>
                  <a:cubicBezTo>
                    <a:pt x="579" y="1661"/>
                    <a:pt x="516" y="1937"/>
                    <a:pt x="403" y="2189"/>
                  </a:cubicBezTo>
                  <a:cubicBezTo>
                    <a:pt x="365" y="2277"/>
                    <a:pt x="315" y="2352"/>
                    <a:pt x="265" y="2428"/>
                  </a:cubicBezTo>
                  <a:lnTo>
                    <a:pt x="529" y="2403"/>
                  </a:lnTo>
                  <a:cubicBezTo>
                    <a:pt x="717" y="2101"/>
                    <a:pt x="818" y="1761"/>
                    <a:pt x="831" y="1409"/>
                  </a:cubicBezTo>
                  <a:cubicBezTo>
                    <a:pt x="843" y="881"/>
                    <a:pt x="629" y="366"/>
                    <a:pt x="2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7" name="Google Shape;9977;p59"/>
            <p:cNvSpPr/>
            <p:nvPr/>
          </p:nvSpPr>
          <p:spPr>
            <a:xfrm>
              <a:off x="7396525" y="3741519"/>
              <a:ext cx="120291" cy="131316"/>
            </a:xfrm>
            <a:custGeom>
              <a:avLst/>
              <a:gdLst/>
              <a:ahLst/>
              <a:cxnLst/>
              <a:rect l="l" t="t" r="r" b="b"/>
              <a:pathLst>
                <a:path w="2466" h="2692" extrusionOk="0">
                  <a:moveTo>
                    <a:pt x="2000" y="0"/>
                  </a:moveTo>
                  <a:lnTo>
                    <a:pt x="1" y="164"/>
                  </a:lnTo>
                  <a:cubicBezTo>
                    <a:pt x="353" y="578"/>
                    <a:pt x="541" y="1107"/>
                    <a:pt x="529" y="1647"/>
                  </a:cubicBezTo>
                  <a:cubicBezTo>
                    <a:pt x="516" y="1999"/>
                    <a:pt x="428" y="2326"/>
                    <a:pt x="277" y="2641"/>
                  </a:cubicBezTo>
                  <a:lnTo>
                    <a:pt x="2075" y="2440"/>
                  </a:lnTo>
                  <a:lnTo>
                    <a:pt x="2025" y="2691"/>
                  </a:lnTo>
                  <a:cubicBezTo>
                    <a:pt x="2302" y="2301"/>
                    <a:pt x="2453" y="1836"/>
                    <a:pt x="2465" y="1358"/>
                  </a:cubicBezTo>
                  <a:cubicBezTo>
                    <a:pt x="2465" y="1094"/>
                    <a:pt x="2415" y="830"/>
                    <a:pt x="2327" y="591"/>
                  </a:cubicBezTo>
                  <a:cubicBezTo>
                    <a:pt x="2239" y="377"/>
                    <a:pt x="2138" y="189"/>
                    <a:pt x="20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8" name="Google Shape;9978;p59"/>
            <p:cNvSpPr/>
            <p:nvPr/>
          </p:nvSpPr>
          <p:spPr>
            <a:xfrm>
              <a:off x="7412476" y="3900981"/>
              <a:ext cx="30731" cy="125169"/>
            </a:xfrm>
            <a:custGeom>
              <a:avLst/>
              <a:gdLst/>
              <a:ahLst/>
              <a:cxnLst/>
              <a:rect l="l" t="t" r="r" b="b"/>
              <a:pathLst>
                <a:path w="630" h="2566" extrusionOk="0">
                  <a:moveTo>
                    <a:pt x="617" y="0"/>
                  </a:moveTo>
                  <a:lnTo>
                    <a:pt x="327" y="89"/>
                  </a:lnTo>
                  <a:cubicBezTo>
                    <a:pt x="114" y="478"/>
                    <a:pt x="1" y="918"/>
                    <a:pt x="13" y="1371"/>
                  </a:cubicBezTo>
                  <a:cubicBezTo>
                    <a:pt x="26" y="1774"/>
                    <a:pt x="139" y="2176"/>
                    <a:pt x="340" y="2541"/>
                  </a:cubicBezTo>
                  <a:lnTo>
                    <a:pt x="629" y="2566"/>
                  </a:lnTo>
                  <a:cubicBezTo>
                    <a:pt x="554" y="2465"/>
                    <a:pt x="504" y="2352"/>
                    <a:pt x="453" y="2251"/>
                  </a:cubicBezTo>
                  <a:cubicBezTo>
                    <a:pt x="315" y="1924"/>
                    <a:pt x="252" y="1572"/>
                    <a:pt x="252" y="1233"/>
                  </a:cubicBezTo>
                  <a:cubicBezTo>
                    <a:pt x="252" y="1145"/>
                    <a:pt x="265" y="1057"/>
                    <a:pt x="277" y="969"/>
                  </a:cubicBezTo>
                  <a:cubicBezTo>
                    <a:pt x="277" y="881"/>
                    <a:pt x="302" y="793"/>
                    <a:pt x="327" y="705"/>
                  </a:cubicBezTo>
                  <a:lnTo>
                    <a:pt x="403" y="453"/>
                  </a:lnTo>
                  <a:cubicBezTo>
                    <a:pt x="428" y="365"/>
                    <a:pt x="466" y="302"/>
                    <a:pt x="504" y="214"/>
                  </a:cubicBezTo>
                  <a:cubicBezTo>
                    <a:pt x="541" y="139"/>
                    <a:pt x="579" y="63"/>
                    <a:pt x="6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9" name="Google Shape;9979;p59"/>
            <p:cNvSpPr/>
            <p:nvPr/>
          </p:nvSpPr>
          <p:spPr>
            <a:xfrm>
              <a:off x="7435793" y="3883176"/>
              <a:ext cx="139267" cy="158340"/>
            </a:xfrm>
            <a:custGeom>
              <a:avLst/>
              <a:gdLst/>
              <a:ahLst/>
              <a:cxnLst/>
              <a:rect l="l" t="t" r="r" b="b"/>
              <a:pathLst>
                <a:path w="2855" h="3246" extrusionOk="0">
                  <a:moveTo>
                    <a:pt x="2063" y="1"/>
                  </a:moveTo>
                  <a:lnTo>
                    <a:pt x="1283" y="89"/>
                  </a:lnTo>
                  <a:cubicBezTo>
                    <a:pt x="956" y="152"/>
                    <a:pt x="642" y="227"/>
                    <a:pt x="327" y="315"/>
                  </a:cubicBezTo>
                  <a:cubicBezTo>
                    <a:pt x="277" y="416"/>
                    <a:pt x="227" y="529"/>
                    <a:pt x="176" y="642"/>
                  </a:cubicBezTo>
                  <a:cubicBezTo>
                    <a:pt x="63" y="944"/>
                    <a:pt x="0" y="1271"/>
                    <a:pt x="0" y="1585"/>
                  </a:cubicBezTo>
                  <a:lnTo>
                    <a:pt x="0" y="1824"/>
                  </a:lnTo>
                  <a:cubicBezTo>
                    <a:pt x="0" y="1912"/>
                    <a:pt x="13" y="1988"/>
                    <a:pt x="26" y="2076"/>
                  </a:cubicBezTo>
                  <a:cubicBezTo>
                    <a:pt x="38" y="2151"/>
                    <a:pt x="51" y="2227"/>
                    <a:pt x="76" y="2302"/>
                  </a:cubicBezTo>
                  <a:lnTo>
                    <a:pt x="139" y="2541"/>
                  </a:lnTo>
                  <a:cubicBezTo>
                    <a:pt x="214" y="2792"/>
                    <a:pt x="327" y="3031"/>
                    <a:pt x="466" y="3245"/>
                  </a:cubicBezTo>
                  <a:lnTo>
                    <a:pt x="403" y="2943"/>
                  </a:lnTo>
                  <a:lnTo>
                    <a:pt x="2188" y="3107"/>
                  </a:lnTo>
                  <a:cubicBezTo>
                    <a:pt x="2050" y="2893"/>
                    <a:pt x="1962" y="2654"/>
                    <a:pt x="1924" y="2403"/>
                  </a:cubicBezTo>
                  <a:cubicBezTo>
                    <a:pt x="1811" y="1673"/>
                    <a:pt x="2126" y="881"/>
                    <a:pt x="2855" y="51"/>
                  </a:cubicBezTo>
                  <a:lnTo>
                    <a:pt x="206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0" name="Google Shape;9980;p59"/>
            <p:cNvSpPr/>
            <p:nvPr/>
          </p:nvSpPr>
          <p:spPr>
            <a:xfrm>
              <a:off x="7431500" y="4073321"/>
              <a:ext cx="453947" cy="192681"/>
            </a:xfrm>
            <a:custGeom>
              <a:avLst/>
              <a:gdLst/>
              <a:ahLst/>
              <a:cxnLst/>
              <a:rect l="l" t="t" r="r" b="b"/>
              <a:pathLst>
                <a:path w="9306" h="3950" extrusionOk="0">
                  <a:moveTo>
                    <a:pt x="5822" y="341"/>
                  </a:moveTo>
                  <a:lnTo>
                    <a:pt x="5822" y="341"/>
                  </a:lnTo>
                  <a:cubicBezTo>
                    <a:pt x="5420" y="416"/>
                    <a:pt x="5005" y="479"/>
                    <a:pt x="4590" y="542"/>
                  </a:cubicBezTo>
                  <a:cubicBezTo>
                    <a:pt x="4175" y="605"/>
                    <a:pt x="3760" y="667"/>
                    <a:pt x="3358" y="730"/>
                  </a:cubicBezTo>
                  <a:cubicBezTo>
                    <a:pt x="2943" y="781"/>
                    <a:pt x="2528" y="831"/>
                    <a:pt x="2113" y="881"/>
                  </a:cubicBezTo>
                  <a:cubicBezTo>
                    <a:pt x="1698" y="932"/>
                    <a:pt x="1283" y="982"/>
                    <a:pt x="868" y="1020"/>
                  </a:cubicBezTo>
                  <a:cubicBezTo>
                    <a:pt x="1283" y="944"/>
                    <a:pt x="1698" y="881"/>
                    <a:pt x="2100" y="818"/>
                  </a:cubicBezTo>
                  <a:cubicBezTo>
                    <a:pt x="2515" y="755"/>
                    <a:pt x="2930" y="693"/>
                    <a:pt x="3345" y="642"/>
                  </a:cubicBezTo>
                  <a:cubicBezTo>
                    <a:pt x="3748" y="579"/>
                    <a:pt x="4163" y="529"/>
                    <a:pt x="4578" y="479"/>
                  </a:cubicBezTo>
                  <a:cubicBezTo>
                    <a:pt x="4993" y="429"/>
                    <a:pt x="5408" y="378"/>
                    <a:pt x="5822" y="341"/>
                  </a:cubicBezTo>
                  <a:close/>
                  <a:moveTo>
                    <a:pt x="7042" y="818"/>
                  </a:moveTo>
                  <a:lnTo>
                    <a:pt x="7042" y="818"/>
                  </a:lnTo>
                  <a:cubicBezTo>
                    <a:pt x="6527" y="919"/>
                    <a:pt x="5999" y="1007"/>
                    <a:pt x="5470" y="1082"/>
                  </a:cubicBezTo>
                  <a:lnTo>
                    <a:pt x="3899" y="1321"/>
                  </a:lnTo>
                  <a:lnTo>
                    <a:pt x="2327" y="1548"/>
                  </a:lnTo>
                  <a:cubicBezTo>
                    <a:pt x="1799" y="1611"/>
                    <a:pt x="1283" y="1686"/>
                    <a:pt x="755" y="1736"/>
                  </a:cubicBezTo>
                  <a:cubicBezTo>
                    <a:pt x="1283" y="1648"/>
                    <a:pt x="1799" y="1560"/>
                    <a:pt x="2327" y="1485"/>
                  </a:cubicBezTo>
                  <a:lnTo>
                    <a:pt x="3899" y="1246"/>
                  </a:lnTo>
                  <a:lnTo>
                    <a:pt x="5470" y="1020"/>
                  </a:lnTo>
                  <a:cubicBezTo>
                    <a:pt x="5999" y="957"/>
                    <a:pt x="6527" y="881"/>
                    <a:pt x="7042" y="818"/>
                  </a:cubicBezTo>
                  <a:close/>
                  <a:moveTo>
                    <a:pt x="8727" y="1196"/>
                  </a:moveTo>
                  <a:cubicBezTo>
                    <a:pt x="8438" y="1258"/>
                    <a:pt x="8149" y="1321"/>
                    <a:pt x="7860" y="1384"/>
                  </a:cubicBezTo>
                  <a:cubicBezTo>
                    <a:pt x="7570" y="1447"/>
                    <a:pt x="7281" y="1497"/>
                    <a:pt x="6992" y="1560"/>
                  </a:cubicBezTo>
                  <a:cubicBezTo>
                    <a:pt x="6703" y="1623"/>
                    <a:pt x="6401" y="1673"/>
                    <a:pt x="6112" y="1724"/>
                  </a:cubicBezTo>
                  <a:cubicBezTo>
                    <a:pt x="5822" y="1774"/>
                    <a:pt x="5533" y="1812"/>
                    <a:pt x="5231" y="1849"/>
                  </a:cubicBezTo>
                  <a:cubicBezTo>
                    <a:pt x="5533" y="1787"/>
                    <a:pt x="5822" y="1724"/>
                    <a:pt x="6112" y="1661"/>
                  </a:cubicBezTo>
                  <a:lnTo>
                    <a:pt x="6099" y="1661"/>
                  </a:lnTo>
                  <a:cubicBezTo>
                    <a:pt x="6388" y="1598"/>
                    <a:pt x="6678" y="1535"/>
                    <a:pt x="6967" y="1485"/>
                  </a:cubicBezTo>
                  <a:cubicBezTo>
                    <a:pt x="7256" y="1422"/>
                    <a:pt x="7558" y="1372"/>
                    <a:pt x="7847" y="1321"/>
                  </a:cubicBezTo>
                  <a:cubicBezTo>
                    <a:pt x="8136" y="1271"/>
                    <a:pt x="8425" y="1233"/>
                    <a:pt x="8727" y="1196"/>
                  </a:cubicBezTo>
                  <a:close/>
                  <a:moveTo>
                    <a:pt x="9079" y="1"/>
                  </a:moveTo>
                  <a:lnTo>
                    <a:pt x="9079" y="1"/>
                  </a:lnTo>
                  <a:cubicBezTo>
                    <a:pt x="8394" y="77"/>
                    <a:pt x="4860" y="473"/>
                    <a:pt x="3055" y="473"/>
                  </a:cubicBezTo>
                  <a:cubicBezTo>
                    <a:pt x="2772" y="473"/>
                    <a:pt x="2532" y="463"/>
                    <a:pt x="2352" y="441"/>
                  </a:cubicBezTo>
                  <a:cubicBezTo>
                    <a:pt x="2239" y="429"/>
                    <a:pt x="2151" y="416"/>
                    <a:pt x="2063" y="391"/>
                  </a:cubicBezTo>
                  <a:lnTo>
                    <a:pt x="1031" y="517"/>
                  </a:lnTo>
                  <a:lnTo>
                    <a:pt x="1987" y="378"/>
                  </a:lnTo>
                  <a:cubicBezTo>
                    <a:pt x="1811" y="353"/>
                    <a:pt x="1635" y="303"/>
                    <a:pt x="1459" y="227"/>
                  </a:cubicBezTo>
                  <a:lnTo>
                    <a:pt x="742" y="315"/>
                  </a:lnTo>
                  <a:cubicBezTo>
                    <a:pt x="352" y="856"/>
                    <a:pt x="114" y="1472"/>
                    <a:pt x="26" y="2126"/>
                  </a:cubicBezTo>
                  <a:lnTo>
                    <a:pt x="8727" y="844"/>
                  </a:lnTo>
                  <a:lnTo>
                    <a:pt x="13" y="2302"/>
                  </a:lnTo>
                  <a:cubicBezTo>
                    <a:pt x="0" y="2390"/>
                    <a:pt x="0" y="2491"/>
                    <a:pt x="13" y="2591"/>
                  </a:cubicBezTo>
                  <a:lnTo>
                    <a:pt x="4515" y="1950"/>
                  </a:lnTo>
                  <a:lnTo>
                    <a:pt x="26" y="2755"/>
                  </a:lnTo>
                  <a:lnTo>
                    <a:pt x="26" y="2805"/>
                  </a:lnTo>
                  <a:cubicBezTo>
                    <a:pt x="88" y="3145"/>
                    <a:pt x="214" y="3459"/>
                    <a:pt x="403" y="3748"/>
                  </a:cubicBezTo>
                  <a:lnTo>
                    <a:pt x="8715" y="2026"/>
                  </a:lnTo>
                  <a:lnTo>
                    <a:pt x="528" y="3874"/>
                  </a:lnTo>
                  <a:lnTo>
                    <a:pt x="579" y="3949"/>
                  </a:lnTo>
                  <a:cubicBezTo>
                    <a:pt x="4716" y="3195"/>
                    <a:pt x="8602" y="2151"/>
                    <a:pt x="9306" y="1950"/>
                  </a:cubicBezTo>
                  <a:lnTo>
                    <a:pt x="9281" y="1849"/>
                  </a:lnTo>
                  <a:cubicBezTo>
                    <a:pt x="9255" y="1787"/>
                    <a:pt x="9243" y="1711"/>
                    <a:pt x="9218" y="1648"/>
                  </a:cubicBezTo>
                  <a:lnTo>
                    <a:pt x="943" y="3145"/>
                  </a:lnTo>
                  <a:lnTo>
                    <a:pt x="943" y="3145"/>
                  </a:lnTo>
                  <a:lnTo>
                    <a:pt x="9180" y="1497"/>
                  </a:lnTo>
                  <a:cubicBezTo>
                    <a:pt x="9092" y="1108"/>
                    <a:pt x="9042" y="718"/>
                    <a:pt x="9067" y="328"/>
                  </a:cubicBezTo>
                  <a:lnTo>
                    <a:pt x="9067" y="328"/>
                  </a:lnTo>
                  <a:lnTo>
                    <a:pt x="4527" y="919"/>
                  </a:lnTo>
                  <a:lnTo>
                    <a:pt x="4527" y="919"/>
                  </a:lnTo>
                  <a:lnTo>
                    <a:pt x="9067" y="164"/>
                  </a:lnTo>
                  <a:cubicBezTo>
                    <a:pt x="9067" y="102"/>
                    <a:pt x="9067" y="51"/>
                    <a:pt x="9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1" name="Google Shape;9981;p59"/>
            <p:cNvSpPr/>
            <p:nvPr/>
          </p:nvSpPr>
          <p:spPr>
            <a:xfrm>
              <a:off x="6790493" y="4021224"/>
              <a:ext cx="105560" cy="177315"/>
            </a:xfrm>
            <a:custGeom>
              <a:avLst/>
              <a:gdLst/>
              <a:ahLst/>
              <a:cxnLst/>
              <a:rect l="l" t="t" r="r" b="b"/>
              <a:pathLst>
                <a:path w="2164" h="3635" extrusionOk="0">
                  <a:moveTo>
                    <a:pt x="529" y="0"/>
                  </a:moveTo>
                  <a:cubicBezTo>
                    <a:pt x="378" y="252"/>
                    <a:pt x="252" y="503"/>
                    <a:pt x="164" y="780"/>
                  </a:cubicBezTo>
                  <a:cubicBezTo>
                    <a:pt x="51" y="1107"/>
                    <a:pt x="1" y="1446"/>
                    <a:pt x="1" y="1786"/>
                  </a:cubicBezTo>
                  <a:lnTo>
                    <a:pt x="13" y="2037"/>
                  </a:lnTo>
                  <a:lnTo>
                    <a:pt x="51" y="2289"/>
                  </a:lnTo>
                  <a:lnTo>
                    <a:pt x="89" y="2540"/>
                  </a:lnTo>
                  <a:lnTo>
                    <a:pt x="164" y="2792"/>
                  </a:lnTo>
                  <a:cubicBezTo>
                    <a:pt x="252" y="3094"/>
                    <a:pt x="390" y="3370"/>
                    <a:pt x="567" y="3634"/>
                  </a:cubicBezTo>
                  <a:lnTo>
                    <a:pt x="491" y="3270"/>
                  </a:lnTo>
                  <a:lnTo>
                    <a:pt x="491" y="3270"/>
                  </a:lnTo>
                  <a:lnTo>
                    <a:pt x="1811" y="3420"/>
                  </a:lnTo>
                  <a:cubicBezTo>
                    <a:pt x="1321" y="2339"/>
                    <a:pt x="1459" y="1082"/>
                    <a:pt x="2164" y="126"/>
                  </a:cubicBezTo>
                  <a:lnTo>
                    <a:pt x="52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2" name="Google Shape;9982;p59"/>
            <p:cNvSpPr/>
            <p:nvPr/>
          </p:nvSpPr>
          <p:spPr>
            <a:xfrm>
              <a:off x="6814444" y="4224831"/>
              <a:ext cx="341070" cy="38731"/>
            </a:xfrm>
            <a:custGeom>
              <a:avLst/>
              <a:gdLst/>
              <a:ahLst/>
              <a:cxnLst/>
              <a:rect l="l" t="t" r="r" b="b"/>
              <a:pathLst>
                <a:path w="6992" h="794" extrusionOk="0">
                  <a:moveTo>
                    <a:pt x="629" y="1"/>
                  </a:moveTo>
                  <a:lnTo>
                    <a:pt x="0" y="64"/>
                  </a:lnTo>
                  <a:lnTo>
                    <a:pt x="6438" y="793"/>
                  </a:lnTo>
                  <a:lnTo>
                    <a:pt x="6992" y="730"/>
                  </a:lnTo>
                  <a:cubicBezTo>
                    <a:pt x="4728" y="466"/>
                    <a:pt x="2339" y="202"/>
                    <a:pt x="6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3" name="Google Shape;9983;p59"/>
            <p:cNvSpPr/>
            <p:nvPr/>
          </p:nvSpPr>
          <p:spPr>
            <a:xfrm>
              <a:off x="7018048" y="3875225"/>
              <a:ext cx="112340" cy="133169"/>
            </a:xfrm>
            <a:custGeom>
              <a:avLst/>
              <a:gdLst/>
              <a:ahLst/>
              <a:cxnLst/>
              <a:rect l="l" t="t" r="r" b="b"/>
              <a:pathLst>
                <a:path w="2303" h="2730" extrusionOk="0">
                  <a:moveTo>
                    <a:pt x="328" y="0"/>
                  </a:moveTo>
                  <a:cubicBezTo>
                    <a:pt x="278" y="88"/>
                    <a:pt x="227" y="176"/>
                    <a:pt x="190" y="277"/>
                  </a:cubicBezTo>
                  <a:cubicBezTo>
                    <a:pt x="76" y="541"/>
                    <a:pt x="14" y="843"/>
                    <a:pt x="14" y="1132"/>
                  </a:cubicBezTo>
                  <a:cubicBezTo>
                    <a:pt x="1" y="1434"/>
                    <a:pt x="51" y="1736"/>
                    <a:pt x="152" y="2012"/>
                  </a:cubicBezTo>
                  <a:cubicBezTo>
                    <a:pt x="252" y="2264"/>
                    <a:pt x="378" y="2515"/>
                    <a:pt x="554" y="2729"/>
                  </a:cubicBezTo>
                  <a:lnTo>
                    <a:pt x="504" y="2364"/>
                  </a:lnTo>
                  <a:lnTo>
                    <a:pt x="2302" y="2515"/>
                  </a:lnTo>
                  <a:cubicBezTo>
                    <a:pt x="2139" y="2188"/>
                    <a:pt x="2038" y="1824"/>
                    <a:pt x="2025" y="1446"/>
                  </a:cubicBezTo>
                  <a:cubicBezTo>
                    <a:pt x="2013" y="1082"/>
                    <a:pt x="2076" y="730"/>
                    <a:pt x="2214" y="390"/>
                  </a:cubicBezTo>
                  <a:lnTo>
                    <a:pt x="1623" y="239"/>
                  </a:lnTo>
                  <a:cubicBezTo>
                    <a:pt x="1170" y="151"/>
                    <a:pt x="730" y="76"/>
                    <a:pt x="3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4" name="Google Shape;9984;p59"/>
            <p:cNvSpPr/>
            <p:nvPr/>
          </p:nvSpPr>
          <p:spPr>
            <a:xfrm>
              <a:off x="6907661" y="3854981"/>
              <a:ext cx="93267" cy="139901"/>
            </a:xfrm>
            <a:custGeom>
              <a:avLst/>
              <a:gdLst/>
              <a:ahLst/>
              <a:cxnLst/>
              <a:rect l="l" t="t" r="r" b="b"/>
              <a:pathLst>
                <a:path w="1912" h="2868" extrusionOk="0">
                  <a:moveTo>
                    <a:pt x="478" y="0"/>
                  </a:moveTo>
                  <a:cubicBezTo>
                    <a:pt x="365" y="164"/>
                    <a:pt x="265" y="340"/>
                    <a:pt x="189" y="516"/>
                  </a:cubicBezTo>
                  <a:cubicBezTo>
                    <a:pt x="63" y="780"/>
                    <a:pt x="13" y="1069"/>
                    <a:pt x="0" y="1358"/>
                  </a:cubicBezTo>
                  <a:cubicBezTo>
                    <a:pt x="0" y="1635"/>
                    <a:pt x="51" y="1924"/>
                    <a:pt x="151" y="2188"/>
                  </a:cubicBezTo>
                  <a:cubicBezTo>
                    <a:pt x="239" y="2440"/>
                    <a:pt x="378" y="2666"/>
                    <a:pt x="541" y="2867"/>
                  </a:cubicBezTo>
                  <a:lnTo>
                    <a:pt x="478" y="2578"/>
                  </a:lnTo>
                  <a:lnTo>
                    <a:pt x="1774" y="2691"/>
                  </a:lnTo>
                  <a:cubicBezTo>
                    <a:pt x="1623" y="2377"/>
                    <a:pt x="1535" y="2037"/>
                    <a:pt x="1522" y="1685"/>
                  </a:cubicBezTo>
                  <a:cubicBezTo>
                    <a:pt x="1497" y="1195"/>
                    <a:pt x="1635" y="705"/>
                    <a:pt x="1912" y="290"/>
                  </a:cubicBezTo>
                  <a:cubicBezTo>
                    <a:pt x="1333" y="176"/>
                    <a:pt x="843" y="76"/>
                    <a:pt x="4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5" name="Google Shape;9985;p59"/>
            <p:cNvSpPr/>
            <p:nvPr/>
          </p:nvSpPr>
          <p:spPr>
            <a:xfrm>
              <a:off x="7176336" y="4050053"/>
              <a:ext cx="142974" cy="191413"/>
            </a:xfrm>
            <a:custGeom>
              <a:avLst/>
              <a:gdLst/>
              <a:ahLst/>
              <a:cxnLst/>
              <a:rect l="l" t="t" r="r" b="b"/>
              <a:pathLst>
                <a:path w="2931" h="3924" extrusionOk="0">
                  <a:moveTo>
                    <a:pt x="528" y="0"/>
                  </a:moveTo>
                  <a:cubicBezTo>
                    <a:pt x="377" y="277"/>
                    <a:pt x="252" y="566"/>
                    <a:pt x="164" y="868"/>
                  </a:cubicBezTo>
                  <a:cubicBezTo>
                    <a:pt x="51" y="1232"/>
                    <a:pt x="0" y="1597"/>
                    <a:pt x="0" y="1974"/>
                  </a:cubicBezTo>
                  <a:lnTo>
                    <a:pt x="13" y="2251"/>
                  </a:lnTo>
                  <a:lnTo>
                    <a:pt x="38" y="2528"/>
                  </a:lnTo>
                  <a:cubicBezTo>
                    <a:pt x="51" y="2628"/>
                    <a:pt x="76" y="2716"/>
                    <a:pt x="88" y="2804"/>
                  </a:cubicBezTo>
                  <a:lnTo>
                    <a:pt x="151" y="3081"/>
                  </a:lnTo>
                  <a:cubicBezTo>
                    <a:pt x="239" y="3370"/>
                    <a:pt x="352" y="3659"/>
                    <a:pt x="503" y="3923"/>
                  </a:cubicBezTo>
                  <a:lnTo>
                    <a:pt x="440" y="3571"/>
                  </a:lnTo>
                  <a:lnTo>
                    <a:pt x="440" y="3571"/>
                  </a:lnTo>
                  <a:lnTo>
                    <a:pt x="2591" y="3810"/>
                  </a:lnTo>
                  <a:cubicBezTo>
                    <a:pt x="2188" y="2817"/>
                    <a:pt x="2125" y="1371"/>
                    <a:pt x="2930" y="164"/>
                  </a:cubicBezTo>
                  <a:lnTo>
                    <a:pt x="52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6" name="Google Shape;9986;p59"/>
            <p:cNvSpPr/>
            <p:nvPr/>
          </p:nvSpPr>
          <p:spPr>
            <a:xfrm>
              <a:off x="7325991" y="4060443"/>
              <a:ext cx="140535" cy="198827"/>
            </a:xfrm>
            <a:custGeom>
              <a:avLst/>
              <a:gdLst/>
              <a:ahLst/>
              <a:cxnLst/>
              <a:rect l="l" t="t" r="r" b="b"/>
              <a:pathLst>
                <a:path w="2881" h="4076" extrusionOk="0">
                  <a:moveTo>
                    <a:pt x="541" y="1"/>
                  </a:moveTo>
                  <a:cubicBezTo>
                    <a:pt x="378" y="290"/>
                    <a:pt x="252" y="605"/>
                    <a:pt x="164" y="919"/>
                  </a:cubicBezTo>
                  <a:cubicBezTo>
                    <a:pt x="51" y="1296"/>
                    <a:pt x="0" y="1673"/>
                    <a:pt x="0" y="2063"/>
                  </a:cubicBezTo>
                  <a:lnTo>
                    <a:pt x="13" y="2352"/>
                  </a:lnTo>
                  <a:lnTo>
                    <a:pt x="38" y="2642"/>
                  </a:lnTo>
                  <a:cubicBezTo>
                    <a:pt x="51" y="2730"/>
                    <a:pt x="76" y="2830"/>
                    <a:pt x="89" y="2918"/>
                  </a:cubicBezTo>
                  <a:lnTo>
                    <a:pt x="151" y="3207"/>
                  </a:lnTo>
                  <a:cubicBezTo>
                    <a:pt x="227" y="3509"/>
                    <a:pt x="353" y="3799"/>
                    <a:pt x="503" y="4075"/>
                  </a:cubicBezTo>
                  <a:lnTo>
                    <a:pt x="428" y="3710"/>
                  </a:lnTo>
                  <a:lnTo>
                    <a:pt x="2226" y="3912"/>
                  </a:lnTo>
                  <a:cubicBezTo>
                    <a:pt x="2088" y="3660"/>
                    <a:pt x="2000" y="3384"/>
                    <a:pt x="1962" y="3107"/>
                  </a:cubicBezTo>
                  <a:cubicBezTo>
                    <a:pt x="1811" y="2214"/>
                    <a:pt x="2113" y="1221"/>
                    <a:pt x="2880" y="177"/>
                  </a:cubicBezTo>
                  <a:lnTo>
                    <a:pt x="54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7" name="Google Shape;9987;p59"/>
            <p:cNvSpPr/>
            <p:nvPr/>
          </p:nvSpPr>
          <p:spPr>
            <a:xfrm>
              <a:off x="7470133" y="4164149"/>
              <a:ext cx="455800" cy="117804"/>
            </a:xfrm>
            <a:custGeom>
              <a:avLst/>
              <a:gdLst/>
              <a:ahLst/>
              <a:cxnLst/>
              <a:rect l="l" t="t" r="r" b="b"/>
              <a:pathLst>
                <a:path w="9344" h="2415" extrusionOk="0">
                  <a:moveTo>
                    <a:pt x="8753" y="0"/>
                  </a:moveTo>
                  <a:lnTo>
                    <a:pt x="8790" y="151"/>
                  </a:lnTo>
                  <a:cubicBezTo>
                    <a:pt x="8816" y="214"/>
                    <a:pt x="8778" y="289"/>
                    <a:pt x="8702" y="302"/>
                  </a:cubicBezTo>
                  <a:cubicBezTo>
                    <a:pt x="8665" y="314"/>
                    <a:pt x="4502" y="1484"/>
                    <a:pt x="1" y="2314"/>
                  </a:cubicBezTo>
                  <a:cubicBezTo>
                    <a:pt x="51" y="2364"/>
                    <a:pt x="101" y="2402"/>
                    <a:pt x="126" y="2414"/>
                  </a:cubicBezTo>
                  <a:cubicBezTo>
                    <a:pt x="4175" y="1773"/>
                    <a:pt x="9256" y="277"/>
                    <a:pt x="9256" y="277"/>
                  </a:cubicBezTo>
                  <a:cubicBezTo>
                    <a:pt x="9344" y="50"/>
                    <a:pt x="9017" y="0"/>
                    <a:pt x="87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8" name="Google Shape;9988;p59"/>
            <p:cNvSpPr/>
            <p:nvPr/>
          </p:nvSpPr>
          <p:spPr>
            <a:xfrm>
              <a:off x="7577496" y="3960492"/>
              <a:ext cx="450874" cy="99414"/>
            </a:xfrm>
            <a:custGeom>
              <a:avLst/>
              <a:gdLst/>
              <a:ahLst/>
              <a:cxnLst/>
              <a:rect l="l" t="t" r="r" b="b"/>
              <a:pathLst>
                <a:path w="9243" h="2038" extrusionOk="0">
                  <a:moveTo>
                    <a:pt x="8652" y="0"/>
                  </a:moveTo>
                  <a:lnTo>
                    <a:pt x="8677" y="113"/>
                  </a:lnTo>
                  <a:cubicBezTo>
                    <a:pt x="8702" y="176"/>
                    <a:pt x="8664" y="239"/>
                    <a:pt x="8601" y="252"/>
                  </a:cubicBezTo>
                  <a:cubicBezTo>
                    <a:pt x="8564" y="264"/>
                    <a:pt x="4452" y="1233"/>
                    <a:pt x="0" y="1949"/>
                  </a:cubicBezTo>
                  <a:cubicBezTo>
                    <a:pt x="63" y="2000"/>
                    <a:pt x="101" y="2025"/>
                    <a:pt x="126" y="2037"/>
                  </a:cubicBezTo>
                  <a:cubicBezTo>
                    <a:pt x="4137" y="1471"/>
                    <a:pt x="9167" y="214"/>
                    <a:pt x="9167" y="214"/>
                  </a:cubicBezTo>
                  <a:cubicBezTo>
                    <a:pt x="9243" y="25"/>
                    <a:pt x="8941" y="0"/>
                    <a:pt x="86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9" name="Google Shape;9989;p59"/>
            <p:cNvSpPr/>
            <p:nvPr/>
          </p:nvSpPr>
          <p:spPr>
            <a:xfrm>
              <a:off x="6756153" y="4020589"/>
              <a:ext cx="57073" cy="158291"/>
            </a:xfrm>
            <a:custGeom>
              <a:avLst/>
              <a:gdLst/>
              <a:ahLst/>
              <a:cxnLst/>
              <a:rect l="l" t="t" r="r" b="b"/>
              <a:pathLst>
                <a:path w="1170" h="3245" extrusionOk="0">
                  <a:moveTo>
                    <a:pt x="906" y="1"/>
                  </a:moveTo>
                  <a:cubicBezTo>
                    <a:pt x="126" y="893"/>
                    <a:pt x="0" y="2189"/>
                    <a:pt x="592" y="3220"/>
                  </a:cubicBezTo>
                  <a:lnTo>
                    <a:pt x="881" y="3245"/>
                  </a:lnTo>
                  <a:cubicBezTo>
                    <a:pt x="793" y="3132"/>
                    <a:pt x="730" y="3006"/>
                    <a:pt x="680" y="2880"/>
                  </a:cubicBezTo>
                  <a:cubicBezTo>
                    <a:pt x="529" y="2528"/>
                    <a:pt x="453" y="2163"/>
                    <a:pt x="453" y="1799"/>
                  </a:cubicBezTo>
                  <a:cubicBezTo>
                    <a:pt x="453" y="1434"/>
                    <a:pt x="529" y="1069"/>
                    <a:pt x="680" y="730"/>
                  </a:cubicBezTo>
                  <a:cubicBezTo>
                    <a:pt x="793" y="466"/>
                    <a:pt x="956" y="227"/>
                    <a:pt x="1170" y="13"/>
                  </a:cubicBezTo>
                  <a:lnTo>
                    <a:pt x="9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0" name="Google Shape;9990;p59"/>
            <p:cNvSpPr/>
            <p:nvPr/>
          </p:nvSpPr>
          <p:spPr>
            <a:xfrm>
              <a:off x="6902734" y="4029175"/>
              <a:ext cx="129511" cy="186535"/>
            </a:xfrm>
            <a:custGeom>
              <a:avLst/>
              <a:gdLst/>
              <a:ahLst/>
              <a:cxnLst/>
              <a:rect l="l" t="t" r="r" b="b"/>
              <a:pathLst>
                <a:path w="2655" h="3824" extrusionOk="0">
                  <a:moveTo>
                    <a:pt x="554" y="1"/>
                  </a:moveTo>
                  <a:cubicBezTo>
                    <a:pt x="391" y="265"/>
                    <a:pt x="252" y="554"/>
                    <a:pt x="164" y="843"/>
                  </a:cubicBezTo>
                  <a:cubicBezTo>
                    <a:pt x="51" y="1183"/>
                    <a:pt x="1" y="1535"/>
                    <a:pt x="1" y="1887"/>
                  </a:cubicBezTo>
                  <a:lnTo>
                    <a:pt x="13" y="2151"/>
                  </a:lnTo>
                  <a:lnTo>
                    <a:pt x="39" y="2415"/>
                  </a:lnTo>
                  <a:lnTo>
                    <a:pt x="89" y="2679"/>
                  </a:lnTo>
                  <a:lnTo>
                    <a:pt x="152" y="2931"/>
                  </a:lnTo>
                  <a:cubicBezTo>
                    <a:pt x="252" y="3245"/>
                    <a:pt x="378" y="3547"/>
                    <a:pt x="567" y="3823"/>
                  </a:cubicBezTo>
                  <a:lnTo>
                    <a:pt x="516" y="3371"/>
                  </a:lnTo>
                  <a:lnTo>
                    <a:pt x="516" y="3371"/>
                  </a:lnTo>
                  <a:lnTo>
                    <a:pt x="2340" y="3572"/>
                  </a:lnTo>
                  <a:cubicBezTo>
                    <a:pt x="1849" y="2465"/>
                    <a:pt x="1963" y="1170"/>
                    <a:pt x="2654" y="164"/>
                  </a:cubicBezTo>
                  <a:lnTo>
                    <a:pt x="55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1" name="Google Shape;9991;p59"/>
            <p:cNvSpPr/>
            <p:nvPr/>
          </p:nvSpPr>
          <p:spPr>
            <a:xfrm>
              <a:off x="7039560" y="4039614"/>
              <a:ext cx="130047" cy="188974"/>
            </a:xfrm>
            <a:custGeom>
              <a:avLst/>
              <a:gdLst/>
              <a:ahLst/>
              <a:cxnLst/>
              <a:rect l="l" t="t" r="r" b="b"/>
              <a:pathLst>
                <a:path w="2666" h="3874" extrusionOk="0">
                  <a:moveTo>
                    <a:pt x="516" y="0"/>
                  </a:moveTo>
                  <a:cubicBezTo>
                    <a:pt x="365" y="264"/>
                    <a:pt x="252" y="541"/>
                    <a:pt x="164" y="830"/>
                  </a:cubicBezTo>
                  <a:cubicBezTo>
                    <a:pt x="50" y="1182"/>
                    <a:pt x="0" y="1535"/>
                    <a:pt x="0" y="1899"/>
                  </a:cubicBezTo>
                  <a:lnTo>
                    <a:pt x="13" y="2176"/>
                  </a:lnTo>
                  <a:lnTo>
                    <a:pt x="50" y="2452"/>
                  </a:lnTo>
                  <a:lnTo>
                    <a:pt x="88" y="2717"/>
                  </a:lnTo>
                  <a:lnTo>
                    <a:pt x="164" y="2981"/>
                  </a:lnTo>
                  <a:cubicBezTo>
                    <a:pt x="239" y="3295"/>
                    <a:pt x="377" y="3597"/>
                    <a:pt x="553" y="3873"/>
                  </a:cubicBezTo>
                  <a:lnTo>
                    <a:pt x="465" y="3471"/>
                  </a:lnTo>
                  <a:lnTo>
                    <a:pt x="2326" y="3685"/>
                  </a:lnTo>
                  <a:cubicBezTo>
                    <a:pt x="1823" y="2528"/>
                    <a:pt x="1949" y="1195"/>
                    <a:pt x="2666" y="164"/>
                  </a:cubicBezTo>
                  <a:lnTo>
                    <a:pt x="51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2" name="Google Shape;9992;p59"/>
            <p:cNvSpPr/>
            <p:nvPr/>
          </p:nvSpPr>
          <p:spPr>
            <a:xfrm>
              <a:off x="7003951" y="4038394"/>
              <a:ext cx="57707" cy="168730"/>
            </a:xfrm>
            <a:custGeom>
              <a:avLst/>
              <a:gdLst/>
              <a:ahLst/>
              <a:cxnLst/>
              <a:rect l="l" t="t" r="r" b="b"/>
              <a:pathLst>
                <a:path w="1183" h="3459" extrusionOk="0">
                  <a:moveTo>
                    <a:pt x="919" y="0"/>
                  </a:moveTo>
                  <a:cubicBezTo>
                    <a:pt x="1" y="1157"/>
                    <a:pt x="177" y="2591"/>
                    <a:pt x="617" y="3433"/>
                  </a:cubicBezTo>
                  <a:lnTo>
                    <a:pt x="894" y="3458"/>
                  </a:lnTo>
                  <a:cubicBezTo>
                    <a:pt x="818" y="3333"/>
                    <a:pt x="755" y="3207"/>
                    <a:pt x="705" y="3068"/>
                  </a:cubicBezTo>
                  <a:cubicBezTo>
                    <a:pt x="567" y="2704"/>
                    <a:pt x="491" y="2314"/>
                    <a:pt x="491" y="1924"/>
                  </a:cubicBezTo>
                  <a:cubicBezTo>
                    <a:pt x="479" y="1534"/>
                    <a:pt x="554" y="1145"/>
                    <a:pt x="705" y="780"/>
                  </a:cubicBezTo>
                  <a:cubicBezTo>
                    <a:pt x="818" y="503"/>
                    <a:pt x="982" y="239"/>
                    <a:pt x="1183" y="13"/>
                  </a:cubicBezTo>
                  <a:lnTo>
                    <a:pt x="91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3" name="Google Shape;9993;p59"/>
            <p:cNvSpPr/>
            <p:nvPr/>
          </p:nvSpPr>
          <p:spPr>
            <a:xfrm>
              <a:off x="6867808" y="4028589"/>
              <a:ext cx="58292" cy="163169"/>
            </a:xfrm>
            <a:custGeom>
              <a:avLst/>
              <a:gdLst/>
              <a:ahLst/>
              <a:cxnLst/>
              <a:rect l="l" t="t" r="r" b="b"/>
              <a:pathLst>
                <a:path w="1195" h="3345" extrusionOk="0">
                  <a:moveTo>
                    <a:pt x="931" y="0"/>
                  </a:moveTo>
                  <a:cubicBezTo>
                    <a:pt x="0" y="1107"/>
                    <a:pt x="151" y="2477"/>
                    <a:pt x="579" y="3307"/>
                  </a:cubicBezTo>
                  <a:lnTo>
                    <a:pt x="855" y="3345"/>
                  </a:lnTo>
                  <a:cubicBezTo>
                    <a:pt x="792" y="3232"/>
                    <a:pt x="742" y="3131"/>
                    <a:pt x="692" y="3018"/>
                  </a:cubicBezTo>
                  <a:cubicBezTo>
                    <a:pt x="553" y="2653"/>
                    <a:pt x="478" y="2276"/>
                    <a:pt x="478" y="1899"/>
                  </a:cubicBezTo>
                  <a:cubicBezTo>
                    <a:pt x="478" y="1522"/>
                    <a:pt x="553" y="1144"/>
                    <a:pt x="704" y="792"/>
                  </a:cubicBezTo>
                  <a:cubicBezTo>
                    <a:pt x="817" y="503"/>
                    <a:pt x="994" y="252"/>
                    <a:pt x="1195" y="25"/>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4" name="Google Shape;9994;p59"/>
            <p:cNvSpPr/>
            <p:nvPr/>
          </p:nvSpPr>
          <p:spPr>
            <a:xfrm>
              <a:off x="6874540" y="3851274"/>
              <a:ext cx="52195" cy="127657"/>
            </a:xfrm>
            <a:custGeom>
              <a:avLst/>
              <a:gdLst/>
              <a:ahLst/>
              <a:cxnLst/>
              <a:rect l="l" t="t" r="r" b="b"/>
              <a:pathLst>
                <a:path w="1070" h="2617" extrusionOk="0">
                  <a:moveTo>
                    <a:pt x="881" y="1"/>
                  </a:moveTo>
                  <a:cubicBezTo>
                    <a:pt x="126" y="667"/>
                    <a:pt x="0" y="1787"/>
                    <a:pt x="579" y="2591"/>
                  </a:cubicBezTo>
                  <a:lnTo>
                    <a:pt x="856" y="2616"/>
                  </a:lnTo>
                  <a:cubicBezTo>
                    <a:pt x="780" y="2528"/>
                    <a:pt x="730" y="2428"/>
                    <a:pt x="679" y="2327"/>
                  </a:cubicBezTo>
                  <a:cubicBezTo>
                    <a:pt x="642" y="2264"/>
                    <a:pt x="617" y="2189"/>
                    <a:pt x="579" y="2113"/>
                  </a:cubicBezTo>
                  <a:cubicBezTo>
                    <a:pt x="554" y="2051"/>
                    <a:pt x="541" y="1963"/>
                    <a:pt x="516" y="1887"/>
                  </a:cubicBezTo>
                  <a:cubicBezTo>
                    <a:pt x="491" y="1824"/>
                    <a:pt x="491" y="1736"/>
                    <a:pt x="478" y="1661"/>
                  </a:cubicBezTo>
                  <a:cubicBezTo>
                    <a:pt x="466" y="1585"/>
                    <a:pt x="466" y="1497"/>
                    <a:pt x="466" y="1422"/>
                  </a:cubicBezTo>
                  <a:cubicBezTo>
                    <a:pt x="466" y="1334"/>
                    <a:pt x="478" y="1258"/>
                    <a:pt x="478" y="1183"/>
                  </a:cubicBezTo>
                  <a:cubicBezTo>
                    <a:pt x="491" y="1108"/>
                    <a:pt x="503" y="1032"/>
                    <a:pt x="529" y="957"/>
                  </a:cubicBezTo>
                  <a:lnTo>
                    <a:pt x="604" y="730"/>
                  </a:lnTo>
                  <a:cubicBezTo>
                    <a:pt x="629" y="655"/>
                    <a:pt x="667" y="592"/>
                    <a:pt x="705" y="516"/>
                  </a:cubicBezTo>
                  <a:cubicBezTo>
                    <a:pt x="805" y="340"/>
                    <a:pt x="931" y="190"/>
                    <a:pt x="1069" y="51"/>
                  </a:cubicBezTo>
                  <a:lnTo>
                    <a:pt x="88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5" name="Google Shape;9995;p59"/>
            <p:cNvSpPr/>
            <p:nvPr/>
          </p:nvSpPr>
          <p:spPr>
            <a:xfrm>
              <a:off x="6995366" y="3872152"/>
              <a:ext cx="31317" cy="116584"/>
            </a:xfrm>
            <a:custGeom>
              <a:avLst/>
              <a:gdLst/>
              <a:ahLst/>
              <a:cxnLst/>
              <a:rect l="l" t="t" r="r" b="b"/>
              <a:pathLst>
                <a:path w="642" h="2390" extrusionOk="0">
                  <a:moveTo>
                    <a:pt x="441" y="0"/>
                  </a:moveTo>
                  <a:cubicBezTo>
                    <a:pt x="139" y="378"/>
                    <a:pt x="1" y="843"/>
                    <a:pt x="13" y="1321"/>
                  </a:cubicBezTo>
                  <a:cubicBezTo>
                    <a:pt x="26" y="1698"/>
                    <a:pt x="139" y="2050"/>
                    <a:pt x="328" y="2377"/>
                  </a:cubicBezTo>
                  <a:lnTo>
                    <a:pt x="604" y="2390"/>
                  </a:lnTo>
                  <a:cubicBezTo>
                    <a:pt x="554" y="2314"/>
                    <a:pt x="504" y="2226"/>
                    <a:pt x="466" y="2138"/>
                  </a:cubicBezTo>
                  <a:cubicBezTo>
                    <a:pt x="315" y="1849"/>
                    <a:pt x="252" y="1522"/>
                    <a:pt x="252" y="1195"/>
                  </a:cubicBezTo>
                  <a:cubicBezTo>
                    <a:pt x="252" y="1120"/>
                    <a:pt x="265" y="1044"/>
                    <a:pt x="277" y="956"/>
                  </a:cubicBezTo>
                  <a:cubicBezTo>
                    <a:pt x="277" y="868"/>
                    <a:pt x="302" y="793"/>
                    <a:pt x="315" y="717"/>
                  </a:cubicBezTo>
                  <a:lnTo>
                    <a:pt x="390" y="478"/>
                  </a:lnTo>
                  <a:cubicBezTo>
                    <a:pt x="416" y="403"/>
                    <a:pt x="466" y="340"/>
                    <a:pt x="504" y="265"/>
                  </a:cubicBezTo>
                  <a:cubicBezTo>
                    <a:pt x="541" y="189"/>
                    <a:pt x="592" y="101"/>
                    <a:pt x="642" y="38"/>
                  </a:cubicBezTo>
                  <a:lnTo>
                    <a:pt x="44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6" name="Google Shape;9996;p59"/>
            <p:cNvSpPr/>
            <p:nvPr/>
          </p:nvSpPr>
          <p:spPr>
            <a:xfrm>
              <a:off x="7153605" y="3902835"/>
              <a:ext cx="111072" cy="115365"/>
            </a:xfrm>
            <a:custGeom>
              <a:avLst/>
              <a:gdLst/>
              <a:ahLst/>
              <a:cxnLst/>
              <a:rect l="l" t="t" r="r" b="b"/>
              <a:pathLst>
                <a:path w="2277" h="2365" extrusionOk="0">
                  <a:moveTo>
                    <a:pt x="127" y="0"/>
                  </a:moveTo>
                  <a:cubicBezTo>
                    <a:pt x="51" y="239"/>
                    <a:pt x="1" y="491"/>
                    <a:pt x="1" y="742"/>
                  </a:cubicBezTo>
                  <a:lnTo>
                    <a:pt x="1" y="968"/>
                  </a:lnTo>
                  <a:cubicBezTo>
                    <a:pt x="1" y="1044"/>
                    <a:pt x="26" y="1132"/>
                    <a:pt x="26" y="1195"/>
                  </a:cubicBezTo>
                  <a:lnTo>
                    <a:pt x="76" y="1421"/>
                  </a:lnTo>
                  <a:cubicBezTo>
                    <a:pt x="102" y="1497"/>
                    <a:pt x="114" y="1572"/>
                    <a:pt x="139" y="1648"/>
                  </a:cubicBezTo>
                  <a:cubicBezTo>
                    <a:pt x="227" y="1899"/>
                    <a:pt x="353" y="2150"/>
                    <a:pt x="517" y="2364"/>
                  </a:cubicBezTo>
                  <a:lnTo>
                    <a:pt x="441" y="2037"/>
                  </a:lnTo>
                  <a:lnTo>
                    <a:pt x="441" y="2037"/>
                  </a:lnTo>
                  <a:lnTo>
                    <a:pt x="2277" y="2201"/>
                  </a:lnTo>
                  <a:cubicBezTo>
                    <a:pt x="2114" y="1849"/>
                    <a:pt x="2026" y="1471"/>
                    <a:pt x="2000" y="1094"/>
                  </a:cubicBezTo>
                  <a:cubicBezTo>
                    <a:pt x="2000" y="880"/>
                    <a:pt x="2013" y="667"/>
                    <a:pt x="2051" y="465"/>
                  </a:cubicBezTo>
                  <a:cubicBezTo>
                    <a:pt x="1510" y="352"/>
                    <a:pt x="793" y="176"/>
                    <a:pt x="1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7" name="Google Shape;9997;p59"/>
            <p:cNvSpPr/>
            <p:nvPr/>
          </p:nvSpPr>
          <p:spPr>
            <a:xfrm>
              <a:off x="7130338" y="3897908"/>
              <a:ext cx="30683" cy="103121"/>
            </a:xfrm>
            <a:custGeom>
              <a:avLst/>
              <a:gdLst/>
              <a:ahLst/>
              <a:cxnLst/>
              <a:rect l="l" t="t" r="r" b="b"/>
              <a:pathLst>
                <a:path w="629" h="2114" extrusionOk="0">
                  <a:moveTo>
                    <a:pt x="201" y="1"/>
                  </a:moveTo>
                  <a:cubicBezTo>
                    <a:pt x="63" y="302"/>
                    <a:pt x="0" y="642"/>
                    <a:pt x="13" y="969"/>
                  </a:cubicBezTo>
                  <a:cubicBezTo>
                    <a:pt x="25" y="1371"/>
                    <a:pt x="151" y="1749"/>
                    <a:pt x="352" y="2088"/>
                  </a:cubicBezTo>
                  <a:lnTo>
                    <a:pt x="629" y="2113"/>
                  </a:lnTo>
                  <a:cubicBezTo>
                    <a:pt x="566" y="2013"/>
                    <a:pt x="516" y="1912"/>
                    <a:pt x="465" y="1811"/>
                  </a:cubicBezTo>
                  <a:cubicBezTo>
                    <a:pt x="327" y="1510"/>
                    <a:pt x="252" y="1170"/>
                    <a:pt x="252" y="843"/>
                  </a:cubicBezTo>
                  <a:cubicBezTo>
                    <a:pt x="252" y="755"/>
                    <a:pt x="264" y="680"/>
                    <a:pt x="277" y="592"/>
                  </a:cubicBezTo>
                  <a:cubicBezTo>
                    <a:pt x="277" y="504"/>
                    <a:pt x="302" y="428"/>
                    <a:pt x="314" y="353"/>
                  </a:cubicBezTo>
                  <a:lnTo>
                    <a:pt x="390" y="114"/>
                  </a:lnTo>
                  <a:cubicBezTo>
                    <a:pt x="390" y="89"/>
                    <a:pt x="415" y="76"/>
                    <a:pt x="415" y="51"/>
                  </a:cubicBezTo>
                  <a:lnTo>
                    <a:pt x="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8" name="Google Shape;9998;p59"/>
            <p:cNvSpPr/>
            <p:nvPr/>
          </p:nvSpPr>
          <p:spPr>
            <a:xfrm>
              <a:off x="6657375" y="4270245"/>
              <a:ext cx="529409" cy="360728"/>
            </a:xfrm>
            <a:custGeom>
              <a:avLst/>
              <a:gdLst/>
              <a:ahLst/>
              <a:cxnLst/>
              <a:rect l="l" t="t" r="r" b="b"/>
              <a:pathLst>
                <a:path w="10853" h="7395" extrusionOk="0">
                  <a:moveTo>
                    <a:pt x="4063" y="1610"/>
                  </a:moveTo>
                  <a:lnTo>
                    <a:pt x="4063" y="1610"/>
                  </a:lnTo>
                  <a:cubicBezTo>
                    <a:pt x="4553" y="1660"/>
                    <a:pt x="5031" y="1736"/>
                    <a:pt x="5521" y="1799"/>
                  </a:cubicBezTo>
                  <a:cubicBezTo>
                    <a:pt x="5999" y="1874"/>
                    <a:pt x="6477" y="1962"/>
                    <a:pt x="6967" y="2025"/>
                  </a:cubicBezTo>
                  <a:cubicBezTo>
                    <a:pt x="7445" y="2088"/>
                    <a:pt x="7923" y="2189"/>
                    <a:pt x="8401" y="2277"/>
                  </a:cubicBezTo>
                  <a:lnTo>
                    <a:pt x="9130" y="2402"/>
                  </a:lnTo>
                  <a:cubicBezTo>
                    <a:pt x="9369" y="2453"/>
                    <a:pt x="9608" y="2490"/>
                    <a:pt x="9847" y="2541"/>
                  </a:cubicBezTo>
                  <a:cubicBezTo>
                    <a:pt x="9608" y="2515"/>
                    <a:pt x="9357" y="2478"/>
                    <a:pt x="9118" y="2453"/>
                  </a:cubicBezTo>
                  <a:lnTo>
                    <a:pt x="8388" y="2352"/>
                  </a:lnTo>
                  <a:cubicBezTo>
                    <a:pt x="7910" y="2277"/>
                    <a:pt x="7433" y="2201"/>
                    <a:pt x="6942" y="2126"/>
                  </a:cubicBezTo>
                  <a:cubicBezTo>
                    <a:pt x="6464" y="2050"/>
                    <a:pt x="5987" y="1962"/>
                    <a:pt x="5509" y="1874"/>
                  </a:cubicBezTo>
                  <a:cubicBezTo>
                    <a:pt x="5018" y="1786"/>
                    <a:pt x="4540" y="1698"/>
                    <a:pt x="4063" y="1610"/>
                  </a:cubicBezTo>
                  <a:close/>
                  <a:moveTo>
                    <a:pt x="2642" y="2453"/>
                  </a:moveTo>
                  <a:lnTo>
                    <a:pt x="2642" y="2453"/>
                  </a:lnTo>
                  <a:cubicBezTo>
                    <a:pt x="3258" y="2541"/>
                    <a:pt x="3874" y="2641"/>
                    <a:pt x="4490" y="2729"/>
                  </a:cubicBezTo>
                  <a:cubicBezTo>
                    <a:pt x="5106" y="2830"/>
                    <a:pt x="5710" y="2943"/>
                    <a:pt x="6326" y="3044"/>
                  </a:cubicBezTo>
                  <a:cubicBezTo>
                    <a:pt x="6942" y="3144"/>
                    <a:pt x="7546" y="3257"/>
                    <a:pt x="8162" y="3371"/>
                  </a:cubicBezTo>
                  <a:lnTo>
                    <a:pt x="9080" y="3534"/>
                  </a:lnTo>
                  <a:cubicBezTo>
                    <a:pt x="9382" y="3597"/>
                    <a:pt x="9684" y="3660"/>
                    <a:pt x="9998" y="3723"/>
                  </a:cubicBezTo>
                  <a:cubicBezTo>
                    <a:pt x="9684" y="3685"/>
                    <a:pt x="9382" y="3635"/>
                    <a:pt x="9067" y="3584"/>
                  </a:cubicBezTo>
                  <a:lnTo>
                    <a:pt x="8149" y="3446"/>
                  </a:lnTo>
                  <a:cubicBezTo>
                    <a:pt x="7533" y="3345"/>
                    <a:pt x="6917" y="3232"/>
                    <a:pt x="6313" y="3132"/>
                  </a:cubicBezTo>
                  <a:cubicBezTo>
                    <a:pt x="5697" y="3031"/>
                    <a:pt x="5081" y="2918"/>
                    <a:pt x="4478" y="2805"/>
                  </a:cubicBezTo>
                  <a:cubicBezTo>
                    <a:pt x="3861" y="2691"/>
                    <a:pt x="3258" y="2578"/>
                    <a:pt x="2642" y="2453"/>
                  </a:cubicBezTo>
                  <a:close/>
                  <a:moveTo>
                    <a:pt x="680" y="3119"/>
                  </a:moveTo>
                  <a:lnTo>
                    <a:pt x="680" y="3119"/>
                  </a:lnTo>
                  <a:cubicBezTo>
                    <a:pt x="1020" y="3182"/>
                    <a:pt x="1359" y="3257"/>
                    <a:pt x="1699" y="3320"/>
                  </a:cubicBezTo>
                  <a:cubicBezTo>
                    <a:pt x="2038" y="3396"/>
                    <a:pt x="2378" y="3471"/>
                    <a:pt x="2717" y="3547"/>
                  </a:cubicBezTo>
                  <a:cubicBezTo>
                    <a:pt x="3057" y="3635"/>
                    <a:pt x="3396" y="3710"/>
                    <a:pt x="3736" y="3798"/>
                  </a:cubicBezTo>
                  <a:lnTo>
                    <a:pt x="4239" y="3936"/>
                  </a:lnTo>
                  <a:cubicBezTo>
                    <a:pt x="4415" y="3974"/>
                    <a:pt x="4578" y="4024"/>
                    <a:pt x="4742" y="4075"/>
                  </a:cubicBezTo>
                  <a:cubicBezTo>
                    <a:pt x="4578" y="4037"/>
                    <a:pt x="4402" y="4012"/>
                    <a:pt x="4226" y="3974"/>
                  </a:cubicBezTo>
                  <a:lnTo>
                    <a:pt x="3723" y="3874"/>
                  </a:lnTo>
                  <a:cubicBezTo>
                    <a:pt x="3384" y="3798"/>
                    <a:pt x="3044" y="3723"/>
                    <a:pt x="2705" y="3647"/>
                  </a:cubicBezTo>
                  <a:cubicBezTo>
                    <a:pt x="2365" y="3572"/>
                    <a:pt x="2025" y="3484"/>
                    <a:pt x="1686" y="3396"/>
                  </a:cubicBezTo>
                  <a:cubicBezTo>
                    <a:pt x="1346" y="3308"/>
                    <a:pt x="1020" y="3220"/>
                    <a:pt x="680" y="3119"/>
                  </a:cubicBezTo>
                  <a:close/>
                  <a:moveTo>
                    <a:pt x="139" y="0"/>
                  </a:moveTo>
                  <a:cubicBezTo>
                    <a:pt x="139" y="63"/>
                    <a:pt x="152" y="139"/>
                    <a:pt x="164" y="214"/>
                  </a:cubicBezTo>
                  <a:lnTo>
                    <a:pt x="9658" y="1723"/>
                  </a:lnTo>
                  <a:lnTo>
                    <a:pt x="9658" y="1723"/>
                  </a:lnTo>
                  <a:lnTo>
                    <a:pt x="202" y="415"/>
                  </a:lnTo>
                  <a:lnTo>
                    <a:pt x="202" y="415"/>
                  </a:lnTo>
                  <a:cubicBezTo>
                    <a:pt x="215" y="541"/>
                    <a:pt x="240" y="692"/>
                    <a:pt x="252" y="843"/>
                  </a:cubicBezTo>
                  <a:lnTo>
                    <a:pt x="2931" y="1396"/>
                  </a:lnTo>
                  <a:lnTo>
                    <a:pt x="265" y="1032"/>
                  </a:lnTo>
                  <a:lnTo>
                    <a:pt x="265" y="1032"/>
                  </a:lnTo>
                  <a:cubicBezTo>
                    <a:pt x="278" y="1170"/>
                    <a:pt x="278" y="1321"/>
                    <a:pt x="290" y="1472"/>
                  </a:cubicBezTo>
                  <a:lnTo>
                    <a:pt x="5584" y="2503"/>
                  </a:lnTo>
                  <a:lnTo>
                    <a:pt x="5584" y="2503"/>
                  </a:lnTo>
                  <a:lnTo>
                    <a:pt x="290" y="1673"/>
                  </a:lnTo>
                  <a:lnTo>
                    <a:pt x="290" y="1673"/>
                  </a:lnTo>
                  <a:cubicBezTo>
                    <a:pt x="315" y="2339"/>
                    <a:pt x="265" y="3006"/>
                    <a:pt x="152" y="3660"/>
                  </a:cubicBezTo>
                  <a:lnTo>
                    <a:pt x="9759" y="6036"/>
                  </a:lnTo>
                  <a:lnTo>
                    <a:pt x="9759" y="6036"/>
                  </a:lnTo>
                  <a:lnTo>
                    <a:pt x="114" y="3861"/>
                  </a:lnTo>
                  <a:cubicBezTo>
                    <a:pt x="102" y="3974"/>
                    <a:pt x="64" y="4087"/>
                    <a:pt x="39" y="4200"/>
                  </a:cubicBezTo>
                  <a:lnTo>
                    <a:pt x="1" y="4439"/>
                  </a:lnTo>
                  <a:cubicBezTo>
                    <a:pt x="3333" y="5609"/>
                    <a:pt x="6728" y="6590"/>
                    <a:pt x="10174" y="7394"/>
                  </a:cubicBezTo>
                  <a:cubicBezTo>
                    <a:pt x="10212" y="7332"/>
                    <a:pt x="10249" y="7269"/>
                    <a:pt x="10287" y="7193"/>
                  </a:cubicBezTo>
                  <a:lnTo>
                    <a:pt x="680" y="4490"/>
                  </a:lnTo>
                  <a:lnTo>
                    <a:pt x="680" y="4490"/>
                  </a:lnTo>
                  <a:lnTo>
                    <a:pt x="10363" y="7017"/>
                  </a:lnTo>
                  <a:cubicBezTo>
                    <a:pt x="10488" y="6728"/>
                    <a:pt x="10602" y="6426"/>
                    <a:pt x="10677" y="6124"/>
                  </a:cubicBezTo>
                  <a:cubicBezTo>
                    <a:pt x="10740" y="5860"/>
                    <a:pt x="10790" y="5584"/>
                    <a:pt x="10815" y="5307"/>
                  </a:cubicBezTo>
                  <a:lnTo>
                    <a:pt x="5584" y="4200"/>
                  </a:lnTo>
                  <a:lnTo>
                    <a:pt x="10840" y="5118"/>
                  </a:lnTo>
                  <a:cubicBezTo>
                    <a:pt x="10840" y="4942"/>
                    <a:pt x="10853" y="4754"/>
                    <a:pt x="10840" y="4553"/>
                  </a:cubicBezTo>
                  <a:lnTo>
                    <a:pt x="680" y="2541"/>
                  </a:lnTo>
                  <a:lnTo>
                    <a:pt x="10828" y="4351"/>
                  </a:lnTo>
                  <a:cubicBezTo>
                    <a:pt x="10740" y="3320"/>
                    <a:pt x="10463" y="2302"/>
                    <a:pt x="10010" y="1371"/>
                  </a:cubicBezTo>
                  <a:lnTo>
                    <a:pt x="13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9" name="Google Shape;9999;p59"/>
            <p:cNvSpPr/>
            <p:nvPr/>
          </p:nvSpPr>
          <p:spPr>
            <a:xfrm>
              <a:off x="7518571" y="4317464"/>
              <a:ext cx="125218" cy="234973"/>
            </a:xfrm>
            <a:custGeom>
              <a:avLst/>
              <a:gdLst/>
              <a:ahLst/>
              <a:cxnLst/>
              <a:rect l="l" t="t" r="r" b="b"/>
              <a:pathLst>
                <a:path w="2567" h="4817" extrusionOk="0">
                  <a:moveTo>
                    <a:pt x="2453" y="1"/>
                  </a:moveTo>
                  <a:cubicBezTo>
                    <a:pt x="1623" y="152"/>
                    <a:pt x="856" y="315"/>
                    <a:pt x="190" y="428"/>
                  </a:cubicBezTo>
                  <a:cubicBezTo>
                    <a:pt x="454" y="1786"/>
                    <a:pt x="391" y="3195"/>
                    <a:pt x="1" y="4528"/>
                  </a:cubicBezTo>
                  <a:lnTo>
                    <a:pt x="2013" y="4150"/>
                  </a:lnTo>
                  <a:lnTo>
                    <a:pt x="2013" y="4150"/>
                  </a:lnTo>
                  <a:lnTo>
                    <a:pt x="1925" y="4817"/>
                  </a:lnTo>
                  <a:cubicBezTo>
                    <a:pt x="2139" y="4326"/>
                    <a:pt x="2302" y="3823"/>
                    <a:pt x="2390" y="3320"/>
                  </a:cubicBezTo>
                  <a:lnTo>
                    <a:pt x="2466" y="2880"/>
                  </a:lnTo>
                  <a:cubicBezTo>
                    <a:pt x="2491" y="2742"/>
                    <a:pt x="2503" y="2591"/>
                    <a:pt x="2516" y="2453"/>
                  </a:cubicBezTo>
                  <a:lnTo>
                    <a:pt x="2554" y="2013"/>
                  </a:lnTo>
                  <a:lnTo>
                    <a:pt x="2566" y="1573"/>
                  </a:lnTo>
                  <a:lnTo>
                    <a:pt x="2566" y="1132"/>
                  </a:lnTo>
                  <a:cubicBezTo>
                    <a:pt x="2566" y="994"/>
                    <a:pt x="2541" y="843"/>
                    <a:pt x="2541" y="705"/>
                  </a:cubicBezTo>
                  <a:lnTo>
                    <a:pt x="2541" y="592"/>
                  </a:lnTo>
                  <a:lnTo>
                    <a:pt x="2516" y="479"/>
                  </a:lnTo>
                  <a:lnTo>
                    <a:pt x="2491" y="265"/>
                  </a:lnTo>
                  <a:cubicBezTo>
                    <a:pt x="2478" y="177"/>
                    <a:pt x="2466" y="89"/>
                    <a:pt x="2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0" name="Google Shape;10000;p59"/>
            <p:cNvSpPr/>
            <p:nvPr/>
          </p:nvSpPr>
          <p:spPr>
            <a:xfrm>
              <a:off x="7281212" y="4282489"/>
              <a:ext cx="65073" cy="297558"/>
            </a:xfrm>
            <a:custGeom>
              <a:avLst/>
              <a:gdLst/>
              <a:ahLst/>
              <a:cxnLst/>
              <a:rect l="l" t="t" r="r" b="b"/>
              <a:pathLst>
                <a:path w="1334" h="6100" extrusionOk="0">
                  <a:moveTo>
                    <a:pt x="189" y="1"/>
                  </a:moveTo>
                  <a:lnTo>
                    <a:pt x="1" y="39"/>
                  </a:lnTo>
                  <a:cubicBezTo>
                    <a:pt x="290" y="517"/>
                    <a:pt x="504" y="1032"/>
                    <a:pt x="642" y="1573"/>
                  </a:cubicBezTo>
                  <a:lnTo>
                    <a:pt x="705" y="1799"/>
                  </a:lnTo>
                  <a:cubicBezTo>
                    <a:pt x="730" y="1887"/>
                    <a:pt x="730" y="1963"/>
                    <a:pt x="742" y="2038"/>
                  </a:cubicBezTo>
                  <a:lnTo>
                    <a:pt x="793" y="2277"/>
                  </a:lnTo>
                  <a:lnTo>
                    <a:pt x="805" y="2390"/>
                  </a:lnTo>
                  <a:lnTo>
                    <a:pt x="818" y="2516"/>
                  </a:lnTo>
                  <a:cubicBezTo>
                    <a:pt x="843" y="2667"/>
                    <a:pt x="856" y="2830"/>
                    <a:pt x="868" y="2981"/>
                  </a:cubicBezTo>
                  <a:lnTo>
                    <a:pt x="881" y="3459"/>
                  </a:lnTo>
                  <a:cubicBezTo>
                    <a:pt x="868" y="4100"/>
                    <a:pt x="793" y="4742"/>
                    <a:pt x="642" y="5358"/>
                  </a:cubicBezTo>
                  <a:cubicBezTo>
                    <a:pt x="592" y="5521"/>
                    <a:pt x="554" y="5672"/>
                    <a:pt x="504" y="5823"/>
                  </a:cubicBezTo>
                  <a:cubicBezTo>
                    <a:pt x="466" y="5911"/>
                    <a:pt x="441" y="5999"/>
                    <a:pt x="403" y="6100"/>
                  </a:cubicBezTo>
                  <a:lnTo>
                    <a:pt x="579" y="6062"/>
                  </a:lnTo>
                  <a:cubicBezTo>
                    <a:pt x="1082" y="4591"/>
                    <a:pt x="1333" y="2076"/>
                    <a:pt x="1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1" name="Google Shape;10001;p59"/>
            <p:cNvSpPr/>
            <p:nvPr/>
          </p:nvSpPr>
          <p:spPr>
            <a:xfrm>
              <a:off x="7145020" y="4284343"/>
              <a:ext cx="164437" cy="328241"/>
            </a:xfrm>
            <a:custGeom>
              <a:avLst/>
              <a:gdLst/>
              <a:ahLst/>
              <a:cxnLst/>
              <a:rect l="l" t="t" r="r" b="b"/>
              <a:pathLst>
                <a:path w="3371" h="6729" extrusionOk="0">
                  <a:moveTo>
                    <a:pt x="2755" y="1"/>
                  </a:moveTo>
                  <a:lnTo>
                    <a:pt x="1" y="365"/>
                  </a:lnTo>
                  <a:cubicBezTo>
                    <a:pt x="1334" y="2868"/>
                    <a:pt x="1271" y="4767"/>
                    <a:pt x="969" y="5923"/>
                  </a:cubicBezTo>
                  <a:cubicBezTo>
                    <a:pt x="919" y="6125"/>
                    <a:pt x="856" y="6313"/>
                    <a:pt x="781" y="6514"/>
                  </a:cubicBezTo>
                  <a:lnTo>
                    <a:pt x="2881" y="6112"/>
                  </a:lnTo>
                  <a:lnTo>
                    <a:pt x="2805" y="6728"/>
                  </a:lnTo>
                  <a:cubicBezTo>
                    <a:pt x="2981" y="6250"/>
                    <a:pt x="3119" y="5773"/>
                    <a:pt x="3207" y="5282"/>
                  </a:cubicBezTo>
                  <a:lnTo>
                    <a:pt x="3283" y="4817"/>
                  </a:lnTo>
                  <a:cubicBezTo>
                    <a:pt x="3296" y="4666"/>
                    <a:pt x="3321" y="4502"/>
                    <a:pt x="3333" y="4364"/>
                  </a:cubicBezTo>
                  <a:lnTo>
                    <a:pt x="3358" y="3899"/>
                  </a:lnTo>
                  <a:lnTo>
                    <a:pt x="3371" y="3421"/>
                  </a:lnTo>
                  <a:lnTo>
                    <a:pt x="3371" y="2956"/>
                  </a:lnTo>
                  <a:cubicBezTo>
                    <a:pt x="3371" y="2792"/>
                    <a:pt x="3346" y="2641"/>
                    <a:pt x="3346" y="2491"/>
                  </a:cubicBezTo>
                  <a:lnTo>
                    <a:pt x="3346" y="2377"/>
                  </a:lnTo>
                  <a:lnTo>
                    <a:pt x="3333" y="2252"/>
                  </a:lnTo>
                  <a:lnTo>
                    <a:pt x="3296" y="2025"/>
                  </a:lnTo>
                  <a:cubicBezTo>
                    <a:pt x="3283" y="1874"/>
                    <a:pt x="3245" y="1723"/>
                    <a:pt x="3220" y="1573"/>
                  </a:cubicBezTo>
                  <a:cubicBezTo>
                    <a:pt x="3119" y="1032"/>
                    <a:pt x="2956" y="504"/>
                    <a:pt x="27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2" name="Google Shape;10002;p59"/>
            <p:cNvSpPr/>
            <p:nvPr/>
          </p:nvSpPr>
          <p:spPr>
            <a:xfrm>
              <a:off x="7475060" y="4344489"/>
              <a:ext cx="35609" cy="203071"/>
            </a:xfrm>
            <a:custGeom>
              <a:avLst/>
              <a:gdLst/>
              <a:ahLst/>
              <a:cxnLst/>
              <a:rect l="l" t="t" r="r" b="b"/>
              <a:pathLst>
                <a:path w="730" h="4163" extrusionOk="0">
                  <a:moveTo>
                    <a:pt x="302" y="0"/>
                  </a:moveTo>
                  <a:cubicBezTo>
                    <a:pt x="327" y="75"/>
                    <a:pt x="327" y="138"/>
                    <a:pt x="352" y="214"/>
                  </a:cubicBezTo>
                  <a:lnTo>
                    <a:pt x="390" y="440"/>
                  </a:lnTo>
                  <a:lnTo>
                    <a:pt x="403" y="553"/>
                  </a:lnTo>
                  <a:lnTo>
                    <a:pt x="415" y="667"/>
                  </a:lnTo>
                  <a:cubicBezTo>
                    <a:pt x="440" y="830"/>
                    <a:pt x="453" y="981"/>
                    <a:pt x="465" y="1144"/>
                  </a:cubicBezTo>
                  <a:cubicBezTo>
                    <a:pt x="465" y="1295"/>
                    <a:pt x="478" y="1459"/>
                    <a:pt x="478" y="1610"/>
                  </a:cubicBezTo>
                  <a:cubicBezTo>
                    <a:pt x="478" y="2238"/>
                    <a:pt x="390" y="2855"/>
                    <a:pt x="239" y="3458"/>
                  </a:cubicBezTo>
                  <a:cubicBezTo>
                    <a:pt x="189" y="3609"/>
                    <a:pt x="151" y="3747"/>
                    <a:pt x="101" y="3898"/>
                  </a:cubicBezTo>
                  <a:cubicBezTo>
                    <a:pt x="63" y="3986"/>
                    <a:pt x="38" y="4074"/>
                    <a:pt x="0" y="4162"/>
                  </a:cubicBezTo>
                  <a:lnTo>
                    <a:pt x="189" y="4125"/>
                  </a:lnTo>
                  <a:cubicBezTo>
                    <a:pt x="641" y="2792"/>
                    <a:pt x="730" y="1371"/>
                    <a:pt x="4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3" name="Google Shape;10003;p59"/>
            <p:cNvSpPr/>
            <p:nvPr/>
          </p:nvSpPr>
          <p:spPr>
            <a:xfrm>
              <a:off x="7326625" y="4285562"/>
              <a:ext cx="157072" cy="293265"/>
            </a:xfrm>
            <a:custGeom>
              <a:avLst/>
              <a:gdLst/>
              <a:ahLst/>
              <a:cxnLst/>
              <a:rect l="l" t="t" r="r" b="b"/>
              <a:pathLst>
                <a:path w="3220" h="6012" extrusionOk="0">
                  <a:moveTo>
                    <a:pt x="0" y="1"/>
                  </a:moveTo>
                  <a:lnTo>
                    <a:pt x="0" y="1"/>
                  </a:lnTo>
                  <a:cubicBezTo>
                    <a:pt x="968" y="2025"/>
                    <a:pt x="805" y="4314"/>
                    <a:pt x="365" y="5861"/>
                  </a:cubicBezTo>
                  <a:lnTo>
                    <a:pt x="2716" y="5408"/>
                  </a:lnTo>
                  <a:lnTo>
                    <a:pt x="2716" y="5408"/>
                  </a:lnTo>
                  <a:lnTo>
                    <a:pt x="2641" y="6012"/>
                  </a:lnTo>
                  <a:cubicBezTo>
                    <a:pt x="2829" y="5546"/>
                    <a:pt x="2968" y="5081"/>
                    <a:pt x="3056" y="4591"/>
                  </a:cubicBezTo>
                  <a:lnTo>
                    <a:pt x="3131" y="4151"/>
                  </a:lnTo>
                  <a:cubicBezTo>
                    <a:pt x="3144" y="4000"/>
                    <a:pt x="3169" y="3849"/>
                    <a:pt x="3181" y="3698"/>
                  </a:cubicBezTo>
                  <a:lnTo>
                    <a:pt x="3207" y="3258"/>
                  </a:lnTo>
                  <a:lnTo>
                    <a:pt x="3219" y="2805"/>
                  </a:lnTo>
                  <a:lnTo>
                    <a:pt x="3219" y="2352"/>
                  </a:lnTo>
                  <a:cubicBezTo>
                    <a:pt x="3219" y="2201"/>
                    <a:pt x="3194" y="2051"/>
                    <a:pt x="3194" y="1912"/>
                  </a:cubicBezTo>
                  <a:lnTo>
                    <a:pt x="3194" y="1799"/>
                  </a:lnTo>
                  <a:lnTo>
                    <a:pt x="3181" y="1686"/>
                  </a:lnTo>
                  <a:lnTo>
                    <a:pt x="3144" y="1460"/>
                  </a:lnTo>
                  <a:cubicBezTo>
                    <a:pt x="3144" y="1384"/>
                    <a:pt x="3131" y="1321"/>
                    <a:pt x="3119" y="1246"/>
                  </a:cubicBezTo>
                  <a:cubicBezTo>
                    <a:pt x="2917" y="1283"/>
                    <a:pt x="2729" y="1309"/>
                    <a:pt x="2578" y="1334"/>
                  </a:cubicBezTo>
                  <a:cubicBezTo>
                    <a:pt x="2533" y="1339"/>
                    <a:pt x="2487" y="1342"/>
                    <a:pt x="2442" y="1342"/>
                  </a:cubicBezTo>
                  <a:cubicBezTo>
                    <a:pt x="2187" y="1342"/>
                    <a:pt x="1940" y="1251"/>
                    <a:pt x="1748" y="1070"/>
                  </a:cubicBezTo>
                  <a:cubicBezTo>
                    <a:pt x="1232" y="617"/>
                    <a:pt x="641" y="252"/>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4" name="Google Shape;10004;p59"/>
            <p:cNvSpPr/>
            <p:nvPr/>
          </p:nvSpPr>
          <p:spPr>
            <a:xfrm>
              <a:off x="6676399" y="4013858"/>
              <a:ext cx="106779" cy="171169"/>
            </a:xfrm>
            <a:custGeom>
              <a:avLst/>
              <a:gdLst/>
              <a:ahLst/>
              <a:cxnLst/>
              <a:rect l="l" t="t" r="r" b="b"/>
              <a:pathLst>
                <a:path w="2189" h="3509" extrusionOk="0">
                  <a:moveTo>
                    <a:pt x="617" y="0"/>
                  </a:moveTo>
                  <a:cubicBezTo>
                    <a:pt x="215" y="327"/>
                    <a:pt x="1" y="1044"/>
                    <a:pt x="1" y="1761"/>
                  </a:cubicBezTo>
                  <a:cubicBezTo>
                    <a:pt x="1" y="2427"/>
                    <a:pt x="215" y="3119"/>
                    <a:pt x="655" y="3509"/>
                  </a:cubicBezTo>
                  <a:lnTo>
                    <a:pt x="453" y="3157"/>
                  </a:lnTo>
                  <a:lnTo>
                    <a:pt x="1862" y="3320"/>
                  </a:lnTo>
                  <a:cubicBezTo>
                    <a:pt x="1359" y="2276"/>
                    <a:pt x="1485" y="1031"/>
                    <a:pt x="2189" y="113"/>
                  </a:cubicBezTo>
                  <a:lnTo>
                    <a:pt x="61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5" name="Google Shape;10005;p59"/>
            <p:cNvSpPr/>
            <p:nvPr/>
          </p:nvSpPr>
          <p:spPr>
            <a:xfrm>
              <a:off x="6620595" y="4236490"/>
              <a:ext cx="492629" cy="69999"/>
            </a:xfrm>
            <a:custGeom>
              <a:avLst/>
              <a:gdLst/>
              <a:ahLst/>
              <a:cxnLst/>
              <a:rect l="l" t="t" r="r" b="b"/>
              <a:pathLst>
                <a:path w="10099" h="1435" extrusionOk="0">
                  <a:moveTo>
                    <a:pt x="0" y="1"/>
                  </a:moveTo>
                  <a:lnTo>
                    <a:pt x="0" y="1"/>
                  </a:lnTo>
                  <a:cubicBezTo>
                    <a:pt x="843" y="139"/>
                    <a:pt x="1673" y="278"/>
                    <a:pt x="2515" y="403"/>
                  </a:cubicBezTo>
                  <a:lnTo>
                    <a:pt x="5043" y="768"/>
                  </a:lnTo>
                  <a:lnTo>
                    <a:pt x="7570" y="1107"/>
                  </a:lnTo>
                  <a:lnTo>
                    <a:pt x="8828" y="1284"/>
                  </a:lnTo>
                  <a:lnTo>
                    <a:pt x="10098" y="1434"/>
                  </a:lnTo>
                  <a:lnTo>
                    <a:pt x="8841" y="1233"/>
                  </a:lnTo>
                  <a:lnTo>
                    <a:pt x="7583" y="1045"/>
                  </a:lnTo>
                  <a:lnTo>
                    <a:pt x="5056" y="667"/>
                  </a:lnTo>
                  <a:lnTo>
                    <a:pt x="2528" y="315"/>
                  </a:lnTo>
                  <a:cubicBezTo>
                    <a:pt x="1685" y="202"/>
                    <a:pt x="843" y="101"/>
                    <a:pt x="0" y="1"/>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6" name="Google Shape;10006;p59"/>
            <p:cNvSpPr/>
            <p:nvPr/>
          </p:nvSpPr>
          <p:spPr>
            <a:xfrm>
              <a:off x="6665960" y="4216246"/>
              <a:ext cx="597506" cy="73658"/>
            </a:xfrm>
            <a:custGeom>
              <a:avLst/>
              <a:gdLst/>
              <a:ahLst/>
              <a:cxnLst/>
              <a:rect l="l" t="t" r="r" b="b"/>
              <a:pathLst>
                <a:path w="12249" h="1510" extrusionOk="0">
                  <a:moveTo>
                    <a:pt x="2164" y="1"/>
                  </a:moveTo>
                  <a:lnTo>
                    <a:pt x="1" y="215"/>
                  </a:lnTo>
                  <a:lnTo>
                    <a:pt x="9583" y="1510"/>
                  </a:lnTo>
                  <a:lnTo>
                    <a:pt x="12249" y="1145"/>
                  </a:lnTo>
                  <a:lnTo>
                    <a:pt x="10979" y="1007"/>
                  </a:lnTo>
                  <a:lnTo>
                    <a:pt x="9482" y="1196"/>
                  </a:lnTo>
                  <a:lnTo>
                    <a:pt x="1309" y="240"/>
                  </a:lnTo>
                  <a:lnTo>
                    <a:pt x="2830" y="76"/>
                  </a:lnTo>
                  <a:lnTo>
                    <a:pt x="216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7" name="Google Shape;10007;p59"/>
            <p:cNvSpPr/>
            <p:nvPr/>
          </p:nvSpPr>
          <p:spPr>
            <a:xfrm>
              <a:off x="6762299" y="4000346"/>
              <a:ext cx="343558" cy="30097"/>
            </a:xfrm>
            <a:custGeom>
              <a:avLst/>
              <a:gdLst/>
              <a:ahLst/>
              <a:cxnLst/>
              <a:rect l="l" t="t" r="r" b="b"/>
              <a:pathLst>
                <a:path w="7043" h="617" extrusionOk="0">
                  <a:moveTo>
                    <a:pt x="1434" y="1"/>
                  </a:moveTo>
                  <a:lnTo>
                    <a:pt x="0" y="101"/>
                  </a:lnTo>
                  <a:lnTo>
                    <a:pt x="7042" y="617"/>
                  </a:lnTo>
                  <a:cubicBezTo>
                    <a:pt x="5030" y="441"/>
                    <a:pt x="3257" y="277"/>
                    <a:pt x="2377" y="189"/>
                  </a:cubicBezTo>
                  <a:lnTo>
                    <a:pt x="1119" y="101"/>
                  </a:lnTo>
                  <a:lnTo>
                    <a:pt x="1610" y="63"/>
                  </a:lnTo>
                  <a:cubicBezTo>
                    <a:pt x="1547" y="51"/>
                    <a:pt x="1484" y="26"/>
                    <a:pt x="14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8" name="Google Shape;10008;p59"/>
            <p:cNvSpPr/>
            <p:nvPr/>
          </p:nvSpPr>
          <p:spPr>
            <a:xfrm>
              <a:off x="7933243" y="4172100"/>
              <a:ext cx="48487" cy="9854"/>
            </a:xfrm>
            <a:custGeom>
              <a:avLst/>
              <a:gdLst/>
              <a:ahLst/>
              <a:cxnLst/>
              <a:rect l="l" t="t" r="r" b="b"/>
              <a:pathLst>
                <a:path w="994" h="202" extrusionOk="0">
                  <a:moveTo>
                    <a:pt x="26" y="1"/>
                  </a:moveTo>
                  <a:cubicBezTo>
                    <a:pt x="26" y="63"/>
                    <a:pt x="26" y="139"/>
                    <a:pt x="1" y="189"/>
                  </a:cubicBezTo>
                  <a:lnTo>
                    <a:pt x="1" y="202"/>
                  </a:lnTo>
                  <a:lnTo>
                    <a:pt x="994" y="76"/>
                  </a:lnTo>
                  <a:lnTo>
                    <a:pt x="2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9" name="Google Shape;10009;p59"/>
            <p:cNvSpPr/>
            <p:nvPr/>
          </p:nvSpPr>
          <p:spPr>
            <a:xfrm>
              <a:off x="7838806" y="4258002"/>
              <a:ext cx="89560" cy="235559"/>
            </a:xfrm>
            <a:custGeom>
              <a:avLst/>
              <a:gdLst/>
              <a:ahLst/>
              <a:cxnLst/>
              <a:rect l="l" t="t" r="r" b="b"/>
              <a:pathLst>
                <a:path w="1836" h="4829" extrusionOk="0">
                  <a:moveTo>
                    <a:pt x="1748" y="0"/>
                  </a:moveTo>
                  <a:lnTo>
                    <a:pt x="63" y="365"/>
                  </a:lnTo>
                  <a:cubicBezTo>
                    <a:pt x="428" y="1723"/>
                    <a:pt x="402" y="3144"/>
                    <a:pt x="0" y="4489"/>
                  </a:cubicBezTo>
                  <a:lnTo>
                    <a:pt x="1396" y="4225"/>
                  </a:lnTo>
                  <a:lnTo>
                    <a:pt x="1320" y="4829"/>
                  </a:lnTo>
                  <a:cubicBezTo>
                    <a:pt x="1534" y="4389"/>
                    <a:pt x="1685" y="3911"/>
                    <a:pt x="1786" y="3420"/>
                  </a:cubicBezTo>
                  <a:lnTo>
                    <a:pt x="1836" y="3156"/>
                  </a:lnTo>
                  <a:lnTo>
                    <a:pt x="1836" y="365"/>
                  </a:lnTo>
                  <a:cubicBezTo>
                    <a:pt x="1823" y="302"/>
                    <a:pt x="1811" y="239"/>
                    <a:pt x="1798" y="176"/>
                  </a:cubicBezTo>
                  <a:cubicBezTo>
                    <a:pt x="1786" y="113"/>
                    <a:pt x="1761" y="63"/>
                    <a:pt x="1748"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0" name="Google Shape;10010;p59"/>
            <p:cNvSpPr/>
            <p:nvPr/>
          </p:nvSpPr>
          <p:spPr>
            <a:xfrm>
              <a:off x="7634519" y="4313172"/>
              <a:ext cx="36244" cy="203071"/>
            </a:xfrm>
            <a:custGeom>
              <a:avLst/>
              <a:gdLst/>
              <a:ahLst/>
              <a:cxnLst/>
              <a:rect l="l" t="t" r="r" b="b"/>
              <a:pathLst>
                <a:path w="743" h="4163" extrusionOk="0">
                  <a:moveTo>
                    <a:pt x="453" y="1"/>
                  </a:moveTo>
                  <a:lnTo>
                    <a:pt x="290" y="38"/>
                  </a:lnTo>
                  <a:lnTo>
                    <a:pt x="302" y="89"/>
                  </a:lnTo>
                  <a:cubicBezTo>
                    <a:pt x="328" y="164"/>
                    <a:pt x="340" y="240"/>
                    <a:pt x="353" y="315"/>
                  </a:cubicBezTo>
                  <a:lnTo>
                    <a:pt x="390" y="529"/>
                  </a:lnTo>
                  <a:lnTo>
                    <a:pt x="416" y="642"/>
                  </a:lnTo>
                  <a:lnTo>
                    <a:pt x="428" y="755"/>
                  </a:lnTo>
                  <a:cubicBezTo>
                    <a:pt x="441" y="919"/>
                    <a:pt x="453" y="1057"/>
                    <a:pt x="466" y="1208"/>
                  </a:cubicBezTo>
                  <a:cubicBezTo>
                    <a:pt x="478" y="1359"/>
                    <a:pt x="478" y="1510"/>
                    <a:pt x="478" y="1661"/>
                  </a:cubicBezTo>
                  <a:cubicBezTo>
                    <a:pt x="478" y="2264"/>
                    <a:pt x="390" y="2868"/>
                    <a:pt x="240" y="3459"/>
                  </a:cubicBezTo>
                  <a:cubicBezTo>
                    <a:pt x="189" y="3597"/>
                    <a:pt x="152" y="3748"/>
                    <a:pt x="101" y="3886"/>
                  </a:cubicBezTo>
                  <a:cubicBezTo>
                    <a:pt x="63" y="3974"/>
                    <a:pt x="38" y="4075"/>
                    <a:pt x="1" y="4163"/>
                  </a:cubicBezTo>
                  <a:lnTo>
                    <a:pt x="189" y="4125"/>
                  </a:lnTo>
                  <a:cubicBezTo>
                    <a:pt x="655" y="2805"/>
                    <a:pt x="743" y="1371"/>
                    <a:pt x="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1" name="Google Shape;10011;p59"/>
            <p:cNvSpPr/>
            <p:nvPr/>
          </p:nvSpPr>
          <p:spPr>
            <a:xfrm>
              <a:off x="7951047" y="4183759"/>
              <a:ext cx="116584" cy="282826"/>
            </a:xfrm>
            <a:custGeom>
              <a:avLst/>
              <a:gdLst/>
              <a:ahLst/>
              <a:cxnLst/>
              <a:rect l="l" t="t" r="r" b="b"/>
              <a:pathLst>
                <a:path w="2390" h="5798" extrusionOk="0">
                  <a:moveTo>
                    <a:pt x="1635" y="0"/>
                  </a:moveTo>
                  <a:lnTo>
                    <a:pt x="214" y="189"/>
                  </a:lnTo>
                  <a:cubicBezTo>
                    <a:pt x="616" y="503"/>
                    <a:pt x="843" y="1220"/>
                    <a:pt x="679" y="1258"/>
                  </a:cubicBezTo>
                  <a:lnTo>
                    <a:pt x="113" y="1384"/>
                  </a:lnTo>
                  <a:cubicBezTo>
                    <a:pt x="528" y="2754"/>
                    <a:pt x="491" y="4226"/>
                    <a:pt x="0" y="5571"/>
                  </a:cubicBezTo>
                  <a:lnTo>
                    <a:pt x="1861" y="5219"/>
                  </a:lnTo>
                  <a:lnTo>
                    <a:pt x="1622" y="5797"/>
                  </a:lnTo>
                  <a:cubicBezTo>
                    <a:pt x="2138" y="5144"/>
                    <a:pt x="2377" y="4024"/>
                    <a:pt x="2389" y="2918"/>
                  </a:cubicBezTo>
                  <a:cubicBezTo>
                    <a:pt x="2389" y="1698"/>
                    <a:pt x="2113" y="503"/>
                    <a:pt x="16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2" name="Google Shape;10012;p59"/>
            <p:cNvSpPr/>
            <p:nvPr/>
          </p:nvSpPr>
          <p:spPr>
            <a:xfrm>
              <a:off x="7677445" y="4285562"/>
              <a:ext cx="125804" cy="240534"/>
            </a:xfrm>
            <a:custGeom>
              <a:avLst/>
              <a:gdLst/>
              <a:ahLst/>
              <a:cxnLst/>
              <a:rect l="l" t="t" r="r" b="b"/>
              <a:pathLst>
                <a:path w="2579" h="4931" extrusionOk="0">
                  <a:moveTo>
                    <a:pt x="2403" y="1"/>
                  </a:moveTo>
                  <a:cubicBezTo>
                    <a:pt x="1673" y="152"/>
                    <a:pt x="906" y="303"/>
                    <a:pt x="152" y="454"/>
                  </a:cubicBezTo>
                  <a:cubicBezTo>
                    <a:pt x="454" y="1812"/>
                    <a:pt x="403" y="3233"/>
                    <a:pt x="1" y="4566"/>
                  </a:cubicBezTo>
                  <a:lnTo>
                    <a:pt x="1988" y="4188"/>
                  </a:lnTo>
                  <a:lnTo>
                    <a:pt x="1925" y="4930"/>
                  </a:lnTo>
                  <a:cubicBezTo>
                    <a:pt x="2139" y="4452"/>
                    <a:pt x="2289" y="3949"/>
                    <a:pt x="2390" y="3446"/>
                  </a:cubicBezTo>
                  <a:lnTo>
                    <a:pt x="2466" y="3019"/>
                  </a:lnTo>
                  <a:cubicBezTo>
                    <a:pt x="2503" y="2868"/>
                    <a:pt x="2528" y="2730"/>
                    <a:pt x="2541" y="2591"/>
                  </a:cubicBezTo>
                  <a:lnTo>
                    <a:pt x="2566" y="2164"/>
                  </a:lnTo>
                  <a:lnTo>
                    <a:pt x="2579" y="1749"/>
                  </a:lnTo>
                  <a:lnTo>
                    <a:pt x="2579" y="1321"/>
                  </a:lnTo>
                  <a:cubicBezTo>
                    <a:pt x="2579" y="1183"/>
                    <a:pt x="2554" y="1032"/>
                    <a:pt x="2554" y="894"/>
                  </a:cubicBezTo>
                  <a:lnTo>
                    <a:pt x="2554" y="793"/>
                  </a:lnTo>
                  <a:lnTo>
                    <a:pt x="2541" y="680"/>
                  </a:lnTo>
                  <a:lnTo>
                    <a:pt x="2503" y="479"/>
                  </a:lnTo>
                  <a:cubicBezTo>
                    <a:pt x="2491" y="328"/>
                    <a:pt x="2466" y="202"/>
                    <a:pt x="2428" y="51"/>
                  </a:cubicBezTo>
                  <a:lnTo>
                    <a:pt x="24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3" name="Google Shape;10013;p59"/>
            <p:cNvSpPr/>
            <p:nvPr/>
          </p:nvSpPr>
          <p:spPr>
            <a:xfrm>
              <a:off x="7795832" y="4281270"/>
              <a:ext cx="35024" cy="204339"/>
            </a:xfrm>
            <a:custGeom>
              <a:avLst/>
              <a:gdLst/>
              <a:ahLst/>
              <a:cxnLst/>
              <a:rect l="l" t="t" r="r" b="b"/>
              <a:pathLst>
                <a:path w="718" h="4189" extrusionOk="0">
                  <a:moveTo>
                    <a:pt x="353" y="1"/>
                  </a:moveTo>
                  <a:lnTo>
                    <a:pt x="202" y="39"/>
                  </a:lnTo>
                  <a:lnTo>
                    <a:pt x="215" y="89"/>
                  </a:lnTo>
                  <a:lnTo>
                    <a:pt x="277" y="303"/>
                  </a:lnTo>
                  <a:cubicBezTo>
                    <a:pt x="303" y="378"/>
                    <a:pt x="303" y="441"/>
                    <a:pt x="315" y="516"/>
                  </a:cubicBezTo>
                  <a:lnTo>
                    <a:pt x="365" y="730"/>
                  </a:lnTo>
                  <a:lnTo>
                    <a:pt x="378" y="843"/>
                  </a:lnTo>
                  <a:lnTo>
                    <a:pt x="391" y="957"/>
                  </a:lnTo>
                  <a:cubicBezTo>
                    <a:pt x="416" y="1095"/>
                    <a:pt x="428" y="1246"/>
                    <a:pt x="441" y="1397"/>
                  </a:cubicBezTo>
                  <a:cubicBezTo>
                    <a:pt x="441" y="1535"/>
                    <a:pt x="453" y="1686"/>
                    <a:pt x="453" y="1837"/>
                  </a:cubicBezTo>
                  <a:cubicBezTo>
                    <a:pt x="441" y="2428"/>
                    <a:pt x="365" y="3006"/>
                    <a:pt x="202" y="3572"/>
                  </a:cubicBezTo>
                  <a:cubicBezTo>
                    <a:pt x="164" y="3723"/>
                    <a:pt x="127" y="3861"/>
                    <a:pt x="76" y="4000"/>
                  </a:cubicBezTo>
                  <a:cubicBezTo>
                    <a:pt x="51" y="4062"/>
                    <a:pt x="26" y="4125"/>
                    <a:pt x="1" y="4188"/>
                  </a:cubicBezTo>
                  <a:lnTo>
                    <a:pt x="189" y="4151"/>
                  </a:lnTo>
                  <a:cubicBezTo>
                    <a:pt x="655" y="2818"/>
                    <a:pt x="718" y="1371"/>
                    <a:pt x="3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4" name="Google Shape;10014;p59"/>
            <p:cNvSpPr/>
            <p:nvPr/>
          </p:nvSpPr>
          <p:spPr>
            <a:xfrm>
              <a:off x="7924657" y="4451805"/>
              <a:ext cx="3707" cy="8634"/>
            </a:xfrm>
            <a:custGeom>
              <a:avLst/>
              <a:gdLst/>
              <a:ahLst/>
              <a:cxnLst/>
              <a:rect l="l" t="t" r="r" b="b"/>
              <a:pathLst>
                <a:path w="76" h="177" extrusionOk="0">
                  <a:moveTo>
                    <a:pt x="76" y="1"/>
                  </a:moveTo>
                  <a:cubicBezTo>
                    <a:pt x="51" y="64"/>
                    <a:pt x="26" y="126"/>
                    <a:pt x="1" y="177"/>
                  </a:cubicBezTo>
                  <a:lnTo>
                    <a:pt x="76" y="164"/>
                  </a:lnTo>
                  <a:lnTo>
                    <a:pt x="76"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5" name="Google Shape;10015;p59"/>
            <p:cNvSpPr/>
            <p:nvPr/>
          </p:nvSpPr>
          <p:spPr>
            <a:xfrm>
              <a:off x="6610791" y="4476975"/>
              <a:ext cx="534921" cy="177901"/>
            </a:xfrm>
            <a:custGeom>
              <a:avLst/>
              <a:gdLst/>
              <a:ahLst/>
              <a:cxnLst/>
              <a:rect l="l" t="t" r="r" b="b"/>
              <a:pathLst>
                <a:path w="10966" h="3647" extrusionOk="0">
                  <a:moveTo>
                    <a:pt x="692" y="0"/>
                  </a:moveTo>
                  <a:cubicBezTo>
                    <a:pt x="390" y="0"/>
                    <a:pt x="0" y="88"/>
                    <a:pt x="88" y="478"/>
                  </a:cubicBezTo>
                  <a:cubicBezTo>
                    <a:pt x="88" y="478"/>
                    <a:pt x="6049" y="2741"/>
                    <a:pt x="10777" y="3647"/>
                  </a:cubicBezTo>
                  <a:cubicBezTo>
                    <a:pt x="10827" y="3584"/>
                    <a:pt x="10890" y="3509"/>
                    <a:pt x="10965" y="3408"/>
                  </a:cubicBezTo>
                  <a:cubicBezTo>
                    <a:pt x="7507" y="2603"/>
                    <a:pt x="4087" y="1610"/>
                    <a:pt x="742" y="440"/>
                  </a:cubicBezTo>
                  <a:cubicBezTo>
                    <a:pt x="667" y="415"/>
                    <a:pt x="629" y="352"/>
                    <a:pt x="629" y="277"/>
                  </a:cubicBezTo>
                  <a:lnTo>
                    <a:pt x="692"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6" name="Google Shape;10016;p59"/>
            <p:cNvSpPr/>
            <p:nvPr/>
          </p:nvSpPr>
          <p:spPr>
            <a:xfrm>
              <a:off x="7050584" y="3697959"/>
              <a:ext cx="687652" cy="42975"/>
            </a:xfrm>
            <a:custGeom>
              <a:avLst/>
              <a:gdLst/>
              <a:ahLst/>
              <a:cxnLst/>
              <a:rect l="l" t="t" r="r" b="b"/>
              <a:pathLst>
                <a:path w="14097" h="881" extrusionOk="0">
                  <a:moveTo>
                    <a:pt x="10010" y="0"/>
                  </a:moveTo>
                  <a:lnTo>
                    <a:pt x="0" y="591"/>
                  </a:lnTo>
                  <a:lnTo>
                    <a:pt x="4364" y="880"/>
                  </a:lnTo>
                  <a:lnTo>
                    <a:pt x="14097" y="189"/>
                  </a:lnTo>
                  <a:lnTo>
                    <a:pt x="100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7" name="Google Shape;10017;p59"/>
            <p:cNvSpPr/>
            <p:nvPr/>
          </p:nvSpPr>
          <p:spPr>
            <a:xfrm>
              <a:off x="6942635" y="3691812"/>
              <a:ext cx="918284" cy="59560"/>
            </a:xfrm>
            <a:custGeom>
              <a:avLst/>
              <a:gdLst/>
              <a:ahLst/>
              <a:cxnLst/>
              <a:rect l="l" t="t" r="r" b="b"/>
              <a:pathLst>
                <a:path w="18825" h="1221" extrusionOk="0">
                  <a:moveTo>
                    <a:pt x="12223" y="38"/>
                  </a:moveTo>
                  <a:lnTo>
                    <a:pt x="17856" y="290"/>
                  </a:lnTo>
                  <a:lnTo>
                    <a:pt x="6577" y="1120"/>
                  </a:lnTo>
                  <a:lnTo>
                    <a:pt x="792" y="717"/>
                  </a:lnTo>
                  <a:lnTo>
                    <a:pt x="12223" y="38"/>
                  </a:lnTo>
                  <a:close/>
                  <a:moveTo>
                    <a:pt x="12223" y="0"/>
                  </a:moveTo>
                  <a:lnTo>
                    <a:pt x="0" y="692"/>
                  </a:lnTo>
                  <a:lnTo>
                    <a:pt x="6652" y="1220"/>
                  </a:lnTo>
                  <a:lnTo>
                    <a:pt x="18825" y="265"/>
                  </a:lnTo>
                  <a:lnTo>
                    <a:pt x="1222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8" name="Google Shape;10018;p59"/>
            <p:cNvSpPr/>
            <p:nvPr/>
          </p:nvSpPr>
          <p:spPr>
            <a:xfrm>
              <a:off x="7901341" y="3832884"/>
              <a:ext cx="68146" cy="7415"/>
            </a:xfrm>
            <a:custGeom>
              <a:avLst/>
              <a:gdLst/>
              <a:ahLst/>
              <a:cxnLst/>
              <a:rect l="l" t="t" r="r" b="b"/>
              <a:pathLst>
                <a:path w="1397" h="152" extrusionOk="0">
                  <a:moveTo>
                    <a:pt x="114" y="1"/>
                  </a:moveTo>
                  <a:cubicBezTo>
                    <a:pt x="76" y="26"/>
                    <a:pt x="38" y="51"/>
                    <a:pt x="1" y="64"/>
                  </a:cubicBezTo>
                  <a:lnTo>
                    <a:pt x="567" y="89"/>
                  </a:lnTo>
                  <a:lnTo>
                    <a:pt x="177" y="126"/>
                  </a:lnTo>
                  <a:lnTo>
                    <a:pt x="328" y="152"/>
                  </a:lnTo>
                  <a:lnTo>
                    <a:pt x="1396" y="38"/>
                  </a:lnTo>
                  <a:lnTo>
                    <a:pt x="114"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9" name="Google Shape;10019;p59"/>
            <p:cNvSpPr/>
            <p:nvPr/>
          </p:nvSpPr>
          <p:spPr>
            <a:xfrm>
              <a:off x="6903368" y="3730446"/>
              <a:ext cx="349704" cy="28878"/>
            </a:xfrm>
            <a:custGeom>
              <a:avLst/>
              <a:gdLst/>
              <a:ahLst/>
              <a:cxnLst/>
              <a:rect l="l" t="t" r="r" b="b"/>
              <a:pathLst>
                <a:path w="7169" h="592" extrusionOk="0">
                  <a:moveTo>
                    <a:pt x="0" y="1"/>
                  </a:moveTo>
                  <a:cubicBezTo>
                    <a:pt x="604" y="51"/>
                    <a:pt x="1195" y="114"/>
                    <a:pt x="1786" y="164"/>
                  </a:cubicBezTo>
                  <a:lnTo>
                    <a:pt x="3584" y="328"/>
                  </a:lnTo>
                  <a:lnTo>
                    <a:pt x="5370" y="466"/>
                  </a:lnTo>
                  <a:cubicBezTo>
                    <a:pt x="5973" y="516"/>
                    <a:pt x="6564" y="554"/>
                    <a:pt x="7168" y="592"/>
                  </a:cubicBezTo>
                  <a:cubicBezTo>
                    <a:pt x="6564" y="529"/>
                    <a:pt x="5973" y="479"/>
                    <a:pt x="5370" y="428"/>
                  </a:cubicBezTo>
                  <a:lnTo>
                    <a:pt x="3584" y="265"/>
                  </a:lnTo>
                  <a:lnTo>
                    <a:pt x="1799" y="126"/>
                  </a:lnTo>
                  <a:cubicBezTo>
                    <a:pt x="1195" y="76"/>
                    <a:pt x="604" y="38"/>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0" name="Google Shape;10020;p59"/>
            <p:cNvSpPr/>
            <p:nvPr/>
          </p:nvSpPr>
          <p:spPr>
            <a:xfrm>
              <a:off x="7540083" y="3857420"/>
              <a:ext cx="449020" cy="188974"/>
            </a:xfrm>
            <a:custGeom>
              <a:avLst/>
              <a:gdLst/>
              <a:ahLst/>
              <a:cxnLst/>
              <a:rect l="l" t="t" r="r" b="b"/>
              <a:pathLst>
                <a:path w="9205" h="3874" extrusionOk="0">
                  <a:moveTo>
                    <a:pt x="5772" y="881"/>
                  </a:moveTo>
                  <a:lnTo>
                    <a:pt x="5772" y="881"/>
                  </a:lnTo>
                  <a:cubicBezTo>
                    <a:pt x="5370" y="944"/>
                    <a:pt x="4967" y="1007"/>
                    <a:pt x="4552" y="1057"/>
                  </a:cubicBezTo>
                  <a:lnTo>
                    <a:pt x="3332" y="1220"/>
                  </a:lnTo>
                  <a:lnTo>
                    <a:pt x="2113" y="1359"/>
                  </a:lnTo>
                  <a:cubicBezTo>
                    <a:pt x="1698" y="1396"/>
                    <a:pt x="1283" y="1447"/>
                    <a:pt x="880" y="1472"/>
                  </a:cubicBezTo>
                  <a:cubicBezTo>
                    <a:pt x="1283" y="1409"/>
                    <a:pt x="1685" y="1359"/>
                    <a:pt x="2100" y="1296"/>
                  </a:cubicBezTo>
                  <a:lnTo>
                    <a:pt x="3320" y="1145"/>
                  </a:lnTo>
                  <a:lnTo>
                    <a:pt x="4552" y="1007"/>
                  </a:lnTo>
                  <a:cubicBezTo>
                    <a:pt x="4955" y="956"/>
                    <a:pt x="5370" y="919"/>
                    <a:pt x="5772" y="881"/>
                  </a:cubicBezTo>
                  <a:close/>
                  <a:moveTo>
                    <a:pt x="6979" y="1271"/>
                  </a:moveTo>
                  <a:lnTo>
                    <a:pt x="6979" y="1271"/>
                  </a:lnTo>
                  <a:cubicBezTo>
                    <a:pt x="6464" y="1359"/>
                    <a:pt x="5935" y="1434"/>
                    <a:pt x="5420" y="1497"/>
                  </a:cubicBezTo>
                  <a:lnTo>
                    <a:pt x="3861" y="1711"/>
                  </a:lnTo>
                  <a:lnTo>
                    <a:pt x="2314" y="1899"/>
                  </a:lnTo>
                  <a:cubicBezTo>
                    <a:pt x="1786" y="1962"/>
                    <a:pt x="1270" y="2013"/>
                    <a:pt x="742" y="2063"/>
                  </a:cubicBezTo>
                  <a:cubicBezTo>
                    <a:pt x="1270" y="1987"/>
                    <a:pt x="1786" y="1912"/>
                    <a:pt x="2301" y="1837"/>
                  </a:cubicBezTo>
                  <a:lnTo>
                    <a:pt x="3861" y="1635"/>
                  </a:lnTo>
                  <a:lnTo>
                    <a:pt x="5420" y="1447"/>
                  </a:lnTo>
                  <a:cubicBezTo>
                    <a:pt x="5935" y="1384"/>
                    <a:pt x="6451" y="1321"/>
                    <a:pt x="6979" y="1271"/>
                  </a:cubicBezTo>
                  <a:close/>
                  <a:moveTo>
                    <a:pt x="8639" y="1573"/>
                  </a:moveTo>
                  <a:lnTo>
                    <a:pt x="8639" y="1573"/>
                  </a:lnTo>
                  <a:cubicBezTo>
                    <a:pt x="8362" y="1635"/>
                    <a:pt x="8073" y="1686"/>
                    <a:pt x="7784" y="1736"/>
                  </a:cubicBezTo>
                  <a:cubicBezTo>
                    <a:pt x="7495" y="1786"/>
                    <a:pt x="7205" y="1837"/>
                    <a:pt x="6916" y="1887"/>
                  </a:cubicBezTo>
                  <a:cubicBezTo>
                    <a:pt x="6627" y="1937"/>
                    <a:pt x="6350" y="1975"/>
                    <a:pt x="6061" y="2013"/>
                  </a:cubicBezTo>
                  <a:cubicBezTo>
                    <a:pt x="5772" y="2063"/>
                    <a:pt x="5483" y="2101"/>
                    <a:pt x="5193" y="2126"/>
                  </a:cubicBezTo>
                  <a:cubicBezTo>
                    <a:pt x="5470" y="2063"/>
                    <a:pt x="5759" y="2013"/>
                    <a:pt x="6049" y="1962"/>
                  </a:cubicBezTo>
                  <a:cubicBezTo>
                    <a:pt x="6338" y="1912"/>
                    <a:pt x="6627" y="1862"/>
                    <a:pt x="6916" y="1811"/>
                  </a:cubicBezTo>
                  <a:cubicBezTo>
                    <a:pt x="7205" y="1761"/>
                    <a:pt x="7482" y="1723"/>
                    <a:pt x="7771" y="1673"/>
                  </a:cubicBezTo>
                  <a:cubicBezTo>
                    <a:pt x="8061" y="1635"/>
                    <a:pt x="8350" y="1598"/>
                    <a:pt x="8639" y="1573"/>
                  </a:cubicBezTo>
                  <a:close/>
                  <a:moveTo>
                    <a:pt x="9117" y="1"/>
                  </a:moveTo>
                  <a:lnTo>
                    <a:pt x="755" y="893"/>
                  </a:lnTo>
                  <a:cubicBezTo>
                    <a:pt x="327" y="1422"/>
                    <a:pt x="88" y="1925"/>
                    <a:pt x="25" y="2390"/>
                  </a:cubicBezTo>
                  <a:lnTo>
                    <a:pt x="8639" y="1283"/>
                  </a:lnTo>
                  <a:lnTo>
                    <a:pt x="8639" y="1283"/>
                  </a:lnTo>
                  <a:lnTo>
                    <a:pt x="0" y="2541"/>
                  </a:lnTo>
                  <a:cubicBezTo>
                    <a:pt x="0" y="2616"/>
                    <a:pt x="0" y="2692"/>
                    <a:pt x="0" y="2780"/>
                  </a:cubicBezTo>
                  <a:lnTo>
                    <a:pt x="4477" y="2226"/>
                  </a:lnTo>
                  <a:lnTo>
                    <a:pt x="25" y="2905"/>
                  </a:lnTo>
                  <a:cubicBezTo>
                    <a:pt x="76" y="3195"/>
                    <a:pt x="201" y="3471"/>
                    <a:pt x="390" y="3710"/>
                  </a:cubicBezTo>
                  <a:lnTo>
                    <a:pt x="8626" y="2252"/>
                  </a:lnTo>
                  <a:lnTo>
                    <a:pt x="8626" y="2252"/>
                  </a:lnTo>
                  <a:lnTo>
                    <a:pt x="503" y="3836"/>
                  </a:lnTo>
                  <a:lnTo>
                    <a:pt x="541" y="3874"/>
                  </a:lnTo>
                  <a:cubicBezTo>
                    <a:pt x="4640" y="3232"/>
                    <a:pt x="8488" y="2340"/>
                    <a:pt x="9205" y="2176"/>
                  </a:cubicBezTo>
                  <a:lnTo>
                    <a:pt x="9180" y="2126"/>
                  </a:lnTo>
                  <a:cubicBezTo>
                    <a:pt x="9155" y="2063"/>
                    <a:pt x="9142" y="2013"/>
                    <a:pt x="9117" y="1950"/>
                  </a:cubicBezTo>
                  <a:lnTo>
                    <a:pt x="931" y="3220"/>
                  </a:lnTo>
                  <a:lnTo>
                    <a:pt x="931" y="3220"/>
                  </a:lnTo>
                  <a:lnTo>
                    <a:pt x="9067" y="1811"/>
                  </a:lnTo>
                  <a:cubicBezTo>
                    <a:pt x="8991" y="1497"/>
                    <a:pt x="8953" y="1183"/>
                    <a:pt x="8966" y="868"/>
                  </a:cubicBezTo>
                  <a:lnTo>
                    <a:pt x="8966" y="868"/>
                  </a:lnTo>
                  <a:lnTo>
                    <a:pt x="4489" y="1371"/>
                  </a:lnTo>
                  <a:lnTo>
                    <a:pt x="8991" y="705"/>
                  </a:lnTo>
                  <a:cubicBezTo>
                    <a:pt x="8991" y="655"/>
                    <a:pt x="8991" y="592"/>
                    <a:pt x="9004" y="541"/>
                  </a:cubicBezTo>
                  <a:lnTo>
                    <a:pt x="9004" y="541"/>
                  </a:lnTo>
                  <a:lnTo>
                    <a:pt x="6740" y="755"/>
                  </a:lnTo>
                  <a:lnTo>
                    <a:pt x="9029" y="403"/>
                  </a:lnTo>
                  <a:cubicBezTo>
                    <a:pt x="9029" y="340"/>
                    <a:pt x="9041" y="290"/>
                    <a:pt x="9054" y="227"/>
                  </a:cubicBezTo>
                  <a:lnTo>
                    <a:pt x="9054" y="227"/>
                  </a:lnTo>
                  <a:lnTo>
                    <a:pt x="1044" y="1057"/>
                  </a:lnTo>
                  <a:lnTo>
                    <a:pt x="1044" y="1057"/>
                  </a:lnTo>
                  <a:lnTo>
                    <a:pt x="9104" y="76"/>
                  </a:lnTo>
                  <a:lnTo>
                    <a:pt x="91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1" name="Google Shape;10021;p59"/>
            <p:cNvSpPr/>
            <p:nvPr/>
          </p:nvSpPr>
          <p:spPr>
            <a:xfrm>
              <a:off x="7947340" y="3839030"/>
              <a:ext cx="74292" cy="8634"/>
            </a:xfrm>
            <a:custGeom>
              <a:avLst/>
              <a:gdLst/>
              <a:ahLst/>
              <a:cxnLst/>
              <a:rect l="l" t="t" r="r" b="b"/>
              <a:pathLst>
                <a:path w="1523" h="177" extrusionOk="0">
                  <a:moveTo>
                    <a:pt x="1522" y="0"/>
                  </a:moveTo>
                  <a:lnTo>
                    <a:pt x="453" y="101"/>
                  </a:lnTo>
                  <a:lnTo>
                    <a:pt x="1" y="151"/>
                  </a:lnTo>
                  <a:lnTo>
                    <a:pt x="152" y="176"/>
                  </a:lnTo>
                  <a:lnTo>
                    <a:pt x="453" y="139"/>
                  </a:lnTo>
                  <a:lnTo>
                    <a:pt x="1522"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2" name="Google Shape;10022;p59"/>
            <p:cNvSpPr/>
            <p:nvPr/>
          </p:nvSpPr>
          <p:spPr>
            <a:xfrm>
              <a:off x="7840026" y="3708983"/>
              <a:ext cx="89609" cy="116584"/>
            </a:xfrm>
            <a:custGeom>
              <a:avLst/>
              <a:gdLst/>
              <a:ahLst/>
              <a:cxnLst/>
              <a:rect l="l" t="t" r="r" b="b"/>
              <a:pathLst>
                <a:path w="1837" h="2390" extrusionOk="0">
                  <a:moveTo>
                    <a:pt x="1321" y="1"/>
                  </a:moveTo>
                  <a:lnTo>
                    <a:pt x="0" y="101"/>
                  </a:lnTo>
                  <a:cubicBezTo>
                    <a:pt x="352" y="453"/>
                    <a:pt x="528" y="919"/>
                    <a:pt x="516" y="1396"/>
                  </a:cubicBezTo>
                  <a:cubicBezTo>
                    <a:pt x="503" y="1711"/>
                    <a:pt x="415" y="2013"/>
                    <a:pt x="264" y="2289"/>
                  </a:cubicBezTo>
                  <a:lnTo>
                    <a:pt x="1459" y="2151"/>
                  </a:lnTo>
                  <a:lnTo>
                    <a:pt x="1283" y="2390"/>
                  </a:lnTo>
                  <a:cubicBezTo>
                    <a:pt x="1647" y="2101"/>
                    <a:pt x="1836" y="1648"/>
                    <a:pt x="1824" y="1195"/>
                  </a:cubicBezTo>
                  <a:cubicBezTo>
                    <a:pt x="1824" y="705"/>
                    <a:pt x="1647" y="227"/>
                    <a:pt x="13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3" name="Google Shape;10023;p59"/>
            <p:cNvSpPr/>
            <p:nvPr/>
          </p:nvSpPr>
          <p:spPr>
            <a:xfrm>
              <a:off x="6896003" y="3830445"/>
              <a:ext cx="378533" cy="73658"/>
            </a:xfrm>
            <a:custGeom>
              <a:avLst/>
              <a:gdLst/>
              <a:ahLst/>
              <a:cxnLst/>
              <a:rect l="l" t="t" r="r" b="b"/>
              <a:pathLst>
                <a:path w="7760" h="1510" extrusionOk="0">
                  <a:moveTo>
                    <a:pt x="516" y="0"/>
                  </a:moveTo>
                  <a:cubicBezTo>
                    <a:pt x="302" y="0"/>
                    <a:pt x="1" y="26"/>
                    <a:pt x="76" y="202"/>
                  </a:cubicBezTo>
                  <a:cubicBezTo>
                    <a:pt x="76" y="202"/>
                    <a:pt x="4289" y="1132"/>
                    <a:pt x="7646" y="1509"/>
                  </a:cubicBezTo>
                  <a:cubicBezTo>
                    <a:pt x="7671" y="1497"/>
                    <a:pt x="7709" y="1472"/>
                    <a:pt x="7759" y="1434"/>
                  </a:cubicBezTo>
                  <a:cubicBezTo>
                    <a:pt x="4024" y="931"/>
                    <a:pt x="579" y="202"/>
                    <a:pt x="541" y="202"/>
                  </a:cubicBezTo>
                  <a:cubicBezTo>
                    <a:pt x="491" y="189"/>
                    <a:pt x="466" y="139"/>
                    <a:pt x="478" y="101"/>
                  </a:cubicBezTo>
                  <a:lnTo>
                    <a:pt x="516"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4" name="Google Shape;10024;p59"/>
            <p:cNvSpPr/>
            <p:nvPr/>
          </p:nvSpPr>
          <p:spPr>
            <a:xfrm>
              <a:off x="6884978" y="3836591"/>
              <a:ext cx="6146" cy="49"/>
            </a:xfrm>
            <a:custGeom>
              <a:avLst/>
              <a:gdLst/>
              <a:ahLst/>
              <a:cxnLst/>
              <a:rect l="l" t="t" r="r" b="b"/>
              <a:pathLst>
                <a:path w="126" h="1" extrusionOk="0">
                  <a:moveTo>
                    <a:pt x="126" y="0"/>
                  </a:moveTo>
                  <a:lnTo>
                    <a:pt x="0" y="0"/>
                  </a:lnTo>
                  <a:lnTo>
                    <a:pt x="126" y="0"/>
                  </a:lnTo>
                  <a:cubicBezTo>
                    <a:pt x="126" y="0"/>
                    <a:pt x="126" y="0"/>
                    <a:pt x="126"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5" name="Google Shape;10025;p59"/>
            <p:cNvSpPr/>
            <p:nvPr/>
          </p:nvSpPr>
          <p:spPr>
            <a:xfrm>
              <a:off x="6927904" y="3744543"/>
              <a:ext cx="377899" cy="148535"/>
            </a:xfrm>
            <a:custGeom>
              <a:avLst/>
              <a:gdLst/>
              <a:ahLst/>
              <a:cxnLst/>
              <a:rect l="l" t="t" r="r" b="b"/>
              <a:pathLst>
                <a:path w="7747" h="3045" extrusionOk="0">
                  <a:moveTo>
                    <a:pt x="2905" y="667"/>
                  </a:moveTo>
                  <a:lnTo>
                    <a:pt x="2905" y="667"/>
                  </a:lnTo>
                  <a:cubicBezTo>
                    <a:pt x="3245" y="680"/>
                    <a:pt x="3597" y="718"/>
                    <a:pt x="3936" y="743"/>
                  </a:cubicBezTo>
                  <a:lnTo>
                    <a:pt x="4955" y="831"/>
                  </a:lnTo>
                  <a:lnTo>
                    <a:pt x="5986" y="931"/>
                  </a:lnTo>
                  <a:cubicBezTo>
                    <a:pt x="6326" y="969"/>
                    <a:pt x="6665" y="1007"/>
                    <a:pt x="7005" y="1057"/>
                  </a:cubicBezTo>
                  <a:cubicBezTo>
                    <a:pt x="6665" y="1032"/>
                    <a:pt x="6326" y="1007"/>
                    <a:pt x="5973" y="982"/>
                  </a:cubicBezTo>
                  <a:lnTo>
                    <a:pt x="4955" y="881"/>
                  </a:lnTo>
                  <a:lnTo>
                    <a:pt x="3936" y="781"/>
                  </a:lnTo>
                  <a:cubicBezTo>
                    <a:pt x="3584" y="743"/>
                    <a:pt x="3245" y="705"/>
                    <a:pt x="2905" y="667"/>
                  </a:cubicBezTo>
                  <a:close/>
                  <a:moveTo>
                    <a:pt x="1899" y="1019"/>
                  </a:moveTo>
                  <a:lnTo>
                    <a:pt x="1899" y="1019"/>
                  </a:lnTo>
                  <a:cubicBezTo>
                    <a:pt x="2339" y="1045"/>
                    <a:pt x="2779" y="1082"/>
                    <a:pt x="3207" y="1133"/>
                  </a:cubicBezTo>
                  <a:lnTo>
                    <a:pt x="4502" y="1258"/>
                  </a:lnTo>
                  <a:lnTo>
                    <a:pt x="5810" y="1384"/>
                  </a:lnTo>
                  <a:cubicBezTo>
                    <a:pt x="6238" y="1434"/>
                    <a:pt x="6678" y="1485"/>
                    <a:pt x="7105" y="1548"/>
                  </a:cubicBezTo>
                  <a:cubicBezTo>
                    <a:pt x="6678" y="1510"/>
                    <a:pt x="6238" y="1472"/>
                    <a:pt x="5810" y="1434"/>
                  </a:cubicBezTo>
                  <a:lnTo>
                    <a:pt x="4502" y="1309"/>
                  </a:lnTo>
                  <a:lnTo>
                    <a:pt x="3194" y="1170"/>
                  </a:lnTo>
                  <a:cubicBezTo>
                    <a:pt x="2767" y="1120"/>
                    <a:pt x="2327" y="1070"/>
                    <a:pt x="1899" y="1019"/>
                  </a:cubicBezTo>
                  <a:close/>
                  <a:moveTo>
                    <a:pt x="516" y="1296"/>
                  </a:moveTo>
                  <a:cubicBezTo>
                    <a:pt x="755" y="1309"/>
                    <a:pt x="994" y="1346"/>
                    <a:pt x="1233" y="1372"/>
                  </a:cubicBezTo>
                  <a:lnTo>
                    <a:pt x="1962" y="1460"/>
                  </a:lnTo>
                  <a:lnTo>
                    <a:pt x="2679" y="1573"/>
                  </a:lnTo>
                  <a:cubicBezTo>
                    <a:pt x="2918" y="1610"/>
                    <a:pt x="3144" y="1648"/>
                    <a:pt x="3396" y="1686"/>
                  </a:cubicBezTo>
                  <a:cubicBezTo>
                    <a:pt x="3157" y="1661"/>
                    <a:pt x="2918" y="1636"/>
                    <a:pt x="2679" y="1610"/>
                  </a:cubicBezTo>
                  <a:lnTo>
                    <a:pt x="1950" y="1510"/>
                  </a:lnTo>
                  <a:lnTo>
                    <a:pt x="1233" y="1409"/>
                  </a:lnTo>
                  <a:cubicBezTo>
                    <a:pt x="994" y="1372"/>
                    <a:pt x="755" y="1334"/>
                    <a:pt x="516" y="1296"/>
                  </a:cubicBezTo>
                  <a:close/>
                  <a:moveTo>
                    <a:pt x="126" y="1"/>
                  </a:moveTo>
                  <a:lnTo>
                    <a:pt x="151" y="76"/>
                  </a:lnTo>
                  <a:lnTo>
                    <a:pt x="6879" y="718"/>
                  </a:lnTo>
                  <a:lnTo>
                    <a:pt x="176" y="190"/>
                  </a:lnTo>
                  <a:lnTo>
                    <a:pt x="176" y="190"/>
                  </a:lnTo>
                  <a:cubicBezTo>
                    <a:pt x="189" y="240"/>
                    <a:pt x="189" y="290"/>
                    <a:pt x="202" y="340"/>
                  </a:cubicBezTo>
                  <a:lnTo>
                    <a:pt x="2113" y="592"/>
                  </a:lnTo>
                  <a:lnTo>
                    <a:pt x="227" y="441"/>
                  </a:lnTo>
                  <a:lnTo>
                    <a:pt x="227" y="441"/>
                  </a:lnTo>
                  <a:cubicBezTo>
                    <a:pt x="227" y="491"/>
                    <a:pt x="239" y="554"/>
                    <a:pt x="239" y="605"/>
                  </a:cubicBezTo>
                  <a:lnTo>
                    <a:pt x="3987" y="1032"/>
                  </a:lnTo>
                  <a:lnTo>
                    <a:pt x="3987" y="1032"/>
                  </a:lnTo>
                  <a:lnTo>
                    <a:pt x="239" y="693"/>
                  </a:lnTo>
                  <a:lnTo>
                    <a:pt x="239" y="693"/>
                  </a:lnTo>
                  <a:cubicBezTo>
                    <a:pt x="252" y="969"/>
                    <a:pt x="214" y="1246"/>
                    <a:pt x="139" y="1497"/>
                  </a:cubicBezTo>
                  <a:lnTo>
                    <a:pt x="6954" y="2491"/>
                  </a:lnTo>
                  <a:lnTo>
                    <a:pt x="6954" y="2491"/>
                  </a:lnTo>
                  <a:lnTo>
                    <a:pt x="114" y="1598"/>
                  </a:lnTo>
                  <a:cubicBezTo>
                    <a:pt x="88" y="1661"/>
                    <a:pt x="76" y="1711"/>
                    <a:pt x="51" y="1761"/>
                  </a:cubicBezTo>
                  <a:lnTo>
                    <a:pt x="26" y="1761"/>
                  </a:lnTo>
                  <a:lnTo>
                    <a:pt x="0" y="1812"/>
                  </a:lnTo>
                  <a:cubicBezTo>
                    <a:pt x="566" y="1937"/>
                    <a:pt x="3811" y="2591"/>
                    <a:pt x="7256" y="3044"/>
                  </a:cubicBezTo>
                  <a:lnTo>
                    <a:pt x="7319" y="2994"/>
                  </a:lnTo>
                  <a:lnTo>
                    <a:pt x="516" y="1862"/>
                  </a:lnTo>
                  <a:lnTo>
                    <a:pt x="7394" y="2906"/>
                  </a:lnTo>
                  <a:cubicBezTo>
                    <a:pt x="7570" y="2704"/>
                    <a:pt x="7684" y="2466"/>
                    <a:pt x="7721" y="2214"/>
                  </a:cubicBezTo>
                  <a:lnTo>
                    <a:pt x="3987" y="1749"/>
                  </a:lnTo>
                  <a:lnTo>
                    <a:pt x="3987" y="1749"/>
                  </a:lnTo>
                  <a:lnTo>
                    <a:pt x="7747" y="2113"/>
                  </a:lnTo>
                  <a:cubicBezTo>
                    <a:pt x="7747" y="2051"/>
                    <a:pt x="7747" y="1975"/>
                    <a:pt x="7747" y="1912"/>
                  </a:cubicBezTo>
                  <a:lnTo>
                    <a:pt x="516" y="1057"/>
                  </a:lnTo>
                  <a:lnTo>
                    <a:pt x="7747" y="1799"/>
                  </a:lnTo>
                  <a:cubicBezTo>
                    <a:pt x="7658" y="1346"/>
                    <a:pt x="7457" y="919"/>
                    <a:pt x="7156" y="579"/>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6" name="Google Shape;10026;p59"/>
            <p:cNvSpPr/>
            <p:nvPr/>
          </p:nvSpPr>
          <p:spPr>
            <a:xfrm>
              <a:off x="6796005" y="3844542"/>
              <a:ext cx="104340" cy="139901"/>
            </a:xfrm>
            <a:custGeom>
              <a:avLst/>
              <a:gdLst/>
              <a:ahLst/>
              <a:cxnLst/>
              <a:rect l="l" t="t" r="r" b="b"/>
              <a:pathLst>
                <a:path w="2139" h="2868" extrusionOk="0">
                  <a:moveTo>
                    <a:pt x="617" y="1"/>
                  </a:moveTo>
                  <a:cubicBezTo>
                    <a:pt x="227" y="277"/>
                    <a:pt x="13" y="856"/>
                    <a:pt x="1" y="1434"/>
                  </a:cubicBezTo>
                  <a:cubicBezTo>
                    <a:pt x="1" y="2000"/>
                    <a:pt x="189" y="2553"/>
                    <a:pt x="630" y="2868"/>
                  </a:cubicBezTo>
                  <a:lnTo>
                    <a:pt x="428" y="2591"/>
                  </a:lnTo>
                  <a:lnTo>
                    <a:pt x="1824" y="2704"/>
                  </a:lnTo>
                  <a:cubicBezTo>
                    <a:pt x="1648" y="2390"/>
                    <a:pt x="1548" y="2050"/>
                    <a:pt x="1535" y="1686"/>
                  </a:cubicBezTo>
                  <a:cubicBezTo>
                    <a:pt x="1510" y="1095"/>
                    <a:pt x="1736" y="516"/>
                    <a:pt x="2139" y="76"/>
                  </a:cubicBezTo>
                  <a:lnTo>
                    <a:pt x="6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7" name="Google Shape;10027;p59"/>
            <p:cNvSpPr/>
            <p:nvPr/>
          </p:nvSpPr>
          <p:spPr>
            <a:xfrm>
              <a:off x="6598498" y="3683861"/>
              <a:ext cx="1483253" cy="986380"/>
            </a:xfrm>
            <a:custGeom>
              <a:avLst/>
              <a:gdLst/>
              <a:ahLst/>
              <a:cxnLst/>
              <a:rect l="l" t="t" r="r" b="b"/>
              <a:pathLst>
                <a:path w="30407" h="20221" extrusionOk="0">
                  <a:moveTo>
                    <a:pt x="19278" y="163"/>
                  </a:moveTo>
                  <a:lnTo>
                    <a:pt x="25880" y="428"/>
                  </a:lnTo>
                  <a:lnTo>
                    <a:pt x="13707" y="1383"/>
                  </a:lnTo>
                  <a:lnTo>
                    <a:pt x="7055" y="855"/>
                  </a:lnTo>
                  <a:lnTo>
                    <a:pt x="19278" y="163"/>
                  </a:lnTo>
                  <a:close/>
                  <a:moveTo>
                    <a:pt x="6250" y="943"/>
                  </a:moveTo>
                  <a:cubicBezTo>
                    <a:pt x="6841" y="981"/>
                    <a:pt x="7445" y="1031"/>
                    <a:pt x="8036" y="1069"/>
                  </a:cubicBezTo>
                  <a:lnTo>
                    <a:pt x="9834" y="1220"/>
                  </a:lnTo>
                  <a:lnTo>
                    <a:pt x="11620" y="1371"/>
                  </a:lnTo>
                  <a:cubicBezTo>
                    <a:pt x="12223" y="1434"/>
                    <a:pt x="12814" y="1484"/>
                    <a:pt x="13406" y="1547"/>
                  </a:cubicBezTo>
                  <a:cubicBezTo>
                    <a:pt x="12814" y="1509"/>
                    <a:pt x="12211" y="1459"/>
                    <a:pt x="11620" y="1421"/>
                  </a:cubicBezTo>
                  <a:lnTo>
                    <a:pt x="9834" y="1270"/>
                  </a:lnTo>
                  <a:lnTo>
                    <a:pt x="8036" y="1119"/>
                  </a:lnTo>
                  <a:cubicBezTo>
                    <a:pt x="7445" y="1069"/>
                    <a:pt x="6854" y="1019"/>
                    <a:pt x="6250" y="956"/>
                  </a:cubicBezTo>
                  <a:lnTo>
                    <a:pt x="6250" y="943"/>
                  </a:lnTo>
                  <a:close/>
                  <a:moveTo>
                    <a:pt x="25201" y="654"/>
                  </a:moveTo>
                  <a:cubicBezTo>
                    <a:pt x="25565" y="968"/>
                    <a:pt x="25779" y="1421"/>
                    <a:pt x="25767" y="1911"/>
                  </a:cubicBezTo>
                  <a:cubicBezTo>
                    <a:pt x="25754" y="2238"/>
                    <a:pt x="25653" y="2565"/>
                    <a:pt x="25452" y="2829"/>
                  </a:cubicBezTo>
                  <a:lnTo>
                    <a:pt x="25188" y="2867"/>
                  </a:lnTo>
                  <a:cubicBezTo>
                    <a:pt x="25251" y="2792"/>
                    <a:pt x="25301" y="2716"/>
                    <a:pt x="25339" y="2628"/>
                  </a:cubicBezTo>
                  <a:cubicBezTo>
                    <a:pt x="25465" y="2402"/>
                    <a:pt x="25528" y="2150"/>
                    <a:pt x="25528" y="1886"/>
                  </a:cubicBezTo>
                  <a:cubicBezTo>
                    <a:pt x="25528" y="1622"/>
                    <a:pt x="25465" y="1358"/>
                    <a:pt x="25339" y="1132"/>
                  </a:cubicBezTo>
                  <a:cubicBezTo>
                    <a:pt x="25251" y="956"/>
                    <a:pt x="25113" y="792"/>
                    <a:pt x="24962" y="666"/>
                  </a:cubicBezTo>
                  <a:lnTo>
                    <a:pt x="25201" y="654"/>
                  </a:lnTo>
                  <a:close/>
                  <a:moveTo>
                    <a:pt x="26773" y="516"/>
                  </a:moveTo>
                  <a:cubicBezTo>
                    <a:pt x="27099" y="742"/>
                    <a:pt x="27276" y="1220"/>
                    <a:pt x="27276" y="1710"/>
                  </a:cubicBezTo>
                  <a:cubicBezTo>
                    <a:pt x="27288" y="2175"/>
                    <a:pt x="27087" y="2616"/>
                    <a:pt x="26735" y="2905"/>
                  </a:cubicBezTo>
                  <a:lnTo>
                    <a:pt x="26911" y="2666"/>
                  </a:lnTo>
                  <a:lnTo>
                    <a:pt x="25716" y="2804"/>
                  </a:lnTo>
                  <a:cubicBezTo>
                    <a:pt x="25867" y="2528"/>
                    <a:pt x="25955" y="2226"/>
                    <a:pt x="25968" y="1911"/>
                  </a:cubicBezTo>
                  <a:cubicBezTo>
                    <a:pt x="25980" y="1434"/>
                    <a:pt x="25792" y="968"/>
                    <a:pt x="25452" y="629"/>
                  </a:cubicBezTo>
                  <a:lnTo>
                    <a:pt x="26773" y="516"/>
                  </a:lnTo>
                  <a:close/>
                  <a:moveTo>
                    <a:pt x="23277" y="805"/>
                  </a:moveTo>
                  <a:cubicBezTo>
                    <a:pt x="23667" y="1132"/>
                    <a:pt x="23880" y="1622"/>
                    <a:pt x="23868" y="2125"/>
                  </a:cubicBezTo>
                  <a:lnTo>
                    <a:pt x="23868" y="2138"/>
                  </a:lnTo>
                  <a:cubicBezTo>
                    <a:pt x="23855" y="2452"/>
                    <a:pt x="23755" y="2779"/>
                    <a:pt x="23579" y="3056"/>
                  </a:cubicBezTo>
                  <a:lnTo>
                    <a:pt x="23314" y="3081"/>
                  </a:lnTo>
                  <a:cubicBezTo>
                    <a:pt x="23365" y="3018"/>
                    <a:pt x="23402" y="2943"/>
                    <a:pt x="23428" y="2880"/>
                  </a:cubicBezTo>
                  <a:cubicBezTo>
                    <a:pt x="23553" y="2641"/>
                    <a:pt x="23616" y="2377"/>
                    <a:pt x="23629" y="2100"/>
                  </a:cubicBezTo>
                  <a:cubicBezTo>
                    <a:pt x="23629" y="1836"/>
                    <a:pt x="23566" y="1559"/>
                    <a:pt x="23440" y="1320"/>
                  </a:cubicBezTo>
                  <a:cubicBezTo>
                    <a:pt x="23340" y="1132"/>
                    <a:pt x="23201" y="968"/>
                    <a:pt x="23038" y="817"/>
                  </a:cubicBezTo>
                  <a:lnTo>
                    <a:pt x="23277" y="805"/>
                  </a:lnTo>
                  <a:close/>
                  <a:moveTo>
                    <a:pt x="5999" y="3119"/>
                  </a:moveTo>
                  <a:lnTo>
                    <a:pt x="5999" y="3144"/>
                  </a:lnTo>
                  <a:lnTo>
                    <a:pt x="5873" y="3144"/>
                  </a:lnTo>
                  <a:lnTo>
                    <a:pt x="5999" y="3119"/>
                  </a:lnTo>
                  <a:close/>
                  <a:moveTo>
                    <a:pt x="24911" y="679"/>
                  </a:moveTo>
                  <a:cubicBezTo>
                    <a:pt x="25050" y="830"/>
                    <a:pt x="25150" y="1006"/>
                    <a:pt x="25238" y="1182"/>
                  </a:cubicBezTo>
                  <a:lnTo>
                    <a:pt x="25238" y="1195"/>
                  </a:lnTo>
                  <a:cubicBezTo>
                    <a:pt x="25326" y="1408"/>
                    <a:pt x="25377" y="1647"/>
                    <a:pt x="25377" y="1886"/>
                  </a:cubicBezTo>
                  <a:cubicBezTo>
                    <a:pt x="25364" y="2125"/>
                    <a:pt x="25326" y="2364"/>
                    <a:pt x="25226" y="2590"/>
                  </a:cubicBezTo>
                  <a:cubicBezTo>
                    <a:pt x="25150" y="2792"/>
                    <a:pt x="25037" y="2980"/>
                    <a:pt x="24886" y="3144"/>
                  </a:cubicBezTo>
                  <a:lnTo>
                    <a:pt x="24949" y="2892"/>
                  </a:lnTo>
                  <a:lnTo>
                    <a:pt x="24949" y="2892"/>
                  </a:lnTo>
                  <a:lnTo>
                    <a:pt x="23830" y="3018"/>
                  </a:lnTo>
                  <a:cubicBezTo>
                    <a:pt x="23981" y="2754"/>
                    <a:pt x="24056" y="2452"/>
                    <a:pt x="24069" y="2138"/>
                  </a:cubicBezTo>
                  <a:cubicBezTo>
                    <a:pt x="24082" y="1635"/>
                    <a:pt x="23893" y="1144"/>
                    <a:pt x="23541" y="780"/>
                  </a:cubicBezTo>
                  <a:lnTo>
                    <a:pt x="24911" y="679"/>
                  </a:lnTo>
                  <a:close/>
                  <a:moveTo>
                    <a:pt x="26810" y="3043"/>
                  </a:moveTo>
                  <a:lnTo>
                    <a:pt x="28105" y="3093"/>
                  </a:lnTo>
                  <a:lnTo>
                    <a:pt x="27024" y="3207"/>
                  </a:lnTo>
                  <a:lnTo>
                    <a:pt x="26886" y="3181"/>
                  </a:lnTo>
                  <a:lnTo>
                    <a:pt x="27276" y="3144"/>
                  </a:lnTo>
                  <a:lnTo>
                    <a:pt x="26710" y="3119"/>
                  </a:lnTo>
                  <a:cubicBezTo>
                    <a:pt x="26747" y="3093"/>
                    <a:pt x="26785" y="3068"/>
                    <a:pt x="26810" y="3043"/>
                  </a:cubicBezTo>
                  <a:close/>
                  <a:moveTo>
                    <a:pt x="20976" y="981"/>
                  </a:moveTo>
                  <a:cubicBezTo>
                    <a:pt x="21353" y="1333"/>
                    <a:pt x="21554" y="1823"/>
                    <a:pt x="21541" y="2326"/>
                  </a:cubicBezTo>
                  <a:lnTo>
                    <a:pt x="21541" y="2339"/>
                  </a:lnTo>
                  <a:cubicBezTo>
                    <a:pt x="21529" y="2678"/>
                    <a:pt x="21428" y="3018"/>
                    <a:pt x="21240" y="3307"/>
                  </a:cubicBezTo>
                  <a:lnTo>
                    <a:pt x="20976" y="3345"/>
                  </a:lnTo>
                  <a:cubicBezTo>
                    <a:pt x="21026" y="3269"/>
                    <a:pt x="21076" y="3181"/>
                    <a:pt x="21114" y="3093"/>
                  </a:cubicBezTo>
                  <a:cubicBezTo>
                    <a:pt x="21227" y="2854"/>
                    <a:pt x="21290" y="2578"/>
                    <a:pt x="21302" y="2301"/>
                  </a:cubicBezTo>
                  <a:cubicBezTo>
                    <a:pt x="21302" y="2025"/>
                    <a:pt x="21240" y="1748"/>
                    <a:pt x="21114" y="1509"/>
                  </a:cubicBezTo>
                  <a:cubicBezTo>
                    <a:pt x="21026" y="1320"/>
                    <a:pt x="20888" y="1144"/>
                    <a:pt x="20737" y="1006"/>
                  </a:cubicBezTo>
                  <a:lnTo>
                    <a:pt x="20976" y="981"/>
                  </a:lnTo>
                  <a:close/>
                  <a:moveTo>
                    <a:pt x="29174" y="3181"/>
                  </a:moveTo>
                  <a:lnTo>
                    <a:pt x="28105" y="3320"/>
                  </a:lnTo>
                  <a:lnTo>
                    <a:pt x="27804" y="3345"/>
                  </a:lnTo>
                  <a:lnTo>
                    <a:pt x="27653" y="3320"/>
                  </a:lnTo>
                  <a:lnTo>
                    <a:pt x="28105" y="3282"/>
                  </a:lnTo>
                  <a:lnTo>
                    <a:pt x="29174" y="3181"/>
                  </a:lnTo>
                  <a:close/>
                  <a:moveTo>
                    <a:pt x="23000" y="817"/>
                  </a:moveTo>
                  <a:cubicBezTo>
                    <a:pt x="23138" y="993"/>
                    <a:pt x="23239" y="1169"/>
                    <a:pt x="23327" y="1371"/>
                  </a:cubicBezTo>
                  <a:lnTo>
                    <a:pt x="23327" y="1383"/>
                  </a:lnTo>
                  <a:cubicBezTo>
                    <a:pt x="23415" y="1610"/>
                    <a:pt x="23465" y="1849"/>
                    <a:pt x="23465" y="2100"/>
                  </a:cubicBezTo>
                  <a:cubicBezTo>
                    <a:pt x="23453" y="2352"/>
                    <a:pt x="23415" y="2590"/>
                    <a:pt x="23314" y="2829"/>
                  </a:cubicBezTo>
                  <a:cubicBezTo>
                    <a:pt x="23239" y="3043"/>
                    <a:pt x="23126" y="3244"/>
                    <a:pt x="22975" y="3420"/>
                  </a:cubicBezTo>
                  <a:lnTo>
                    <a:pt x="23025" y="3106"/>
                  </a:lnTo>
                  <a:lnTo>
                    <a:pt x="23025" y="3106"/>
                  </a:lnTo>
                  <a:lnTo>
                    <a:pt x="21479" y="3282"/>
                  </a:lnTo>
                  <a:cubicBezTo>
                    <a:pt x="21642" y="2993"/>
                    <a:pt x="21730" y="2666"/>
                    <a:pt x="21743" y="2339"/>
                  </a:cubicBezTo>
                  <a:cubicBezTo>
                    <a:pt x="21755" y="1836"/>
                    <a:pt x="21567" y="1333"/>
                    <a:pt x="21227" y="956"/>
                  </a:cubicBezTo>
                  <a:lnTo>
                    <a:pt x="23000" y="817"/>
                  </a:lnTo>
                  <a:close/>
                  <a:moveTo>
                    <a:pt x="18649" y="1157"/>
                  </a:moveTo>
                  <a:cubicBezTo>
                    <a:pt x="19026" y="1534"/>
                    <a:pt x="19240" y="2037"/>
                    <a:pt x="19228" y="2578"/>
                  </a:cubicBezTo>
                  <a:lnTo>
                    <a:pt x="19215" y="2578"/>
                  </a:lnTo>
                  <a:cubicBezTo>
                    <a:pt x="19202" y="2917"/>
                    <a:pt x="19102" y="3269"/>
                    <a:pt x="18926" y="3559"/>
                  </a:cubicBezTo>
                  <a:lnTo>
                    <a:pt x="18662" y="3596"/>
                  </a:lnTo>
                  <a:cubicBezTo>
                    <a:pt x="18712" y="3521"/>
                    <a:pt x="18750" y="3433"/>
                    <a:pt x="18788" y="3345"/>
                  </a:cubicBezTo>
                  <a:cubicBezTo>
                    <a:pt x="18913" y="3093"/>
                    <a:pt x="18976" y="2817"/>
                    <a:pt x="18976" y="2540"/>
                  </a:cubicBezTo>
                  <a:cubicBezTo>
                    <a:pt x="18976" y="2251"/>
                    <a:pt x="18913" y="1974"/>
                    <a:pt x="18800" y="1723"/>
                  </a:cubicBezTo>
                  <a:cubicBezTo>
                    <a:pt x="18700" y="1522"/>
                    <a:pt x="18561" y="1333"/>
                    <a:pt x="18398" y="1182"/>
                  </a:cubicBezTo>
                  <a:lnTo>
                    <a:pt x="18649" y="1157"/>
                  </a:lnTo>
                  <a:close/>
                  <a:moveTo>
                    <a:pt x="20699" y="993"/>
                  </a:moveTo>
                  <a:cubicBezTo>
                    <a:pt x="20825" y="1169"/>
                    <a:pt x="20925" y="1358"/>
                    <a:pt x="21013" y="1547"/>
                  </a:cubicBezTo>
                  <a:lnTo>
                    <a:pt x="21001" y="1547"/>
                  </a:lnTo>
                  <a:cubicBezTo>
                    <a:pt x="21101" y="1786"/>
                    <a:pt x="21139" y="2037"/>
                    <a:pt x="21139" y="2301"/>
                  </a:cubicBezTo>
                  <a:cubicBezTo>
                    <a:pt x="21126" y="2779"/>
                    <a:pt x="20963" y="3257"/>
                    <a:pt x="20674" y="3634"/>
                  </a:cubicBezTo>
                  <a:lnTo>
                    <a:pt x="20737" y="3357"/>
                  </a:lnTo>
                  <a:lnTo>
                    <a:pt x="19177" y="3534"/>
                  </a:lnTo>
                  <a:cubicBezTo>
                    <a:pt x="19316" y="3232"/>
                    <a:pt x="19404" y="2905"/>
                    <a:pt x="19416" y="2578"/>
                  </a:cubicBezTo>
                  <a:cubicBezTo>
                    <a:pt x="19429" y="2050"/>
                    <a:pt x="19253" y="1534"/>
                    <a:pt x="18901" y="1132"/>
                  </a:cubicBezTo>
                  <a:lnTo>
                    <a:pt x="20699" y="993"/>
                  </a:lnTo>
                  <a:close/>
                  <a:moveTo>
                    <a:pt x="16109" y="1358"/>
                  </a:moveTo>
                  <a:cubicBezTo>
                    <a:pt x="16499" y="1748"/>
                    <a:pt x="16700" y="2276"/>
                    <a:pt x="16688" y="2829"/>
                  </a:cubicBezTo>
                  <a:cubicBezTo>
                    <a:pt x="16675" y="3194"/>
                    <a:pt x="16574" y="3534"/>
                    <a:pt x="16398" y="3848"/>
                  </a:cubicBezTo>
                  <a:lnTo>
                    <a:pt x="16122" y="3873"/>
                  </a:lnTo>
                  <a:cubicBezTo>
                    <a:pt x="16172" y="3798"/>
                    <a:pt x="16222" y="3710"/>
                    <a:pt x="16260" y="3622"/>
                  </a:cubicBezTo>
                  <a:cubicBezTo>
                    <a:pt x="16373" y="3357"/>
                    <a:pt x="16436" y="3081"/>
                    <a:pt x="16449" y="2792"/>
                  </a:cubicBezTo>
                  <a:cubicBezTo>
                    <a:pt x="16449" y="2263"/>
                    <a:pt x="16235" y="1748"/>
                    <a:pt x="15858" y="1383"/>
                  </a:cubicBezTo>
                  <a:lnTo>
                    <a:pt x="16109" y="1358"/>
                  </a:lnTo>
                  <a:close/>
                  <a:moveTo>
                    <a:pt x="18360" y="1182"/>
                  </a:moveTo>
                  <a:cubicBezTo>
                    <a:pt x="18498" y="1371"/>
                    <a:pt x="18599" y="1559"/>
                    <a:pt x="18687" y="1773"/>
                  </a:cubicBezTo>
                  <a:cubicBezTo>
                    <a:pt x="18775" y="2012"/>
                    <a:pt x="18825" y="2276"/>
                    <a:pt x="18813" y="2540"/>
                  </a:cubicBezTo>
                  <a:cubicBezTo>
                    <a:pt x="18813" y="3018"/>
                    <a:pt x="18662" y="3483"/>
                    <a:pt x="18385" y="3873"/>
                  </a:cubicBezTo>
                  <a:lnTo>
                    <a:pt x="18435" y="3622"/>
                  </a:lnTo>
                  <a:lnTo>
                    <a:pt x="16637" y="3823"/>
                  </a:lnTo>
                  <a:cubicBezTo>
                    <a:pt x="16788" y="3521"/>
                    <a:pt x="16876" y="3181"/>
                    <a:pt x="16889" y="2829"/>
                  </a:cubicBezTo>
                  <a:cubicBezTo>
                    <a:pt x="16901" y="2289"/>
                    <a:pt x="16713" y="1760"/>
                    <a:pt x="16361" y="1346"/>
                  </a:cubicBezTo>
                  <a:lnTo>
                    <a:pt x="18360" y="1182"/>
                  </a:lnTo>
                  <a:close/>
                  <a:moveTo>
                    <a:pt x="15832" y="1383"/>
                  </a:moveTo>
                  <a:cubicBezTo>
                    <a:pt x="15958" y="1572"/>
                    <a:pt x="16071" y="1786"/>
                    <a:pt x="16159" y="1999"/>
                  </a:cubicBezTo>
                  <a:cubicBezTo>
                    <a:pt x="16247" y="2251"/>
                    <a:pt x="16298" y="2515"/>
                    <a:pt x="16298" y="2792"/>
                  </a:cubicBezTo>
                  <a:cubicBezTo>
                    <a:pt x="16285" y="3269"/>
                    <a:pt x="16134" y="3747"/>
                    <a:pt x="15858" y="4162"/>
                  </a:cubicBezTo>
                  <a:lnTo>
                    <a:pt x="15920" y="3898"/>
                  </a:lnTo>
                  <a:lnTo>
                    <a:pt x="14411" y="4074"/>
                  </a:lnTo>
                  <a:cubicBezTo>
                    <a:pt x="14525" y="3886"/>
                    <a:pt x="14613" y="3672"/>
                    <a:pt x="14650" y="3446"/>
                  </a:cubicBezTo>
                  <a:cubicBezTo>
                    <a:pt x="14738" y="2858"/>
                    <a:pt x="14477" y="2221"/>
                    <a:pt x="13881" y="1546"/>
                  </a:cubicBezTo>
                  <a:lnTo>
                    <a:pt x="13881" y="1546"/>
                  </a:lnTo>
                  <a:lnTo>
                    <a:pt x="15832" y="1383"/>
                  </a:lnTo>
                  <a:close/>
                  <a:moveTo>
                    <a:pt x="6879" y="1245"/>
                  </a:moveTo>
                  <a:lnTo>
                    <a:pt x="13896" y="1823"/>
                  </a:lnTo>
                  <a:cubicBezTo>
                    <a:pt x="14210" y="2163"/>
                    <a:pt x="14411" y="2590"/>
                    <a:pt x="14487" y="3043"/>
                  </a:cubicBezTo>
                  <a:lnTo>
                    <a:pt x="7256" y="2301"/>
                  </a:lnTo>
                  <a:lnTo>
                    <a:pt x="14487" y="3156"/>
                  </a:lnTo>
                  <a:cubicBezTo>
                    <a:pt x="14500" y="3219"/>
                    <a:pt x="14500" y="3295"/>
                    <a:pt x="14487" y="3357"/>
                  </a:cubicBezTo>
                  <a:lnTo>
                    <a:pt x="10740" y="2993"/>
                  </a:lnTo>
                  <a:lnTo>
                    <a:pt x="10740" y="2993"/>
                  </a:lnTo>
                  <a:lnTo>
                    <a:pt x="14474" y="3458"/>
                  </a:lnTo>
                  <a:cubicBezTo>
                    <a:pt x="14424" y="3710"/>
                    <a:pt x="14311" y="3948"/>
                    <a:pt x="14147" y="4150"/>
                  </a:cubicBezTo>
                  <a:lnTo>
                    <a:pt x="7256" y="3106"/>
                  </a:lnTo>
                  <a:lnTo>
                    <a:pt x="7256" y="3106"/>
                  </a:lnTo>
                  <a:lnTo>
                    <a:pt x="14059" y="4238"/>
                  </a:lnTo>
                  <a:lnTo>
                    <a:pt x="14009" y="4301"/>
                  </a:lnTo>
                  <a:cubicBezTo>
                    <a:pt x="10564" y="3848"/>
                    <a:pt x="7332" y="3181"/>
                    <a:pt x="6753" y="3056"/>
                  </a:cubicBezTo>
                  <a:lnTo>
                    <a:pt x="6779" y="3005"/>
                  </a:lnTo>
                  <a:lnTo>
                    <a:pt x="6804" y="3005"/>
                  </a:lnTo>
                  <a:cubicBezTo>
                    <a:pt x="6816" y="2943"/>
                    <a:pt x="6841" y="2892"/>
                    <a:pt x="6854" y="2842"/>
                  </a:cubicBezTo>
                  <a:lnTo>
                    <a:pt x="13695" y="3735"/>
                  </a:lnTo>
                  <a:lnTo>
                    <a:pt x="6892" y="2741"/>
                  </a:lnTo>
                  <a:cubicBezTo>
                    <a:pt x="6967" y="2490"/>
                    <a:pt x="7005" y="2213"/>
                    <a:pt x="6992" y="1949"/>
                  </a:cubicBezTo>
                  <a:lnTo>
                    <a:pt x="6992" y="1949"/>
                  </a:lnTo>
                  <a:lnTo>
                    <a:pt x="10740" y="2276"/>
                  </a:lnTo>
                  <a:lnTo>
                    <a:pt x="10740" y="2276"/>
                  </a:lnTo>
                  <a:lnTo>
                    <a:pt x="6992" y="1836"/>
                  </a:lnTo>
                  <a:cubicBezTo>
                    <a:pt x="6992" y="1786"/>
                    <a:pt x="6980" y="1735"/>
                    <a:pt x="6967" y="1685"/>
                  </a:cubicBezTo>
                  <a:lnTo>
                    <a:pt x="6967" y="1685"/>
                  </a:lnTo>
                  <a:lnTo>
                    <a:pt x="8853" y="1823"/>
                  </a:lnTo>
                  <a:lnTo>
                    <a:pt x="8853" y="1823"/>
                  </a:lnTo>
                  <a:lnTo>
                    <a:pt x="6955" y="1584"/>
                  </a:lnTo>
                  <a:cubicBezTo>
                    <a:pt x="6942" y="1522"/>
                    <a:pt x="6929" y="1471"/>
                    <a:pt x="6917" y="1421"/>
                  </a:cubicBezTo>
                  <a:lnTo>
                    <a:pt x="6917" y="1421"/>
                  </a:lnTo>
                  <a:lnTo>
                    <a:pt x="13632" y="1962"/>
                  </a:lnTo>
                  <a:lnTo>
                    <a:pt x="13632" y="1962"/>
                  </a:lnTo>
                  <a:lnTo>
                    <a:pt x="6904" y="1320"/>
                  </a:lnTo>
                  <a:lnTo>
                    <a:pt x="6879" y="1245"/>
                  </a:lnTo>
                  <a:close/>
                  <a:moveTo>
                    <a:pt x="6615" y="3005"/>
                  </a:moveTo>
                  <a:lnTo>
                    <a:pt x="6577" y="3093"/>
                  </a:lnTo>
                  <a:cubicBezTo>
                    <a:pt x="6565" y="3144"/>
                    <a:pt x="6590" y="3194"/>
                    <a:pt x="6640" y="3207"/>
                  </a:cubicBezTo>
                  <a:cubicBezTo>
                    <a:pt x="6678" y="3207"/>
                    <a:pt x="10123" y="3936"/>
                    <a:pt x="13846" y="4426"/>
                  </a:cubicBezTo>
                  <a:cubicBezTo>
                    <a:pt x="13808" y="4464"/>
                    <a:pt x="13758" y="4502"/>
                    <a:pt x="13745" y="4514"/>
                  </a:cubicBezTo>
                  <a:cubicBezTo>
                    <a:pt x="10388" y="4137"/>
                    <a:pt x="6175" y="3194"/>
                    <a:pt x="6175" y="3194"/>
                  </a:cubicBezTo>
                  <a:cubicBezTo>
                    <a:pt x="6100" y="3031"/>
                    <a:pt x="6401" y="3005"/>
                    <a:pt x="6615" y="3005"/>
                  </a:cubicBezTo>
                  <a:close/>
                  <a:moveTo>
                    <a:pt x="6527" y="3446"/>
                  </a:moveTo>
                  <a:lnTo>
                    <a:pt x="6728" y="3483"/>
                  </a:lnTo>
                  <a:cubicBezTo>
                    <a:pt x="6577" y="3622"/>
                    <a:pt x="6452" y="3785"/>
                    <a:pt x="6351" y="3961"/>
                  </a:cubicBezTo>
                  <a:cubicBezTo>
                    <a:pt x="6326" y="4024"/>
                    <a:pt x="6276" y="4099"/>
                    <a:pt x="6250" y="4175"/>
                  </a:cubicBezTo>
                  <a:lnTo>
                    <a:pt x="6175" y="4389"/>
                  </a:lnTo>
                  <a:cubicBezTo>
                    <a:pt x="6162" y="4477"/>
                    <a:pt x="6137" y="4552"/>
                    <a:pt x="6125" y="4628"/>
                  </a:cubicBezTo>
                  <a:cubicBezTo>
                    <a:pt x="6112" y="4703"/>
                    <a:pt x="6112" y="4778"/>
                    <a:pt x="6112" y="4866"/>
                  </a:cubicBezTo>
                  <a:cubicBezTo>
                    <a:pt x="6100" y="4942"/>
                    <a:pt x="6125" y="5017"/>
                    <a:pt x="6125" y="5093"/>
                  </a:cubicBezTo>
                  <a:cubicBezTo>
                    <a:pt x="6137" y="5168"/>
                    <a:pt x="6150" y="5256"/>
                    <a:pt x="6162" y="5332"/>
                  </a:cubicBezTo>
                  <a:cubicBezTo>
                    <a:pt x="6175" y="5407"/>
                    <a:pt x="6213" y="5483"/>
                    <a:pt x="6225" y="5558"/>
                  </a:cubicBezTo>
                  <a:cubicBezTo>
                    <a:pt x="6250" y="5621"/>
                    <a:pt x="6288" y="5696"/>
                    <a:pt x="6326" y="5772"/>
                  </a:cubicBezTo>
                  <a:cubicBezTo>
                    <a:pt x="6376" y="5872"/>
                    <a:pt x="6426" y="5973"/>
                    <a:pt x="6502" y="6061"/>
                  </a:cubicBezTo>
                  <a:lnTo>
                    <a:pt x="6225" y="6036"/>
                  </a:lnTo>
                  <a:cubicBezTo>
                    <a:pt x="5647" y="5219"/>
                    <a:pt x="5785" y="4099"/>
                    <a:pt x="6527" y="3446"/>
                  </a:cubicBezTo>
                  <a:close/>
                  <a:moveTo>
                    <a:pt x="4666" y="3295"/>
                  </a:moveTo>
                  <a:lnTo>
                    <a:pt x="6188" y="3370"/>
                  </a:lnTo>
                  <a:cubicBezTo>
                    <a:pt x="5785" y="3810"/>
                    <a:pt x="5559" y="4389"/>
                    <a:pt x="5584" y="4980"/>
                  </a:cubicBezTo>
                  <a:cubicBezTo>
                    <a:pt x="5597" y="5332"/>
                    <a:pt x="5697" y="5684"/>
                    <a:pt x="5873" y="5998"/>
                  </a:cubicBezTo>
                  <a:lnTo>
                    <a:pt x="4477" y="5872"/>
                  </a:lnTo>
                  <a:lnTo>
                    <a:pt x="4679" y="6162"/>
                  </a:lnTo>
                  <a:cubicBezTo>
                    <a:pt x="4238" y="5847"/>
                    <a:pt x="4050" y="5294"/>
                    <a:pt x="4050" y="4741"/>
                  </a:cubicBezTo>
                  <a:lnTo>
                    <a:pt x="4050" y="4728"/>
                  </a:lnTo>
                  <a:cubicBezTo>
                    <a:pt x="4050" y="4150"/>
                    <a:pt x="4276" y="3571"/>
                    <a:pt x="4666" y="3295"/>
                  </a:cubicBezTo>
                  <a:close/>
                  <a:moveTo>
                    <a:pt x="8564" y="3860"/>
                  </a:moveTo>
                  <a:lnTo>
                    <a:pt x="8765" y="3898"/>
                  </a:lnTo>
                  <a:cubicBezTo>
                    <a:pt x="8715" y="3961"/>
                    <a:pt x="8665" y="4049"/>
                    <a:pt x="8627" y="4125"/>
                  </a:cubicBezTo>
                  <a:cubicBezTo>
                    <a:pt x="8589" y="4200"/>
                    <a:pt x="8552" y="4263"/>
                    <a:pt x="8526" y="4338"/>
                  </a:cubicBezTo>
                  <a:lnTo>
                    <a:pt x="8451" y="4577"/>
                  </a:lnTo>
                  <a:cubicBezTo>
                    <a:pt x="8426" y="4653"/>
                    <a:pt x="8413" y="4728"/>
                    <a:pt x="8401" y="4816"/>
                  </a:cubicBezTo>
                  <a:cubicBezTo>
                    <a:pt x="8388" y="4904"/>
                    <a:pt x="8388" y="4967"/>
                    <a:pt x="8376" y="5055"/>
                  </a:cubicBezTo>
                  <a:cubicBezTo>
                    <a:pt x="8376" y="5382"/>
                    <a:pt x="8451" y="5709"/>
                    <a:pt x="8589" y="5998"/>
                  </a:cubicBezTo>
                  <a:cubicBezTo>
                    <a:pt x="8627" y="6086"/>
                    <a:pt x="8677" y="6174"/>
                    <a:pt x="8728" y="6250"/>
                  </a:cubicBezTo>
                  <a:lnTo>
                    <a:pt x="8464" y="6237"/>
                  </a:lnTo>
                  <a:cubicBezTo>
                    <a:pt x="8262" y="5910"/>
                    <a:pt x="8162" y="5558"/>
                    <a:pt x="8149" y="5181"/>
                  </a:cubicBezTo>
                  <a:cubicBezTo>
                    <a:pt x="8124" y="4703"/>
                    <a:pt x="8275" y="4238"/>
                    <a:pt x="8564" y="3860"/>
                  </a:cubicBezTo>
                  <a:close/>
                  <a:moveTo>
                    <a:pt x="6816" y="3508"/>
                  </a:moveTo>
                  <a:cubicBezTo>
                    <a:pt x="7181" y="3584"/>
                    <a:pt x="7671" y="3684"/>
                    <a:pt x="8250" y="3798"/>
                  </a:cubicBezTo>
                  <a:cubicBezTo>
                    <a:pt x="7973" y="4200"/>
                    <a:pt x="7835" y="4690"/>
                    <a:pt x="7860" y="5193"/>
                  </a:cubicBezTo>
                  <a:cubicBezTo>
                    <a:pt x="7873" y="5545"/>
                    <a:pt x="7961" y="5885"/>
                    <a:pt x="8112" y="6199"/>
                  </a:cubicBezTo>
                  <a:lnTo>
                    <a:pt x="6816" y="6086"/>
                  </a:lnTo>
                  <a:lnTo>
                    <a:pt x="6879" y="6375"/>
                  </a:lnTo>
                  <a:cubicBezTo>
                    <a:pt x="6716" y="6174"/>
                    <a:pt x="6577" y="5948"/>
                    <a:pt x="6489" y="5696"/>
                  </a:cubicBezTo>
                  <a:cubicBezTo>
                    <a:pt x="6389" y="5432"/>
                    <a:pt x="6338" y="5143"/>
                    <a:pt x="6338" y="4854"/>
                  </a:cubicBezTo>
                  <a:cubicBezTo>
                    <a:pt x="6351" y="4577"/>
                    <a:pt x="6401" y="4288"/>
                    <a:pt x="6515" y="4024"/>
                  </a:cubicBezTo>
                  <a:cubicBezTo>
                    <a:pt x="6603" y="3848"/>
                    <a:pt x="6703" y="3672"/>
                    <a:pt x="6816" y="3508"/>
                  </a:cubicBezTo>
                  <a:close/>
                  <a:moveTo>
                    <a:pt x="11104" y="4401"/>
                  </a:moveTo>
                  <a:lnTo>
                    <a:pt x="11318" y="4451"/>
                  </a:lnTo>
                  <a:cubicBezTo>
                    <a:pt x="11318" y="4464"/>
                    <a:pt x="11306" y="4489"/>
                    <a:pt x="11293" y="4502"/>
                  </a:cubicBezTo>
                  <a:lnTo>
                    <a:pt x="11217" y="4741"/>
                  </a:lnTo>
                  <a:cubicBezTo>
                    <a:pt x="11205" y="4829"/>
                    <a:pt x="11192" y="4904"/>
                    <a:pt x="11180" y="4992"/>
                  </a:cubicBezTo>
                  <a:cubicBezTo>
                    <a:pt x="11155" y="5080"/>
                    <a:pt x="11167" y="5156"/>
                    <a:pt x="11155" y="5244"/>
                  </a:cubicBezTo>
                  <a:cubicBezTo>
                    <a:pt x="11155" y="5571"/>
                    <a:pt x="11230" y="5898"/>
                    <a:pt x="11368" y="6199"/>
                  </a:cubicBezTo>
                  <a:cubicBezTo>
                    <a:pt x="11406" y="6313"/>
                    <a:pt x="11469" y="6413"/>
                    <a:pt x="11532" y="6514"/>
                  </a:cubicBezTo>
                  <a:lnTo>
                    <a:pt x="11255" y="6489"/>
                  </a:lnTo>
                  <a:cubicBezTo>
                    <a:pt x="11054" y="6149"/>
                    <a:pt x="10928" y="5759"/>
                    <a:pt x="10916" y="5369"/>
                  </a:cubicBezTo>
                  <a:cubicBezTo>
                    <a:pt x="10903" y="5030"/>
                    <a:pt x="10966" y="4703"/>
                    <a:pt x="11104" y="4401"/>
                  </a:cubicBezTo>
                  <a:close/>
                  <a:moveTo>
                    <a:pt x="8929" y="3923"/>
                  </a:moveTo>
                  <a:cubicBezTo>
                    <a:pt x="9331" y="3999"/>
                    <a:pt x="9771" y="4074"/>
                    <a:pt x="10224" y="4162"/>
                  </a:cubicBezTo>
                  <a:lnTo>
                    <a:pt x="10815" y="4313"/>
                  </a:lnTo>
                  <a:cubicBezTo>
                    <a:pt x="10677" y="4653"/>
                    <a:pt x="10614" y="5005"/>
                    <a:pt x="10626" y="5369"/>
                  </a:cubicBezTo>
                  <a:cubicBezTo>
                    <a:pt x="10639" y="5747"/>
                    <a:pt x="10740" y="6111"/>
                    <a:pt x="10903" y="6451"/>
                  </a:cubicBezTo>
                  <a:lnTo>
                    <a:pt x="9105" y="6287"/>
                  </a:lnTo>
                  <a:lnTo>
                    <a:pt x="9155" y="6652"/>
                  </a:lnTo>
                  <a:cubicBezTo>
                    <a:pt x="8979" y="6438"/>
                    <a:pt x="8853" y="6187"/>
                    <a:pt x="8753" y="5935"/>
                  </a:cubicBezTo>
                  <a:cubicBezTo>
                    <a:pt x="8652" y="5659"/>
                    <a:pt x="8602" y="5357"/>
                    <a:pt x="8615" y="5055"/>
                  </a:cubicBezTo>
                  <a:cubicBezTo>
                    <a:pt x="8615" y="4766"/>
                    <a:pt x="8677" y="4464"/>
                    <a:pt x="8791" y="4200"/>
                  </a:cubicBezTo>
                  <a:cubicBezTo>
                    <a:pt x="8828" y="4099"/>
                    <a:pt x="8879" y="4011"/>
                    <a:pt x="8929" y="3923"/>
                  </a:cubicBezTo>
                  <a:close/>
                  <a:moveTo>
                    <a:pt x="13732" y="5043"/>
                  </a:moveTo>
                  <a:lnTo>
                    <a:pt x="13971" y="5093"/>
                  </a:lnTo>
                  <a:lnTo>
                    <a:pt x="13946" y="5206"/>
                  </a:lnTo>
                  <a:lnTo>
                    <a:pt x="13934" y="5457"/>
                  </a:lnTo>
                  <a:cubicBezTo>
                    <a:pt x="13921" y="5797"/>
                    <a:pt x="13997" y="6124"/>
                    <a:pt x="14135" y="6438"/>
                  </a:cubicBezTo>
                  <a:lnTo>
                    <a:pt x="14135" y="6451"/>
                  </a:lnTo>
                  <a:cubicBezTo>
                    <a:pt x="14185" y="6551"/>
                    <a:pt x="14235" y="6652"/>
                    <a:pt x="14298" y="6753"/>
                  </a:cubicBezTo>
                  <a:lnTo>
                    <a:pt x="14022" y="6728"/>
                  </a:lnTo>
                  <a:cubicBezTo>
                    <a:pt x="13820" y="6375"/>
                    <a:pt x="13707" y="5986"/>
                    <a:pt x="13682" y="5596"/>
                  </a:cubicBezTo>
                  <a:cubicBezTo>
                    <a:pt x="13682" y="5407"/>
                    <a:pt x="13695" y="5219"/>
                    <a:pt x="13732" y="5043"/>
                  </a:cubicBezTo>
                  <a:close/>
                  <a:moveTo>
                    <a:pt x="11519" y="4514"/>
                  </a:moveTo>
                  <a:cubicBezTo>
                    <a:pt x="12186" y="4678"/>
                    <a:pt x="12890" y="4854"/>
                    <a:pt x="13456" y="4980"/>
                  </a:cubicBezTo>
                  <a:cubicBezTo>
                    <a:pt x="13406" y="5181"/>
                    <a:pt x="13393" y="5382"/>
                    <a:pt x="13393" y="5596"/>
                  </a:cubicBezTo>
                  <a:cubicBezTo>
                    <a:pt x="13406" y="5986"/>
                    <a:pt x="13506" y="6363"/>
                    <a:pt x="13670" y="6702"/>
                  </a:cubicBezTo>
                  <a:lnTo>
                    <a:pt x="11834" y="6539"/>
                  </a:lnTo>
                  <a:lnTo>
                    <a:pt x="11909" y="6878"/>
                  </a:lnTo>
                  <a:cubicBezTo>
                    <a:pt x="11746" y="6652"/>
                    <a:pt x="11620" y="6413"/>
                    <a:pt x="11532" y="6149"/>
                  </a:cubicBezTo>
                  <a:cubicBezTo>
                    <a:pt x="11507" y="6074"/>
                    <a:pt x="11482" y="5998"/>
                    <a:pt x="11469" y="5935"/>
                  </a:cubicBezTo>
                  <a:lnTo>
                    <a:pt x="11419" y="5709"/>
                  </a:lnTo>
                  <a:cubicBezTo>
                    <a:pt x="11419" y="5634"/>
                    <a:pt x="11394" y="5545"/>
                    <a:pt x="11394" y="5483"/>
                  </a:cubicBezTo>
                  <a:cubicBezTo>
                    <a:pt x="11381" y="5407"/>
                    <a:pt x="11394" y="5319"/>
                    <a:pt x="11394" y="5256"/>
                  </a:cubicBezTo>
                  <a:cubicBezTo>
                    <a:pt x="11394" y="4992"/>
                    <a:pt x="11431" y="4753"/>
                    <a:pt x="11519" y="4514"/>
                  </a:cubicBezTo>
                  <a:close/>
                  <a:moveTo>
                    <a:pt x="17304" y="4451"/>
                  </a:moveTo>
                  <a:cubicBezTo>
                    <a:pt x="17266" y="4514"/>
                    <a:pt x="17228" y="4590"/>
                    <a:pt x="17191" y="4665"/>
                  </a:cubicBezTo>
                  <a:cubicBezTo>
                    <a:pt x="17153" y="4741"/>
                    <a:pt x="17115" y="4816"/>
                    <a:pt x="17090" y="4904"/>
                  </a:cubicBezTo>
                  <a:lnTo>
                    <a:pt x="17014" y="5156"/>
                  </a:lnTo>
                  <a:cubicBezTo>
                    <a:pt x="16989" y="5231"/>
                    <a:pt x="16977" y="5319"/>
                    <a:pt x="16964" y="5407"/>
                  </a:cubicBezTo>
                  <a:cubicBezTo>
                    <a:pt x="16952" y="5495"/>
                    <a:pt x="16952" y="5583"/>
                    <a:pt x="16952" y="5671"/>
                  </a:cubicBezTo>
                  <a:cubicBezTo>
                    <a:pt x="16939" y="6023"/>
                    <a:pt x="17014" y="6363"/>
                    <a:pt x="17153" y="6690"/>
                  </a:cubicBezTo>
                  <a:lnTo>
                    <a:pt x="17140" y="6690"/>
                  </a:lnTo>
                  <a:cubicBezTo>
                    <a:pt x="17191" y="6803"/>
                    <a:pt x="17241" y="6904"/>
                    <a:pt x="17316" y="7004"/>
                  </a:cubicBezTo>
                  <a:lnTo>
                    <a:pt x="17027" y="6979"/>
                  </a:lnTo>
                  <a:cubicBezTo>
                    <a:pt x="16826" y="6627"/>
                    <a:pt x="16713" y="6225"/>
                    <a:pt x="16700" y="5810"/>
                  </a:cubicBezTo>
                  <a:cubicBezTo>
                    <a:pt x="16688" y="5369"/>
                    <a:pt x="16801" y="4929"/>
                    <a:pt x="17014" y="4527"/>
                  </a:cubicBezTo>
                  <a:lnTo>
                    <a:pt x="17304" y="4451"/>
                  </a:lnTo>
                  <a:close/>
                  <a:moveTo>
                    <a:pt x="16612" y="4665"/>
                  </a:moveTo>
                  <a:cubicBezTo>
                    <a:pt x="16461" y="5030"/>
                    <a:pt x="16386" y="5432"/>
                    <a:pt x="16398" y="5822"/>
                  </a:cubicBezTo>
                  <a:cubicBezTo>
                    <a:pt x="16411" y="6225"/>
                    <a:pt x="16511" y="6602"/>
                    <a:pt x="16675" y="6954"/>
                  </a:cubicBezTo>
                  <a:lnTo>
                    <a:pt x="14562" y="6765"/>
                  </a:lnTo>
                  <a:lnTo>
                    <a:pt x="14625" y="7067"/>
                  </a:lnTo>
                  <a:cubicBezTo>
                    <a:pt x="14474" y="6853"/>
                    <a:pt x="14374" y="6614"/>
                    <a:pt x="14298" y="6375"/>
                  </a:cubicBezTo>
                  <a:lnTo>
                    <a:pt x="14235" y="6149"/>
                  </a:lnTo>
                  <a:lnTo>
                    <a:pt x="14185" y="5923"/>
                  </a:lnTo>
                  <a:cubicBezTo>
                    <a:pt x="14185" y="5847"/>
                    <a:pt x="14173" y="5759"/>
                    <a:pt x="14160" y="5684"/>
                  </a:cubicBezTo>
                  <a:cubicBezTo>
                    <a:pt x="14160" y="5608"/>
                    <a:pt x="14160" y="5533"/>
                    <a:pt x="14160" y="5457"/>
                  </a:cubicBezTo>
                  <a:cubicBezTo>
                    <a:pt x="14160" y="5344"/>
                    <a:pt x="14173" y="5231"/>
                    <a:pt x="14185" y="5131"/>
                  </a:cubicBezTo>
                  <a:cubicBezTo>
                    <a:pt x="14273" y="5143"/>
                    <a:pt x="14349" y="5168"/>
                    <a:pt x="14424" y="5168"/>
                  </a:cubicBezTo>
                  <a:lnTo>
                    <a:pt x="14411" y="5168"/>
                  </a:lnTo>
                  <a:cubicBezTo>
                    <a:pt x="14471" y="5177"/>
                    <a:pt x="14534" y="5181"/>
                    <a:pt x="14599" y="5181"/>
                  </a:cubicBezTo>
                  <a:cubicBezTo>
                    <a:pt x="15110" y="5181"/>
                    <a:pt x="15787" y="4933"/>
                    <a:pt x="16612" y="4665"/>
                  </a:cubicBezTo>
                  <a:close/>
                  <a:moveTo>
                    <a:pt x="4779" y="6489"/>
                  </a:moveTo>
                  <a:cubicBezTo>
                    <a:pt x="4842" y="6514"/>
                    <a:pt x="4892" y="6539"/>
                    <a:pt x="4955" y="6564"/>
                  </a:cubicBezTo>
                  <a:lnTo>
                    <a:pt x="4477" y="6602"/>
                  </a:lnTo>
                  <a:lnTo>
                    <a:pt x="5735" y="6677"/>
                  </a:lnTo>
                  <a:cubicBezTo>
                    <a:pt x="6615" y="6765"/>
                    <a:pt x="8376" y="6929"/>
                    <a:pt x="10388" y="7105"/>
                  </a:cubicBezTo>
                  <a:lnTo>
                    <a:pt x="3333" y="6589"/>
                  </a:lnTo>
                  <a:lnTo>
                    <a:pt x="4779" y="6489"/>
                  </a:lnTo>
                  <a:close/>
                  <a:moveTo>
                    <a:pt x="27024" y="6816"/>
                  </a:moveTo>
                  <a:lnTo>
                    <a:pt x="25943" y="6979"/>
                  </a:lnTo>
                  <a:lnTo>
                    <a:pt x="24861" y="7117"/>
                  </a:lnTo>
                  <a:lnTo>
                    <a:pt x="24698" y="7142"/>
                  </a:lnTo>
                  <a:lnTo>
                    <a:pt x="25414" y="6992"/>
                  </a:lnTo>
                  <a:lnTo>
                    <a:pt x="25943" y="6929"/>
                  </a:lnTo>
                  <a:lnTo>
                    <a:pt x="27024" y="6816"/>
                  </a:lnTo>
                  <a:close/>
                  <a:moveTo>
                    <a:pt x="19240" y="4087"/>
                  </a:moveTo>
                  <a:lnTo>
                    <a:pt x="20032" y="4137"/>
                  </a:lnTo>
                  <a:cubicBezTo>
                    <a:pt x="19303" y="4980"/>
                    <a:pt x="18989" y="5772"/>
                    <a:pt x="19102" y="6489"/>
                  </a:cubicBezTo>
                  <a:lnTo>
                    <a:pt x="19089" y="6489"/>
                  </a:lnTo>
                  <a:cubicBezTo>
                    <a:pt x="19127" y="6740"/>
                    <a:pt x="19228" y="6979"/>
                    <a:pt x="19353" y="7193"/>
                  </a:cubicBezTo>
                  <a:lnTo>
                    <a:pt x="17580" y="7029"/>
                  </a:lnTo>
                  <a:lnTo>
                    <a:pt x="17643" y="7331"/>
                  </a:lnTo>
                  <a:cubicBezTo>
                    <a:pt x="17492" y="7117"/>
                    <a:pt x="17379" y="6878"/>
                    <a:pt x="17304" y="6627"/>
                  </a:cubicBezTo>
                  <a:lnTo>
                    <a:pt x="17241" y="6401"/>
                  </a:lnTo>
                  <a:cubicBezTo>
                    <a:pt x="17228" y="6313"/>
                    <a:pt x="17203" y="6237"/>
                    <a:pt x="17203" y="6162"/>
                  </a:cubicBezTo>
                  <a:cubicBezTo>
                    <a:pt x="17191" y="6074"/>
                    <a:pt x="17178" y="5998"/>
                    <a:pt x="17165" y="5923"/>
                  </a:cubicBezTo>
                  <a:cubicBezTo>
                    <a:pt x="17165" y="5835"/>
                    <a:pt x="17165" y="5759"/>
                    <a:pt x="17165" y="5684"/>
                  </a:cubicBezTo>
                  <a:cubicBezTo>
                    <a:pt x="17178" y="5357"/>
                    <a:pt x="17228" y="5030"/>
                    <a:pt x="17341" y="4741"/>
                  </a:cubicBezTo>
                  <a:cubicBezTo>
                    <a:pt x="17392" y="4615"/>
                    <a:pt x="17442" y="4502"/>
                    <a:pt x="17505" y="4401"/>
                  </a:cubicBezTo>
                  <a:cubicBezTo>
                    <a:pt x="17807" y="4313"/>
                    <a:pt x="18121" y="4238"/>
                    <a:pt x="18461" y="4175"/>
                  </a:cubicBezTo>
                  <a:lnTo>
                    <a:pt x="19240" y="4087"/>
                  </a:lnTo>
                  <a:close/>
                  <a:moveTo>
                    <a:pt x="28420" y="3534"/>
                  </a:moveTo>
                  <a:lnTo>
                    <a:pt x="28395" y="3622"/>
                  </a:lnTo>
                  <a:lnTo>
                    <a:pt x="20347" y="4602"/>
                  </a:lnTo>
                  <a:lnTo>
                    <a:pt x="20347" y="4602"/>
                  </a:lnTo>
                  <a:lnTo>
                    <a:pt x="28357" y="3772"/>
                  </a:lnTo>
                  <a:lnTo>
                    <a:pt x="28357" y="3772"/>
                  </a:lnTo>
                  <a:cubicBezTo>
                    <a:pt x="28344" y="3823"/>
                    <a:pt x="28332" y="3886"/>
                    <a:pt x="28319" y="3948"/>
                  </a:cubicBezTo>
                  <a:lnTo>
                    <a:pt x="26043" y="4313"/>
                  </a:lnTo>
                  <a:lnTo>
                    <a:pt x="28307" y="4099"/>
                  </a:lnTo>
                  <a:lnTo>
                    <a:pt x="28307" y="4099"/>
                  </a:lnTo>
                  <a:cubicBezTo>
                    <a:pt x="28294" y="4162"/>
                    <a:pt x="28294" y="4213"/>
                    <a:pt x="28282" y="4275"/>
                  </a:cubicBezTo>
                  <a:lnTo>
                    <a:pt x="23792" y="4929"/>
                  </a:lnTo>
                  <a:lnTo>
                    <a:pt x="23792" y="4929"/>
                  </a:lnTo>
                  <a:lnTo>
                    <a:pt x="28269" y="4426"/>
                  </a:lnTo>
                  <a:lnTo>
                    <a:pt x="28269" y="4426"/>
                  </a:lnTo>
                  <a:cubicBezTo>
                    <a:pt x="28256" y="4741"/>
                    <a:pt x="28294" y="5055"/>
                    <a:pt x="28370" y="5369"/>
                  </a:cubicBezTo>
                  <a:lnTo>
                    <a:pt x="20234" y="6778"/>
                  </a:lnTo>
                  <a:lnTo>
                    <a:pt x="20234" y="6778"/>
                  </a:lnTo>
                  <a:lnTo>
                    <a:pt x="28420" y="5508"/>
                  </a:lnTo>
                  <a:cubicBezTo>
                    <a:pt x="28445" y="5571"/>
                    <a:pt x="28458" y="5621"/>
                    <a:pt x="28483" y="5684"/>
                  </a:cubicBezTo>
                  <a:lnTo>
                    <a:pt x="28495" y="5684"/>
                  </a:lnTo>
                  <a:lnTo>
                    <a:pt x="28508" y="5734"/>
                  </a:lnTo>
                  <a:cubicBezTo>
                    <a:pt x="27804" y="5898"/>
                    <a:pt x="23956" y="6778"/>
                    <a:pt x="19844" y="7432"/>
                  </a:cubicBezTo>
                  <a:lnTo>
                    <a:pt x="19806" y="7381"/>
                  </a:lnTo>
                  <a:lnTo>
                    <a:pt x="27929" y="5810"/>
                  </a:lnTo>
                  <a:lnTo>
                    <a:pt x="19693" y="7256"/>
                  </a:lnTo>
                  <a:cubicBezTo>
                    <a:pt x="19504" y="7029"/>
                    <a:pt x="19379" y="6753"/>
                    <a:pt x="19328" y="6463"/>
                  </a:cubicBezTo>
                  <a:lnTo>
                    <a:pt x="23780" y="5759"/>
                  </a:lnTo>
                  <a:lnTo>
                    <a:pt x="23780" y="5759"/>
                  </a:lnTo>
                  <a:lnTo>
                    <a:pt x="19303" y="6313"/>
                  </a:lnTo>
                  <a:cubicBezTo>
                    <a:pt x="19303" y="6237"/>
                    <a:pt x="19303" y="6162"/>
                    <a:pt x="19303" y="6086"/>
                  </a:cubicBezTo>
                  <a:lnTo>
                    <a:pt x="27942" y="4829"/>
                  </a:lnTo>
                  <a:lnTo>
                    <a:pt x="19328" y="5923"/>
                  </a:lnTo>
                  <a:cubicBezTo>
                    <a:pt x="19391" y="5457"/>
                    <a:pt x="19643" y="4967"/>
                    <a:pt x="20058" y="4439"/>
                  </a:cubicBezTo>
                  <a:lnTo>
                    <a:pt x="28420" y="3534"/>
                  </a:lnTo>
                  <a:close/>
                  <a:moveTo>
                    <a:pt x="28759" y="5671"/>
                  </a:moveTo>
                  <a:cubicBezTo>
                    <a:pt x="28998" y="5671"/>
                    <a:pt x="29300" y="5709"/>
                    <a:pt x="29237" y="5898"/>
                  </a:cubicBezTo>
                  <a:cubicBezTo>
                    <a:pt x="29237" y="5898"/>
                    <a:pt x="24207" y="7155"/>
                    <a:pt x="20196" y="7708"/>
                  </a:cubicBezTo>
                  <a:cubicBezTo>
                    <a:pt x="20171" y="7696"/>
                    <a:pt x="20133" y="7671"/>
                    <a:pt x="20070" y="7633"/>
                  </a:cubicBezTo>
                  <a:cubicBezTo>
                    <a:pt x="24534" y="6916"/>
                    <a:pt x="28634" y="5935"/>
                    <a:pt x="28684" y="5935"/>
                  </a:cubicBezTo>
                  <a:lnTo>
                    <a:pt x="28671" y="5935"/>
                  </a:lnTo>
                  <a:cubicBezTo>
                    <a:pt x="28734" y="5910"/>
                    <a:pt x="28772" y="5847"/>
                    <a:pt x="28759" y="5784"/>
                  </a:cubicBezTo>
                  <a:lnTo>
                    <a:pt x="28722" y="5671"/>
                  </a:lnTo>
                  <a:close/>
                  <a:moveTo>
                    <a:pt x="4150" y="6904"/>
                  </a:moveTo>
                  <a:lnTo>
                    <a:pt x="4402" y="6916"/>
                  </a:lnTo>
                  <a:cubicBezTo>
                    <a:pt x="4201" y="7130"/>
                    <a:pt x="4037" y="7369"/>
                    <a:pt x="3924" y="7633"/>
                  </a:cubicBezTo>
                  <a:cubicBezTo>
                    <a:pt x="3773" y="7972"/>
                    <a:pt x="3698" y="8337"/>
                    <a:pt x="3698" y="8702"/>
                  </a:cubicBezTo>
                  <a:cubicBezTo>
                    <a:pt x="3698" y="9079"/>
                    <a:pt x="3773" y="9444"/>
                    <a:pt x="3912" y="9783"/>
                  </a:cubicBezTo>
                  <a:cubicBezTo>
                    <a:pt x="3962" y="9909"/>
                    <a:pt x="4037" y="10035"/>
                    <a:pt x="4113" y="10160"/>
                  </a:cubicBezTo>
                  <a:lnTo>
                    <a:pt x="3836" y="10123"/>
                  </a:lnTo>
                  <a:cubicBezTo>
                    <a:pt x="3245" y="9092"/>
                    <a:pt x="3371" y="7796"/>
                    <a:pt x="4150" y="6904"/>
                  </a:cubicBezTo>
                  <a:close/>
                  <a:moveTo>
                    <a:pt x="27376" y="10022"/>
                  </a:moveTo>
                  <a:lnTo>
                    <a:pt x="28344" y="10085"/>
                  </a:lnTo>
                  <a:lnTo>
                    <a:pt x="27351" y="10223"/>
                  </a:lnTo>
                  <a:lnTo>
                    <a:pt x="27351" y="10211"/>
                  </a:lnTo>
                  <a:cubicBezTo>
                    <a:pt x="27376" y="10148"/>
                    <a:pt x="27376" y="10085"/>
                    <a:pt x="27376" y="10022"/>
                  </a:cubicBezTo>
                  <a:close/>
                  <a:moveTo>
                    <a:pt x="2227" y="6753"/>
                  </a:moveTo>
                  <a:lnTo>
                    <a:pt x="3798" y="6866"/>
                  </a:lnTo>
                  <a:cubicBezTo>
                    <a:pt x="3094" y="7784"/>
                    <a:pt x="2968" y="9029"/>
                    <a:pt x="3484" y="10072"/>
                  </a:cubicBezTo>
                  <a:lnTo>
                    <a:pt x="2063" y="9922"/>
                  </a:lnTo>
                  <a:lnTo>
                    <a:pt x="2063" y="9922"/>
                  </a:lnTo>
                  <a:lnTo>
                    <a:pt x="2264" y="10261"/>
                  </a:lnTo>
                  <a:cubicBezTo>
                    <a:pt x="1824" y="9871"/>
                    <a:pt x="1623" y="9192"/>
                    <a:pt x="1610" y="8513"/>
                  </a:cubicBezTo>
                  <a:cubicBezTo>
                    <a:pt x="1610" y="7796"/>
                    <a:pt x="1824" y="7092"/>
                    <a:pt x="2227" y="6753"/>
                  </a:cubicBezTo>
                  <a:close/>
                  <a:moveTo>
                    <a:pt x="6452" y="7080"/>
                  </a:moveTo>
                  <a:lnTo>
                    <a:pt x="6716" y="7092"/>
                  </a:lnTo>
                  <a:cubicBezTo>
                    <a:pt x="6502" y="7319"/>
                    <a:pt x="6338" y="7570"/>
                    <a:pt x="6213" y="7859"/>
                  </a:cubicBezTo>
                  <a:cubicBezTo>
                    <a:pt x="6062" y="8211"/>
                    <a:pt x="5986" y="8589"/>
                    <a:pt x="5999" y="8978"/>
                  </a:cubicBezTo>
                  <a:cubicBezTo>
                    <a:pt x="5999" y="9356"/>
                    <a:pt x="6074" y="9733"/>
                    <a:pt x="6213" y="10085"/>
                  </a:cubicBezTo>
                  <a:cubicBezTo>
                    <a:pt x="6263" y="10198"/>
                    <a:pt x="6313" y="10311"/>
                    <a:pt x="6376" y="10412"/>
                  </a:cubicBezTo>
                  <a:lnTo>
                    <a:pt x="6087" y="10387"/>
                  </a:lnTo>
                  <a:cubicBezTo>
                    <a:pt x="5672" y="9557"/>
                    <a:pt x="5509" y="8186"/>
                    <a:pt x="6452" y="7080"/>
                  </a:cubicBezTo>
                  <a:close/>
                  <a:moveTo>
                    <a:pt x="4465" y="6929"/>
                  </a:moveTo>
                  <a:lnTo>
                    <a:pt x="6100" y="7042"/>
                  </a:lnTo>
                  <a:cubicBezTo>
                    <a:pt x="5395" y="7998"/>
                    <a:pt x="5257" y="9255"/>
                    <a:pt x="5735" y="10349"/>
                  </a:cubicBezTo>
                  <a:lnTo>
                    <a:pt x="4427" y="10198"/>
                  </a:lnTo>
                  <a:lnTo>
                    <a:pt x="4427" y="10198"/>
                  </a:lnTo>
                  <a:lnTo>
                    <a:pt x="4490" y="10563"/>
                  </a:lnTo>
                  <a:cubicBezTo>
                    <a:pt x="4314" y="10299"/>
                    <a:pt x="4188" y="10010"/>
                    <a:pt x="4100" y="9708"/>
                  </a:cubicBezTo>
                  <a:lnTo>
                    <a:pt x="4025" y="9469"/>
                  </a:lnTo>
                  <a:lnTo>
                    <a:pt x="3974" y="9217"/>
                  </a:lnTo>
                  <a:lnTo>
                    <a:pt x="3949" y="8953"/>
                  </a:lnTo>
                  <a:lnTo>
                    <a:pt x="3937" y="8702"/>
                  </a:lnTo>
                  <a:cubicBezTo>
                    <a:pt x="3937" y="8362"/>
                    <a:pt x="3987" y="8023"/>
                    <a:pt x="4100" y="7696"/>
                  </a:cubicBezTo>
                  <a:cubicBezTo>
                    <a:pt x="4188" y="7432"/>
                    <a:pt x="4314" y="7168"/>
                    <a:pt x="4465" y="6929"/>
                  </a:cubicBezTo>
                  <a:close/>
                  <a:moveTo>
                    <a:pt x="9231" y="7268"/>
                  </a:moveTo>
                  <a:lnTo>
                    <a:pt x="9495" y="7281"/>
                  </a:lnTo>
                  <a:cubicBezTo>
                    <a:pt x="9294" y="7507"/>
                    <a:pt x="9130" y="7771"/>
                    <a:pt x="9017" y="8060"/>
                  </a:cubicBezTo>
                  <a:lnTo>
                    <a:pt x="9029" y="8060"/>
                  </a:lnTo>
                  <a:cubicBezTo>
                    <a:pt x="8879" y="8425"/>
                    <a:pt x="8803" y="8802"/>
                    <a:pt x="8803" y="9192"/>
                  </a:cubicBezTo>
                  <a:cubicBezTo>
                    <a:pt x="8803" y="9582"/>
                    <a:pt x="8879" y="9972"/>
                    <a:pt x="9017" y="10336"/>
                  </a:cubicBezTo>
                  <a:cubicBezTo>
                    <a:pt x="9067" y="10462"/>
                    <a:pt x="9130" y="10601"/>
                    <a:pt x="9206" y="10726"/>
                  </a:cubicBezTo>
                  <a:lnTo>
                    <a:pt x="8929" y="10689"/>
                  </a:lnTo>
                  <a:cubicBezTo>
                    <a:pt x="8489" y="9846"/>
                    <a:pt x="8313" y="8413"/>
                    <a:pt x="9231" y="7268"/>
                  </a:cubicBezTo>
                  <a:close/>
                  <a:moveTo>
                    <a:pt x="6779" y="7092"/>
                  </a:moveTo>
                  <a:lnTo>
                    <a:pt x="8891" y="7243"/>
                  </a:lnTo>
                  <a:cubicBezTo>
                    <a:pt x="8200" y="8249"/>
                    <a:pt x="8074" y="9544"/>
                    <a:pt x="8577" y="10663"/>
                  </a:cubicBezTo>
                  <a:lnTo>
                    <a:pt x="6753" y="10450"/>
                  </a:lnTo>
                  <a:lnTo>
                    <a:pt x="6753" y="10450"/>
                  </a:lnTo>
                  <a:lnTo>
                    <a:pt x="6804" y="10902"/>
                  </a:lnTo>
                  <a:cubicBezTo>
                    <a:pt x="6628" y="10626"/>
                    <a:pt x="6489" y="10324"/>
                    <a:pt x="6401" y="10010"/>
                  </a:cubicBezTo>
                  <a:lnTo>
                    <a:pt x="6338" y="9758"/>
                  </a:lnTo>
                  <a:lnTo>
                    <a:pt x="6288" y="9494"/>
                  </a:lnTo>
                  <a:lnTo>
                    <a:pt x="6263" y="9230"/>
                  </a:lnTo>
                  <a:lnTo>
                    <a:pt x="6250" y="8966"/>
                  </a:lnTo>
                  <a:cubicBezTo>
                    <a:pt x="6250" y="8601"/>
                    <a:pt x="6301" y="8249"/>
                    <a:pt x="6401" y="7922"/>
                  </a:cubicBezTo>
                  <a:cubicBezTo>
                    <a:pt x="6502" y="7633"/>
                    <a:pt x="6628" y="7344"/>
                    <a:pt x="6779" y="7092"/>
                  </a:cubicBezTo>
                  <a:close/>
                  <a:moveTo>
                    <a:pt x="12060" y="7482"/>
                  </a:moveTo>
                  <a:lnTo>
                    <a:pt x="12324" y="7507"/>
                  </a:lnTo>
                  <a:cubicBezTo>
                    <a:pt x="12123" y="7746"/>
                    <a:pt x="11947" y="8023"/>
                    <a:pt x="11834" y="8325"/>
                  </a:cubicBezTo>
                  <a:cubicBezTo>
                    <a:pt x="11683" y="8689"/>
                    <a:pt x="11607" y="9092"/>
                    <a:pt x="11607" y="9494"/>
                  </a:cubicBezTo>
                  <a:cubicBezTo>
                    <a:pt x="11607" y="9896"/>
                    <a:pt x="11683" y="10286"/>
                    <a:pt x="11821" y="10663"/>
                  </a:cubicBezTo>
                  <a:cubicBezTo>
                    <a:pt x="11871" y="10802"/>
                    <a:pt x="11934" y="10927"/>
                    <a:pt x="12010" y="11053"/>
                  </a:cubicBezTo>
                  <a:lnTo>
                    <a:pt x="11733" y="11028"/>
                  </a:lnTo>
                  <a:cubicBezTo>
                    <a:pt x="11293" y="10135"/>
                    <a:pt x="11129" y="8664"/>
                    <a:pt x="12060" y="7482"/>
                  </a:cubicBezTo>
                  <a:close/>
                  <a:moveTo>
                    <a:pt x="9570" y="7293"/>
                  </a:moveTo>
                  <a:lnTo>
                    <a:pt x="11708" y="7457"/>
                  </a:lnTo>
                  <a:cubicBezTo>
                    <a:pt x="11004" y="8501"/>
                    <a:pt x="10878" y="9833"/>
                    <a:pt x="11381" y="10978"/>
                  </a:cubicBezTo>
                  <a:lnTo>
                    <a:pt x="9520" y="10764"/>
                  </a:lnTo>
                  <a:lnTo>
                    <a:pt x="9595" y="11166"/>
                  </a:lnTo>
                  <a:cubicBezTo>
                    <a:pt x="9419" y="10890"/>
                    <a:pt x="9294" y="10588"/>
                    <a:pt x="9206" y="10274"/>
                  </a:cubicBezTo>
                  <a:lnTo>
                    <a:pt x="9143" y="10010"/>
                  </a:lnTo>
                  <a:lnTo>
                    <a:pt x="9092" y="9733"/>
                  </a:lnTo>
                  <a:lnTo>
                    <a:pt x="9067" y="9469"/>
                  </a:lnTo>
                  <a:lnTo>
                    <a:pt x="9055" y="9192"/>
                  </a:lnTo>
                  <a:cubicBezTo>
                    <a:pt x="9055" y="8828"/>
                    <a:pt x="9105" y="8463"/>
                    <a:pt x="9206" y="8123"/>
                  </a:cubicBezTo>
                  <a:cubicBezTo>
                    <a:pt x="9294" y="7834"/>
                    <a:pt x="9419" y="7557"/>
                    <a:pt x="9570" y="7293"/>
                  </a:cubicBezTo>
                  <a:close/>
                  <a:moveTo>
                    <a:pt x="15127" y="7697"/>
                  </a:moveTo>
                  <a:lnTo>
                    <a:pt x="15392" y="7721"/>
                  </a:lnTo>
                  <a:cubicBezTo>
                    <a:pt x="15179" y="7972"/>
                    <a:pt x="15003" y="8274"/>
                    <a:pt x="14889" y="8576"/>
                  </a:cubicBezTo>
                  <a:cubicBezTo>
                    <a:pt x="14738" y="8966"/>
                    <a:pt x="14663" y="9368"/>
                    <a:pt x="14663" y="9783"/>
                  </a:cubicBezTo>
                  <a:cubicBezTo>
                    <a:pt x="14663" y="10198"/>
                    <a:pt x="14738" y="10601"/>
                    <a:pt x="14877" y="10990"/>
                  </a:cubicBezTo>
                  <a:cubicBezTo>
                    <a:pt x="14927" y="11129"/>
                    <a:pt x="14990" y="11267"/>
                    <a:pt x="15065" y="11393"/>
                  </a:cubicBezTo>
                  <a:lnTo>
                    <a:pt x="14789" y="11368"/>
                  </a:lnTo>
                  <a:cubicBezTo>
                    <a:pt x="14374" y="10475"/>
                    <a:pt x="14160" y="8979"/>
                    <a:pt x="15127" y="7697"/>
                  </a:cubicBezTo>
                  <a:close/>
                  <a:moveTo>
                    <a:pt x="12387" y="7507"/>
                  </a:moveTo>
                  <a:lnTo>
                    <a:pt x="14776" y="7683"/>
                  </a:lnTo>
                  <a:cubicBezTo>
                    <a:pt x="13971" y="8878"/>
                    <a:pt x="14034" y="10336"/>
                    <a:pt x="14449" y="11330"/>
                  </a:cubicBezTo>
                  <a:lnTo>
                    <a:pt x="12299" y="11078"/>
                  </a:lnTo>
                  <a:lnTo>
                    <a:pt x="12362" y="11443"/>
                  </a:lnTo>
                  <a:cubicBezTo>
                    <a:pt x="12211" y="11166"/>
                    <a:pt x="12085" y="10890"/>
                    <a:pt x="12010" y="10588"/>
                  </a:cubicBezTo>
                  <a:lnTo>
                    <a:pt x="11947" y="10324"/>
                  </a:lnTo>
                  <a:cubicBezTo>
                    <a:pt x="11934" y="10223"/>
                    <a:pt x="11909" y="10135"/>
                    <a:pt x="11897" y="10047"/>
                  </a:cubicBezTo>
                  <a:lnTo>
                    <a:pt x="11871" y="9771"/>
                  </a:lnTo>
                  <a:lnTo>
                    <a:pt x="11859" y="9481"/>
                  </a:lnTo>
                  <a:cubicBezTo>
                    <a:pt x="11859" y="9117"/>
                    <a:pt x="11909" y="8739"/>
                    <a:pt x="12022" y="8387"/>
                  </a:cubicBezTo>
                  <a:cubicBezTo>
                    <a:pt x="12110" y="8073"/>
                    <a:pt x="12236" y="7784"/>
                    <a:pt x="12387" y="7507"/>
                  </a:cubicBezTo>
                  <a:close/>
                  <a:moveTo>
                    <a:pt x="15455" y="7721"/>
                  </a:moveTo>
                  <a:lnTo>
                    <a:pt x="17794" y="7897"/>
                  </a:lnTo>
                  <a:cubicBezTo>
                    <a:pt x="17040" y="8941"/>
                    <a:pt x="16725" y="9922"/>
                    <a:pt x="16876" y="10827"/>
                  </a:cubicBezTo>
                  <a:cubicBezTo>
                    <a:pt x="16926" y="11104"/>
                    <a:pt x="17014" y="11380"/>
                    <a:pt x="17153" y="11632"/>
                  </a:cubicBezTo>
                  <a:lnTo>
                    <a:pt x="15355" y="11430"/>
                  </a:lnTo>
                  <a:lnTo>
                    <a:pt x="15417" y="11795"/>
                  </a:lnTo>
                  <a:cubicBezTo>
                    <a:pt x="15267" y="11519"/>
                    <a:pt x="15153" y="11229"/>
                    <a:pt x="15065" y="10927"/>
                  </a:cubicBezTo>
                  <a:lnTo>
                    <a:pt x="15003" y="10638"/>
                  </a:lnTo>
                  <a:cubicBezTo>
                    <a:pt x="14990" y="10550"/>
                    <a:pt x="14977" y="10450"/>
                    <a:pt x="14965" y="10362"/>
                  </a:cubicBezTo>
                  <a:lnTo>
                    <a:pt x="14927" y="10072"/>
                  </a:lnTo>
                  <a:lnTo>
                    <a:pt x="14914" y="9783"/>
                  </a:lnTo>
                  <a:cubicBezTo>
                    <a:pt x="14914" y="9393"/>
                    <a:pt x="14965" y="9004"/>
                    <a:pt x="15078" y="8639"/>
                  </a:cubicBezTo>
                  <a:cubicBezTo>
                    <a:pt x="15166" y="8325"/>
                    <a:pt x="15292" y="8010"/>
                    <a:pt x="15455" y="7721"/>
                  </a:cubicBezTo>
                  <a:close/>
                  <a:moveTo>
                    <a:pt x="5056" y="11104"/>
                  </a:moveTo>
                  <a:cubicBezTo>
                    <a:pt x="6766" y="11292"/>
                    <a:pt x="9155" y="11569"/>
                    <a:pt x="11419" y="11820"/>
                  </a:cubicBezTo>
                  <a:lnTo>
                    <a:pt x="10865" y="11883"/>
                  </a:lnTo>
                  <a:lnTo>
                    <a:pt x="4440" y="11166"/>
                  </a:lnTo>
                  <a:lnTo>
                    <a:pt x="5056" y="11104"/>
                  </a:lnTo>
                  <a:close/>
                  <a:moveTo>
                    <a:pt x="26169" y="7972"/>
                  </a:moveTo>
                  <a:cubicBezTo>
                    <a:pt x="26169" y="8023"/>
                    <a:pt x="26156" y="8086"/>
                    <a:pt x="26156" y="8136"/>
                  </a:cubicBezTo>
                  <a:lnTo>
                    <a:pt x="21617" y="8890"/>
                  </a:lnTo>
                  <a:lnTo>
                    <a:pt x="26144" y="8299"/>
                  </a:lnTo>
                  <a:lnTo>
                    <a:pt x="26144" y="8299"/>
                  </a:lnTo>
                  <a:cubicBezTo>
                    <a:pt x="26131" y="8689"/>
                    <a:pt x="26169" y="9079"/>
                    <a:pt x="26270" y="9469"/>
                  </a:cubicBezTo>
                  <a:lnTo>
                    <a:pt x="18020" y="11129"/>
                  </a:lnTo>
                  <a:lnTo>
                    <a:pt x="26295" y="9632"/>
                  </a:lnTo>
                  <a:cubicBezTo>
                    <a:pt x="26320" y="9695"/>
                    <a:pt x="26332" y="9771"/>
                    <a:pt x="26358" y="9833"/>
                  </a:cubicBezTo>
                  <a:lnTo>
                    <a:pt x="26395" y="9934"/>
                  </a:lnTo>
                  <a:cubicBezTo>
                    <a:pt x="25666" y="10135"/>
                    <a:pt x="21793" y="11179"/>
                    <a:pt x="17668" y="11946"/>
                  </a:cubicBezTo>
                  <a:lnTo>
                    <a:pt x="17605" y="11858"/>
                  </a:lnTo>
                  <a:lnTo>
                    <a:pt x="25804" y="9997"/>
                  </a:lnTo>
                  <a:lnTo>
                    <a:pt x="17492" y="11720"/>
                  </a:lnTo>
                  <a:cubicBezTo>
                    <a:pt x="17304" y="11430"/>
                    <a:pt x="17165" y="11116"/>
                    <a:pt x="17115" y="10777"/>
                  </a:cubicBezTo>
                  <a:lnTo>
                    <a:pt x="17115" y="10726"/>
                  </a:lnTo>
                  <a:lnTo>
                    <a:pt x="21604" y="9922"/>
                  </a:lnTo>
                  <a:lnTo>
                    <a:pt x="21604" y="9922"/>
                  </a:lnTo>
                  <a:lnTo>
                    <a:pt x="17103" y="10563"/>
                  </a:lnTo>
                  <a:cubicBezTo>
                    <a:pt x="17090" y="10462"/>
                    <a:pt x="17090" y="10374"/>
                    <a:pt x="17103" y="10274"/>
                  </a:cubicBezTo>
                  <a:lnTo>
                    <a:pt x="25817" y="8815"/>
                  </a:lnTo>
                  <a:lnTo>
                    <a:pt x="17115" y="10098"/>
                  </a:lnTo>
                  <a:cubicBezTo>
                    <a:pt x="17203" y="9444"/>
                    <a:pt x="17442" y="8828"/>
                    <a:pt x="17832" y="8287"/>
                  </a:cubicBezTo>
                  <a:lnTo>
                    <a:pt x="18549" y="8199"/>
                  </a:lnTo>
                  <a:cubicBezTo>
                    <a:pt x="18712" y="8274"/>
                    <a:pt x="18901" y="8325"/>
                    <a:pt x="19077" y="8362"/>
                  </a:cubicBezTo>
                  <a:lnTo>
                    <a:pt x="18121" y="8488"/>
                  </a:lnTo>
                  <a:lnTo>
                    <a:pt x="18121" y="8488"/>
                  </a:lnTo>
                  <a:lnTo>
                    <a:pt x="19140" y="8375"/>
                  </a:lnTo>
                  <a:cubicBezTo>
                    <a:pt x="19240" y="8387"/>
                    <a:pt x="19328" y="8400"/>
                    <a:pt x="19441" y="8413"/>
                  </a:cubicBezTo>
                  <a:cubicBezTo>
                    <a:pt x="19622" y="8435"/>
                    <a:pt x="19862" y="8444"/>
                    <a:pt x="20144" y="8444"/>
                  </a:cubicBezTo>
                  <a:cubicBezTo>
                    <a:pt x="21947" y="8444"/>
                    <a:pt x="25473" y="8049"/>
                    <a:pt x="26169" y="7972"/>
                  </a:cubicBezTo>
                  <a:close/>
                  <a:moveTo>
                    <a:pt x="26647" y="9846"/>
                  </a:moveTo>
                  <a:cubicBezTo>
                    <a:pt x="26898" y="9846"/>
                    <a:pt x="27213" y="9884"/>
                    <a:pt x="27137" y="10123"/>
                  </a:cubicBezTo>
                  <a:cubicBezTo>
                    <a:pt x="27137" y="10123"/>
                    <a:pt x="22044" y="11619"/>
                    <a:pt x="17995" y="12260"/>
                  </a:cubicBezTo>
                  <a:cubicBezTo>
                    <a:pt x="17970" y="12235"/>
                    <a:pt x="17920" y="12198"/>
                    <a:pt x="17870" y="12147"/>
                  </a:cubicBezTo>
                  <a:cubicBezTo>
                    <a:pt x="22371" y="11317"/>
                    <a:pt x="26534" y="10160"/>
                    <a:pt x="26571" y="10148"/>
                  </a:cubicBezTo>
                  <a:cubicBezTo>
                    <a:pt x="26647" y="10123"/>
                    <a:pt x="26685" y="10060"/>
                    <a:pt x="26659" y="9984"/>
                  </a:cubicBezTo>
                  <a:lnTo>
                    <a:pt x="26622" y="9846"/>
                  </a:lnTo>
                  <a:close/>
                  <a:moveTo>
                    <a:pt x="3559" y="10902"/>
                  </a:moveTo>
                  <a:lnTo>
                    <a:pt x="4226" y="10990"/>
                  </a:lnTo>
                  <a:lnTo>
                    <a:pt x="2704" y="11141"/>
                  </a:lnTo>
                  <a:lnTo>
                    <a:pt x="10878" y="12097"/>
                  </a:lnTo>
                  <a:lnTo>
                    <a:pt x="12374" y="11908"/>
                  </a:lnTo>
                  <a:lnTo>
                    <a:pt x="13644" y="12059"/>
                  </a:lnTo>
                  <a:lnTo>
                    <a:pt x="10966" y="12411"/>
                  </a:lnTo>
                  <a:lnTo>
                    <a:pt x="1397" y="11116"/>
                  </a:lnTo>
                  <a:lnTo>
                    <a:pt x="3559" y="10902"/>
                  </a:lnTo>
                  <a:close/>
                  <a:moveTo>
                    <a:pt x="466" y="11317"/>
                  </a:moveTo>
                  <a:cubicBezTo>
                    <a:pt x="1309" y="11418"/>
                    <a:pt x="2151" y="11531"/>
                    <a:pt x="2994" y="11632"/>
                  </a:cubicBezTo>
                  <a:lnTo>
                    <a:pt x="5521" y="11984"/>
                  </a:lnTo>
                  <a:lnTo>
                    <a:pt x="8036" y="12348"/>
                  </a:lnTo>
                  <a:lnTo>
                    <a:pt x="9294" y="12537"/>
                  </a:lnTo>
                  <a:lnTo>
                    <a:pt x="10551" y="12751"/>
                  </a:lnTo>
                  <a:lnTo>
                    <a:pt x="10551" y="12751"/>
                  </a:lnTo>
                  <a:lnTo>
                    <a:pt x="9294" y="12587"/>
                  </a:lnTo>
                  <a:lnTo>
                    <a:pt x="8036" y="12424"/>
                  </a:lnTo>
                  <a:lnTo>
                    <a:pt x="5496" y="12097"/>
                  </a:lnTo>
                  <a:lnTo>
                    <a:pt x="2981" y="11720"/>
                  </a:lnTo>
                  <a:cubicBezTo>
                    <a:pt x="2138" y="11594"/>
                    <a:pt x="1296" y="11468"/>
                    <a:pt x="453" y="11330"/>
                  </a:cubicBezTo>
                  <a:lnTo>
                    <a:pt x="466" y="11317"/>
                  </a:lnTo>
                  <a:close/>
                  <a:moveTo>
                    <a:pt x="27250" y="15744"/>
                  </a:moveTo>
                  <a:lnTo>
                    <a:pt x="27250" y="15920"/>
                  </a:lnTo>
                  <a:lnTo>
                    <a:pt x="27175" y="15932"/>
                  </a:lnTo>
                  <a:cubicBezTo>
                    <a:pt x="27200" y="15869"/>
                    <a:pt x="27225" y="15807"/>
                    <a:pt x="27250" y="15744"/>
                  </a:cubicBezTo>
                  <a:close/>
                  <a:moveTo>
                    <a:pt x="29338" y="10248"/>
                  </a:moveTo>
                  <a:cubicBezTo>
                    <a:pt x="29828" y="10751"/>
                    <a:pt x="30105" y="11946"/>
                    <a:pt x="30092" y="13166"/>
                  </a:cubicBezTo>
                  <a:cubicBezTo>
                    <a:pt x="30105" y="14260"/>
                    <a:pt x="29866" y="15392"/>
                    <a:pt x="29350" y="16045"/>
                  </a:cubicBezTo>
                  <a:lnTo>
                    <a:pt x="29338" y="16045"/>
                  </a:lnTo>
                  <a:lnTo>
                    <a:pt x="29577" y="15467"/>
                  </a:lnTo>
                  <a:lnTo>
                    <a:pt x="27716" y="15832"/>
                  </a:lnTo>
                  <a:cubicBezTo>
                    <a:pt x="28206" y="14474"/>
                    <a:pt x="28244" y="13002"/>
                    <a:pt x="27829" y="11632"/>
                  </a:cubicBezTo>
                  <a:lnTo>
                    <a:pt x="28395" y="11506"/>
                  </a:lnTo>
                  <a:cubicBezTo>
                    <a:pt x="28546" y="11468"/>
                    <a:pt x="28332" y="10739"/>
                    <a:pt x="27917" y="10437"/>
                  </a:cubicBezTo>
                  <a:lnTo>
                    <a:pt x="29338" y="10248"/>
                  </a:lnTo>
                  <a:close/>
                  <a:moveTo>
                    <a:pt x="24899" y="12260"/>
                  </a:moveTo>
                  <a:cubicBezTo>
                    <a:pt x="25264" y="13618"/>
                    <a:pt x="25201" y="15065"/>
                    <a:pt x="24735" y="16398"/>
                  </a:cubicBezTo>
                  <a:lnTo>
                    <a:pt x="24534" y="16435"/>
                  </a:lnTo>
                  <a:cubicBezTo>
                    <a:pt x="24559" y="16372"/>
                    <a:pt x="24585" y="16309"/>
                    <a:pt x="24610" y="16247"/>
                  </a:cubicBezTo>
                  <a:cubicBezTo>
                    <a:pt x="24660" y="16108"/>
                    <a:pt x="24710" y="15970"/>
                    <a:pt x="24748" y="15832"/>
                  </a:cubicBezTo>
                  <a:cubicBezTo>
                    <a:pt x="24911" y="15253"/>
                    <a:pt x="24987" y="14675"/>
                    <a:pt x="24987" y="14084"/>
                  </a:cubicBezTo>
                  <a:cubicBezTo>
                    <a:pt x="24987" y="13933"/>
                    <a:pt x="24987" y="13795"/>
                    <a:pt x="24974" y="13644"/>
                  </a:cubicBezTo>
                  <a:cubicBezTo>
                    <a:pt x="24974" y="13493"/>
                    <a:pt x="24949" y="13354"/>
                    <a:pt x="24937" y="13204"/>
                  </a:cubicBezTo>
                  <a:lnTo>
                    <a:pt x="24924" y="13090"/>
                  </a:lnTo>
                  <a:lnTo>
                    <a:pt x="24899" y="12990"/>
                  </a:lnTo>
                  <a:lnTo>
                    <a:pt x="24861" y="12763"/>
                  </a:lnTo>
                  <a:cubicBezTo>
                    <a:pt x="24849" y="12688"/>
                    <a:pt x="24836" y="12625"/>
                    <a:pt x="24811" y="12550"/>
                  </a:cubicBezTo>
                  <a:lnTo>
                    <a:pt x="24761" y="12336"/>
                  </a:lnTo>
                  <a:lnTo>
                    <a:pt x="24735" y="12286"/>
                  </a:lnTo>
                  <a:lnTo>
                    <a:pt x="24899" y="12260"/>
                  </a:lnTo>
                  <a:close/>
                  <a:moveTo>
                    <a:pt x="27162" y="11770"/>
                  </a:moveTo>
                  <a:cubicBezTo>
                    <a:pt x="27188" y="11833"/>
                    <a:pt x="27200" y="11896"/>
                    <a:pt x="27213" y="11946"/>
                  </a:cubicBezTo>
                  <a:cubicBezTo>
                    <a:pt x="27225" y="12009"/>
                    <a:pt x="27238" y="12072"/>
                    <a:pt x="27250" y="12135"/>
                  </a:cubicBezTo>
                  <a:lnTo>
                    <a:pt x="27250" y="14926"/>
                  </a:lnTo>
                  <a:lnTo>
                    <a:pt x="27200" y="15190"/>
                  </a:lnTo>
                  <a:cubicBezTo>
                    <a:pt x="27099" y="15681"/>
                    <a:pt x="26949" y="16159"/>
                    <a:pt x="26735" y="16611"/>
                  </a:cubicBezTo>
                  <a:lnTo>
                    <a:pt x="26810" y="15995"/>
                  </a:lnTo>
                  <a:lnTo>
                    <a:pt x="25414" y="16272"/>
                  </a:lnTo>
                  <a:cubicBezTo>
                    <a:pt x="25817" y="14926"/>
                    <a:pt x="25842" y="13493"/>
                    <a:pt x="25477" y="12135"/>
                  </a:cubicBezTo>
                  <a:lnTo>
                    <a:pt x="27162" y="11770"/>
                  </a:lnTo>
                  <a:close/>
                  <a:moveTo>
                    <a:pt x="21680" y="12914"/>
                  </a:moveTo>
                  <a:cubicBezTo>
                    <a:pt x="21982" y="14272"/>
                    <a:pt x="21894" y="15706"/>
                    <a:pt x="21428" y="17026"/>
                  </a:cubicBezTo>
                  <a:lnTo>
                    <a:pt x="21227" y="17064"/>
                  </a:lnTo>
                  <a:cubicBezTo>
                    <a:pt x="21265" y="16976"/>
                    <a:pt x="21302" y="16888"/>
                    <a:pt x="21340" y="16787"/>
                  </a:cubicBezTo>
                  <a:cubicBezTo>
                    <a:pt x="21391" y="16649"/>
                    <a:pt x="21428" y="16511"/>
                    <a:pt x="21479" y="16360"/>
                  </a:cubicBezTo>
                  <a:cubicBezTo>
                    <a:pt x="21629" y="15781"/>
                    <a:pt x="21717" y="15178"/>
                    <a:pt x="21717" y="14574"/>
                  </a:cubicBezTo>
                  <a:cubicBezTo>
                    <a:pt x="21717" y="14411"/>
                    <a:pt x="21705" y="14260"/>
                    <a:pt x="21705" y="14109"/>
                  </a:cubicBezTo>
                  <a:cubicBezTo>
                    <a:pt x="21705" y="13958"/>
                    <a:pt x="21680" y="13807"/>
                    <a:pt x="21667" y="13656"/>
                  </a:cubicBezTo>
                  <a:lnTo>
                    <a:pt x="21655" y="13543"/>
                  </a:lnTo>
                  <a:lnTo>
                    <a:pt x="21629" y="13442"/>
                  </a:lnTo>
                  <a:lnTo>
                    <a:pt x="21592" y="13216"/>
                  </a:lnTo>
                  <a:cubicBezTo>
                    <a:pt x="21567" y="13141"/>
                    <a:pt x="21567" y="13053"/>
                    <a:pt x="21541" y="12990"/>
                  </a:cubicBezTo>
                  <a:lnTo>
                    <a:pt x="21529" y="12939"/>
                  </a:lnTo>
                  <a:lnTo>
                    <a:pt x="21680" y="12914"/>
                  </a:lnTo>
                  <a:close/>
                  <a:moveTo>
                    <a:pt x="24534" y="12323"/>
                  </a:moveTo>
                  <a:lnTo>
                    <a:pt x="24547" y="12386"/>
                  </a:lnTo>
                  <a:cubicBezTo>
                    <a:pt x="24572" y="12524"/>
                    <a:pt x="24610" y="12663"/>
                    <a:pt x="24622" y="12814"/>
                  </a:cubicBezTo>
                  <a:lnTo>
                    <a:pt x="24647" y="13015"/>
                  </a:lnTo>
                  <a:lnTo>
                    <a:pt x="24660" y="13128"/>
                  </a:lnTo>
                  <a:lnTo>
                    <a:pt x="24660" y="13229"/>
                  </a:lnTo>
                  <a:cubicBezTo>
                    <a:pt x="24660" y="13367"/>
                    <a:pt x="24698" y="13518"/>
                    <a:pt x="24698" y="13656"/>
                  </a:cubicBezTo>
                  <a:cubicBezTo>
                    <a:pt x="24698" y="13795"/>
                    <a:pt x="24698" y="13933"/>
                    <a:pt x="24698" y="14084"/>
                  </a:cubicBezTo>
                  <a:lnTo>
                    <a:pt x="24685" y="14499"/>
                  </a:lnTo>
                  <a:lnTo>
                    <a:pt x="24647" y="14926"/>
                  </a:lnTo>
                  <a:cubicBezTo>
                    <a:pt x="24635" y="15065"/>
                    <a:pt x="24610" y="15203"/>
                    <a:pt x="24597" y="15354"/>
                  </a:cubicBezTo>
                  <a:lnTo>
                    <a:pt x="24522" y="15769"/>
                  </a:lnTo>
                  <a:cubicBezTo>
                    <a:pt x="24421" y="16284"/>
                    <a:pt x="24270" y="16775"/>
                    <a:pt x="24056" y="17253"/>
                  </a:cubicBezTo>
                  <a:lnTo>
                    <a:pt x="24044" y="17253"/>
                  </a:lnTo>
                  <a:lnTo>
                    <a:pt x="24107" y="16511"/>
                  </a:lnTo>
                  <a:lnTo>
                    <a:pt x="24107" y="16511"/>
                  </a:lnTo>
                  <a:lnTo>
                    <a:pt x="22132" y="16888"/>
                  </a:lnTo>
                  <a:cubicBezTo>
                    <a:pt x="22535" y="15555"/>
                    <a:pt x="22585" y="14147"/>
                    <a:pt x="22283" y="12789"/>
                  </a:cubicBezTo>
                  <a:cubicBezTo>
                    <a:pt x="23038" y="12625"/>
                    <a:pt x="23805" y="12474"/>
                    <a:pt x="24534" y="12323"/>
                  </a:cubicBezTo>
                  <a:close/>
                  <a:moveTo>
                    <a:pt x="18423" y="13505"/>
                  </a:moveTo>
                  <a:lnTo>
                    <a:pt x="18423" y="13505"/>
                  </a:lnTo>
                  <a:cubicBezTo>
                    <a:pt x="18700" y="14889"/>
                    <a:pt x="18611" y="16322"/>
                    <a:pt x="18159" y="17655"/>
                  </a:cubicBezTo>
                  <a:lnTo>
                    <a:pt x="18159" y="17642"/>
                  </a:lnTo>
                  <a:lnTo>
                    <a:pt x="17970" y="17680"/>
                  </a:lnTo>
                  <a:cubicBezTo>
                    <a:pt x="18008" y="17592"/>
                    <a:pt x="18033" y="17504"/>
                    <a:pt x="18071" y="17416"/>
                  </a:cubicBezTo>
                  <a:cubicBezTo>
                    <a:pt x="18121" y="17278"/>
                    <a:pt x="18159" y="17127"/>
                    <a:pt x="18209" y="16976"/>
                  </a:cubicBezTo>
                  <a:cubicBezTo>
                    <a:pt x="18360" y="16372"/>
                    <a:pt x="18448" y="15756"/>
                    <a:pt x="18448" y="15140"/>
                  </a:cubicBezTo>
                  <a:cubicBezTo>
                    <a:pt x="18448" y="14977"/>
                    <a:pt x="18435" y="14826"/>
                    <a:pt x="18435" y="14662"/>
                  </a:cubicBezTo>
                  <a:cubicBezTo>
                    <a:pt x="18423" y="14511"/>
                    <a:pt x="18410" y="14348"/>
                    <a:pt x="18398" y="14197"/>
                  </a:cubicBezTo>
                  <a:lnTo>
                    <a:pt x="18385" y="14071"/>
                  </a:lnTo>
                  <a:lnTo>
                    <a:pt x="18360" y="13958"/>
                  </a:lnTo>
                  <a:lnTo>
                    <a:pt x="18322" y="13732"/>
                  </a:lnTo>
                  <a:cubicBezTo>
                    <a:pt x="18297" y="13669"/>
                    <a:pt x="18297" y="13593"/>
                    <a:pt x="18272" y="13518"/>
                  </a:cubicBezTo>
                  <a:lnTo>
                    <a:pt x="18423" y="13505"/>
                  </a:lnTo>
                  <a:close/>
                  <a:moveTo>
                    <a:pt x="21290" y="12990"/>
                  </a:moveTo>
                  <a:cubicBezTo>
                    <a:pt x="21302" y="13078"/>
                    <a:pt x="21315" y="13166"/>
                    <a:pt x="21328" y="13254"/>
                  </a:cubicBezTo>
                  <a:lnTo>
                    <a:pt x="21365" y="13480"/>
                  </a:lnTo>
                  <a:lnTo>
                    <a:pt x="21378" y="13581"/>
                  </a:lnTo>
                  <a:lnTo>
                    <a:pt x="21378" y="13694"/>
                  </a:lnTo>
                  <a:cubicBezTo>
                    <a:pt x="21378" y="13832"/>
                    <a:pt x="21403" y="13983"/>
                    <a:pt x="21403" y="14121"/>
                  </a:cubicBezTo>
                  <a:cubicBezTo>
                    <a:pt x="21403" y="14272"/>
                    <a:pt x="21403" y="14423"/>
                    <a:pt x="21403" y="14562"/>
                  </a:cubicBezTo>
                  <a:lnTo>
                    <a:pt x="21391" y="15002"/>
                  </a:lnTo>
                  <a:lnTo>
                    <a:pt x="21365" y="15442"/>
                  </a:lnTo>
                  <a:cubicBezTo>
                    <a:pt x="21340" y="15580"/>
                    <a:pt x="21328" y="15731"/>
                    <a:pt x="21302" y="15869"/>
                  </a:cubicBezTo>
                  <a:lnTo>
                    <a:pt x="21227" y="16309"/>
                  </a:lnTo>
                  <a:cubicBezTo>
                    <a:pt x="21139" y="16812"/>
                    <a:pt x="20988" y="17315"/>
                    <a:pt x="20774" y="17793"/>
                  </a:cubicBezTo>
                  <a:lnTo>
                    <a:pt x="20862" y="17127"/>
                  </a:lnTo>
                  <a:lnTo>
                    <a:pt x="18863" y="17517"/>
                  </a:lnTo>
                  <a:cubicBezTo>
                    <a:pt x="19240" y="16184"/>
                    <a:pt x="19303" y="14775"/>
                    <a:pt x="19026" y="13417"/>
                  </a:cubicBezTo>
                  <a:cubicBezTo>
                    <a:pt x="19693" y="13292"/>
                    <a:pt x="20460" y="13141"/>
                    <a:pt x="21290" y="12990"/>
                  </a:cubicBezTo>
                  <a:close/>
                  <a:moveTo>
                    <a:pt x="14940" y="12336"/>
                  </a:moveTo>
                  <a:lnTo>
                    <a:pt x="14940" y="12336"/>
                  </a:lnTo>
                  <a:cubicBezTo>
                    <a:pt x="15568" y="12587"/>
                    <a:pt x="16147" y="12952"/>
                    <a:pt x="16662" y="13405"/>
                  </a:cubicBezTo>
                  <a:cubicBezTo>
                    <a:pt x="16855" y="13576"/>
                    <a:pt x="17101" y="13665"/>
                    <a:pt x="17356" y="13665"/>
                  </a:cubicBezTo>
                  <a:cubicBezTo>
                    <a:pt x="17401" y="13665"/>
                    <a:pt x="17447" y="13662"/>
                    <a:pt x="17492" y="13656"/>
                  </a:cubicBezTo>
                  <a:cubicBezTo>
                    <a:pt x="17643" y="13644"/>
                    <a:pt x="17819" y="13618"/>
                    <a:pt x="18033" y="13581"/>
                  </a:cubicBezTo>
                  <a:cubicBezTo>
                    <a:pt x="18046" y="13644"/>
                    <a:pt x="18046" y="13719"/>
                    <a:pt x="18058" y="13795"/>
                  </a:cubicBezTo>
                  <a:lnTo>
                    <a:pt x="18083" y="14008"/>
                  </a:lnTo>
                  <a:lnTo>
                    <a:pt x="18108" y="14121"/>
                  </a:lnTo>
                  <a:lnTo>
                    <a:pt x="18108" y="14235"/>
                  </a:lnTo>
                  <a:cubicBezTo>
                    <a:pt x="18108" y="14398"/>
                    <a:pt x="18134" y="14536"/>
                    <a:pt x="18134" y="14687"/>
                  </a:cubicBezTo>
                  <a:cubicBezTo>
                    <a:pt x="18134" y="14838"/>
                    <a:pt x="18134" y="14989"/>
                    <a:pt x="18134" y="15127"/>
                  </a:cubicBezTo>
                  <a:lnTo>
                    <a:pt x="18121" y="15580"/>
                  </a:lnTo>
                  <a:lnTo>
                    <a:pt x="18083" y="16033"/>
                  </a:lnTo>
                  <a:cubicBezTo>
                    <a:pt x="18071" y="16184"/>
                    <a:pt x="18058" y="16335"/>
                    <a:pt x="18033" y="16473"/>
                  </a:cubicBezTo>
                  <a:lnTo>
                    <a:pt x="17970" y="16926"/>
                  </a:lnTo>
                  <a:cubicBezTo>
                    <a:pt x="17882" y="17403"/>
                    <a:pt x="17744" y="17881"/>
                    <a:pt x="17555" y="18334"/>
                  </a:cubicBezTo>
                  <a:lnTo>
                    <a:pt x="17631" y="17743"/>
                  </a:lnTo>
                  <a:lnTo>
                    <a:pt x="15292" y="18196"/>
                  </a:lnTo>
                  <a:cubicBezTo>
                    <a:pt x="15744" y="16649"/>
                    <a:pt x="15895" y="14360"/>
                    <a:pt x="14940" y="12336"/>
                  </a:cubicBezTo>
                  <a:close/>
                  <a:moveTo>
                    <a:pt x="14198" y="12286"/>
                  </a:moveTo>
                  <a:cubicBezTo>
                    <a:pt x="15342" y="14360"/>
                    <a:pt x="15091" y="16863"/>
                    <a:pt x="14575" y="18334"/>
                  </a:cubicBezTo>
                  <a:lnTo>
                    <a:pt x="14588" y="18334"/>
                  </a:lnTo>
                  <a:lnTo>
                    <a:pt x="14399" y="18359"/>
                  </a:lnTo>
                  <a:cubicBezTo>
                    <a:pt x="14437" y="18271"/>
                    <a:pt x="14474" y="18183"/>
                    <a:pt x="14500" y="18095"/>
                  </a:cubicBezTo>
                  <a:cubicBezTo>
                    <a:pt x="14550" y="17932"/>
                    <a:pt x="14600" y="17793"/>
                    <a:pt x="14638" y="17630"/>
                  </a:cubicBezTo>
                  <a:cubicBezTo>
                    <a:pt x="14789" y="17014"/>
                    <a:pt x="14877" y="16372"/>
                    <a:pt x="14877" y="15731"/>
                  </a:cubicBezTo>
                  <a:lnTo>
                    <a:pt x="14864" y="15253"/>
                  </a:lnTo>
                  <a:cubicBezTo>
                    <a:pt x="14864" y="15102"/>
                    <a:pt x="14839" y="14939"/>
                    <a:pt x="14826" y="14788"/>
                  </a:cubicBezTo>
                  <a:lnTo>
                    <a:pt x="14814" y="14662"/>
                  </a:lnTo>
                  <a:lnTo>
                    <a:pt x="14789" y="14549"/>
                  </a:lnTo>
                  <a:lnTo>
                    <a:pt x="14751" y="14310"/>
                  </a:lnTo>
                  <a:cubicBezTo>
                    <a:pt x="14738" y="14235"/>
                    <a:pt x="14726" y="14159"/>
                    <a:pt x="14701" y="14071"/>
                  </a:cubicBezTo>
                  <a:lnTo>
                    <a:pt x="14638" y="13845"/>
                  </a:lnTo>
                  <a:cubicBezTo>
                    <a:pt x="14500" y="13304"/>
                    <a:pt x="14286" y="12789"/>
                    <a:pt x="13997" y="12311"/>
                  </a:cubicBezTo>
                  <a:lnTo>
                    <a:pt x="14198" y="12286"/>
                  </a:lnTo>
                  <a:close/>
                  <a:moveTo>
                    <a:pt x="13959" y="12311"/>
                  </a:moveTo>
                  <a:cubicBezTo>
                    <a:pt x="14160" y="12814"/>
                    <a:pt x="14323" y="13342"/>
                    <a:pt x="14424" y="13883"/>
                  </a:cubicBezTo>
                  <a:cubicBezTo>
                    <a:pt x="14449" y="14033"/>
                    <a:pt x="14487" y="14184"/>
                    <a:pt x="14500" y="14335"/>
                  </a:cubicBezTo>
                  <a:lnTo>
                    <a:pt x="14537" y="14574"/>
                  </a:lnTo>
                  <a:lnTo>
                    <a:pt x="14550" y="14687"/>
                  </a:lnTo>
                  <a:lnTo>
                    <a:pt x="14550" y="14801"/>
                  </a:lnTo>
                  <a:cubicBezTo>
                    <a:pt x="14550" y="14951"/>
                    <a:pt x="14575" y="15115"/>
                    <a:pt x="14575" y="15266"/>
                  </a:cubicBezTo>
                  <a:lnTo>
                    <a:pt x="14575" y="15731"/>
                  </a:lnTo>
                  <a:lnTo>
                    <a:pt x="14562" y="16209"/>
                  </a:lnTo>
                  <a:lnTo>
                    <a:pt x="14537" y="16674"/>
                  </a:lnTo>
                  <a:cubicBezTo>
                    <a:pt x="14525" y="16825"/>
                    <a:pt x="14500" y="16989"/>
                    <a:pt x="14487" y="17127"/>
                  </a:cubicBezTo>
                  <a:lnTo>
                    <a:pt x="14411" y="17592"/>
                  </a:lnTo>
                  <a:cubicBezTo>
                    <a:pt x="14323" y="18083"/>
                    <a:pt x="14185" y="18573"/>
                    <a:pt x="14009" y="19051"/>
                  </a:cubicBezTo>
                  <a:lnTo>
                    <a:pt x="14085" y="18435"/>
                  </a:lnTo>
                  <a:lnTo>
                    <a:pt x="11985" y="18824"/>
                  </a:lnTo>
                  <a:cubicBezTo>
                    <a:pt x="12060" y="18636"/>
                    <a:pt x="12123" y="18435"/>
                    <a:pt x="12173" y="18233"/>
                  </a:cubicBezTo>
                  <a:cubicBezTo>
                    <a:pt x="12475" y="17077"/>
                    <a:pt x="12538" y="15190"/>
                    <a:pt x="11205" y="12675"/>
                  </a:cubicBezTo>
                  <a:lnTo>
                    <a:pt x="13959" y="12311"/>
                  </a:lnTo>
                  <a:close/>
                  <a:moveTo>
                    <a:pt x="1334" y="12009"/>
                  </a:moveTo>
                  <a:lnTo>
                    <a:pt x="11217" y="13392"/>
                  </a:lnTo>
                  <a:cubicBezTo>
                    <a:pt x="11670" y="14335"/>
                    <a:pt x="11947" y="15341"/>
                    <a:pt x="12035" y="16385"/>
                  </a:cubicBezTo>
                  <a:lnTo>
                    <a:pt x="1887" y="14562"/>
                  </a:lnTo>
                  <a:lnTo>
                    <a:pt x="1887" y="14562"/>
                  </a:lnTo>
                  <a:lnTo>
                    <a:pt x="12047" y="16574"/>
                  </a:lnTo>
                  <a:lnTo>
                    <a:pt x="12047" y="17139"/>
                  </a:lnTo>
                  <a:lnTo>
                    <a:pt x="6791" y="16221"/>
                  </a:lnTo>
                  <a:lnTo>
                    <a:pt x="6791" y="16221"/>
                  </a:lnTo>
                  <a:lnTo>
                    <a:pt x="12035" y="17328"/>
                  </a:lnTo>
                  <a:cubicBezTo>
                    <a:pt x="12010" y="17605"/>
                    <a:pt x="11959" y="17881"/>
                    <a:pt x="11897" y="18145"/>
                  </a:cubicBezTo>
                  <a:cubicBezTo>
                    <a:pt x="11822" y="18455"/>
                    <a:pt x="11712" y="18740"/>
                    <a:pt x="11576" y="19024"/>
                  </a:cubicBezTo>
                  <a:lnTo>
                    <a:pt x="11576" y="19024"/>
                  </a:lnTo>
                  <a:lnTo>
                    <a:pt x="1887" y="16511"/>
                  </a:lnTo>
                  <a:lnTo>
                    <a:pt x="11482" y="19214"/>
                  </a:lnTo>
                  <a:cubicBezTo>
                    <a:pt x="11444" y="19290"/>
                    <a:pt x="11406" y="19353"/>
                    <a:pt x="11368" y="19415"/>
                  </a:cubicBezTo>
                  <a:cubicBezTo>
                    <a:pt x="7923" y="18611"/>
                    <a:pt x="4528" y="17630"/>
                    <a:pt x="1195" y="16460"/>
                  </a:cubicBezTo>
                  <a:lnTo>
                    <a:pt x="1233" y="16221"/>
                  </a:lnTo>
                  <a:cubicBezTo>
                    <a:pt x="1271" y="16108"/>
                    <a:pt x="1296" y="15995"/>
                    <a:pt x="1321" y="15869"/>
                  </a:cubicBezTo>
                  <a:lnTo>
                    <a:pt x="10953" y="18057"/>
                  </a:lnTo>
                  <a:lnTo>
                    <a:pt x="1359" y="15681"/>
                  </a:lnTo>
                  <a:cubicBezTo>
                    <a:pt x="1459" y="15027"/>
                    <a:pt x="1510" y="14360"/>
                    <a:pt x="1497" y="13694"/>
                  </a:cubicBezTo>
                  <a:lnTo>
                    <a:pt x="1497" y="13694"/>
                  </a:lnTo>
                  <a:lnTo>
                    <a:pt x="6779" y="14524"/>
                  </a:lnTo>
                  <a:lnTo>
                    <a:pt x="6779" y="14524"/>
                  </a:lnTo>
                  <a:lnTo>
                    <a:pt x="1485" y="13493"/>
                  </a:lnTo>
                  <a:cubicBezTo>
                    <a:pt x="1485" y="13329"/>
                    <a:pt x="1472" y="13191"/>
                    <a:pt x="1459" y="13053"/>
                  </a:cubicBezTo>
                  <a:lnTo>
                    <a:pt x="1459" y="13053"/>
                  </a:lnTo>
                  <a:lnTo>
                    <a:pt x="4138" y="13417"/>
                  </a:lnTo>
                  <a:lnTo>
                    <a:pt x="4138" y="13417"/>
                  </a:lnTo>
                  <a:lnTo>
                    <a:pt x="1447" y="12864"/>
                  </a:lnTo>
                  <a:cubicBezTo>
                    <a:pt x="1434" y="12713"/>
                    <a:pt x="1422" y="12562"/>
                    <a:pt x="1397" y="12424"/>
                  </a:cubicBezTo>
                  <a:lnTo>
                    <a:pt x="1397" y="12424"/>
                  </a:lnTo>
                  <a:lnTo>
                    <a:pt x="10865" y="13732"/>
                  </a:lnTo>
                  <a:lnTo>
                    <a:pt x="1371" y="12223"/>
                  </a:lnTo>
                  <a:cubicBezTo>
                    <a:pt x="1359" y="12147"/>
                    <a:pt x="1346" y="12072"/>
                    <a:pt x="1334" y="12009"/>
                  </a:cubicBezTo>
                  <a:close/>
                  <a:moveTo>
                    <a:pt x="931" y="16259"/>
                  </a:moveTo>
                  <a:lnTo>
                    <a:pt x="881" y="16536"/>
                  </a:lnTo>
                  <a:cubicBezTo>
                    <a:pt x="868" y="16599"/>
                    <a:pt x="906" y="16674"/>
                    <a:pt x="982" y="16699"/>
                  </a:cubicBezTo>
                  <a:cubicBezTo>
                    <a:pt x="4326" y="17869"/>
                    <a:pt x="7734" y="18862"/>
                    <a:pt x="11192" y="19680"/>
                  </a:cubicBezTo>
                  <a:cubicBezTo>
                    <a:pt x="11129" y="19780"/>
                    <a:pt x="11067" y="19856"/>
                    <a:pt x="11029" y="19918"/>
                  </a:cubicBezTo>
                  <a:lnTo>
                    <a:pt x="11029" y="19906"/>
                  </a:lnTo>
                  <a:cubicBezTo>
                    <a:pt x="6301" y="19000"/>
                    <a:pt x="340" y="16737"/>
                    <a:pt x="340" y="16737"/>
                  </a:cubicBezTo>
                  <a:cubicBezTo>
                    <a:pt x="252" y="16347"/>
                    <a:pt x="642" y="16259"/>
                    <a:pt x="931" y="16259"/>
                  </a:cubicBezTo>
                  <a:close/>
                  <a:moveTo>
                    <a:pt x="19278" y="0"/>
                  </a:moveTo>
                  <a:lnTo>
                    <a:pt x="6162" y="755"/>
                  </a:lnTo>
                  <a:cubicBezTo>
                    <a:pt x="6100" y="755"/>
                    <a:pt x="6049" y="792"/>
                    <a:pt x="6024" y="843"/>
                  </a:cubicBezTo>
                  <a:cubicBezTo>
                    <a:pt x="5986" y="918"/>
                    <a:pt x="5986" y="1019"/>
                    <a:pt x="6024" y="1094"/>
                  </a:cubicBezTo>
                  <a:cubicBezTo>
                    <a:pt x="6092" y="1184"/>
                    <a:pt x="6200" y="1234"/>
                    <a:pt x="6304" y="1234"/>
                  </a:cubicBezTo>
                  <a:cubicBezTo>
                    <a:pt x="6315" y="1234"/>
                    <a:pt x="6327" y="1234"/>
                    <a:pt x="6338" y="1232"/>
                  </a:cubicBezTo>
                  <a:cubicBezTo>
                    <a:pt x="6464" y="1232"/>
                    <a:pt x="6577" y="1232"/>
                    <a:pt x="6703" y="1220"/>
                  </a:cubicBezTo>
                  <a:lnTo>
                    <a:pt x="6703" y="1220"/>
                  </a:lnTo>
                  <a:cubicBezTo>
                    <a:pt x="6879" y="1748"/>
                    <a:pt x="6867" y="2314"/>
                    <a:pt x="6691" y="2842"/>
                  </a:cubicBezTo>
                  <a:lnTo>
                    <a:pt x="6615" y="2842"/>
                  </a:lnTo>
                  <a:cubicBezTo>
                    <a:pt x="6489" y="2842"/>
                    <a:pt x="6364" y="2854"/>
                    <a:pt x="6238" y="2892"/>
                  </a:cubicBezTo>
                  <a:lnTo>
                    <a:pt x="4792" y="2980"/>
                  </a:lnTo>
                  <a:cubicBezTo>
                    <a:pt x="4754" y="2980"/>
                    <a:pt x="4729" y="2993"/>
                    <a:pt x="4704" y="3005"/>
                  </a:cubicBezTo>
                  <a:cubicBezTo>
                    <a:pt x="4188" y="3257"/>
                    <a:pt x="3836" y="3948"/>
                    <a:pt x="3824" y="4728"/>
                  </a:cubicBezTo>
                  <a:cubicBezTo>
                    <a:pt x="3824" y="5269"/>
                    <a:pt x="4000" y="5872"/>
                    <a:pt x="4440" y="6262"/>
                  </a:cubicBezTo>
                  <a:lnTo>
                    <a:pt x="2327" y="6426"/>
                  </a:lnTo>
                  <a:cubicBezTo>
                    <a:pt x="2289" y="6426"/>
                    <a:pt x="2252" y="6438"/>
                    <a:pt x="2227" y="6451"/>
                  </a:cubicBezTo>
                  <a:cubicBezTo>
                    <a:pt x="1686" y="6765"/>
                    <a:pt x="1359" y="7583"/>
                    <a:pt x="1359" y="8526"/>
                  </a:cubicBezTo>
                  <a:cubicBezTo>
                    <a:pt x="1359" y="9368"/>
                    <a:pt x="1673" y="10374"/>
                    <a:pt x="2503" y="10726"/>
                  </a:cubicBezTo>
                  <a:lnTo>
                    <a:pt x="315" y="10927"/>
                  </a:lnTo>
                  <a:cubicBezTo>
                    <a:pt x="189" y="10940"/>
                    <a:pt x="89" y="11028"/>
                    <a:pt x="51" y="11141"/>
                  </a:cubicBezTo>
                  <a:cubicBezTo>
                    <a:pt x="1" y="11330"/>
                    <a:pt x="26" y="11544"/>
                    <a:pt x="139" y="11707"/>
                  </a:cubicBezTo>
                  <a:cubicBezTo>
                    <a:pt x="240" y="11845"/>
                    <a:pt x="403" y="11921"/>
                    <a:pt x="579" y="11921"/>
                  </a:cubicBezTo>
                  <a:cubicBezTo>
                    <a:pt x="730" y="11921"/>
                    <a:pt x="868" y="11908"/>
                    <a:pt x="1007" y="11883"/>
                  </a:cubicBezTo>
                  <a:lnTo>
                    <a:pt x="1007" y="11883"/>
                  </a:lnTo>
                  <a:cubicBezTo>
                    <a:pt x="1132" y="12537"/>
                    <a:pt x="1384" y="14247"/>
                    <a:pt x="994" y="15970"/>
                  </a:cubicBezTo>
                  <a:lnTo>
                    <a:pt x="969" y="15970"/>
                  </a:lnTo>
                  <a:cubicBezTo>
                    <a:pt x="579" y="15970"/>
                    <a:pt x="303" y="16071"/>
                    <a:pt x="152" y="16272"/>
                  </a:cubicBezTo>
                  <a:cubicBezTo>
                    <a:pt x="38" y="16423"/>
                    <a:pt x="1" y="16624"/>
                    <a:pt x="51" y="16812"/>
                  </a:cubicBezTo>
                  <a:cubicBezTo>
                    <a:pt x="76" y="16913"/>
                    <a:pt x="139" y="16989"/>
                    <a:pt x="240" y="17014"/>
                  </a:cubicBezTo>
                  <a:cubicBezTo>
                    <a:pt x="290" y="17039"/>
                    <a:pt x="6338" y="19340"/>
                    <a:pt x="11054" y="20220"/>
                  </a:cubicBezTo>
                  <a:lnTo>
                    <a:pt x="11167" y="20220"/>
                  </a:lnTo>
                  <a:cubicBezTo>
                    <a:pt x="11796" y="20107"/>
                    <a:pt x="26672" y="17328"/>
                    <a:pt x="28621" y="16863"/>
                  </a:cubicBezTo>
                  <a:cubicBezTo>
                    <a:pt x="29916" y="16561"/>
                    <a:pt x="30382" y="14750"/>
                    <a:pt x="30394" y="13166"/>
                  </a:cubicBezTo>
                  <a:cubicBezTo>
                    <a:pt x="30407" y="12021"/>
                    <a:pt x="30155" y="10487"/>
                    <a:pt x="29426" y="9909"/>
                  </a:cubicBezTo>
                  <a:cubicBezTo>
                    <a:pt x="29388" y="9871"/>
                    <a:pt x="29325" y="9846"/>
                    <a:pt x="29275" y="9846"/>
                  </a:cubicBezTo>
                  <a:lnTo>
                    <a:pt x="27188" y="9708"/>
                  </a:lnTo>
                  <a:cubicBezTo>
                    <a:pt x="27033" y="9631"/>
                    <a:pt x="26879" y="9592"/>
                    <a:pt x="26717" y="9592"/>
                  </a:cubicBezTo>
                  <a:cubicBezTo>
                    <a:pt x="26694" y="9592"/>
                    <a:pt x="26670" y="9593"/>
                    <a:pt x="26647" y="9595"/>
                  </a:cubicBezTo>
                  <a:lnTo>
                    <a:pt x="26546" y="9595"/>
                  </a:lnTo>
                  <a:cubicBezTo>
                    <a:pt x="26345" y="8828"/>
                    <a:pt x="26345" y="8010"/>
                    <a:pt x="26546" y="7243"/>
                  </a:cubicBezTo>
                  <a:cubicBezTo>
                    <a:pt x="26634" y="7243"/>
                    <a:pt x="26735" y="7256"/>
                    <a:pt x="26861" y="7256"/>
                  </a:cubicBezTo>
                  <a:lnTo>
                    <a:pt x="26936" y="7256"/>
                  </a:lnTo>
                  <a:cubicBezTo>
                    <a:pt x="27087" y="7256"/>
                    <a:pt x="27238" y="7193"/>
                    <a:pt x="27338" y="7054"/>
                  </a:cubicBezTo>
                  <a:cubicBezTo>
                    <a:pt x="27414" y="6941"/>
                    <a:pt x="27414" y="6790"/>
                    <a:pt x="27364" y="6665"/>
                  </a:cubicBezTo>
                  <a:cubicBezTo>
                    <a:pt x="27351" y="6627"/>
                    <a:pt x="27338" y="6602"/>
                    <a:pt x="27313" y="6577"/>
                  </a:cubicBezTo>
                  <a:cubicBezTo>
                    <a:pt x="28495" y="6313"/>
                    <a:pt x="29275" y="6124"/>
                    <a:pt x="29287" y="6111"/>
                  </a:cubicBezTo>
                  <a:cubicBezTo>
                    <a:pt x="29363" y="6099"/>
                    <a:pt x="29426" y="6048"/>
                    <a:pt x="29451" y="5986"/>
                  </a:cubicBezTo>
                  <a:cubicBezTo>
                    <a:pt x="29501" y="5872"/>
                    <a:pt x="29489" y="5747"/>
                    <a:pt x="29426" y="5659"/>
                  </a:cubicBezTo>
                  <a:cubicBezTo>
                    <a:pt x="29325" y="5508"/>
                    <a:pt x="29124" y="5445"/>
                    <a:pt x="28772" y="5445"/>
                  </a:cubicBezTo>
                  <a:lnTo>
                    <a:pt x="28646" y="5445"/>
                  </a:lnTo>
                  <a:cubicBezTo>
                    <a:pt x="28458" y="4829"/>
                    <a:pt x="28458" y="4162"/>
                    <a:pt x="28671" y="3546"/>
                  </a:cubicBezTo>
                  <a:cubicBezTo>
                    <a:pt x="28747" y="3546"/>
                    <a:pt x="28860" y="3559"/>
                    <a:pt x="28986" y="3559"/>
                  </a:cubicBezTo>
                  <a:lnTo>
                    <a:pt x="29074" y="3559"/>
                  </a:lnTo>
                  <a:cubicBezTo>
                    <a:pt x="29085" y="3560"/>
                    <a:pt x="29096" y="3560"/>
                    <a:pt x="29107" y="3560"/>
                  </a:cubicBezTo>
                  <a:cubicBezTo>
                    <a:pt x="29246" y="3560"/>
                    <a:pt x="29382" y="3487"/>
                    <a:pt x="29464" y="3370"/>
                  </a:cubicBezTo>
                  <a:cubicBezTo>
                    <a:pt x="29526" y="3269"/>
                    <a:pt x="29539" y="3144"/>
                    <a:pt x="29476" y="3031"/>
                  </a:cubicBezTo>
                  <a:cubicBezTo>
                    <a:pt x="29438" y="2955"/>
                    <a:pt x="29363" y="2905"/>
                    <a:pt x="29287" y="2905"/>
                  </a:cubicBezTo>
                  <a:lnTo>
                    <a:pt x="27062" y="2829"/>
                  </a:lnTo>
                  <a:cubicBezTo>
                    <a:pt x="27313" y="2515"/>
                    <a:pt x="27452" y="2125"/>
                    <a:pt x="27439" y="1710"/>
                  </a:cubicBezTo>
                  <a:cubicBezTo>
                    <a:pt x="27439" y="1119"/>
                    <a:pt x="27200" y="591"/>
                    <a:pt x="26810" y="352"/>
                  </a:cubicBezTo>
                  <a:cubicBezTo>
                    <a:pt x="26785" y="340"/>
                    <a:pt x="26760" y="327"/>
                    <a:pt x="26735" y="314"/>
                  </a:cubicBezTo>
                  <a:cubicBezTo>
                    <a:pt x="26722" y="302"/>
                    <a:pt x="26697" y="302"/>
                    <a:pt x="26685" y="302"/>
                  </a:cubicBezTo>
                  <a:lnTo>
                    <a:pt x="1929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8" name="Google Shape;10028;p59"/>
            <p:cNvSpPr/>
            <p:nvPr/>
          </p:nvSpPr>
          <p:spPr>
            <a:xfrm>
              <a:off x="6690496" y="4422390"/>
              <a:ext cx="198193" cy="46634"/>
            </a:xfrm>
            <a:custGeom>
              <a:avLst/>
              <a:gdLst/>
              <a:ahLst/>
              <a:cxnLst/>
              <a:rect l="l" t="t" r="r" b="b"/>
              <a:pathLst>
                <a:path w="4063" h="956" extrusionOk="0">
                  <a:moveTo>
                    <a:pt x="1" y="0"/>
                  </a:moveTo>
                  <a:lnTo>
                    <a:pt x="1" y="0"/>
                  </a:lnTo>
                  <a:cubicBezTo>
                    <a:pt x="341" y="101"/>
                    <a:pt x="667" y="189"/>
                    <a:pt x="1007" y="277"/>
                  </a:cubicBezTo>
                  <a:cubicBezTo>
                    <a:pt x="1346" y="365"/>
                    <a:pt x="1686" y="440"/>
                    <a:pt x="2026" y="528"/>
                  </a:cubicBezTo>
                  <a:cubicBezTo>
                    <a:pt x="2365" y="604"/>
                    <a:pt x="2705" y="679"/>
                    <a:pt x="3044" y="755"/>
                  </a:cubicBezTo>
                  <a:lnTo>
                    <a:pt x="3547" y="855"/>
                  </a:lnTo>
                  <a:cubicBezTo>
                    <a:pt x="3723" y="893"/>
                    <a:pt x="3887" y="918"/>
                    <a:pt x="4063" y="956"/>
                  </a:cubicBezTo>
                  <a:cubicBezTo>
                    <a:pt x="3899" y="905"/>
                    <a:pt x="3736" y="855"/>
                    <a:pt x="3560" y="805"/>
                  </a:cubicBezTo>
                  <a:lnTo>
                    <a:pt x="3057" y="679"/>
                  </a:lnTo>
                  <a:cubicBezTo>
                    <a:pt x="2717" y="591"/>
                    <a:pt x="2378" y="503"/>
                    <a:pt x="2038" y="428"/>
                  </a:cubicBezTo>
                  <a:cubicBezTo>
                    <a:pt x="1699" y="352"/>
                    <a:pt x="1372" y="277"/>
                    <a:pt x="1020" y="201"/>
                  </a:cubicBezTo>
                  <a:cubicBezTo>
                    <a:pt x="680" y="138"/>
                    <a:pt x="341" y="63"/>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9" name="Google Shape;10029;p59"/>
            <p:cNvSpPr/>
            <p:nvPr/>
          </p:nvSpPr>
          <p:spPr>
            <a:xfrm>
              <a:off x="6786201" y="4390488"/>
              <a:ext cx="358874" cy="61365"/>
            </a:xfrm>
            <a:custGeom>
              <a:avLst/>
              <a:gdLst/>
              <a:ahLst/>
              <a:cxnLst/>
              <a:rect l="l" t="t" r="r" b="b"/>
              <a:pathLst>
                <a:path w="7357" h="1258" extrusionOk="0">
                  <a:moveTo>
                    <a:pt x="1" y="0"/>
                  </a:moveTo>
                  <a:cubicBezTo>
                    <a:pt x="617" y="126"/>
                    <a:pt x="1220" y="239"/>
                    <a:pt x="1837" y="352"/>
                  </a:cubicBezTo>
                  <a:cubicBezTo>
                    <a:pt x="2440" y="465"/>
                    <a:pt x="3069" y="566"/>
                    <a:pt x="3672" y="679"/>
                  </a:cubicBezTo>
                  <a:cubicBezTo>
                    <a:pt x="4289" y="780"/>
                    <a:pt x="4892" y="880"/>
                    <a:pt x="5508" y="981"/>
                  </a:cubicBezTo>
                  <a:lnTo>
                    <a:pt x="6426" y="1132"/>
                  </a:lnTo>
                  <a:cubicBezTo>
                    <a:pt x="6741" y="1170"/>
                    <a:pt x="7043" y="1220"/>
                    <a:pt x="7357" y="1258"/>
                  </a:cubicBezTo>
                  <a:cubicBezTo>
                    <a:pt x="7043" y="1195"/>
                    <a:pt x="6741" y="1144"/>
                    <a:pt x="6439" y="1082"/>
                  </a:cubicBezTo>
                  <a:lnTo>
                    <a:pt x="5521" y="906"/>
                  </a:lnTo>
                  <a:cubicBezTo>
                    <a:pt x="4905" y="792"/>
                    <a:pt x="4301" y="692"/>
                    <a:pt x="3685" y="579"/>
                  </a:cubicBezTo>
                  <a:cubicBezTo>
                    <a:pt x="3081" y="465"/>
                    <a:pt x="2465" y="377"/>
                    <a:pt x="1849" y="277"/>
                  </a:cubicBezTo>
                  <a:cubicBezTo>
                    <a:pt x="1233" y="176"/>
                    <a:pt x="617" y="76"/>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0" name="Google Shape;10030;p59"/>
            <p:cNvSpPr/>
            <p:nvPr/>
          </p:nvSpPr>
          <p:spPr>
            <a:xfrm>
              <a:off x="6855516" y="4348781"/>
              <a:ext cx="282241" cy="45414"/>
            </a:xfrm>
            <a:custGeom>
              <a:avLst/>
              <a:gdLst/>
              <a:ahLst/>
              <a:cxnLst/>
              <a:rect l="l" t="t" r="r" b="b"/>
              <a:pathLst>
                <a:path w="5786" h="931" extrusionOk="0">
                  <a:moveTo>
                    <a:pt x="1" y="0"/>
                  </a:moveTo>
                  <a:lnTo>
                    <a:pt x="1" y="0"/>
                  </a:lnTo>
                  <a:cubicBezTo>
                    <a:pt x="478" y="88"/>
                    <a:pt x="969" y="176"/>
                    <a:pt x="1447" y="264"/>
                  </a:cubicBezTo>
                  <a:cubicBezTo>
                    <a:pt x="1925" y="352"/>
                    <a:pt x="2402" y="428"/>
                    <a:pt x="2880" y="516"/>
                  </a:cubicBezTo>
                  <a:cubicBezTo>
                    <a:pt x="3371" y="604"/>
                    <a:pt x="3848" y="667"/>
                    <a:pt x="4339" y="742"/>
                  </a:cubicBezTo>
                  <a:lnTo>
                    <a:pt x="5056" y="843"/>
                  </a:lnTo>
                  <a:cubicBezTo>
                    <a:pt x="5295" y="868"/>
                    <a:pt x="5546" y="905"/>
                    <a:pt x="5785" y="931"/>
                  </a:cubicBezTo>
                  <a:cubicBezTo>
                    <a:pt x="5546" y="880"/>
                    <a:pt x="5307" y="843"/>
                    <a:pt x="5068" y="792"/>
                  </a:cubicBezTo>
                  <a:lnTo>
                    <a:pt x="4351" y="667"/>
                  </a:lnTo>
                  <a:cubicBezTo>
                    <a:pt x="3861" y="579"/>
                    <a:pt x="3383" y="503"/>
                    <a:pt x="2905" y="415"/>
                  </a:cubicBezTo>
                  <a:cubicBezTo>
                    <a:pt x="2428" y="327"/>
                    <a:pt x="1937" y="252"/>
                    <a:pt x="1459" y="189"/>
                  </a:cubicBezTo>
                  <a:cubicBezTo>
                    <a:pt x="969" y="126"/>
                    <a:pt x="491" y="50"/>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1" name="Google Shape;10031;p59"/>
            <p:cNvSpPr/>
            <p:nvPr/>
          </p:nvSpPr>
          <p:spPr>
            <a:xfrm>
              <a:off x="7687298" y="4131613"/>
              <a:ext cx="169950" cy="31951"/>
            </a:xfrm>
            <a:custGeom>
              <a:avLst/>
              <a:gdLst/>
              <a:ahLst/>
              <a:cxnLst/>
              <a:rect l="l" t="t" r="r" b="b"/>
              <a:pathLst>
                <a:path w="3484" h="655" extrusionOk="0">
                  <a:moveTo>
                    <a:pt x="3483" y="1"/>
                  </a:moveTo>
                  <a:cubicBezTo>
                    <a:pt x="3194" y="38"/>
                    <a:pt x="2905" y="76"/>
                    <a:pt x="2603" y="126"/>
                  </a:cubicBezTo>
                  <a:cubicBezTo>
                    <a:pt x="2314" y="177"/>
                    <a:pt x="2025" y="240"/>
                    <a:pt x="1735" y="290"/>
                  </a:cubicBezTo>
                  <a:cubicBezTo>
                    <a:pt x="1446" y="340"/>
                    <a:pt x="1157" y="403"/>
                    <a:pt x="868" y="466"/>
                  </a:cubicBezTo>
                  <a:cubicBezTo>
                    <a:pt x="578" y="529"/>
                    <a:pt x="289" y="592"/>
                    <a:pt x="0" y="654"/>
                  </a:cubicBezTo>
                  <a:cubicBezTo>
                    <a:pt x="302" y="617"/>
                    <a:pt x="591" y="579"/>
                    <a:pt x="880" y="529"/>
                  </a:cubicBezTo>
                  <a:cubicBezTo>
                    <a:pt x="1170" y="478"/>
                    <a:pt x="1459" y="416"/>
                    <a:pt x="1748" y="365"/>
                  </a:cubicBezTo>
                  <a:cubicBezTo>
                    <a:pt x="2037" y="315"/>
                    <a:pt x="2326" y="252"/>
                    <a:pt x="2616" y="189"/>
                  </a:cubicBezTo>
                  <a:cubicBezTo>
                    <a:pt x="2905" y="126"/>
                    <a:pt x="3194" y="63"/>
                    <a:pt x="34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2" name="Google Shape;10032;p59"/>
            <p:cNvSpPr/>
            <p:nvPr/>
          </p:nvSpPr>
          <p:spPr>
            <a:xfrm>
              <a:off x="7467694" y="4113223"/>
              <a:ext cx="306729" cy="44829"/>
            </a:xfrm>
            <a:custGeom>
              <a:avLst/>
              <a:gdLst/>
              <a:ahLst/>
              <a:cxnLst/>
              <a:rect l="l" t="t" r="r" b="b"/>
              <a:pathLst>
                <a:path w="6288" h="919" extrusionOk="0">
                  <a:moveTo>
                    <a:pt x="6288" y="0"/>
                  </a:moveTo>
                  <a:lnTo>
                    <a:pt x="6288" y="0"/>
                  </a:lnTo>
                  <a:cubicBezTo>
                    <a:pt x="5760" y="63"/>
                    <a:pt x="5231" y="139"/>
                    <a:pt x="4716" y="202"/>
                  </a:cubicBezTo>
                  <a:lnTo>
                    <a:pt x="3144" y="428"/>
                  </a:lnTo>
                  <a:lnTo>
                    <a:pt x="1572" y="667"/>
                  </a:lnTo>
                  <a:cubicBezTo>
                    <a:pt x="1057" y="742"/>
                    <a:pt x="528" y="830"/>
                    <a:pt x="0" y="918"/>
                  </a:cubicBezTo>
                  <a:cubicBezTo>
                    <a:pt x="528" y="868"/>
                    <a:pt x="1057" y="793"/>
                    <a:pt x="1572" y="730"/>
                  </a:cubicBezTo>
                  <a:lnTo>
                    <a:pt x="3144" y="503"/>
                  </a:lnTo>
                  <a:lnTo>
                    <a:pt x="4716" y="264"/>
                  </a:lnTo>
                  <a:cubicBezTo>
                    <a:pt x="5244" y="189"/>
                    <a:pt x="5772" y="101"/>
                    <a:pt x="62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3" name="Google Shape;10033;p59"/>
            <p:cNvSpPr/>
            <p:nvPr/>
          </p:nvSpPr>
          <p:spPr>
            <a:xfrm>
              <a:off x="7473840" y="4089272"/>
              <a:ext cx="241705" cy="33805"/>
            </a:xfrm>
            <a:custGeom>
              <a:avLst/>
              <a:gdLst/>
              <a:ahLst/>
              <a:cxnLst/>
              <a:rect l="l" t="t" r="r" b="b"/>
              <a:pathLst>
                <a:path w="4955" h="693" extrusionOk="0">
                  <a:moveTo>
                    <a:pt x="4954" y="1"/>
                  </a:moveTo>
                  <a:lnTo>
                    <a:pt x="4954" y="1"/>
                  </a:lnTo>
                  <a:cubicBezTo>
                    <a:pt x="4540" y="51"/>
                    <a:pt x="4125" y="102"/>
                    <a:pt x="3710" y="152"/>
                  </a:cubicBezTo>
                  <a:cubicBezTo>
                    <a:pt x="3295" y="202"/>
                    <a:pt x="2880" y="252"/>
                    <a:pt x="2477" y="303"/>
                  </a:cubicBezTo>
                  <a:cubicBezTo>
                    <a:pt x="2062" y="353"/>
                    <a:pt x="1647" y="416"/>
                    <a:pt x="1232" y="479"/>
                  </a:cubicBezTo>
                  <a:cubicBezTo>
                    <a:pt x="817" y="542"/>
                    <a:pt x="415" y="617"/>
                    <a:pt x="0" y="693"/>
                  </a:cubicBezTo>
                  <a:cubicBezTo>
                    <a:pt x="415" y="642"/>
                    <a:pt x="830" y="605"/>
                    <a:pt x="1245" y="554"/>
                  </a:cubicBezTo>
                  <a:cubicBezTo>
                    <a:pt x="1660" y="504"/>
                    <a:pt x="2075" y="441"/>
                    <a:pt x="2490" y="391"/>
                  </a:cubicBezTo>
                  <a:cubicBezTo>
                    <a:pt x="2892" y="328"/>
                    <a:pt x="3307" y="278"/>
                    <a:pt x="3722" y="215"/>
                  </a:cubicBezTo>
                  <a:cubicBezTo>
                    <a:pt x="4137" y="139"/>
                    <a:pt x="4540" y="76"/>
                    <a:pt x="495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4" name="Google Shape;10034;p59"/>
            <p:cNvSpPr/>
            <p:nvPr/>
          </p:nvSpPr>
          <p:spPr>
            <a:xfrm>
              <a:off x="7793393" y="3934102"/>
              <a:ext cx="168096" cy="27024"/>
            </a:xfrm>
            <a:custGeom>
              <a:avLst/>
              <a:gdLst/>
              <a:ahLst/>
              <a:cxnLst/>
              <a:rect l="l" t="t" r="r" b="b"/>
              <a:pathLst>
                <a:path w="3446" h="554" extrusionOk="0">
                  <a:moveTo>
                    <a:pt x="3446" y="1"/>
                  </a:moveTo>
                  <a:lnTo>
                    <a:pt x="3446" y="1"/>
                  </a:lnTo>
                  <a:cubicBezTo>
                    <a:pt x="3157" y="26"/>
                    <a:pt x="2868" y="63"/>
                    <a:pt x="2578" y="114"/>
                  </a:cubicBezTo>
                  <a:cubicBezTo>
                    <a:pt x="2289" y="151"/>
                    <a:pt x="2000" y="202"/>
                    <a:pt x="1711" y="239"/>
                  </a:cubicBezTo>
                  <a:cubicBezTo>
                    <a:pt x="1421" y="290"/>
                    <a:pt x="1145" y="340"/>
                    <a:pt x="856" y="390"/>
                  </a:cubicBezTo>
                  <a:cubicBezTo>
                    <a:pt x="566" y="441"/>
                    <a:pt x="277" y="491"/>
                    <a:pt x="0" y="554"/>
                  </a:cubicBezTo>
                  <a:cubicBezTo>
                    <a:pt x="290" y="529"/>
                    <a:pt x="579" y="491"/>
                    <a:pt x="856" y="453"/>
                  </a:cubicBezTo>
                  <a:cubicBezTo>
                    <a:pt x="1145" y="403"/>
                    <a:pt x="1434" y="353"/>
                    <a:pt x="1723" y="315"/>
                  </a:cubicBezTo>
                  <a:cubicBezTo>
                    <a:pt x="2012" y="265"/>
                    <a:pt x="2302" y="214"/>
                    <a:pt x="2591" y="164"/>
                  </a:cubicBezTo>
                  <a:cubicBezTo>
                    <a:pt x="2868" y="114"/>
                    <a:pt x="3157" y="63"/>
                    <a:pt x="3446"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5" name="Google Shape;10035;p59"/>
            <p:cNvSpPr/>
            <p:nvPr/>
          </p:nvSpPr>
          <p:spPr>
            <a:xfrm>
              <a:off x="7576277" y="3919371"/>
              <a:ext cx="304290" cy="38683"/>
            </a:xfrm>
            <a:custGeom>
              <a:avLst/>
              <a:gdLst/>
              <a:ahLst/>
              <a:cxnLst/>
              <a:rect l="l" t="t" r="r" b="b"/>
              <a:pathLst>
                <a:path w="6238" h="793" extrusionOk="0">
                  <a:moveTo>
                    <a:pt x="6237" y="1"/>
                  </a:moveTo>
                  <a:lnTo>
                    <a:pt x="6237" y="1"/>
                  </a:lnTo>
                  <a:cubicBezTo>
                    <a:pt x="5709" y="64"/>
                    <a:pt x="5193" y="114"/>
                    <a:pt x="4665" y="177"/>
                  </a:cubicBezTo>
                  <a:lnTo>
                    <a:pt x="3119" y="365"/>
                  </a:lnTo>
                  <a:lnTo>
                    <a:pt x="1559" y="567"/>
                  </a:lnTo>
                  <a:cubicBezTo>
                    <a:pt x="1044" y="642"/>
                    <a:pt x="516" y="717"/>
                    <a:pt x="0" y="793"/>
                  </a:cubicBezTo>
                  <a:cubicBezTo>
                    <a:pt x="528" y="743"/>
                    <a:pt x="1044" y="692"/>
                    <a:pt x="1559" y="629"/>
                  </a:cubicBezTo>
                  <a:lnTo>
                    <a:pt x="3119" y="441"/>
                  </a:lnTo>
                  <a:lnTo>
                    <a:pt x="4678" y="240"/>
                  </a:lnTo>
                  <a:cubicBezTo>
                    <a:pt x="5193" y="164"/>
                    <a:pt x="5709" y="89"/>
                    <a:pt x="62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6" name="Google Shape;10036;p59"/>
            <p:cNvSpPr/>
            <p:nvPr/>
          </p:nvSpPr>
          <p:spPr>
            <a:xfrm>
              <a:off x="7582374" y="3900347"/>
              <a:ext cx="239266" cy="28878"/>
            </a:xfrm>
            <a:custGeom>
              <a:avLst/>
              <a:gdLst/>
              <a:ahLst/>
              <a:cxnLst/>
              <a:rect l="l" t="t" r="r" b="b"/>
              <a:pathLst>
                <a:path w="4905" h="592" extrusionOk="0">
                  <a:moveTo>
                    <a:pt x="4905" y="1"/>
                  </a:moveTo>
                  <a:lnTo>
                    <a:pt x="4905" y="1"/>
                  </a:lnTo>
                  <a:cubicBezTo>
                    <a:pt x="4490" y="39"/>
                    <a:pt x="4088" y="76"/>
                    <a:pt x="3673" y="114"/>
                  </a:cubicBezTo>
                  <a:lnTo>
                    <a:pt x="2453" y="265"/>
                  </a:lnTo>
                  <a:lnTo>
                    <a:pt x="1221" y="416"/>
                  </a:lnTo>
                  <a:cubicBezTo>
                    <a:pt x="818" y="466"/>
                    <a:pt x="416" y="529"/>
                    <a:pt x="1" y="592"/>
                  </a:cubicBezTo>
                  <a:cubicBezTo>
                    <a:pt x="416" y="554"/>
                    <a:pt x="818" y="516"/>
                    <a:pt x="1233" y="479"/>
                  </a:cubicBezTo>
                  <a:lnTo>
                    <a:pt x="2465" y="340"/>
                  </a:lnTo>
                  <a:lnTo>
                    <a:pt x="3685" y="177"/>
                  </a:lnTo>
                  <a:cubicBezTo>
                    <a:pt x="4088" y="127"/>
                    <a:pt x="4503" y="64"/>
                    <a:pt x="49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7" name="Google Shape;10037;p59"/>
            <p:cNvSpPr/>
            <p:nvPr/>
          </p:nvSpPr>
          <p:spPr>
            <a:xfrm>
              <a:off x="6953074" y="3807762"/>
              <a:ext cx="140486" cy="19024"/>
            </a:xfrm>
            <a:custGeom>
              <a:avLst/>
              <a:gdLst/>
              <a:ahLst/>
              <a:cxnLst/>
              <a:rect l="l" t="t" r="r" b="b"/>
              <a:pathLst>
                <a:path w="2880" h="390" extrusionOk="0">
                  <a:moveTo>
                    <a:pt x="0" y="0"/>
                  </a:moveTo>
                  <a:lnTo>
                    <a:pt x="0" y="0"/>
                  </a:lnTo>
                  <a:cubicBezTo>
                    <a:pt x="239" y="38"/>
                    <a:pt x="465" y="76"/>
                    <a:pt x="717" y="113"/>
                  </a:cubicBezTo>
                  <a:lnTo>
                    <a:pt x="1434" y="214"/>
                  </a:lnTo>
                  <a:lnTo>
                    <a:pt x="2163" y="314"/>
                  </a:lnTo>
                  <a:cubicBezTo>
                    <a:pt x="2402" y="340"/>
                    <a:pt x="2641" y="365"/>
                    <a:pt x="2880" y="390"/>
                  </a:cubicBezTo>
                  <a:cubicBezTo>
                    <a:pt x="2641" y="352"/>
                    <a:pt x="2414" y="314"/>
                    <a:pt x="2163" y="277"/>
                  </a:cubicBezTo>
                  <a:lnTo>
                    <a:pt x="1446" y="164"/>
                  </a:lnTo>
                  <a:lnTo>
                    <a:pt x="717" y="76"/>
                  </a:lnTo>
                  <a:cubicBezTo>
                    <a:pt x="478" y="50"/>
                    <a:pt x="239" y="13"/>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8" name="Google Shape;10038;p59"/>
            <p:cNvSpPr/>
            <p:nvPr/>
          </p:nvSpPr>
          <p:spPr>
            <a:xfrm>
              <a:off x="7021121" y="3793616"/>
              <a:ext cx="253997" cy="26439"/>
            </a:xfrm>
            <a:custGeom>
              <a:avLst/>
              <a:gdLst/>
              <a:ahLst/>
              <a:cxnLst/>
              <a:rect l="l" t="t" r="r" b="b"/>
              <a:pathLst>
                <a:path w="5207" h="542" extrusionOk="0">
                  <a:moveTo>
                    <a:pt x="1" y="1"/>
                  </a:moveTo>
                  <a:cubicBezTo>
                    <a:pt x="428" y="64"/>
                    <a:pt x="868" y="114"/>
                    <a:pt x="1296" y="164"/>
                  </a:cubicBezTo>
                  <a:lnTo>
                    <a:pt x="2604" y="303"/>
                  </a:lnTo>
                  <a:lnTo>
                    <a:pt x="3899" y="428"/>
                  </a:lnTo>
                  <a:cubicBezTo>
                    <a:pt x="4339" y="466"/>
                    <a:pt x="4767" y="504"/>
                    <a:pt x="5207" y="542"/>
                  </a:cubicBezTo>
                  <a:cubicBezTo>
                    <a:pt x="4767" y="479"/>
                    <a:pt x="4339" y="428"/>
                    <a:pt x="3899" y="378"/>
                  </a:cubicBezTo>
                  <a:lnTo>
                    <a:pt x="2604" y="240"/>
                  </a:lnTo>
                  <a:lnTo>
                    <a:pt x="1296" y="114"/>
                  </a:lnTo>
                  <a:cubicBezTo>
                    <a:pt x="868" y="76"/>
                    <a:pt x="428" y="39"/>
                    <a:pt x="1"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9" name="Google Shape;10039;p59"/>
            <p:cNvSpPr/>
            <p:nvPr/>
          </p:nvSpPr>
          <p:spPr>
            <a:xfrm>
              <a:off x="7070193" y="3777080"/>
              <a:ext cx="200047" cy="19073"/>
            </a:xfrm>
            <a:custGeom>
              <a:avLst/>
              <a:gdLst/>
              <a:ahLst/>
              <a:cxnLst/>
              <a:rect l="l" t="t" r="r" b="b"/>
              <a:pathLst>
                <a:path w="4101" h="391" extrusionOk="0">
                  <a:moveTo>
                    <a:pt x="1" y="0"/>
                  </a:moveTo>
                  <a:cubicBezTo>
                    <a:pt x="340" y="38"/>
                    <a:pt x="680" y="76"/>
                    <a:pt x="1019" y="114"/>
                  </a:cubicBezTo>
                  <a:lnTo>
                    <a:pt x="2050" y="214"/>
                  </a:lnTo>
                  <a:lnTo>
                    <a:pt x="3069" y="315"/>
                  </a:lnTo>
                  <a:cubicBezTo>
                    <a:pt x="3409" y="340"/>
                    <a:pt x="3748" y="365"/>
                    <a:pt x="4100" y="390"/>
                  </a:cubicBezTo>
                  <a:cubicBezTo>
                    <a:pt x="3761" y="340"/>
                    <a:pt x="3409" y="302"/>
                    <a:pt x="3069" y="264"/>
                  </a:cubicBezTo>
                  <a:lnTo>
                    <a:pt x="2050" y="164"/>
                  </a:lnTo>
                  <a:lnTo>
                    <a:pt x="1019" y="76"/>
                  </a:lnTo>
                  <a:cubicBezTo>
                    <a:pt x="680" y="51"/>
                    <a:pt x="340" y="26"/>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0" name="Google Shape;10040;p59"/>
            <p:cNvSpPr/>
            <p:nvPr/>
          </p:nvSpPr>
          <p:spPr>
            <a:xfrm>
              <a:off x="6981269" y="3693666"/>
              <a:ext cx="832431" cy="52780"/>
            </a:xfrm>
            <a:custGeom>
              <a:avLst/>
              <a:gdLst/>
              <a:ahLst/>
              <a:cxnLst/>
              <a:rect l="l" t="t" r="r" b="b"/>
              <a:pathLst>
                <a:path w="17065" h="1082" extrusionOk="0">
                  <a:moveTo>
                    <a:pt x="11431" y="88"/>
                  </a:moveTo>
                  <a:lnTo>
                    <a:pt x="15518" y="277"/>
                  </a:lnTo>
                  <a:lnTo>
                    <a:pt x="5785" y="968"/>
                  </a:lnTo>
                  <a:lnTo>
                    <a:pt x="1421" y="679"/>
                  </a:lnTo>
                  <a:lnTo>
                    <a:pt x="11431" y="88"/>
                  </a:lnTo>
                  <a:close/>
                  <a:moveTo>
                    <a:pt x="11431" y="0"/>
                  </a:moveTo>
                  <a:lnTo>
                    <a:pt x="0" y="679"/>
                  </a:lnTo>
                  <a:lnTo>
                    <a:pt x="5785" y="1082"/>
                  </a:lnTo>
                  <a:lnTo>
                    <a:pt x="17064" y="252"/>
                  </a:lnTo>
                  <a:lnTo>
                    <a:pt x="11431"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1" name="Google Shape;10041;p59"/>
            <p:cNvSpPr/>
            <p:nvPr/>
          </p:nvSpPr>
          <p:spPr>
            <a:xfrm>
              <a:off x="7933877" y="3744592"/>
              <a:ext cx="425752" cy="312241"/>
            </a:xfrm>
            <a:custGeom>
              <a:avLst/>
              <a:gdLst/>
              <a:ahLst/>
              <a:cxnLst/>
              <a:rect l="l" t="t" r="r" b="b"/>
              <a:pathLst>
                <a:path w="8728" h="6401" extrusionOk="0">
                  <a:moveTo>
                    <a:pt x="8727" y="0"/>
                  </a:moveTo>
                  <a:lnTo>
                    <a:pt x="8727" y="0"/>
                  </a:lnTo>
                  <a:cubicBezTo>
                    <a:pt x="8714" y="50"/>
                    <a:pt x="8689" y="101"/>
                    <a:pt x="8664" y="151"/>
                  </a:cubicBezTo>
                  <a:cubicBezTo>
                    <a:pt x="8639" y="214"/>
                    <a:pt x="8601" y="289"/>
                    <a:pt x="8576" y="352"/>
                  </a:cubicBezTo>
                  <a:cubicBezTo>
                    <a:pt x="8526" y="427"/>
                    <a:pt x="8488" y="503"/>
                    <a:pt x="8438" y="578"/>
                  </a:cubicBezTo>
                  <a:lnTo>
                    <a:pt x="8350" y="704"/>
                  </a:lnTo>
                  <a:cubicBezTo>
                    <a:pt x="8312" y="754"/>
                    <a:pt x="8287" y="792"/>
                    <a:pt x="8249" y="830"/>
                  </a:cubicBezTo>
                  <a:cubicBezTo>
                    <a:pt x="8211" y="880"/>
                    <a:pt x="8174" y="918"/>
                    <a:pt x="8136" y="968"/>
                  </a:cubicBezTo>
                  <a:lnTo>
                    <a:pt x="8023" y="1107"/>
                  </a:lnTo>
                  <a:cubicBezTo>
                    <a:pt x="7935" y="1195"/>
                    <a:pt x="7834" y="1283"/>
                    <a:pt x="7746" y="1371"/>
                  </a:cubicBezTo>
                  <a:cubicBezTo>
                    <a:pt x="7646" y="1471"/>
                    <a:pt x="7532" y="1547"/>
                    <a:pt x="7432" y="1647"/>
                  </a:cubicBezTo>
                  <a:cubicBezTo>
                    <a:pt x="7319" y="1735"/>
                    <a:pt x="7193" y="1823"/>
                    <a:pt x="7080" y="1911"/>
                  </a:cubicBezTo>
                  <a:cubicBezTo>
                    <a:pt x="6816" y="2087"/>
                    <a:pt x="6552" y="2251"/>
                    <a:pt x="6275" y="2389"/>
                  </a:cubicBezTo>
                  <a:cubicBezTo>
                    <a:pt x="6124" y="2465"/>
                    <a:pt x="5986" y="2553"/>
                    <a:pt x="5822" y="2615"/>
                  </a:cubicBezTo>
                  <a:cubicBezTo>
                    <a:pt x="5671" y="2666"/>
                    <a:pt x="5520" y="2754"/>
                    <a:pt x="5357" y="2804"/>
                  </a:cubicBezTo>
                  <a:cubicBezTo>
                    <a:pt x="5043" y="2930"/>
                    <a:pt x="4728" y="3043"/>
                    <a:pt x="4401" y="3131"/>
                  </a:cubicBezTo>
                  <a:cubicBezTo>
                    <a:pt x="4074" y="3219"/>
                    <a:pt x="3735" y="3320"/>
                    <a:pt x="3408" y="3408"/>
                  </a:cubicBezTo>
                  <a:lnTo>
                    <a:pt x="2943" y="3584"/>
                  </a:lnTo>
                  <a:lnTo>
                    <a:pt x="2490" y="3785"/>
                  </a:lnTo>
                  <a:cubicBezTo>
                    <a:pt x="2339" y="3860"/>
                    <a:pt x="2188" y="3923"/>
                    <a:pt x="2062" y="4011"/>
                  </a:cubicBezTo>
                  <a:lnTo>
                    <a:pt x="1861" y="4137"/>
                  </a:lnTo>
                  <a:lnTo>
                    <a:pt x="1761" y="4200"/>
                  </a:lnTo>
                  <a:lnTo>
                    <a:pt x="1660" y="4263"/>
                  </a:lnTo>
                  <a:cubicBezTo>
                    <a:pt x="1534" y="4351"/>
                    <a:pt x="1421" y="4439"/>
                    <a:pt x="1308" y="4539"/>
                  </a:cubicBezTo>
                  <a:cubicBezTo>
                    <a:pt x="1195" y="4640"/>
                    <a:pt x="1094" y="4728"/>
                    <a:pt x="994" y="4829"/>
                  </a:cubicBezTo>
                  <a:cubicBezTo>
                    <a:pt x="893" y="4929"/>
                    <a:pt x="817" y="5030"/>
                    <a:pt x="729" y="5130"/>
                  </a:cubicBezTo>
                  <a:cubicBezTo>
                    <a:pt x="654" y="5218"/>
                    <a:pt x="579" y="5319"/>
                    <a:pt x="516" y="5420"/>
                  </a:cubicBezTo>
                  <a:cubicBezTo>
                    <a:pt x="415" y="5583"/>
                    <a:pt x="314" y="5747"/>
                    <a:pt x="214" y="5923"/>
                  </a:cubicBezTo>
                  <a:cubicBezTo>
                    <a:pt x="138" y="6074"/>
                    <a:pt x="88" y="6199"/>
                    <a:pt x="50" y="6275"/>
                  </a:cubicBezTo>
                  <a:lnTo>
                    <a:pt x="0" y="6400"/>
                  </a:lnTo>
                  <a:lnTo>
                    <a:pt x="63" y="6275"/>
                  </a:lnTo>
                  <a:cubicBezTo>
                    <a:pt x="101" y="6199"/>
                    <a:pt x="164" y="6086"/>
                    <a:pt x="239" y="5948"/>
                  </a:cubicBezTo>
                  <a:cubicBezTo>
                    <a:pt x="340" y="5772"/>
                    <a:pt x="440" y="5608"/>
                    <a:pt x="553" y="5457"/>
                  </a:cubicBezTo>
                  <a:cubicBezTo>
                    <a:pt x="616" y="5357"/>
                    <a:pt x="692" y="5269"/>
                    <a:pt x="780" y="5168"/>
                  </a:cubicBezTo>
                  <a:cubicBezTo>
                    <a:pt x="855" y="5080"/>
                    <a:pt x="943" y="4980"/>
                    <a:pt x="1044" y="4892"/>
                  </a:cubicBezTo>
                  <a:cubicBezTo>
                    <a:pt x="1144" y="4791"/>
                    <a:pt x="1245" y="4703"/>
                    <a:pt x="1358" y="4615"/>
                  </a:cubicBezTo>
                  <a:cubicBezTo>
                    <a:pt x="1471" y="4527"/>
                    <a:pt x="1585" y="4439"/>
                    <a:pt x="1710" y="4351"/>
                  </a:cubicBezTo>
                  <a:lnTo>
                    <a:pt x="1798" y="4288"/>
                  </a:lnTo>
                  <a:lnTo>
                    <a:pt x="1899" y="4225"/>
                  </a:lnTo>
                  <a:lnTo>
                    <a:pt x="2100" y="4112"/>
                  </a:lnTo>
                  <a:cubicBezTo>
                    <a:pt x="2238" y="4036"/>
                    <a:pt x="2377" y="3961"/>
                    <a:pt x="2528" y="3886"/>
                  </a:cubicBezTo>
                  <a:lnTo>
                    <a:pt x="2968" y="3697"/>
                  </a:lnTo>
                  <a:lnTo>
                    <a:pt x="3446" y="3546"/>
                  </a:lnTo>
                  <a:lnTo>
                    <a:pt x="4426" y="3269"/>
                  </a:lnTo>
                  <a:cubicBezTo>
                    <a:pt x="4753" y="3181"/>
                    <a:pt x="5080" y="3068"/>
                    <a:pt x="5407" y="2942"/>
                  </a:cubicBezTo>
                  <a:cubicBezTo>
                    <a:pt x="5558" y="2880"/>
                    <a:pt x="5722" y="2804"/>
                    <a:pt x="5873" y="2729"/>
                  </a:cubicBezTo>
                  <a:cubicBezTo>
                    <a:pt x="6036" y="2666"/>
                    <a:pt x="6174" y="2590"/>
                    <a:pt x="6325" y="2515"/>
                  </a:cubicBezTo>
                  <a:cubicBezTo>
                    <a:pt x="6602" y="2351"/>
                    <a:pt x="6866" y="2188"/>
                    <a:pt x="7130" y="1999"/>
                  </a:cubicBezTo>
                  <a:cubicBezTo>
                    <a:pt x="7256" y="1911"/>
                    <a:pt x="7369" y="1811"/>
                    <a:pt x="7482" y="1723"/>
                  </a:cubicBezTo>
                  <a:cubicBezTo>
                    <a:pt x="7595" y="1635"/>
                    <a:pt x="7696" y="1534"/>
                    <a:pt x="7797" y="1446"/>
                  </a:cubicBezTo>
                  <a:cubicBezTo>
                    <a:pt x="7897" y="1345"/>
                    <a:pt x="7985" y="1257"/>
                    <a:pt x="8073" y="1157"/>
                  </a:cubicBezTo>
                  <a:lnTo>
                    <a:pt x="8186" y="1018"/>
                  </a:lnTo>
                  <a:cubicBezTo>
                    <a:pt x="8224" y="968"/>
                    <a:pt x="8262" y="918"/>
                    <a:pt x="8287" y="880"/>
                  </a:cubicBezTo>
                  <a:cubicBezTo>
                    <a:pt x="8325" y="830"/>
                    <a:pt x="8362" y="780"/>
                    <a:pt x="8388" y="742"/>
                  </a:cubicBezTo>
                  <a:lnTo>
                    <a:pt x="8476" y="616"/>
                  </a:lnTo>
                  <a:cubicBezTo>
                    <a:pt x="8513" y="528"/>
                    <a:pt x="8564" y="453"/>
                    <a:pt x="8601" y="377"/>
                  </a:cubicBezTo>
                  <a:cubicBezTo>
                    <a:pt x="8626" y="302"/>
                    <a:pt x="8664" y="226"/>
                    <a:pt x="8677" y="151"/>
                  </a:cubicBezTo>
                  <a:cubicBezTo>
                    <a:pt x="8702" y="101"/>
                    <a:pt x="8714" y="50"/>
                    <a:pt x="8727"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2" name="Google Shape;10042;p59"/>
            <p:cNvSpPr/>
            <p:nvPr/>
          </p:nvSpPr>
          <p:spPr>
            <a:xfrm>
              <a:off x="7885390" y="3801616"/>
              <a:ext cx="157072" cy="259510"/>
            </a:xfrm>
            <a:custGeom>
              <a:avLst/>
              <a:gdLst/>
              <a:ahLst/>
              <a:cxnLst/>
              <a:rect l="l" t="t" r="r" b="b"/>
              <a:pathLst>
                <a:path w="3220" h="5320" extrusionOk="0">
                  <a:moveTo>
                    <a:pt x="1" y="0"/>
                  </a:moveTo>
                  <a:lnTo>
                    <a:pt x="1" y="3634"/>
                  </a:lnTo>
                  <a:cubicBezTo>
                    <a:pt x="1" y="4263"/>
                    <a:pt x="240" y="4867"/>
                    <a:pt x="667" y="5320"/>
                  </a:cubicBezTo>
                  <a:cubicBezTo>
                    <a:pt x="680" y="5282"/>
                    <a:pt x="692" y="5257"/>
                    <a:pt x="705" y="5231"/>
                  </a:cubicBezTo>
                  <a:cubicBezTo>
                    <a:pt x="667" y="5156"/>
                    <a:pt x="617" y="5068"/>
                    <a:pt x="592" y="4993"/>
                  </a:cubicBezTo>
                  <a:lnTo>
                    <a:pt x="516" y="4817"/>
                  </a:lnTo>
                  <a:cubicBezTo>
                    <a:pt x="491" y="4766"/>
                    <a:pt x="466" y="4703"/>
                    <a:pt x="453" y="4653"/>
                  </a:cubicBezTo>
                  <a:cubicBezTo>
                    <a:pt x="416" y="4565"/>
                    <a:pt x="391" y="4464"/>
                    <a:pt x="365" y="4364"/>
                  </a:cubicBezTo>
                  <a:cubicBezTo>
                    <a:pt x="328" y="4213"/>
                    <a:pt x="315" y="4075"/>
                    <a:pt x="303" y="3936"/>
                  </a:cubicBezTo>
                  <a:cubicBezTo>
                    <a:pt x="290" y="3873"/>
                    <a:pt x="290" y="3823"/>
                    <a:pt x="303" y="3773"/>
                  </a:cubicBezTo>
                  <a:cubicBezTo>
                    <a:pt x="303" y="3773"/>
                    <a:pt x="315" y="3823"/>
                    <a:pt x="365" y="3899"/>
                  </a:cubicBezTo>
                  <a:cubicBezTo>
                    <a:pt x="441" y="4012"/>
                    <a:pt x="516" y="4112"/>
                    <a:pt x="592" y="4213"/>
                  </a:cubicBezTo>
                  <a:cubicBezTo>
                    <a:pt x="642" y="4276"/>
                    <a:pt x="705" y="4351"/>
                    <a:pt x="768" y="4414"/>
                  </a:cubicBezTo>
                  <a:lnTo>
                    <a:pt x="868" y="4515"/>
                  </a:lnTo>
                  <a:lnTo>
                    <a:pt x="982" y="4628"/>
                  </a:lnTo>
                  <a:lnTo>
                    <a:pt x="994" y="4640"/>
                  </a:lnTo>
                  <a:cubicBezTo>
                    <a:pt x="1497" y="3710"/>
                    <a:pt x="2264" y="2955"/>
                    <a:pt x="3220" y="2490"/>
                  </a:cubicBezTo>
                  <a:cubicBezTo>
                    <a:pt x="3220" y="2352"/>
                    <a:pt x="3207" y="2201"/>
                    <a:pt x="3207" y="2050"/>
                  </a:cubicBezTo>
                  <a:lnTo>
                    <a:pt x="3207" y="1685"/>
                  </a:lnTo>
                  <a:cubicBezTo>
                    <a:pt x="2503" y="1434"/>
                    <a:pt x="1811" y="1132"/>
                    <a:pt x="1158" y="780"/>
                  </a:cubicBezTo>
                  <a:cubicBezTo>
                    <a:pt x="1158" y="868"/>
                    <a:pt x="1145" y="969"/>
                    <a:pt x="1145" y="1057"/>
                  </a:cubicBezTo>
                  <a:cubicBezTo>
                    <a:pt x="1132" y="1195"/>
                    <a:pt x="1120" y="1333"/>
                    <a:pt x="1107" y="1472"/>
                  </a:cubicBezTo>
                  <a:cubicBezTo>
                    <a:pt x="1095" y="1597"/>
                    <a:pt x="1082" y="1723"/>
                    <a:pt x="1070" y="1836"/>
                  </a:cubicBezTo>
                  <a:cubicBezTo>
                    <a:pt x="1044" y="2063"/>
                    <a:pt x="1019" y="2264"/>
                    <a:pt x="1007" y="2390"/>
                  </a:cubicBezTo>
                  <a:cubicBezTo>
                    <a:pt x="982" y="2528"/>
                    <a:pt x="969" y="2603"/>
                    <a:pt x="969" y="2603"/>
                  </a:cubicBezTo>
                  <a:cubicBezTo>
                    <a:pt x="969" y="2603"/>
                    <a:pt x="956" y="2528"/>
                    <a:pt x="931" y="2390"/>
                  </a:cubicBezTo>
                  <a:cubicBezTo>
                    <a:pt x="906" y="2264"/>
                    <a:pt x="881" y="2063"/>
                    <a:pt x="868" y="1836"/>
                  </a:cubicBezTo>
                  <a:cubicBezTo>
                    <a:pt x="843" y="1597"/>
                    <a:pt x="831" y="1333"/>
                    <a:pt x="818" y="1044"/>
                  </a:cubicBezTo>
                  <a:lnTo>
                    <a:pt x="818" y="604"/>
                  </a:lnTo>
                  <a:lnTo>
                    <a:pt x="818" y="591"/>
                  </a:lnTo>
                  <a:lnTo>
                    <a:pt x="717" y="529"/>
                  </a:lnTo>
                  <a:lnTo>
                    <a:pt x="705" y="780"/>
                  </a:lnTo>
                  <a:cubicBezTo>
                    <a:pt x="692" y="981"/>
                    <a:pt x="680" y="1182"/>
                    <a:pt x="667" y="1384"/>
                  </a:cubicBezTo>
                  <a:cubicBezTo>
                    <a:pt x="655" y="1585"/>
                    <a:pt x="642" y="1761"/>
                    <a:pt x="629" y="1949"/>
                  </a:cubicBezTo>
                  <a:cubicBezTo>
                    <a:pt x="604" y="2126"/>
                    <a:pt x="592" y="2289"/>
                    <a:pt x="579" y="2452"/>
                  </a:cubicBezTo>
                  <a:cubicBezTo>
                    <a:pt x="541" y="2767"/>
                    <a:pt x="504" y="3018"/>
                    <a:pt x="479" y="3207"/>
                  </a:cubicBezTo>
                  <a:cubicBezTo>
                    <a:pt x="453" y="3396"/>
                    <a:pt x="428" y="3496"/>
                    <a:pt x="428" y="3496"/>
                  </a:cubicBezTo>
                  <a:cubicBezTo>
                    <a:pt x="428" y="3496"/>
                    <a:pt x="416" y="3396"/>
                    <a:pt x="378" y="3207"/>
                  </a:cubicBezTo>
                  <a:cubicBezTo>
                    <a:pt x="353" y="3018"/>
                    <a:pt x="328" y="2767"/>
                    <a:pt x="303" y="2452"/>
                  </a:cubicBezTo>
                  <a:cubicBezTo>
                    <a:pt x="240" y="1698"/>
                    <a:pt x="214" y="956"/>
                    <a:pt x="252" y="202"/>
                  </a:cubicBezTo>
                  <a:cubicBezTo>
                    <a:pt x="164" y="139"/>
                    <a:pt x="76" y="63"/>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3" name="Google Shape;10043;p59"/>
            <p:cNvSpPr/>
            <p:nvPr/>
          </p:nvSpPr>
          <p:spPr>
            <a:xfrm>
              <a:off x="8152212" y="3911420"/>
              <a:ext cx="139901" cy="144779"/>
            </a:xfrm>
            <a:custGeom>
              <a:avLst/>
              <a:gdLst/>
              <a:ahLst/>
              <a:cxnLst/>
              <a:rect l="l" t="t" r="r" b="b"/>
              <a:pathLst>
                <a:path w="2868" h="2968" extrusionOk="0">
                  <a:moveTo>
                    <a:pt x="164" y="0"/>
                  </a:moveTo>
                  <a:lnTo>
                    <a:pt x="1" y="51"/>
                  </a:lnTo>
                  <a:cubicBezTo>
                    <a:pt x="164" y="151"/>
                    <a:pt x="303" y="252"/>
                    <a:pt x="441" y="365"/>
                  </a:cubicBezTo>
                  <a:cubicBezTo>
                    <a:pt x="919" y="730"/>
                    <a:pt x="1359" y="1132"/>
                    <a:pt x="1761" y="1572"/>
                  </a:cubicBezTo>
                  <a:cubicBezTo>
                    <a:pt x="2063" y="1886"/>
                    <a:pt x="2340" y="2213"/>
                    <a:pt x="2591" y="2566"/>
                  </a:cubicBezTo>
                  <a:cubicBezTo>
                    <a:pt x="2692" y="2691"/>
                    <a:pt x="2780" y="2830"/>
                    <a:pt x="2868" y="2968"/>
                  </a:cubicBezTo>
                  <a:cubicBezTo>
                    <a:pt x="2792" y="2830"/>
                    <a:pt x="2704" y="2679"/>
                    <a:pt x="2616" y="2540"/>
                  </a:cubicBezTo>
                  <a:cubicBezTo>
                    <a:pt x="2365" y="2188"/>
                    <a:pt x="2101" y="1836"/>
                    <a:pt x="1824" y="1509"/>
                  </a:cubicBezTo>
                  <a:cubicBezTo>
                    <a:pt x="1422" y="1057"/>
                    <a:pt x="982" y="629"/>
                    <a:pt x="516" y="252"/>
                  </a:cubicBezTo>
                  <a:cubicBezTo>
                    <a:pt x="403" y="176"/>
                    <a:pt x="277" y="88"/>
                    <a:pt x="164"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4" name="Google Shape;10044;p59"/>
            <p:cNvSpPr/>
            <p:nvPr/>
          </p:nvSpPr>
          <p:spPr>
            <a:xfrm>
              <a:off x="8315378" y="3281426"/>
              <a:ext cx="161998" cy="1018331"/>
            </a:xfrm>
            <a:custGeom>
              <a:avLst/>
              <a:gdLst/>
              <a:ahLst/>
              <a:cxnLst/>
              <a:rect l="l" t="t" r="r" b="b"/>
              <a:pathLst>
                <a:path w="3321" h="20876" extrusionOk="0">
                  <a:moveTo>
                    <a:pt x="1409" y="3069"/>
                  </a:moveTo>
                  <a:cubicBezTo>
                    <a:pt x="1409" y="3069"/>
                    <a:pt x="1447" y="3283"/>
                    <a:pt x="1484" y="3648"/>
                  </a:cubicBezTo>
                  <a:cubicBezTo>
                    <a:pt x="1535" y="4012"/>
                    <a:pt x="1598" y="4528"/>
                    <a:pt x="1673" y="5144"/>
                  </a:cubicBezTo>
                  <a:cubicBezTo>
                    <a:pt x="1736" y="5760"/>
                    <a:pt x="1824" y="6490"/>
                    <a:pt x="1899" y="7269"/>
                  </a:cubicBezTo>
                  <a:lnTo>
                    <a:pt x="2013" y="8476"/>
                  </a:lnTo>
                  <a:lnTo>
                    <a:pt x="2126" y="9709"/>
                  </a:lnTo>
                  <a:lnTo>
                    <a:pt x="2239" y="10954"/>
                  </a:lnTo>
                  <a:lnTo>
                    <a:pt x="2340" y="12161"/>
                  </a:lnTo>
                  <a:cubicBezTo>
                    <a:pt x="2390" y="12940"/>
                    <a:pt x="2453" y="13670"/>
                    <a:pt x="2490" y="14286"/>
                  </a:cubicBezTo>
                  <a:cubicBezTo>
                    <a:pt x="2541" y="14915"/>
                    <a:pt x="2553" y="15443"/>
                    <a:pt x="2578" y="15807"/>
                  </a:cubicBezTo>
                  <a:cubicBezTo>
                    <a:pt x="2604" y="16172"/>
                    <a:pt x="2604" y="16373"/>
                    <a:pt x="2604" y="16373"/>
                  </a:cubicBezTo>
                  <a:cubicBezTo>
                    <a:pt x="2604" y="16373"/>
                    <a:pt x="2578" y="16160"/>
                    <a:pt x="2541" y="15807"/>
                  </a:cubicBezTo>
                  <a:cubicBezTo>
                    <a:pt x="2490" y="15443"/>
                    <a:pt x="2428" y="14927"/>
                    <a:pt x="2352" y="14298"/>
                  </a:cubicBezTo>
                  <a:cubicBezTo>
                    <a:pt x="2289" y="13682"/>
                    <a:pt x="2201" y="12953"/>
                    <a:pt x="2126" y="12173"/>
                  </a:cubicBezTo>
                  <a:lnTo>
                    <a:pt x="2013" y="10979"/>
                  </a:lnTo>
                  <a:lnTo>
                    <a:pt x="1899" y="9734"/>
                  </a:lnTo>
                  <a:lnTo>
                    <a:pt x="1786" y="8502"/>
                  </a:lnTo>
                  <a:lnTo>
                    <a:pt x="1686" y="7294"/>
                  </a:lnTo>
                  <a:cubicBezTo>
                    <a:pt x="1623" y="6515"/>
                    <a:pt x="1573" y="5785"/>
                    <a:pt x="1535" y="5157"/>
                  </a:cubicBezTo>
                  <a:cubicBezTo>
                    <a:pt x="1484" y="4540"/>
                    <a:pt x="1459" y="4012"/>
                    <a:pt x="1447" y="3648"/>
                  </a:cubicBezTo>
                  <a:cubicBezTo>
                    <a:pt x="1422" y="3283"/>
                    <a:pt x="1409" y="3069"/>
                    <a:pt x="1409" y="3069"/>
                  </a:cubicBezTo>
                  <a:close/>
                  <a:moveTo>
                    <a:pt x="1" y="1"/>
                  </a:moveTo>
                  <a:lnTo>
                    <a:pt x="1" y="1271"/>
                  </a:lnTo>
                  <a:cubicBezTo>
                    <a:pt x="868" y="1585"/>
                    <a:pt x="1107" y="2164"/>
                    <a:pt x="1183" y="2906"/>
                  </a:cubicBezTo>
                  <a:cubicBezTo>
                    <a:pt x="1271" y="3773"/>
                    <a:pt x="1459" y="5873"/>
                    <a:pt x="1648" y="8112"/>
                  </a:cubicBezTo>
                  <a:cubicBezTo>
                    <a:pt x="1937" y="11331"/>
                    <a:pt x="2264" y="14978"/>
                    <a:pt x="2478" y="17103"/>
                  </a:cubicBezTo>
                  <a:cubicBezTo>
                    <a:pt x="2566" y="17995"/>
                    <a:pt x="2440" y="18675"/>
                    <a:pt x="2113" y="19077"/>
                  </a:cubicBezTo>
                  <a:cubicBezTo>
                    <a:pt x="1761" y="19530"/>
                    <a:pt x="1145" y="19769"/>
                    <a:pt x="328" y="19882"/>
                  </a:cubicBezTo>
                  <a:cubicBezTo>
                    <a:pt x="667" y="20070"/>
                    <a:pt x="1371" y="20485"/>
                    <a:pt x="1635" y="20875"/>
                  </a:cubicBezTo>
                  <a:cubicBezTo>
                    <a:pt x="1686" y="20837"/>
                    <a:pt x="1723" y="20812"/>
                    <a:pt x="1774" y="20774"/>
                  </a:cubicBezTo>
                  <a:cubicBezTo>
                    <a:pt x="2076" y="20561"/>
                    <a:pt x="2340" y="20297"/>
                    <a:pt x="2566" y="20007"/>
                  </a:cubicBezTo>
                  <a:cubicBezTo>
                    <a:pt x="2868" y="19618"/>
                    <a:pt x="3069" y="19177"/>
                    <a:pt x="3170" y="18700"/>
                  </a:cubicBezTo>
                  <a:cubicBezTo>
                    <a:pt x="3283" y="18109"/>
                    <a:pt x="3320" y="17518"/>
                    <a:pt x="3258" y="16927"/>
                  </a:cubicBezTo>
                  <a:cubicBezTo>
                    <a:pt x="3258" y="16839"/>
                    <a:pt x="3245" y="16763"/>
                    <a:pt x="3232" y="16688"/>
                  </a:cubicBezTo>
                  <a:lnTo>
                    <a:pt x="3207" y="16424"/>
                  </a:lnTo>
                  <a:lnTo>
                    <a:pt x="3144" y="15908"/>
                  </a:lnTo>
                  <a:cubicBezTo>
                    <a:pt x="3094" y="15556"/>
                    <a:pt x="3056" y="15191"/>
                    <a:pt x="3006" y="14827"/>
                  </a:cubicBezTo>
                  <a:cubicBezTo>
                    <a:pt x="2931" y="14097"/>
                    <a:pt x="2855" y="13343"/>
                    <a:pt x="2767" y="12576"/>
                  </a:cubicBezTo>
                  <a:cubicBezTo>
                    <a:pt x="2679" y="11809"/>
                    <a:pt x="2616" y="11016"/>
                    <a:pt x="2541" y="10237"/>
                  </a:cubicBezTo>
                  <a:cubicBezTo>
                    <a:pt x="2478" y="9457"/>
                    <a:pt x="2402" y="8678"/>
                    <a:pt x="2340" y="7911"/>
                  </a:cubicBezTo>
                  <a:cubicBezTo>
                    <a:pt x="2277" y="7131"/>
                    <a:pt x="2226" y="6376"/>
                    <a:pt x="2176" y="5647"/>
                  </a:cubicBezTo>
                  <a:cubicBezTo>
                    <a:pt x="2113" y="4905"/>
                    <a:pt x="2076" y="4201"/>
                    <a:pt x="2038" y="3522"/>
                  </a:cubicBezTo>
                  <a:lnTo>
                    <a:pt x="2025" y="3270"/>
                  </a:lnTo>
                  <a:lnTo>
                    <a:pt x="2025" y="3145"/>
                  </a:lnTo>
                  <a:lnTo>
                    <a:pt x="2025" y="3120"/>
                  </a:lnTo>
                  <a:lnTo>
                    <a:pt x="2025" y="3094"/>
                  </a:lnTo>
                  <a:lnTo>
                    <a:pt x="2025" y="3031"/>
                  </a:lnTo>
                  <a:lnTo>
                    <a:pt x="2013" y="2906"/>
                  </a:lnTo>
                  <a:lnTo>
                    <a:pt x="2000" y="2805"/>
                  </a:lnTo>
                  <a:cubicBezTo>
                    <a:pt x="2000" y="2730"/>
                    <a:pt x="1975" y="2654"/>
                    <a:pt x="1962" y="2591"/>
                  </a:cubicBezTo>
                  <a:cubicBezTo>
                    <a:pt x="1925" y="2315"/>
                    <a:pt x="1849" y="2038"/>
                    <a:pt x="1736" y="1787"/>
                  </a:cubicBezTo>
                  <a:cubicBezTo>
                    <a:pt x="1560" y="1346"/>
                    <a:pt x="1283" y="944"/>
                    <a:pt x="931" y="617"/>
                  </a:cubicBezTo>
                  <a:cubicBezTo>
                    <a:pt x="667" y="378"/>
                    <a:pt x="353" y="177"/>
                    <a:pt x="26" y="1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5" name="Google Shape;10045;p59"/>
            <p:cNvSpPr/>
            <p:nvPr/>
          </p:nvSpPr>
          <p:spPr>
            <a:xfrm>
              <a:off x="8173090" y="3794884"/>
              <a:ext cx="173608" cy="269900"/>
            </a:xfrm>
            <a:custGeom>
              <a:avLst/>
              <a:gdLst/>
              <a:ahLst/>
              <a:cxnLst/>
              <a:rect l="l" t="t" r="r" b="b"/>
              <a:pathLst>
                <a:path w="3559" h="5533" extrusionOk="0">
                  <a:moveTo>
                    <a:pt x="3559" y="0"/>
                  </a:moveTo>
                  <a:cubicBezTo>
                    <a:pt x="3471" y="101"/>
                    <a:pt x="3396" y="201"/>
                    <a:pt x="3307" y="302"/>
                  </a:cubicBezTo>
                  <a:cubicBezTo>
                    <a:pt x="3333" y="1056"/>
                    <a:pt x="3320" y="1811"/>
                    <a:pt x="3257" y="2578"/>
                  </a:cubicBezTo>
                  <a:cubicBezTo>
                    <a:pt x="3232" y="2892"/>
                    <a:pt x="3194" y="3144"/>
                    <a:pt x="3169" y="3332"/>
                  </a:cubicBezTo>
                  <a:cubicBezTo>
                    <a:pt x="3144" y="3521"/>
                    <a:pt x="3119" y="3622"/>
                    <a:pt x="3119" y="3622"/>
                  </a:cubicBezTo>
                  <a:cubicBezTo>
                    <a:pt x="3119" y="3622"/>
                    <a:pt x="3106" y="3521"/>
                    <a:pt x="3081" y="3332"/>
                  </a:cubicBezTo>
                  <a:cubicBezTo>
                    <a:pt x="3056" y="3144"/>
                    <a:pt x="3018" y="2892"/>
                    <a:pt x="2981" y="2578"/>
                  </a:cubicBezTo>
                  <a:cubicBezTo>
                    <a:pt x="2968" y="2414"/>
                    <a:pt x="2943" y="2251"/>
                    <a:pt x="2930" y="2075"/>
                  </a:cubicBezTo>
                  <a:cubicBezTo>
                    <a:pt x="2918" y="1886"/>
                    <a:pt x="2905" y="1698"/>
                    <a:pt x="2893" y="1509"/>
                  </a:cubicBezTo>
                  <a:cubicBezTo>
                    <a:pt x="2880" y="1308"/>
                    <a:pt x="2867" y="1107"/>
                    <a:pt x="2855" y="905"/>
                  </a:cubicBezTo>
                  <a:lnTo>
                    <a:pt x="2842" y="755"/>
                  </a:lnTo>
                  <a:lnTo>
                    <a:pt x="2729" y="843"/>
                  </a:lnTo>
                  <a:lnTo>
                    <a:pt x="2729" y="1170"/>
                  </a:lnTo>
                  <a:cubicBezTo>
                    <a:pt x="2729" y="1459"/>
                    <a:pt x="2716" y="1735"/>
                    <a:pt x="2691" y="1962"/>
                  </a:cubicBezTo>
                  <a:cubicBezTo>
                    <a:pt x="2666" y="2188"/>
                    <a:pt x="2641" y="2389"/>
                    <a:pt x="2628" y="2515"/>
                  </a:cubicBezTo>
                  <a:cubicBezTo>
                    <a:pt x="2603" y="2653"/>
                    <a:pt x="2591" y="2729"/>
                    <a:pt x="2591" y="2729"/>
                  </a:cubicBezTo>
                  <a:cubicBezTo>
                    <a:pt x="2591" y="2729"/>
                    <a:pt x="2578" y="2653"/>
                    <a:pt x="2553" y="2515"/>
                  </a:cubicBezTo>
                  <a:cubicBezTo>
                    <a:pt x="2540" y="2377"/>
                    <a:pt x="2503" y="2188"/>
                    <a:pt x="2490" y="1962"/>
                  </a:cubicBezTo>
                  <a:cubicBezTo>
                    <a:pt x="2478" y="1849"/>
                    <a:pt x="2452" y="1723"/>
                    <a:pt x="2452" y="1584"/>
                  </a:cubicBezTo>
                  <a:cubicBezTo>
                    <a:pt x="2440" y="1459"/>
                    <a:pt x="2427" y="1320"/>
                    <a:pt x="2415" y="1182"/>
                  </a:cubicBezTo>
                  <a:lnTo>
                    <a:pt x="2415" y="1094"/>
                  </a:lnTo>
                  <a:cubicBezTo>
                    <a:pt x="1673" y="1622"/>
                    <a:pt x="868" y="2025"/>
                    <a:pt x="0" y="2301"/>
                  </a:cubicBezTo>
                  <a:cubicBezTo>
                    <a:pt x="918" y="2993"/>
                    <a:pt x="1710" y="3810"/>
                    <a:pt x="2377" y="4741"/>
                  </a:cubicBezTo>
                  <a:cubicBezTo>
                    <a:pt x="2503" y="4628"/>
                    <a:pt x="2628" y="4502"/>
                    <a:pt x="2754" y="4363"/>
                  </a:cubicBezTo>
                  <a:cubicBezTo>
                    <a:pt x="2830" y="4288"/>
                    <a:pt x="2880" y="4213"/>
                    <a:pt x="2943" y="4125"/>
                  </a:cubicBezTo>
                  <a:cubicBezTo>
                    <a:pt x="3006" y="4049"/>
                    <a:pt x="3056" y="3974"/>
                    <a:pt x="3106" y="3911"/>
                  </a:cubicBezTo>
                  <a:lnTo>
                    <a:pt x="3232" y="3722"/>
                  </a:lnTo>
                  <a:lnTo>
                    <a:pt x="3320" y="3584"/>
                  </a:lnTo>
                  <a:cubicBezTo>
                    <a:pt x="3333" y="3546"/>
                    <a:pt x="3358" y="3508"/>
                    <a:pt x="3370" y="3483"/>
                  </a:cubicBezTo>
                  <a:lnTo>
                    <a:pt x="3383" y="3458"/>
                  </a:lnTo>
                  <a:lnTo>
                    <a:pt x="3383" y="3609"/>
                  </a:lnTo>
                  <a:cubicBezTo>
                    <a:pt x="3383" y="3760"/>
                    <a:pt x="3370" y="3898"/>
                    <a:pt x="3345" y="4037"/>
                  </a:cubicBezTo>
                  <a:cubicBezTo>
                    <a:pt x="3333" y="4137"/>
                    <a:pt x="3320" y="4238"/>
                    <a:pt x="3282" y="4351"/>
                  </a:cubicBezTo>
                  <a:cubicBezTo>
                    <a:pt x="3257" y="4452"/>
                    <a:pt x="3232" y="4577"/>
                    <a:pt x="3182" y="4703"/>
                  </a:cubicBezTo>
                  <a:cubicBezTo>
                    <a:pt x="3081" y="4967"/>
                    <a:pt x="2955" y="5231"/>
                    <a:pt x="2792" y="5483"/>
                  </a:cubicBezTo>
                  <a:lnTo>
                    <a:pt x="2792" y="5495"/>
                  </a:lnTo>
                  <a:lnTo>
                    <a:pt x="2804" y="5533"/>
                  </a:lnTo>
                  <a:cubicBezTo>
                    <a:pt x="3282" y="5068"/>
                    <a:pt x="3546" y="4439"/>
                    <a:pt x="3559" y="3772"/>
                  </a:cubicBezTo>
                  <a:lnTo>
                    <a:pt x="355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6" name="Google Shape;10046;p59"/>
            <p:cNvSpPr/>
            <p:nvPr/>
          </p:nvSpPr>
          <p:spPr>
            <a:xfrm>
              <a:off x="7864561" y="3750690"/>
              <a:ext cx="261363" cy="144194"/>
            </a:xfrm>
            <a:custGeom>
              <a:avLst/>
              <a:gdLst/>
              <a:ahLst/>
              <a:cxnLst/>
              <a:rect l="l" t="t" r="r" b="b"/>
              <a:pathLst>
                <a:path w="5358" h="2956" extrusionOk="0">
                  <a:moveTo>
                    <a:pt x="0" y="1"/>
                  </a:moveTo>
                  <a:lnTo>
                    <a:pt x="0" y="1"/>
                  </a:lnTo>
                  <a:cubicBezTo>
                    <a:pt x="13" y="51"/>
                    <a:pt x="25" y="89"/>
                    <a:pt x="38" y="126"/>
                  </a:cubicBezTo>
                  <a:cubicBezTo>
                    <a:pt x="88" y="240"/>
                    <a:pt x="151" y="353"/>
                    <a:pt x="227" y="441"/>
                  </a:cubicBezTo>
                  <a:cubicBezTo>
                    <a:pt x="503" y="768"/>
                    <a:pt x="818" y="1057"/>
                    <a:pt x="1182" y="1271"/>
                  </a:cubicBezTo>
                  <a:cubicBezTo>
                    <a:pt x="1673" y="1598"/>
                    <a:pt x="2188" y="1874"/>
                    <a:pt x="2729" y="2101"/>
                  </a:cubicBezTo>
                  <a:cubicBezTo>
                    <a:pt x="3332" y="2377"/>
                    <a:pt x="3949" y="2604"/>
                    <a:pt x="4590" y="2792"/>
                  </a:cubicBezTo>
                  <a:cubicBezTo>
                    <a:pt x="4753" y="2830"/>
                    <a:pt x="4904" y="2868"/>
                    <a:pt x="5068" y="2931"/>
                  </a:cubicBezTo>
                  <a:lnTo>
                    <a:pt x="5143" y="2956"/>
                  </a:lnTo>
                  <a:lnTo>
                    <a:pt x="5357" y="2905"/>
                  </a:lnTo>
                  <a:cubicBezTo>
                    <a:pt x="5269" y="2868"/>
                    <a:pt x="5194" y="2830"/>
                    <a:pt x="5106" y="2805"/>
                  </a:cubicBezTo>
                  <a:cubicBezTo>
                    <a:pt x="4942" y="2742"/>
                    <a:pt x="4779" y="2692"/>
                    <a:pt x="4615" y="2654"/>
                  </a:cubicBezTo>
                  <a:cubicBezTo>
                    <a:pt x="3986" y="2490"/>
                    <a:pt x="3370" y="2277"/>
                    <a:pt x="2767" y="2013"/>
                  </a:cubicBezTo>
                  <a:cubicBezTo>
                    <a:pt x="2226" y="1786"/>
                    <a:pt x="1710" y="1522"/>
                    <a:pt x="1220" y="1233"/>
                  </a:cubicBezTo>
                  <a:cubicBezTo>
                    <a:pt x="855" y="1019"/>
                    <a:pt x="528" y="755"/>
                    <a:pt x="239" y="441"/>
                  </a:cubicBezTo>
                  <a:cubicBezTo>
                    <a:pt x="164" y="340"/>
                    <a:pt x="101" y="240"/>
                    <a:pt x="50" y="126"/>
                  </a:cubicBezTo>
                  <a:cubicBezTo>
                    <a:pt x="25" y="89"/>
                    <a:pt x="13" y="38"/>
                    <a:pt x="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7" name="Google Shape;10047;p59"/>
            <p:cNvSpPr/>
            <p:nvPr/>
          </p:nvSpPr>
          <p:spPr>
            <a:xfrm>
              <a:off x="8084116" y="3896688"/>
              <a:ext cx="13561" cy="8634"/>
            </a:xfrm>
            <a:custGeom>
              <a:avLst/>
              <a:gdLst/>
              <a:ahLst/>
              <a:cxnLst/>
              <a:rect l="l" t="t" r="r" b="b"/>
              <a:pathLst>
                <a:path w="278" h="177" extrusionOk="0">
                  <a:moveTo>
                    <a:pt x="1" y="0"/>
                  </a:moveTo>
                  <a:cubicBezTo>
                    <a:pt x="1" y="63"/>
                    <a:pt x="1" y="114"/>
                    <a:pt x="1" y="177"/>
                  </a:cubicBezTo>
                  <a:cubicBezTo>
                    <a:pt x="89" y="139"/>
                    <a:pt x="177" y="101"/>
                    <a:pt x="278" y="76"/>
                  </a:cubicBezTo>
                  <a:lnTo>
                    <a:pt x="215" y="63"/>
                  </a:lnTo>
                  <a:lnTo>
                    <a:pt x="1" y="0"/>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8" name="Google Shape;10048;p59"/>
            <p:cNvSpPr/>
            <p:nvPr/>
          </p:nvSpPr>
          <p:spPr>
            <a:xfrm>
              <a:off x="7957144" y="3066599"/>
              <a:ext cx="317216" cy="40097"/>
            </a:xfrm>
            <a:custGeom>
              <a:avLst/>
              <a:gdLst/>
              <a:ahLst/>
              <a:cxnLst/>
              <a:rect l="l" t="t" r="r" b="b"/>
              <a:pathLst>
                <a:path w="6503" h="822" extrusionOk="0">
                  <a:moveTo>
                    <a:pt x="3247" y="1"/>
                  </a:moveTo>
                  <a:cubicBezTo>
                    <a:pt x="3057" y="1"/>
                    <a:pt x="2868" y="86"/>
                    <a:pt x="2742" y="255"/>
                  </a:cubicBezTo>
                  <a:lnTo>
                    <a:pt x="2642" y="419"/>
                  </a:lnTo>
                  <a:lnTo>
                    <a:pt x="2466" y="419"/>
                  </a:lnTo>
                  <a:cubicBezTo>
                    <a:pt x="1560" y="469"/>
                    <a:pt x="491" y="633"/>
                    <a:pt x="1" y="783"/>
                  </a:cubicBezTo>
                  <a:cubicBezTo>
                    <a:pt x="51" y="796"/>
                    <a:pt x="89" y="809"/>
                    <a:pt x="139" y="821"/>
                  </a:cubicBezTo>
                  <a:lnTo>
                    <a:pt x="6376" y="821"/>
                  </a:lnTo>
                  <a:cubicBezTo>
                    <a:pt x="6414" y="809"/>
                    <a:pt x="6464" y="796"/>
                    <a:pt x="6502" y="783"/>
                  </a:cubicBezTo>
                  <a:cubicBezTo>
                    <a:pt x="6012" y="633"/>
                    <a:pt x="4955" y="469"/>
                    <a:pt x="4037" y="419"/>
                  </a:cubicBezTo>
                  <a:lnTo>
                    <a:pt x="3861" y="406"/>
                  </a:lnTo>
                  <a:lnTo>
                    <a:pt x="2705" y="406"/>
                  </a:lnTo>
                  <a:lnTo>
                    <a:pt x="3773" y="268"/>
                  </a:lnTo>
                  <a:lnTo>
                    <a:pt x="3761" y="255"/>
                  </a:lnTo>
                  <a:cubicBezTo>
                    <a:pt x="3629" y="86"/>
                    <a:pt x="3437" y="1"/>
                    <a:pt x="32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9" name="Google Shape;10049;p59"/>
            <p:cNvSpPr/>
            <p:nvPr/>
          </p:nvSpPr>
          <p:spPr>
            <a:xfrm>
              <a:off x="7954120" y="3917566"/>
              <a:ext cx="314094" cy="155803"/>
            </a:xfrm>
            <a:custGeom>
              <a:avLst/>
              <a:gdLst/>
              <a:ahLst/>
              <a:cxnLst/>
              <a:rect l="l" t="t" r="r" b="b"/>
              <a:pathLst>
                <a:path w="6439" h="3194" extrusionOk="0">
                  <a:moveTo>
                    <a:pt x="3760" y="0"/>
                  </a:moveTo>
                  <a:lnTo>
                    <a:pt x="3622" y="38"/>
                  </a:lnTo>
                  <a:cubicBezTo>
                    <a:pt x="3282" y="126"/>
                    <a:pt x="2955" y="239"/>
                    <a:pt x="2628" y="352"/>
                  </a:cubicBezTo>
                  <a:lnTo>
                    <a:pt x="2628" y="490"/>
                  </a:lnTo>
                  <a:lnTo>
                    <a:pt x="2591" y="1333"/>
                  </a:lnTo>
                  <a:cubicBezTo>
                    <a:pt x="2591" y="1534"/>
                    <a:pt x="2578" y="1647"/>
                    <a:pt x="2578" y="1647"/>
                  </a:cubicBezTo>
                  <a:cubicBezTo>
                    <a:pt x="2578" y="1647"/>
                    <a:pt x="2553" y="1534"/>
                    <a:pt x="2528" y="1333"/>
                  </a:cubicBezTo>
                  <a:cubicBezTo>
                    <a:pt x="2515" y="1232"/>
                    <a:pt x="2490" y="1107"/>
                    <a:pt x="2477" y="968"/>
                  </a:cubicBezTo>
                  <a:cubicBezTo>
                    <a:pt x="2452" y="830"/>
                    <a:pt x="2440" y="666"/>
                    <a:pt x="2427" y="503"/>
                  </a:cubicBezTo>
                  <a:lnTo>
                    <a:pt x="2427" y="440"/>
                  </a:lnTo>
                  <a:cubicBezTo>
                    <a:pt x="2314" y="478"/>
                    <a:pt x="2213" y="528"/>
                    <a:pt x="2113" y="578"/>
                  </a:cubicBezTo>
                  <a:cubicBezTo>
                    <a:pt x="2100" y="805"/>
                    <a:pt x="2088" y="1019"/>
                    <a:pt x="2088" y="1207"/>
                  </a:cubicBezTo>
                  <a:cubicBezTo>
                    <a:pt x="2062" y="1496"/>
                    <a:pt x="2050" y="1735"/>
                    <a:pt x="2037" y="1911"/>
                  </a:cubicBezTo>
                  <a:cubicBezTo>
                    <a:pt x="2037" y="2075"/>
                    <a:pt x="2025" y="2175"/>
                    <a:pt x="2025" y="2175"/>
                  </a:cubicBezTo>
                  <a:cubicBezTo>
                    <a:pt x="2025" y="2175"/>
                    <a:pt x="1999" y="2075"/>
                    <a:pt x="1974" y="1911"/>
                  </a:cubicBezTo>
                  <a:cubicBezTo>
                    <a:pt x="1949" y="1823"/>
                    <a:pt x="1937" y="1723"/>
                    <a:pt x="1924" y="1610"/>
                  </a:cubicBezTo>
                  <a:cubicBezTo>
                    <a:pt x="1911" y="1496"/>
                    <a:pt x="1886" y="1358"/>
                    <a:pt x="1874" y="1220"/>
                  </a:cubicBezTo>
                  <a:cubicBezTo>
                    <a:pt x="1861" y="1069"/>
                    <a:pt x="1836" y="918"/>
                    <a:pt x="1836" y="742"/>
                  </a:cubicBezTo>
                  <a:lnTo>
                    <a:pt x="1836" y="717"/>
                  </a:lnTo>
                  <a:cubicBezTo>
                    <a:pt x="1044" y="1132"/>
                    <a:pt x="402" y="1786"/>
                    <a:pt x="0" y="2578"/>
                  </a:cubicBezTo>
                  <a:lnTo>
                    <a:pt x="113" y="2653"/>
                  </a:lnTo>
                  <a:cubicBezTo>
                    <a:pt x="214" y="2716"/>
                    <a:pt x="327" y="2779"/>
                    <a:pt x="440" y="2842"/>
                  </a:cubicBezTo>
                  <a:lnTo>
                    <a:pt x="805" y="2993"/>
                  </a:lnTo>
                  <a:cubicBezTo>
                    <a:pt x="931" y="3031"/>
                    <a:pt x="1069" y="3081"/>
                    <a:pt x="1195" y="3131"/>
                  </a:cubicBezTo>
                  <a:cubicBezTo>
                    <a:pt x="1283" y="3144"/>
                    <a:pt x="1371" y="3169"/>
                    <a:pt x="1459" y="3194"/>
                  </a:cubicBezTo>
                  <a:lnTo>
                    <a:pt x="1421" y="3156"/>
                  </a:lnTo>
                  <a:cubicBezTo>
                    <a:pt x="1346" y="3081"/>
                    <a:pt x="1295" y="2993"/>
                    <a:pt x="1245" y="2905"/>
                  </a:cubicBezTo>
                  <a:cubicBezTo>
                    <a:pt x="1207" y="2842"/>
                    <a:pt x="1195" y="2779"/>
                    <a:pt x="1182" y="2716"/>
                  </a:cubicBezTo>
                  <a:cubicBezTo>
                    <a:pt x="1170" y="2704"/>
                    <a:pt x="1170" y="2678"/>
                    <a:pt x="1182" y="2666"/>
                  </a:cubicBezTo>
                  <a:cubicBezTo>
                    <a:pt x="1170" y="2653"/>
                    <a:pt x="1170" y="2653"/>
                    <a:pt x="1182" y="2653"/>
                  </a:cubicBezTo>
                  <a:cubicBezTo>
                    <a:pt x="1195" y="2653"/>
                    <a:pt x="1207" y="2666"/>
                    <a:pt x="1232" y="2678"/>
                  </a:cubicBezTo>
                  <a:cubicBezTo>
                    <a:pt x="1270" y="2704"/>
                    <a:pt x="1320" y="2716"/>
                    <a:pt x="1371" y="2729"/>
                  </a:cubicBezTo>
                  <a:cubicBezTo>
                    <a:pt x="1446" y="2754"/>
                    <a:pt x="1522" y="2766"/>
                    <a:pt x="1597" y="2779"/>
                  </a:cubicBezTo>
                  <a:cubicBezTo>
                    <a:pt x="1685" y="2792"/>
                    <a:pt x="1773" y="2792"/>
                    <a:pt x="1874" y="2804"/>
                  </a:cubicBezTo>
                  <a:lnTo>
                    <a:pt x="3005" y="2804"/>
                  </a:lnTo>
                  <a:cubicBezTo>
                    <a:pt x="2955" y="2465"/>
                    <a:pt x="2968" y="2125"/>
                    <a:pt x="3056" y="1798"/>
                  </a:cubicBezTo>
                  <a:cubicBezTo>
                    <a:pt x="3240" y="1206"/>
                    <a:pt x="3434" y="450"/>
                    <a:pt x="3515" y="450"/>
                  </a:cubicBezTo>
                  <a:cubicBezTo>
                    <a:pt x="3562" y="450"/>
                    <a:pt x="3571" y="696"/>
                    <a:pt x="3521" y="1358"/>
                  </a:cubicBezTo>
                  <a:cubicBezTo>
                    <a:pt x="3483" y="1811"/>
                    <a:pt x="3886" y="2087"/>
                    <a:pt x="3773" y="2792"/>
                  </a:cubicBezTo>
                  <a:lnTo>
                    <a:pt x="4200" y="2792"/>
                  </a:lnTo>
                  <a:cubicBezTo>
                    <a:pt x="4326" y="2792"/>
                    <a:pt x="4452" y="2792"/>
                    <a:pt x="4565" y="2779"/>
                  </a:cubicBezTo>
                  <a:cubicBezTo>
                    <a:pt x="4628" y="2779"/>
                    <a:pt x="4678" y="2779"/>
                    <a:pt x="4741" y="2766"/>
                  </a:cubicBezTo>
                  <a:cubicBezTo>
                    <a:pt x="4791" y="2766"/>
                    <a:pt x="4841" y="2766"/>
                    <a:pt x="4892" y="2754"/>
                  </a:cubicBezTo>
                  <a:cubicBezTo>
                    <a:pt x="4942" y="2754"/>
                    <a:pt x="4992" y="2741"/>
                    <a:pt x="5043" y="2741"/>
                  </a:cubicBezTo>
                  <a:cubicBezTo>
                    <a:pt x="5093" y="2741"/>
                    <a:pt x="5131" y="2716"/>
                    <a:pt x="5168" y="2716"/>
                  </a:cubicBezTo>
                  <a:cubicBezTo>
                    <a:pt x="5244" y="2691"/>
                    <a:pt x="5319" y="2678"/>
                    <a:pt x="5395" y="2653"/>
                  </a:cubicBezTo>
                  <a:cubicBezTo>
                    <a:pt x="5445" y="2628"/>
                    <a:pt x="5483" y="2603"/>
                    <a:pt x="5533" y="2578"/>
                  </a:cubicBezTo>
                  <a:cubicBezTo>
                    <a:pt x="5546" y="2565"/>
                    <a:pt x="5571" y="2553"/>
                    <a:pt x="5583" y="2540"/>
                  </a:cubicBezTo>
                  <a:cubicBezTo>
                    <a:pt x="5583" y="2565"/>
                    <a:pt x="5583" y="2590"/>
                    <a:pt x="5583" y="2616"/>
                  </a:cubicBezTo>
                  <a:cubicBezTo>
                    <a:pt x="5571" y="2678"/>
                    <a:pt x="5558" y="2754"/>
                    <a:pt x="5533" y="2817"/>
                  </a:cubicBezTo>
                  <a:cubicBezTo>
                    <a:pt x="5483" y="2905"/>
                    <a:pt x="5432" y="2993"/>
                    <a:pt x="5370" y="3081"/>
                  </a:cubicBezTo>
                  <a:lnTo>
                    <a:pt x="5344" y="3106"/>
                  </a:lnTo>
                  <a:cubicBezTo>
                    <a:pt x="5407" y="3093"/>
                    <a:pt x="5458" y="3068"/>
                    <a:pt x="5508" y="3056"/>
                  </a:cubicBezTo>
                  <a:cubicBezTo>
                    <a:pt x="5558" y="3031"/>
                    <a:pt x="5634" y="2993"/>
                    <a:pt x="5696" y="2968"/>
                  </a:cubicBezTo>
                  <a:cubicBezTo>
                    <a:pt x="5772" y="2943"/>
                    <a:pt x="5835" y="2917"/>
                    <a:pt x="5898" y="2892"/>
                  </a:cubicBezTo>
                  <a:cubicBezTo>
                    <a:pt x="5961" y="2854"/>
                    <a:pt x="6011" y="2817"/>
                    <a:pt x="6074" y="2792"/>
                  </a:cubicBezTo>
                  <a:cubicBezTo>
                    <a:pt x="6137" y="2754"/>
                    <a:pt x="6199" y="2729"/>
                    <a:pt x="6250" y="2691"/>
                  </a:cubicBezTo>
                  <a:cubicBezTo>
                    <a:pt x="6300" y="2653"/>
                    <a:pt x="6363" y="2616"/>
                    <a:pt x="6413" y="2578"/>
                  </a:cubicBezTo>
                  <a:lnTo>
                    <a:pt x="6438" y="2565"/>
                  </a:lnTo>
                  <a:cubicBezTo>
                    <a:pt x="5910" y="1836"/>
                    <a:pt x="4867" y="641"/>
                    <a:pt x="37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0" name="Google Shape;10050;p59"/>
            <p:cNvSpPr/>
            <p:nvPr/>
          </p:nvSpPr>
          <p:spPr>
            <a:xfrm>
              <a:off x="7805051" y="3580155"/>
              <a:ext cx="38097" cy="417801"/>
            </a:xfrm>
            <a:custGeom>
              <a:avLst/>
              <a:gdLst/>
              <a:ahLst/>
              <a:cxnLst/>
              <a:rect l="l" t="t" r="r" b="b"/>
              <a:pathLst>
                <a:path w="781" h="8565" extrusionOk="0">
                  <a:moveTo>
                    <a:pt x="780" y="1"/>
                  </a:moveTo>
                  <a:lnTo>
                    <a:pt x="780" y="1"/>
                  </a:lnTo>
                  <a:cubicBezTo>
                    <a:pt x="780" y="1"/>
                    <a:pt x="692" y="529"/>
                    <a:pt x="591" y="1321"/>
                  </a:cubicBezTo>
                  <a:cubicBezTo>
                    <a:pt x="529" y="1724"/>
                    <a:pt x="478" y="2189"/>
                    <a:pt x="428" y="2692"/>
                  </a:cubicBezTo>
                  <a:cubicBezTo>
                    <a:pt x="403" y="2943"/>
                    <a:pt x="378" y="3207"/>
                    <a:pt x="353" y="3472"/>
                  </a:cubicBezTo>
                  <a:lnTo>
                    <a:pt x="277" y="4264"/>
                  </a:lnTo>
                  <a:lnTo>
                    <a:pt x="202" y="5069"/>
                  </a:lnTo>
                  <a:cubicBezTo>
                    <a:pt x="176" y="5333"/>
                    <a:pt x="164" y="5597"/>
                    <a:pt x="139" y="5848"/>
                  </a:cubicBezTo>
                  <a:cubicBezTo>
                    <a:pt x="101" y="6351"/>
                    <a:pt x="76" y="6816"/>
                    <a:pt x="51" y="7219"/>
                  </a:cubicBezTo>
                  <a:cubicBezTo>
                    <a:pt x="13" y="8024"/>
                    <a:pt x="0" y="8564"/>
                    <a:pt x="0" y="8564"/>
                  </a:cubicBezTo>
                  <a:cubicBezTo>
                    <a:pt x="0" y="8564"/>
                    <a:pt x="88" y="8036"/>
                    <a:pt x="189" y="7231"/>
                  </a:cubicBezTo>
                  <a:cubicBezTo>
                    <a:pt x="239" y="6829"/>
                    <a:pt x="302" y="6364"/>
                    <a:pt x="353" y="5861"/>
                  </a:cubicBezTo>
                  <a:cubicBezTo>
                    <a:pt x="378" y="5609"/>
                    <a:pt x="403" y="5358"/>
                    <a:pt x="428" y="5094"/>
                  </a:cubicBezTo>
                  <a:lnTo>
                    <a:pt x="503" y="4289"/>
                  </a:lnTo>
                  <a:lnTo>
                    <a:pt x="579" y="3497"/>
                  </a:lnTo>
                  <a:cubicBezTo>
                    <a:pt x="604" y="3233"/>
                    <a:pt x="617" y="2969"/>
                    <a:pt x="642" y="2717"/>
                  </a:cubicBezTo>
                  <a:cubicBezTo>
                    <a:pt x="679" y="2214"/>
                    <a:pt x="705" y="1749"/>
                    <a:pt x="730" y="1346"/>
                  </a:cubicBezTo>
                  <a:cubicBezTo>
                    <a:pt x="767" y="542"/>
                    <a:pt x="780" y="1"/>
                    <a:pt x="78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1" name="Google Shape;10051;p59"/>
            <p:cNvSpPr/>
            <p:nvPr/>
          </p:nvSpPr>
          <p:spPr>
            <a:xfrm>
              <a:off x="8058361" y="3889322"/>
              <a:ext cx="12341" cy="25805"/>
            </a:xfrm>
            <a:custGeom>
              <a:avLst/>
              <a:gdLst/>
              <a:ahLst/>
              <a:cxnLst/>
              <a:rect l="l" t="t" r="r" b="b"/>
              <a:pathLst>
                <a:path w="253" h="529" extrusionOk="0">
                  <a:moveTo>
                    <a:pt x="13" y="1"/>
                  </a:moveTo>
                  <a:cubicBezTo>
                    <a:pt x="13" y="177"/>
                    <a:pt x="13" y="353"/>
                    <a:pt x="1" y="529"/>
                  </a:cubicBezTo>
                  <a:cubicBezTo>
                    <a:pt x="89" y="491"/>
                    <a:pt x="164" y="466"/>
                    <a:pt x="252" y="428"/>
                  </a:cubicBezTo>
                  <a:cubicBezTo>
                    <a:pt x="240" y="315"/>
                    <a:pt x="240" y="189"/>
                    <a:pt x="227" y="63"/>
                  </a:cubicBezTo>
                  <a:lnTo>
                    <a:pt x="13"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2" name="Google Shape;10052;p59"/>
            <p:cNvSpPr/>
            <p:nvPr/>
          </p:nvSpPr>
          <p:spPr>
            <a:xfrm>
              <a:off x="7730809" y="3269182"/>
              <a:ext cx="209852" cy="1039160"/>
            </a:xfrm>
            <a:custGeom>
              <a:avLst/>
              <a:gdLst/>
              <a:ahLst/>
              <a:cxnLst/>
              <a:rect l="l" t="t" r="r" b="b"/>
              <a:pathLst>
                <a:path w="4302" h="21303" extrusionOk="0">
                  <a:moveTo>
                    <a:pt x="1610" y="3320"/>
                  </a:moveTo>
                  <a:cubicBezTo>
                    <a:pt x="1610" y="3320"/>
                    <a:pt x="1610" y="3534"/>
                    <a:pt x="1585" y="3899"/>
                  </a:cubicBezTo>
                  <a:cubicBezTo>
                    <a:pt x="1573" y="4263"/>
                    <a:pt x="1535" y="4779"/>
                    <a:pt x="1497" y="5408"/>
                  </a:cubicBezTo>
                  <a:cubicBezTo>
                    <a:pt x="1460" y="6036"/>
                    <a:pt x="1409" y="6766"/>
                    <a:pt x="1346" y="7545"/>
                  </a:cubicBezTo>
                  <a:lnTo>
                    <a:pt x="1246" y="8740"/>
                  </a:lnTo>
                  <a:lnTo>
                    <a:pt x="1133" y="9985"/>
                  </a:lnTo>
                  <a:lnTo>
                    <a:pt x="1019" y="11230"/>
                  </a:lnTo>
                  <a:lnTo>
                    <a:pt x="906" y="12424"/>
                  </a:lnTo>
                  <a:cubicBezTo>
                    <a:pt x="831" y="13217"/>
                    <a:pt x="743" y="13933"/>
                    <a:pt x="680" y="14549"/>
                  </a:cubicBezTo>
                  <a:cubicBezTo>
                    <a:pt x="604" y="15178"/>
                    <a:pt x="542" y="15694"/>
                    <a:pt x="491" y="16058"/>
                  </a:cubicBezTo>
                  <a:cubicBezTo>
                    <a:pt x="454" y="16411"/>
                    <a:pt x="416" y="16624"/>
                    <a:pt x="416" y="16624"/>
                  </a:cubicBezTo>
                  <a:cubicBezTo>
                    <a:pt x="416" y="16624"/>
                    <a:pt x="416" y="16411"/>
                    <a:pt x="454" y="16046"/>
                  </a:cubicBezTo>
                  <a:cubicBezTo>
                    <a:pt x="479" y="15681"/>
                    <a:pt x="491" y="15166"/>
                    <a:pt x="542" y="14537"/>
                  </a:cubicBezTo>
                  <a:cubicBezTo>
                    <a:pt x="579" y="13908"/>
                    <a:pt x="630" y="13179"/>
                    <a:pt x="692" y="12399"/>
                  </a:cubicBezTo>
                  <a:lnTo>
                    <a:pt x="793" y="11205"/>
                  </a:lnTo>
                  <a:lnTo>
                    <a:pt x="906" y="9960"/>
                  </a:lnTo>
                  <a:lnTo>
                    <a:pt x="1019" y="8715"/>
                  </a:lnTo>
                  <a:lnTo>
                    <a:pt x="1133" y="7520"/>
                  </a:lnTo>
                  <a:cubicBezTo>
                    <a:pt x="1208" y="6728"/>
                    <a:pt x="1296" y="6011"/>
                    <a:pt x="1359" y="5395"/>
                  </a:cubicBezTo>
                  <a:cubicBezTo>
                    <a:pt x="1434" y="4766"/>
                    <a:pt x="1497" y="4251"/>
                    <a:pt x="1548" y="3886"/>
                  </a:cubicBezTo>
                  <a:cubicBezTo>
                    <a:pt x="1585" y="3534"/>
                    <a:pt x="1610" y="3320"/>
                    <a:pt x="1610" y="3320"/>
                  </a:cubicBezTo>
                  <a:close/>
                  <a:moveTo>
                    <a:pt x="4301" y="0"/>
                  </a:moveTo>
                  <a:cubicBezTo>
                    <a:pt x="2554" y="390"/>
                    <a:pt x="1585" y="1396"/>
                    <a:pt x="1422" y="2993"/>
                  </a:cubicBezTo>
                  <a:cubicBezTo>
                    <a:pt x="1334" y="3861"/>
                    <a:pt x="1158" y="5885"/>
                    <a:pt x="957" y="8212"/>
                  </a:cubicBezTo>
                  <a:cubicBezTo>
                    <a:pt x="667" y="11431"/>
                    <a:pt x="340" y="15078"/>
                    <a:pt x="139" y="17190"/>
                  </a:cubicBezTo>
                  <a:cubicBezTo>
                    <a:pt x="1" y="18498"/>
                    <a:pt x="227" y="19529"/>
                    <a:pt x="793" y="20246"/>
                  </a:cubicBezTo>
                  <a:cubicBezTo>
                    <a:pt x="1133" y="20686"/>
                    <a:pt x="1761" y="21051"/>
                    <a:pt x="2629" y="21302"/>
                  </a:cubicBezTo>
                  <a:cubicBezTo>
                    <a:pt x="2956" y="20925"/>
                    <a:pt x="3333" y="20611"/>
                    <a:pt x="3761" y="20359"/>
                  </a:cubicBezTo>
                  <a:lnTo>
                    <a:pt x="3761" y="20359"/>
                  </a:lnTo>
                  <a:cubicBezTo>
                    <a:pt x="3622" y="20372"/>
                    <a:pt x="3481" y="20378"/>
                    <a:pt x="3338" y="20378"/>
                  </a:cubicBezTo>
                  <a:cubicBezTo>
                    <a:pt x="3195" y="20378"/>
                    <a:pt x="3050" y="20372"/>
                    <a:pt x="2906" y="20359"/>
                  </a:cubicBezTo>
                  <a:cubicBezTo>
                    <a:pt x="2428" y="20359"/>
                    <a:pt x="1963" y="20233"/>
                    <a:pt x="1535" y="20020"/>
                  </a:cubicBezTo>
                  <a:cubicBezTo>
                    <a:pt x="1397" y="19944"/>
                    <a:pt x="1271" y="19831"/>
                    <a:pt x="1158" y="19705"/>
                  </a:cubicBezTo>
                  <a:cubicBezTo>
                    <a:pt x="1120" y="19655"/>
                    <a:pt x="1120" y="19655"/>
                    <a:pt x="1082" y="19605"/>
                  </a:cubicBezTo>
                  <a:cubicBezTo>
                    <a:pt x="1057" y="19567"/>
                    <a:pt x="1032" y="19529"/>
                    <a:pt x="1007" y="19479"/>
                  </a:cubicBezTo>
                  <a:cubicBezTo>
                    <a:pt x="957" y="19403"/>
                    <a:pt x="919" y="19315"/>
                    <a:pt x="894" y="19227"/>
                  </a:cubicBezTo>
                  <a:cubicBezTo>
                    <a:pt x="768" y="18888"/>
                    <a:pt x="718" y="18536"/>
                    <a:pt x="718" y="18184"/>
                  </a:cubicBezTo>
                  <a:cubicBezTo>
                    <a:pt x="718" y="18008"/>
                    <a:pt x="718" y="17831"/>
                    <a:pt x="730" y="17668"/>
                  </a:cubicBezTo>
                  <a:lnTo>
                    <a:pt x="755" y="17178"/>
                  </a:lnTo>
                  <a:lnTo>
                    <a:pt x="818" y="16159"/>
                  </a:lnTo>
                  <a:cubicBezTo>
                    <a:pt x="869" y="15480"/>
                    <a:pt x="919" y="14763"/>
                    <a:pt x="982" y="14046"/>
                  </a:cubicBezTo>
                  <a:cubicBezTo>
                    <a:pt x="1045" y="13330"/>
                    <a:pt x="1107" y="12600"/>
                    <a:pt x="1170" y="11871"/>
                  </a:cubicBezTo>
                  <a:cubicBezTo>
                    <a:pt x="1233" y="11142"/>
                    <a:pt x="1309" y="10412"/>
                    <a:pt x="1384" y="9696"/>
                  </a:cubicBezTo>
                  <a:cubicBezTo>
                    <a:pt x="1460" y="8979"/>
                    <a:pt x="1535" y="8275"/>
                    <a:pt x="1610" y="7583"/>
                  </a:cubicBezTo>
                  <a:cubicBezTo>
                    <a:pt x="1686" y="6904"/>
                    <a:pt x="1774" y="6250"/>
                    <a:pt x="1849" y="5621"/>
                  </a:cubicBezTo>
                  <a:cubicBezTo>
                    <a:pt x="1937" y="5005"/>
                    <a:pt x="2013" y="4414"/>
                    <a:pt x="2101" y="3861"/>
                  </a:cubicBezTo>
                  <a:lnTo>
                    <a:pt x="2214" y="3081"/>
                  </a:lnTo>
                  <a:cubicBezTo>
                    <a:pt x="2227" y="2956"/>
                    <a:pt x="2252" y="2842"/>
                    <a:pt x="2264" y="2717"/>
                  </a:cubicBezTo>
                  <a:cubicBezTo>
                    <a:pt x="2277" y="2654"/>
                    <a:pt x="2302" y="2591"/>
                    <a:pt x="2315" y="2515"/>
                  </a:cubicBezTo>
                  <a:cubicBezTo>
                    <a:pt x="2327" y="2453"/>
                    <a:pt x="2352" y="2402"/>
                    <a:pt x="2365" y="2339"/>
                  </a:cubicBezTo>
                  <a:cubicBezTo>
                    <a:pt x="2453" y="2113"/>
                    <a:pt x="2579" y="1924"/>
                    <a:pt x="2742" y="1774"/>
                  </a:cubicBezTo>
                  <a:cubicBezTo>
                    <a:pt x="2880" y="1648"/>
                    <a:pt x="3031" y="1560"/>
                    <a:pt x="3195" y="1497"/>
                  </a:cubicBezTo>
                  <a:cubicBezTo>
                    <a:pt x="3396" y="1421"/>
                    <a:pt x="3622" y="1371"/>
                    <a:pt x="3849" y="1346"/>
                  </a:cubicBezTo>
                  <a:lnTo>
                    <a:pt x="4075" y="1321"/>
                  </a:lnTo>
                  <a:lnTo>
                    <a:pt x="3861" y="1409"/>
                  </a:lnTo>
                  <a:cubicBezTo>
                    <a:pt x="3648" y="1484"/>
                    <a:pt x="3459" y="1585"/>
                    <a:pt x="3270" y="1711"/>
                  </a:cubicBezTo>
                  <a:cubicBezTo>
                    <a:pt x="2994" y="1874"/>
                    <a:pt x="2792" y="2163"/>
                    <a:pt x="2730" y="2478"/>
                  </a:cubicBezTo>
                  <a:cubicBezTo>
                    <a:pt x="2717" y="2528"/>
                    <a:pt x="2704" y="2578"/>
                    <a:pt x="2704" y="2629"/>
                  </a:cubicBezTo>
                  <a:cubicBezTo>
                    <a:pt x="2692" y="2666"/>
                    <a:pt x="2692" y="2717"/>
                    <a:pt x="2692" y="2780"/>
                  </a:cubicBezTo>
                  <a:lnTo>
                    <a:pt x="2692" y="2805"/>
                  </a:lnTo>
                  <a:cubicBezTo>
                    <a:pt x="2880" y="2126"/>
                    <a:pt x="3409" y="1673"/>
                    <a:pt x="4301" y="1434"/>
                  </a:cubicBezTo>
                  <a:lnTo>
                    <a:pt x="430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3" name="Google Shape;10053;p59"/>
            <p:cNvSpPr/>
            <p:nvPr/>
          </p:nvSpPr>
          <p:spPr>
            <a:xfrm>
              <a:off x="7884805" y="3626789"/>
              <a:ext cx="461898" cy="261363"/>
            </a:xfrm>
            <a:custGeom>
              <a:avLst/>
              <a:gdLst/>
              <a:ahLst/>
              <a:cxnLst/>
              <a:rect l="l" t="t" r="r" b="b"/>
              <a:pathLst>
                <a:path w="9469" h="5358" extrusionOk="0">
                  <a:moveTo>
                    <a:pt x="516" y="1"/>
                  </a:moveTo>
                  <a:cubicBezTo>
                    <a:pt x="340" y="617"/>
                    <a:pt x="0" y="1862"/>
                    <a:pt x="0" y="2679"/>
                  </a:cubicBezTo>
                  <a:lnTo>
                    <a:pt x="0" y="2805"/>
                  </a:lnTo>
                  <a:cubicBezTo>
                    <a:pt x="88" y="2918"/>
                    <a:pt x="189" y="3019"/>
                    <a:pt x="302" y="3107"/>
                  </a:cubicBezTo>
                  <a:cubicBezTo>
                    <a:pt x="315" y="2893"/>
                    <a:pt x="340" y="2679"/>
                    <a:pt x="352" y="2478"/>
                  </a:cubicBezTo>
                  <a:cubicBezTo>
                    <a:pt x="377" y="2277"/>
                    <a:pt x="403" y="2088"/>
                    <a:pt x="440" y="1912"/>
                  </a:cubicBezTo>
                  <a:cubicBezTo>
                    <a:pt x="465" y="1736"/>
                    <a:pt x="503" y="1560"/>
                    <a:pt x="528" y="1409"/>
                  </a:cubicBezTo>
                  <a:cubicBezTo>
                    <a:pt x="566" y="1245"/>
                    <a:pt x="604" y="1107"/>
                    <a:pt x="641" y="981"/>
                  </a:cubicBezTo>
                  <a:cubicBezTo>
                    <a:pt x="667" y="881"/>
                    <a:pt x="692" y="780"/>
                    <a:pt x="729" y="667"/>
                  </a:cubicBezTo>
                  <a:cubicBezTo>
                    <a:pt x="792" y="504"/>
                    <a:pt x="830" y="403"/>
                    <a:pt x="830" y="403"/>
                  </a:cubicBezTo>
                  <a:lnTo>
                    <a:pt x="830" y="692"/>
                  </a:lnTo>
                  <a:cubicBezTo>
                    <a:pt x="830" y="780"/>
                    <a:pt x="830" y="893"/>
                    <a:pt x="830" y="1032"/>
                  </a:cubicBezTo>
                  <a:lnTo>
                    <a:pt x="818" y="1459"/>
                  </a:lnTo>
                  <a:cubicBezTo>
                    <a:pt x="818" y="1774"/>
                    <a:pt x="805" y="2126"/>
                    <a:pt x="792" y="2516"/>
                  </a:cubicBezTo>
                  <a:cubicBezTo>
                    <a:pt x="792" y="2717"/>
                    <a:pt x="780" y="2918"/>
                    <a:pt x="780" y="3119"/>
                  </a:cubicBezTo>
                  <a:lnTo>
                    <a:pt x="767" y="3459"/>
                  </a:lnTo>
                  <a:lnTo>
                    <a:pt x="855" y="3522"/>
                  </a:lnTo>
                  <a:cubicBezTo>
                    <a:pt x="868" y="3283"/>
                    <a:pt x="893" y="3044"/>
                    <a:pt x="918" y="2817"/>
                  </a:cubicBezTo>
                  <a:cubicBezTo>
                    <a:pt x="931" y="2666"/>
                    <a:pt x="956" y="2528"/>
                    <a:pt x="981" y="2402"/>
                  </a:cubicBezTo>
                  <a:cubicBezTo>
                    <a:pt x="1006" y="2264"/>
                    <a:pt x="1031" y="2138"/>
                    <a:pt x="1056" y="2025"/>
                  </a:cubicBezTo>
                  <a:cubicBezTo>
                    <a:pt x="1082" y="1912"/>
                    <a:pt x="1107" y="1811"/>
                    <a:pt x="1132" y="1711"/>
                  </a:cubicBezTo>
                  <a:cubicBezTo>
                    <a:pt x="1144" y="1635"/>
                    <a:pt x="1170" y="1560"/>
                    <a:pt x="1195" y="1484"/>
                  </a:cubicBezTo>
                  <a:cubicBezTo>
                    <a:pt x="1245" y="1359"/>
                    <a:pt x="1270" y="1283"/>
                    <a:pt x="1270" y="1283"/>
                  </a:cubicBezTo>
                  <a:lnTo>
                    <a:pt x="1270" y="1497"/>
                  </a:lnTo>
                  <a:cubicBezTo>
                    <a:pt x="1270" y="1635"/>
                    <a:pt x="1270" y="1824"/>
                    <a:pt x="1258" y="2050"/>
                  </a:cubicBezTo>
                  <a:lnTo>
                    <a:pt x="1245" y="2842"/>
                  </a:lnTo>
                  <a:lnTo>
                    <a:pt x="1232" y="3283"/>
                  </a:lnTo>
                  <a:lnTo>
                    <a:pt x="1220" y="3735"/>
                  </a:lnTo>
                  <a:cubicBezTo>
                    <a:pt x="1861" y="4100"/>
                    <a:pt x="2540" y="4414"/>
                    <a:pt x="3232" y="4666"/>
                  </a:cubicBezTo>
                  <a:cubicBezTo>
                    <a:pt x="3232" y="4414"/>
                    <a:pt x="3244" y="4163"/>
                    <a:pt x="3257" y="3924"/>
                  </a:cubicBezTo>
                  <a:cubicBezTo>
                    <a:pt x="3270" y="3748"/>
                    <a:pt x="3282" y="3572"/>
                    <a:pt x="3295" y="3408"/>
                  </a:cubicBezTo>
                  <a:cubicBezTo>
                    <a:pt x="3307" y="3245"/>
                    <a:pt x="3320" y="3094"/>
                    <a:pt x="3332" y="2943"/>
                  </a:cubicBezTo>
                  <a:cubicBezTo>
                    <a:pt x="3370" y="2654"/>
                    <a:pt x="3395" y="2415"/>
                    <a:pt x="3420" y="2239"/>
                  </a:cubicBezTo>
                  <a:cubicBezTo>
                    <a:pt x="3446" y="2075"/>
                    <a:pt x="3471" y="1975"/>
                    <a:pt x="3471" y="1975"/>
                  </a:cubicBezTo>
                  <a:cubicBezTo>
                    <a:pt x="3471" y="1975"/>
                    <a:pt x="3483" y="2075"/>
                    <a:pt x="3496" y="2239"/>
                  </a:cubicBezTo>
                  <a:cubicBezTo>
                    <a:pt x="3509" y="2415"/>
                    <a:pt x="3534" y="2654"/>
                    <a:pt x="3546" y="2943"/>
                  </a:cubicBezTo>
                  <a:cubicBezTo>
                    <a:pt x="3559" y="3232"/>
                    <a:pt x="3571" y="3572"/>
                    <a:pt x="3584" y="3936"/>
                  </a:cubicBezTo>
                  <a:cubicBezTo>
                    <a:pt x="3584" y="4201"/>
                    <a:pt x="3584" y="4490"/>
                    <a:pt x="3584" y="4779"/>
                  </a:cubicBezTo>
                  <a:lnTo>
                    <a:pt x="3785" y="4842"/>
                  </a:lnTo>
                  <a:lnTo>
                    <a:pt x="3785" y="4603"/>
                  </a:lnTo>
                  <a:lnTo>
                    <a:pt x="3785" y="3911"/>
                  </a:lnTo>
                  <a:cubicBezTo>
                    <a:pt x="3785" y="3685"/>
                    <a:pt x="3785" y="3459"/>
                    <a:pt x="3798" y="3232"/>
                  </a:cubicBezTo>
                  <a:cubicBezTo>
                    <a:pt x="3798" y="2993"/>
                    <a:pt x="3810" y="2780"/>
                    <a:pt x="3823" y="2553"/>
                  </a:cubicBezTo>
                  <a:cubicBezTo>
                    <a:pt x="3823" y="2339"/>
                    <a:pt x="3848" y="2138"/>
                    <a:pt x="3861" y="1925"/>
                  </a:cubicBezTo>
                  <a:cubicBezTo>
                    <a:pt x="3861" y="1723"/>
                    <a:pt x="3886" y="1547"/>
                    <a:pt x="3898" y="1371"/>
                  </a:cubicBezTo>
                  <a:cubicBezTo>
                    <a:pt x="3961" y="680"/>
                    <a:pt x="4024" y="227"/>
                    <a:pt x="4024" y="227"/>
                  </a:cubicBezTo>
                  <a:cubicBezTo>
                    <a:pt x="4024" y="227"/>
                    <a:pt x="4074" y="692"/>
                    <a:pt x="4100" y="1384"/>
                  </a:cubicBezTo>
                  <a:cubicBezTo>
                    <a:pt x="4100" y="1547"/>
                    <a:pt x="4112" y="1736"/>
                    <a:pt x="4112" y="1937"/>
                  </a:cubicBezTo>
                  <a:cubicBezTo>
                    <a:pt x="4125" y="2138"/>
                    <a:pt x="4125" y="2339"/>
                    <a:pt x="4125" y="2566"/>
                  </a:cubicBezTo>
                  <a:cubicBezTo>
                    <a:pt x="4125" y="2792"/>
                    <a:pt x="4125" y="3006"/>
                    <a:pt x="4125" y="3232"/>
                  </a:cubicBezTo>
                  <a:lnTo>
                    <a:pt x="4125" y="3924"/>
                  </a:lnTo>
                  <a:cubicBezTo>
                    <a:pt x="4125" y="4150"/>
                    <a:pt x="4125" y="4377"/>
                    <a:pt x="4125" y="4603"/>
                  </a:cubicBezTo>
                  <a:lnTo>
                    <a:pt x="4125" y="4942"/>
                  </a:lnTo>
                  <a:cubicBezTo>
                    <a:pt x="4225" y="4968"/>
                    <a:pt x="4326" y="5005"/>
                    <a:pt x="4439" y="5030"/>
                  </a:cubicBezTo>
                  <a:cubicBezTo>
                    <a:pt x="4728" y="5106"/>
                    <a:pt x="5017" y="5219"/>
                    <a:pt x="5282" y="5357"/>
                  </a:cubicBezTo>
                  <a:cubicBezTo>
                    <a:pt x="6376" y="5081"/>
                    <a:pt x="7407" y="4578"/>
                    <a:pt x="8300" y="3886"/>
                  </a:cubicBezTo>
                  <a:lnTo>
                    <a:pt x="8300" y="3723"/>
                  </a:lnTo>
                  <a:lnTo>
                    <a:pt x="8287" y="3270"/>
                  </a:lnTo>
                  <a:lnTo>
                    <a:pt x="8274" y="2830"/>
                  </a:lnTo>
                  <a:cubicBezTo>
                    <a:pt x="8274" y="2541"/>
                    <a:pt x="8262" y="2277"/>
                    <a:pt x="8262" y="2038"/>
                  </a:cubicBezTo>
                  <a:cubicBezTo>
                    <a:pt x="8249" y="1811"/>
                    <a:pt x="8262" y="1623"/>
                    <a:pt x="8249" y="1484"/>
                  </a:cubicBezTo>
                  <a:cubicBezTo>
                    <a:pt x="8237" y="1346"/>
                    <a:pt x="8249" y="1271"/>
                    <a:pt x="8249" y="1271"/>
                  </a:cubicBezTo>
                  <a:cubicBezTo>
                    <a:pt x="8249" y="1271"/>
                    <a:pt x="8274" y="1346"/>
                    <a:pt x="8325" y="1472"/>
                  </a:cubicBezTo>
                  <a:cubicBezTo>
                    <a:pt x="8337" y="1547"/>
                    <a:pt x="8350" y="1635"/>
                    <a:pt x="8362" y="1711"/>
                  </a:cubicBezTo>
                  <a:cubicBezTo>
                    <a:pt x="8388" y="1811"/>
                    <a:pt x="8413" y="1912"/>
                    <a:pt x="8438" y="2025"/>
                  </a:cubicBezTo>
                  <a:cubicBezTo>
                    <a:pt x="8463" y="2151"/>
                    <a:pt x="8488" y="2264"/>
                    <a:pt x="8513" y="2402"/>
                  </a:cubicBezTo>
                  <a:cubicBezTo>
                    <a:pt x="8526" y="2528"/>
                    <a:pt x="8551" y="2666"/>
                    <a:pt x="8576" y="2817"/>
                  </a:cubicBezTo>
                  <a:cubicBezTo>
                    <a:pt x="8601" y="3056"/>
                    <a:pt x="8626" y="3320"/>
                    <a:pt x="8639" y="3584"/>
                  </a:cubicBezTo>
                  <a:lnTo>
                    <a:pt x="8727" y="3496"/>
                  </a:lnTo>
                  <a:cubicBezTo>
                    <a:pt x="8727" y="3371"/>
                    <a:pt x="8727" y="3245"/>
                    <a:pt x="8714" y="3119"/>
                  </a:cubicBezTo>
                  <a:lnTo>
                    <a:pt x="8702" y="2516"/>
                  </a:lnTo>
                  <a:lnTo>
                    <a:pt x="8677" y="1459"/>
                  </a:lnTo>
                  <a:cubicBezTo>
                    <a:pt x="8677" y="1296"/>
                    <a:pt x="8677" y="1157"/>
                    <a:pt x="8664" y="1032"/>
                  </a:cubicBezTo>
                  <a:cubicBezTo>
                    <a:pt x="8652" y="906"/>
                    <a:pt x="8664" y="793"/>
                    <a:pt x="8652" y="692"/>
                  </a:cubicBezTo>
                  <a:cubicBezTo>
                    <a:pt x="8652" y="516"/>
                    <a:pt x="8652" y="403"/>
                    <a:pt x="8652" y="403"/>
                  </a:cubicBezTo>
                  <a:cubicBezTo>
                    <a:pt x="8652" y="403"/>
                    <a:pt x="8702" y="504"/>
                    <a:pt x="8752" y="680"/>
                  </a:cubicBezTo>
                  <a:cubicBezTo>
                    <a:pt x="8790" y="780"/>
                    <a:pt x="8828" y="881"/>
                    <a:pt x="8853" y="994"/>
                  </a:cubicBezTo>
                  <a:cubicBezTo>
                    <a:pt x="8891" y="1107"/>
                    <a:pt x="8928" y="1258"/>
                    <a:pt x="8953" y="1409"/>
                  </a:cubicBezTo>
                  <a:cubicBezTo>
                    <a:pt x="8991" y="1560"/>
                    <a:pt x="9029" y="1736"/>
                    <a:pt x="9054" y="1912"/>
                  </a:cubicBezTo>
                  <a:cubicBezTo>
                    <a:pt x="9079" y="2088"/>
                    <a:pt x="9117" y="2277"/>
                    <a:pt x="9129" y="2478"/>
                  </a:cubicBezTo>
                  <a:cubicBezTo>
                    <a:pt x="9155" y="2629"/>
                    <a:pt x="9167" y="2792"/>
                    <a:pt x="9180" y="2968"/>
                  </a:cubicBezTo>
                  <a:cubicBezTo>
                    <a:pt x="9306" y="2792"/>
                    <a:pt x="9394" y="2616"/>
                    <a:pt x="9469" y="2440"/>
                  </a:cubicBezTo>
                  <a:cubicBezTo>
                    <a:pt x="9419" y="1635"/>
                    <a:pt x="9129" y="554"/>
                    <a:pt x="89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4" name="Google Shape;10054;p59"/>
            <p:cNvSpPr/>
            <p:nvPr/>
          </p:nvSpPr>
          <p:spPr>
            <a:xfrm>
              <a:off x="7807490" y="4178832"/>
              <a:ext cx="502434" cy="401313"/>
            </a:xfrm>
            <a:custGeom>
              <a:avLst/>
              <a:gdLst/>
              <a:ahLst/>
              <a:cxnLst/>
              <a:rect l="l" t="t" r="r" b="b"/>
              <a:pathLst>
                <a:path w="10300" h="8227" extrusionOk="0">
                  <a:moveTo>
                    <a:pt x="2314" y="6527"/>
                  </a:moveTo>
                  <a:lnTo>
                    <a:pt x="2981" y="6540"/>
                  </a:lnTo>
                  <a:lnTo>
                    <a:pt x="3647" y="6565"/>
                  </a:lnTo>
                  <a:lnTo>
                    <a:pt x="4414" y="6590"/>
                  </a:lnTo>
                  <a:lnTo>
                    <a:pt x="4804" y="6615"/>
                  </a:lnTo>
                  <a:cubicBezTo>
                    <a:pt x="4930" y="6615"/>
                    <a:pt x="5056" y="6628"/>
                    <a:pt x="5182" y="6640"/>
                  </a:cubicBezTo>
                  <a:cubicBezTo>
                    <a:pt x="5420" y="6653"/>
                    <a:pt x="5647" y="6678"/>
                    <a:pt x="5848" y="6691"/>
                  </a:cubicBezTo>
                  <a:cubicBezTo>
                    <a:pt x="6238" y="6728"/>
                    <a:pt x="6502" y="6779"/>
                    <a:pt x="6502" y="6779"/>
                  </a:cubicBezTo>
                  <a:cubicBezTo>
                    <a:pt x="6502" y="6779"/>
                    <a:pt x="6426" y="6791"/>
                    <a:pt x="6313" y="6804"/>
                  </a:cubicBezTo>
                  <a:cubicBezTo>
                    <a:pt x="6200" y="6829"/>
                    <a:pt x="6037" y="6842"/>
                    <a:pt x="5848" y="6854"/>
                  </a:cubicBezTo>
                  <a:cubicBezTo>
                    <a:pt x="5647" y="6867"/>
                    <a:pt x="5420" y="6879"/>
                    <a:pt x="5169" y="6879"/>
                  </a:cubicBezTo>
                  <a:lnTo>
                    <a:pt x="4792" y="6879"/>
                  </a:lnTo>
                  <a:lnTo>
                    <a:pt x="4402" y="6867"/>
                  </a:lnTo>
                  <a:lnTo>
                    <a:pt x="4012" y="6842"/>
                  </a:lnTo>
                  <a:cubicBezTo>
                    <a:pt x="3886" y="6842"/>
                    <a:pt x="3761" y="6816"/>
                    <a:pt x="3635" y="6804"/>
                  </a:cubicBezTo>
                  <a:cubicBezTo>
                    <a:pt x="3509" y="6791"/>
                    <a:pt x="3396" y="6766"/>
                    <a:pt x="3283" y="6754"/>
                  </a:cubicBezTo>
                  <a:cubicBezTo>
                    <a:pt x="3170" y="6741"/>
                    <a:pt x="3069" y="6716"/>
                    <a:pt x="2968" y="6703"/>
                  </a:cubicBezTo>
                  <a:cubicBezTo>
                    <a:pt x="2767" y="6665"/>
                    <a:pt x="2616" y="6615"/>
                    <a:pt x="2491" y="6577"/>
                  </a:cubicBezTo>
                  <a:cubicBezTo>
                    <a:pt x="2377" y="6552"/>
                    <a:pt x="2314" y="6527"/>
                    <a:pt x="2314" y="6527"/>
                  </a:cubicBezTo>
                  <a:close/>
                  <a:moveTo>
                    <a:pt x="466" y="7143"/>
                  </a:moveTo>
                  <a:lnTo>
                    <a:pt x="541" y="7168"/>
                  </a:lnTo>
                  <a:cubicBezTo>
                    <a:pt x="604" y="7194"/>
                    <a:pt x="680" y="7219"/>
                    <a:pt x="793" y="7244"/>
                  </a:cubicBezTo>
                  <a:cubicBezTo>
                    <a:pt x="894" y="7282"/>
                    <a:pt x="1019" y="7307"/>
                    <a:pt x="1170" y="7332"/>
                  </a:cubicBezTo>
                  <a:cubicBezTo>
                    <a:pt x="1321" y="7370"/>
                    <a:pt x="1485" y="7395"/>
                    <a:pt x="1673" y="7433"/>
                  </a:cubicBezTo>
                  <a:cubicBezTo>
                    <a:pt x="1862" y="7470"/>
                    <a:pt x="2050" y="7495"/>
                    <a:pt x="2264" y="7521"/>
                  </a:cubicBezTo>
                  <a:cubicBezTo>
                    <a:pt x="2478" y="7546"/>
                    <a:pt x="2704" y="7571"/>
                    <a:pt x="2931" y="7596"/>
                  </a:cubicBezTo>
                  <a:cubicBezTo>
                    <a:pt x="3157" y="7621"/>
                    <a:pt x="3396" y="7634"/>
                    <a:pt x="3647" y="7659"/>
                  </a:cubicBezTo>
                  <a:cubicBezTo>
                    <a:pt x="3886" y="7684"/>
                    <a:pt x="4138" y="7684"/>
                    <a:pt x="4377" y="7709"/>
                  </a:cubicBezTo>
                  <a:cubicBezTo>
                    <a:pt x="4628" y="7722"/>
                    <a:pt x="4880" y="7734"/>
                    <a:pt x="5119" y="7747"/>
                  </a:cubicBezTo>
                  <a:lnTo>
                    <a:pt x="5835" y="7772"/>
                  </a:lnTo>
                  <a:lnTo>
                    <a:pt x="7105" y="7822"/>
                  </a:lnTo>
                  <a:lnTo>
                    <a:pt x="8011" y="7860"/>
                  </a:lnTo>
                  <a:cubicBezTo>
                    <a:pt x="8225" y="7873"/>
                    <a:pt x="8350" y="7873"/>
                    <a:pt x="8350" y="7873"/>
                  </a:cubicBezTo>
                  <a:cubicBezTo>
                    <a:pt x="8350" y="7873"/>
                    <a:pt x="8225" y="7885"/>
                    <a:pt x="8011" y="7910"/>
                  </a:cubicBezTo>
                  <a:lnTo>
                    <a:pt x="7621" y="7936"/>
                  </a:lnTo>
                  <a:cubicBezTo>
                    <a:pt x="7458" y="7948"/>
                    <a:pt x="7307" y="7973"/>
                    <a:pt x="7105" y="7973"/>
                  </a:cubicBezTo>
                  <a:cubicBezTo>
                    <a:pt x="6917" y="7986"/>
                    <a:pt x="6716" y="7998"/>
                    <a:pt x="6502" y="7998"/>
                  </a:cubicBezTo>
                  <a:cubicBezTo>
                    <a:pt x="6288" y="8011"/>
                    <a:pt x="6062" y="8011"/>
                    <a:pt x="5835" y="8011"/>
                  </a:cubicBezTo>
                  <a:lnTo>
                    <a:pt x="5106" y="8011"/>
                  </a:lnTo>
                  <a:cubicBezTo>
                    <a:pt x="4867" y="8011"/>
                    <a:pt x="4616" y="7998"/>
                    <a:pt x="4364" y="7986"/>
                  </a:cubicBezTo>
                  <a:cubicBezTo>
                    <a:pt x="4113" y="7961"/>
                    <a:pt x="3874" y="7948"/>
                    <a:pt x="3622" y="7923"/>
                  </a:cubicBezTo>
                  <a:cubicBezTo>
                    <a:pt x="3383" y="7898"/>
                    <a:pt x="3144" y="7873"/>
                    <a:pt x="2905" y="7835"/>
                  </a:cubicBezTo>
                  <a:cubicBezTo>
                    <a:pt x="2679" y="7797"/>
                    <a:pt x="2453" y="7759"/>
                    <a:pt x="2239" y="7722"/>
                  </a:cubicBezTo>
                  <a:cubicBezTo>
                    <a:pt x="2025" y="7684"/>
                    <a:pt x="1824" y="7634"/>
                    <a:pt x="1648" y="7583"/>
                  </a:cubicBezTo>
                  <a:cubicBezTo>
                    <a:pt x="1459" y="7546"/>
                    <a:pt x="1296" y="7495"/>
                    <a:pt x="1158" y="7433"/>
                  </a:cubicBezTo>
                  <a:cubicBezTo>
                    <a:pt x="1007" y="7382"/>
                    <a:pt x="881" y="7345"/>
                    <a:pt x="780" y="7294"/>
                  </a:cubicBezTo>
                  <a:cubicBezTo>
                    <a:pt x="692" y="7269"/>
                    <a:pt x="617" y="7231"/>
                    <a:pt x="541" y="7181"/>
                  </a:cubicBezTo>
                  <a:lnTo>
                    <a:pt x="466" y="7143"/>
                  </a:lnTo>
                  <a:close/>
                  <a:moveTo>
                    <a:pt x="4515" y="1"/>
                  </a:moveTo>
                  <a:lnTo>
                    <a:pt x="4515" y="1045"/>
                  </a:lnTo>
                  <a:lnTo>
                    <a:pt x="4289" y="1145"/>
                  </a:lnTo>
                  <a:cubicBezTo>
                    <a:pt x="3723" y="1409"/>
                    <a:pt x="3170" y="1711"/>
                    <a:pt x="2641" y="2038"/>
                  </a:cubicBezTo>
                  <a:cubicBezTo>
                    <a:pt x="1195" y="2918"/>
                    <a:pt x="1145" y="3346"/>
                    <a:pt x="1145" y="3346"/>
                  </a:cubicBezTo>
                  <a:lnTo>
                    <a:pt x="1145" y="5861"/>
                  </a:lnTo>
                  <a:lnTo>
                    <a:pt x="982" y="5986"/>
                  </a:lnTo>
                  <a:cubicBezTo>
                    <a:pt x="567" y="6288"/>
                    <a:pt x="1" y="6867"/>
                    <a:pt x="1" y="7181"/>
                  </a:cubicBezTo>
                  <a:cubicBezTo>
                    <a:pt x="1" y="7458"/>
                    <a:pt x="479" y="7659"/>
                    <a:pt x="881" y="7772"/>
                  </a:cubicBezTo>
                  <a:cubicBezTo>
                    <a:pt x="1900" y="8074"/>
                    <a:pt x="3723" y="8225"/>
                    <a:pt x="6301" y="8225"/>
                  </a:cubicBezTo>
                  <a:cubicBezTo>
                    <a:pt x="6413" y="8226"/>
                    <a:pt x="6524" y="8226"/>
                    <a:pt x="6636" y="8226"/>
                  </a:cubicBezTo>
                  <a:cubicBezTo>
                    <a:pt x="7857" y="8226"/>
                    <a:pt x="9078" y="8164"/>
                    <a:pt x="10299" y="8049"/>
                  </a:cubicBezTo>
                  <a:cubicBezTo>
                    <a:pt x="10299" y="7571"/>
                    <a:pt x="9847" y="6867"/>
                    <a:pt x="9507" y="6439"/>
                  </a:cubicBezTo>
                  <a:lnTo>
                    <a:pt x="9205" y="6464"/>
                  </a:lnTo>
                  <a:lnTo>
                    <a:pt x="8501" y="6464"/>
                  </a:lnTo>
                  <a:cubicBezTo>
                    <a:pt x="8250" y="6464"/>
                    <a:pt x="7998" y="6464"/>
                    <a:pt x="7722" y="6452"/>
                  </a:cubicBezTo>
                  <a:cubicBezTo>
                    <a:pt x="7168" y="6439"/>
                    <a:pt x="6590" y="6414"/>
                    <a:pt x="6011" y="6389"/>
                  </a:cubicBezTo>
                  <a:cubicBezTo>
                    <a:pt x="5433" y="6351"/>
                    <a:pt x="4855" y="6301"/>
                    <a:pt x="4314" y="6251"/>
                  </a:cubicBezTo>
                  <a:cubicBezTo>
                    <a:pt x="4050" y="6213"/>
                    <a:pt x="3786" y="6188"/>
                    <a:pt x="3534" y="6162"/>
                  </a:cubicBezTo>
                  <a:cubicBezTo>
                    <a:pt x="3283" y="6125"/>
                    <a:pt x="3056" y="6100"/>
                    <a:pt x="2830" y="6074"/>
                  </a:cubicBezTo>
                  <a:cubicBezTo>
                    <a:pt x="2403" y="6012"/>
                    <a:pt x="2050" y="5961"/>
                    <a:pt x="1799" y="5911"/>
                  </a:cubicBezTo>
                  <a:lnTo>
                    <a:pt x="1409" y="5848"/>
                  </a:lnTo>
                  <a:lnTo>
                    <a:pt x="1409" y="5848"/>
                  </a:lnTo>
                  <a:lnTo>
                    <a:pt x="1799" y="5873"/>
                  </a:lnTo>
                  <a:cubicBezTo>
                    <a:pt x="2050" y="5873"/>
                    <a:pt x="2415" y="5886"/>
                    <a:pt x="2843" y="5898"/>
                  </a:cubicBezTo>
                  <a:lnTo>
                    <a:pt x="3547" y="5898"/>
                  </a:lnTo>
                  <a:cubicBezTo>
                    <a:pt x="3786" y="5898"/>
                    <a:pt x="4050" y="5898"/>
                    <a:pt x="4326" y="5886"/>
                  </a:cubicBezTo>
                  <a:cubicBezTo>
                    <a:pt x="4855" y="5873"/>
                    <a:pt x="5433" y="5848"/>
                    <a:pt x="6011" y="5810"/>
                  </a:cubicBezTo>
                  <a:cubicBezTo>
                    <a:pt x="6577" y="5785"/>
                    <a:pt x="7156" y="5735"/>
                    <a:pt x="7684" y="5685"/>
                  </a:cubicBezTo>
                  <a:cubicBezTo>
                    <a:pt x="7961" y="5647"/>
                    <a:pt x="8212" y="5622"/>
                    <a:pt x="8464" y="5597"/>
                  </a:cubicBezTo>
                  <a:cubicBezTo>
                    <a:pt x="8702" y="5559"/>
                    <a:pt x="8929" y="5534"/>
                    <a:pt x="9143" y="5509"/>
                  </a:cubicBezTo>
                  <a:lnTo>
                    <a:pt x="9180" y="5509"/>
                  </a:lnTo>
                  <a:cubicBezTo>
                    <a:pt x="9180" y="4968"/>
                    <a:pt x="9205" y="4176"/>
                    <a:pt x="9231" y="3660"/>
                  </a:cubicBezTo>
                  <a:lnTo>
                    <a:pt x="9029" y="3660"/>
                  </a:lnTo>
                  <a:cubicBezTo>
                    <a:pt x="8828" y="3660"/>
                    <a:pt x="8602" y="3673"/>
                    <a:pt x="8363" y="3673"/>
                  </a:cubicBezTo>
                  <a:lnTo>
                    <a:pt x="7621" y="3673"/>
                  </a:lnTo>
                  <a:cubicBezTo>
                    <a:pt x="7105" y="3673"/>
                    <a:pt x="6552" y="3648"/>
                    <a:pt x="6011" y="3622"/>
                  </a:cubicBezTo>
                  <a:cubicBezTo>
                    <a:pt x="5458" y="3597"/>
                    <a:pt x="4905" y="3560"/>
                    <a:pt x="4389" y="3522"/>
                  </a:cubicBezTo>
                  <a:cubicBezTo>
                    <a:pt x="4138" y="3497"/>
                    <a:pt x="3886" y="3471"/>
                    <a:pt x="3660" y="3446"/>
                  </a:cubicBezTo>
                  <a:cubicBezTo>
                    <a:pt x="3421" y="3421"/>
                    <a:pt x="3195" y="3396"/>
                    <a:pt x="2994" y="3371"/>
                  </a:cubicBezTo>
                  <a:cubicBezTo>
                    <a:pt x="2591" y="3321"/>
                    <a:pt x="2252" y="3270"/>
                    <a:pt x="2013" y="3233"/>
                  </a:cubicBezTo>
                  <a:lnTo>
                    <a:pt x="1635" y="3182"/>
                  </a:lnTo>
                  <a:lnTo>
                    <a:pt x="2013" y="3195"/>
                  </a:lnTo>
                  <a:cubicBezTo>
                    <a:pt x="2252" y="3207"/>
                    <a:pt x="2591" y="3233"/>
                    <a:pt x="3006" y="3233"/>
                  </a:cubicBezTo>
                  <a:cubicBezTo>
                    <a:pt x="3207" y="3233"/>
                    <a:pt x="3434" y="3245"/>
                    <a:pt x="3660" y="3245"/>
                  </a:cubicBezTo>
                  <a:cubicBezTo>
                    <a:pt x="3740" y="3249"/>
                    <a:pt x="3821" y="3251"/>
                    <a:pt x="3903" y="3251"/>
                  </a:cubicBezTo>
                  <a:cubicBezTo>
                    <a:pt x="4067" y="3251"/>
                    <a:pt x="4234" y="3245"/>
                    <a:pt x="4402" y="3245"/>
                  </a:cubicBezTo>
                  <a:cubicBezTo>
                    <a:pt x="4917" y="3245"/>
                    <a:pt x="5458" y="3233"/>
                    <a:pt x="5999" y="3207"/>
                  </a:cubicBezTo>
                  <a:cubicBezTo>
                    <a:pt x="6552" y="3182"/>
                    <a:pt x="7093" y="3145"/>
                    <a:pt x="7608" y="3094"/>
                  </a:cubicBezTo>
                  <a:cubicBezTo>
                    <a:pt x="7860" y="3069"/>
                    <a:pt x="8099" y="3044"/>
                    <a:pt x="8338" y="3019"/>
                  </a:cubicBezTo>
                  <a:cubicBezTo>
                    <a:pt x="8577" y="2994"/>
                    <a:pt x="8791" y="2969"/>
                    <a:pt x="8992" y="2943"/>
                  </a:cubicBezTo>
                  <a:lnTo>
                    <a:pt x="9105" y="2931"/>
                  </a:lnTo>
                  <a:cubicBezTo>
                    <a:pt x="8816" y="2428"/>
                    <a:pt x="8111" y="1724"/>
                    <a:pt x="7709" y="1359"/>
                  </a:cubicBezTo>
                  <a:lnTo>
                    <a:pt x="7608" y="1359"/>
                  </a:lnTo>
                  <a:cubicBezTo>
                    <a:pt x="7282" y="1359"/>
                    <a:pt x="6854" y="1346"/>
                    <a:pt x="6426" y="1309"/>
                  </a:cubicBezTo>
                  <a:cubicBezTo>
                    <a:pt x="5999" y="1271"/>
                    <a:pt x="5584" y="1208"/>
                    <a:pt x="5270" y="1158"/>
                  </a:cubicBezTo>
                  <a:cubicBezTo>
                    <a:pt x="5106" y="1133"/>
                    <a:pt x="4980" y="1095"/>
                    <a:pt x="4892" y="1082"/>
                  </a:cubicBezTo>
                  <a:lnTo>
                    <a:pt x="4741" y="1045"/>
                  </a:lnTo>
                  <a:lnTo>
                    <a:pt x="4892" y="1045"/>
                  </a:lnTo>
                  <a:cubicBezTo>
                    <a:pt x="4980" y="1045"/>
                    <a:pt x="5119" y="1057"/>
                    <a:pt x="5270" y="1057"/>
                  </a:cubicBezTo>
                  <a:cubicBezTo>
                    <a:pt x="5584" y="1057"/>
                    <a:pt x="6011" y="1057"/>
                    <a:pt x="6426" y="1019"/>
                  </a:cubicBezTo>
                  <a:cubicBezTo>
                    <a:pt x="6779" y="994"/>
                    <a:pt x="7143" y="944"/>
                    <a:pt x="7420" y="894"/>
                  </a:cubicBezTo>
                  <a:lnTo>
                    <a:pt x="7420" y="454"/>
                  </a:lnTo>
                  <a:cubicBezTo>
                    <a:pt x="6452" y="366"/>
                    <a:pt x="5471" y="215"/>
                    <a:pt x="45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5" name="Google Shape;10055;p59"/>
            <p:cNvSpPr/>
            <p:nvPr/>
          </p:nvSpPr>
          <p:spPr>
            <a:xfrm>
              <a:off x="7942462" y="3133623"/>
              <a:ext cx="272388" cy="287753"/>
            </a:xfrm>
            <a:custGeom>
              <a:avLst/>
              <a:gdLst/>
              <a:ahLst/>
              <a:cxnLst/>
              <a:rect l="l" t="t" r="r" b="b"/>
              <a:pathLst>
                <a:path w="5584" h="5899" extrusionOk="0">
                  <a:moveTo>
                    <a:pt x="3144" y="2239"/>
                  </a:moveTo>
                  <a:cubicBezTo>
                    <a:pt x="3270" y="2239"/>
                    <a:pt x="3408" y="2239"/>
                    <a:pt x="3534" y="2251"/>
                  </a:cubicBezTo>
                  <a:cubicBezTo>
                    <a:pt x="3785" y="2264"/>
                    <a:pt x="4012" y="2276"/>
                    <a:pt x="4213" y="2289"/>
                  </a:cubicBezTo>
                  <a:cubicBezTo>
                    <a:pt x="4615" y="2327"/>
                    <a:pt x="4879" y="2377"/>
                    <a:pt x="4879" y="2377"/>
                  </a:cubicBezTo>
                  <a:cubicBezTo>
                    <a:pt x="4879" y="2377"/>
                    <a:pt x="4615" y="2415"/>
                    <a:pt x="4213" y="2453"/>
                  </a:cubicBezTo>
                  <a:cubicBezTo>
                    <a:pt x="4012" y="2465"/>
                    <a:pt x="3785" y="2490"/>
                    <a:pt x="3534" y="2490"/>
                  </a:cubicBezTo>
                  <a:cubicBezTo>
                    <a:pt x="3408" y="2490"/>
                    <a:pt x="3270" y="2503"/>
                    <a:pt x="3144" y="2503"/>
                  </a:cubicBezTo>
                  <a:lnTo>
                    <a:pt x="2339" y="2503"/>
                  </a:lnTo>
                  <a:cubicBezTo>
                    <a:pt x="2213" y="2503"/>
                    <a:pt x="2088" y="2503"/>
                    <a:pt x="1962" y="2490"/>
                  </a:cubicBezTo>
                  <a:cubicBezTo>
                    <a:pt x="1710" y="2478"/>
                    <a:pt x="1471" y="2465"/>
                    <a:pt x="1270" y="2453"/>
                  </a:cubicBezTo>
                  <a:cubicBezTo>
                    <a:pt x="868" y="2415"/>
                    <a:pt x="604" y="2377"/>
                    <a:pt x="604" y="2377"/>
                  </a:cubicBezTo>
                  <a:cubicBezTo>
                    <a:pt x="604" y="2377"/>
                    <a:pt x="868" y="2327"/>
                    <a:pt x="1270" y="2289"/>
                  </a:cubicBezTo>
                  <a:cubicBezTo>
                    <a:pt x="1471" y="2276"/>
                    <a:pt x="1710" y="2264"/>
                    <a:pt x="1962" y="2251"/>
                  </a:cubicBezTo>
                  <a:cubicBezTo>
                    <a:pt x="2088" y="2251"/>
                    <a:pt x="2213" y="2239"/>
                    <a:pt x="2339" y="2239"/>
                  </a:cubicBezTo>
                  <a:close/>
                  <a:moveTo>
                    <a:pt x="3144" y="5043"/>
                  </a:moveTo>
                  <a:cubicBezTo>
                    <a:pt x="3270" y="5043"/>
                    <a:pt x="3408" y="5056"/>
                    <a:pt x="3534" y="5056"/>
                  </a:cubicBezTo>
                  <a:cubicBezTo>
                    <a:pt x="3785" y="5068"/>
                    <a:pt x="4012" y="5081"/>
                    <a:pt x="4213" y="5093"/>
                  </a:cubicBezTo>
                  <a:cubicBezTo>
                    <a:pt x="4615" y="5131"/>
                    <a:pt x="4879" y="5181"/>
                    <a:pt x="4879" y="5181"/>
                  </a:cubicBezTo>
                  <a:cubicBezTo>
                    <a:pt x="4879" y="5181"/>
                    <a:pt x="4615" y="5232"/>
                    <a:pt x="4213" y="5257"/>
                  </a:cubicBezTo>
                  <a:cubicBezTo>
                    <a:pt x="4012" y="5282"/>
                    <a:pt x="3785" y="5294"/>
                    <a:pt x="3534" y="5307"/>
                  </a:cubicBezTo>
                  <a:lnTo>
                    <a:pt x="2339" y="5307"/>
                  </a:lnTo>
                  <a:cubicBezTo>
                    <a:pt x="2213" y="5307"/>
                    <a:pt x="2088" y="5307"/>
                    <a:pt x="1962" y="5294"/>
                  </a:cubicBezTo>
                  <a:cubicBezTo>
                    <a:pt x="1710" y="5294"/>
                    <a:pt x="1471" y="5269"/>
                    <a:pt x="1270" y="5257"/>
                  </a:cubicBezTo>
                  <a:cubicBezTo>
                    <a:pt x="868" y="5219"/>
                    <a:pt x="604" y="5181"/>
                    <a:pt x="604" y="5181"/>
                  </a:cubicBezTo>
                  <a:cubicBezTo>
                    <a:pt x="604" y="5181"/>
                    <a:pt x="868" y="5131"/>
                    <a:pt x="1270" y="5106"/>
                  </a:cubicBezTo>
                  <a:cubicBezTo>
                    <a:pt x="1471" y="5081"/>
                    <a:pt x="1710" y="5068"/>
                    <a:pt x="1962" y="5056"/>
                  </a:cubicBezTo>
                  <a:cubicBezTo>
                    <a:pt x="2088" y="5056"/>
                    <a:pt x="2213" y="5043"/>
                    <a:pt x="2339" y="5043"/>
                  </a:cubicBezTo>
                  <a:close/>
                  <a:moveTo>
                    <a:pt x="931" y="0"/>
                  </a:moveTo>
                  <a:cubicBezTo>
                    <a:pt x="931" y="214"/>
                    <a:pt x="994" y="403"/>
                    <a:pt x="1094" y="591"/>
                  </a:cubicBezTo>
                  <a:lnTo>
                    <a:pt x="1572" y="1182"/>
                  </a:lnTo>
                  <a:lnTo>
                    <a:pt x="855" y="1258"/>
                  </a:lnTo>
                  <a:cubicBezTo>
                    <a:pt x="591" y="1296"/>
                    <a:pt x="327" y="1447"/>
                    <a:pt x="327" y="1522"/>
                  </a:cubicBezTo>
                  <a:lnTo>
                    <a:pt x="327" y="4439"/>
                  </a:lnTo>
                  <a:cubicBezTo>
                    <a:pt x="327" y="4942"/>
                    <a:pt x="214" y="5445"/>
                    <a:pt x="0" y="5898"/>
                  </a:cubicBezTo>
                  <a:lnTo>
                    <a:pt x="5143" y="5898"/>
                  </a:lnTo>
                  <a:lnTo>
                    <a:pt x="5420" y="2151"/>
                  </a:lnTo>
                  <a:lnTo>
                    <a:pt x="5583" y="4263"/>
                  </a:lnTo>
                  <a:lnTo>
                    <a:pt x="5583" y="1811"/>
                  </a:lnTo>
                  <a:lnTo>
                    <a:pt x="491" y="1585"/>
                  </a:lnTo>
                  <a:lnTo>
                    <a:pt x="4728" y="1396"/>
                  </a:lnTo>
                  <a:lnTo>
                    <a:pt x="1660" y="1182"/>
                  </a:lnTo>
                  <a:lnTo>
                    <a:pt x="4892" y="956"/>
                  </a:lnTo>
                  <a:cubicBezTo>
                    <a:pt x="4967" y="843"/>
                    <a:pt x="5030" y="730"/>
                    <a:pt x="5080" y="604"/>
                  </a:cubicBezTo>
                  <a:cubicBezTo>
                    <a:pt x="5118" y="516"/>
                    <a:pt x="5131" y="428"/>
                    <a:pt x="5131" y="353"/>
                  </a:cubicBezTo>
                  <a:cubicBezTo>
                    <a:pt x="3722" y="327"/>
                    <a:pt x="2327" y="214"/>
                    <a:pt x="9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6" name="Google Shape;10056;p59"/>
            <p:cNvSpPr/>
            <p:nvPr/>
          </p:nvSpPr>
          <p:spPr>
            <a:xfrm>
              <a:off x="7917292" y="3455668"/>
              <a:ext cx="341119" cy="144194"/>
            </a:xfrm>
            <a:custGeom>
              <a:avLst/>
              <a:gdLst/>
              <a:ahLst/>
              <a:cxnLst/>
              <a:rect l="l" t="t" r="r" b="b"/>
              <a:pathLst>
                <a:path w="6993" h="2956" extrusionOk="0">
                  <a:moveTo>
                    <a:pt x="1208" y="0"/>
                  </a:moveTo>
                  <a:lnTo>
                    <a:pt x="1208" y="0"/>
                  </a:lnTo>
                  <a:cubicBezTo>
                    <a:pt x="1233" y="528"/>
                    <a:pt x="1208" y="1547"/>
                    <a:pt x="579" y="1874"/>
                  </a:cubicBezTo>
                  <a:cubicBezTo>
                    <a:pt x="277" y="2025"/>
                    <a:pt x="76" y="2628"/>
                    <a:pt x="1" y="2955"/>
                  </a:cubicBezTo>
                  <a:lnTo>
                    <a:pt x="6992" y="2955"/>
                  </a:lnTo>
                  <a:cubicBezTo>
                    <a:pt x="6942" y="2666"/>
                    <a:pt x="6866" y="2389"/>
                    <a:pt x="6753" y="2113"/>
                  </a:cubicBezTo>
                  <a:lnTo>
                    <a:pt x="1019" y="1861"/>
                  </a:lnTo>
                  <a:lnTo>
                    <a:pt x="6464" y="1622"/>
                  </a:lnTo>
                  <a:cubicBezTo>
                    <a:pt x="6326" y="1182"/>
                    <a:pt x="6250" y="717"/>
                    <a:pt x="6250" y="252"/>
                  </a:cubicBezTo>
                  <a:cubicBezTo>
                    <a:pt x="4050" y="214"/>
                    <a:pt x="1849" y="51"/>
                    <a:pt x="1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7" name="Google Shape;10057;p59"/>
            <p:cNvSpPr/>
            <p:nvPr/>
          </p:nvSpPr>
          <p:spPr>
            <a:xfrm>
              <a:off x="7711834" y="2825675"/>
              <a:ext cx="806041" cy="1775251"/>
            </a:xfrm>
            <a:custGeom>
              <a:avLst/>
              <a:gdLst/>
              <a:ahLst/>
              <a:cxnLst/>
              <a:rect l="l" t="t" r="r" b="b"/>
              <a:pathLst>
                <a:path w="16524" h="36393" extrusionOk="0">
                  <a:moveTo>
                    <a:pt x="8274" y="4940"/>
                  </a:moveTo>
                  <a:cubicBezTo>
                    <a:pt x="8466" y="4940"/>
                    <a:pt x="8658" y="5025"/>
                    <a:pt x="8790" y="5194"/>
                  </a:cubicBezTo>
                  <a:lnTo>
                    <a:pt x="8790" y="5207"/>
                  </a:lnTo>
                  <a:lnTo>
                    <a:pt x="7721" y="5345"/>
                  </a:lnTo>
                  <a:lnTo>
                    <a:pt x="8890" y="5345"/>
                  </a:lnTo>
                  <a:lnTo>
                    <a:pt x="9066" y="5358"/>
                  </a:lnTo>
                  <a:cubicBezTo>
                    <a:pt x="9972" y="5421"/>
                    <a:pt x="11041" y="5572"/>
                    <a:pt x="11531" y="5722"/>
                  </a:cubicBezTo>
                  <a:cubicBezTo>
                    <a:pt x="11481" y="5735"/>
                    <a:pt x="11443" y="5748"/>
                    <a:pt x="11405" y="5760"/>
                  </a:cubicBezTo>
                  <a:lnTo>
                    <a:pt x="5156" y="5760"/>
                  </a:lnTo>
                  <a:cubicBezTo>
                    <a:pt x="5118" y="5748"/>
                    <a:pt x="5068" y="5735"/>
                    <a:pt x="5030" y="5722"/>
                  </a:cubicBezTo>
                  <a:cubicBezTo>
                    <a:pt x="5520" y="5572"/>
                    <a:pt x="6589" y="5408"/>
                    <a:pt x="7495" y="5358"/>
                  </a:cubicBezTo>
                  <a:lnTo>
                    <a:pt x="7658" y="5358"/>
                  </a:lnTo>
                  <a:lnTo>
                    <a:pt x="7759" y="5194"/>
                  </a:lnTo>
                  <a:cubicBezTo>
                    <a:pt x="7891" y="5025"/>
                    <a:pt x="8083" y="4940"/>
                    <a:pt x="8274" y="4940"/>
                  </a:cubicBezTo>
                  <a:close/>
                  <a:moveTo>
                    <a:pt x="8274" y="416"/>
                  </a:moveTo>
                  <a:cubicBezTo>
                    <a:pt x="9607" y="416"/>
                    <a:pt x="12223" y="2202"/>
                    <a:pt x="12776" y="2654"/>
                  </a:cubicBezTo>
                  <a:cubicBezTo>
                    <a:pt x="13329" y="3119"/>
                    <a:pt x="13631" y="4113"/>
                    <a:pt x="13631" y="5584"/>
                  </a:cubicBezTo>
                  <a:cubicBezTo>
                    <a:pt x="13631" y="6955"/>
                    <a:pt x="14122" y="8300"/>
                    <a:pt x="15014" y="9357"/>
                  </a:cubicBezTo>
                  <a:lnTo>
                    <a:pt x="15052" y="9394"/>
                  </a:lnTo>
                  <a:cubicBezTo>
                    <a:pt x="15329" y="9746"/>
                    <a:pt x="15681" y="11255"/>
                    <a:pt x="15681" y="11771"/>
                  </a:cubicBezTo>
                  <a:cubicBezTo>
                    <a:pt x="15681" y="12048"/>
                    <a:pt x="15605" y="12186"/>
                    <a:pt x="15115" y="12198"/>
                  </a:cubicBezTo>
                  <a:lnTo>
                    <a:pt x="15102" y="12048"/>
                  </a:lnTo>
                  <a:cubicBezTo>
                    <a:pt x="14863" y="9671"/>
                    <a:pt x="13329" y="8904"/>
                    <a:pt x="11871" y="8640"/>
                  </a:cubicBezTo>
                  <a:lnTo>
                    <a:pt x="11871" y="7835"/>
                  </a:lnTo>
                  <a:cubicBezTo>
                    <a:pt x="11871" y="7282"/>
                    <a:pt x="11003" y="7156"/>
                    <a:pt x="11003" y="7156"/>
                  </a:cubicBezTo>
                  <a:cubicBezTo>
                    <a:pt x="11179" y="6867"/>
                    <a:pt x="11267" y="6527"/>
                    <a:pt x="11255" y="6188"/>
                  </a:cubicBezTo>
                  <a:cubicBezTo>
                    <a:pt x="11255" y="6188"/>
                    <a:pt x="12059" y="6175"/>
                    <a:pt x="12059" y="5647"/>
                  </a:cubicBezTo>
                  <a:cubicBezTo>
                    <a:pt x="12059" y="5131"/>
                    <a:pt x="9079" y="4930"/>
                    <a:pt x="9079" y="4930"/>
                  </a:cubicBezTo>
                  <a:cubicBezTo>
                    <a:pt x="8884" y="4654"/>
                    <a:pt x="8579" y="4515"/>
                    <a:pt x="8274" y="4515"/>
                  </a:cubicBezTo>
                  <a:cubicBezTo>
                    <a:pt x="7969" y="4515"/>
                    <a:pt x="7664" y="4654"/>
                    <a:pt x="7469" y="4930"/>
                  </a:cubicBezTo>
                  <a:cubicBezTo>
                    <a:pt x="7469" y="4930"/>
                    <a:pt x="4489" y="5131"/>
                    <a:pt x="4489" y="5647"/>
                  </a:cubicBezTo>
                  <a:cubicBezTo>
                    <a:pt x="4489" y="6163"/>
                    <a:pt x="5294" y="6188"/>
                    <a:pt x="5294" y="6188"/>
                  </a:cubicBezTo>
                  <a:cubicBezTo>
                    <a:pt x="5281" y="6527"/>
                    <a:pt x="5369" y="6867"/>
                    <a:pt x="5546" y="7156"/>
                  </a:cubicBezTo>
                  <a:cubicBezTo>
                    <a:pt x="5546" y="7156"/>
                    <a:pt x="4690" y="7269"/>
                    <a:pt x="4690" y="7835"/>
                  </a:cubicBezTo>
                  <a:lnTo>
                    <a:pt x="4690" y="8678"/>
                  </a:lnTo>
                  <a:cubicBezTo>
                    <a:pt x="3269" y="8979"/>
                    <a:pt x="1672" y="9797"/>
                    <a:pt x="1446" y="12035"/>
                  </a:cubicBezTo>
                  <a:lnTo>
                    <a:pt x="1434" y="12186"/>
                  </a:lnTo>
                  <a:cubicBezTo>
                    <a:pt x="956" y="12186"/>
                    <a:pt x="868" y="12060"/>
                    <a:pt x="868" y="11771"/>
                  </a:cubicBezTo>
                  <a:cubicBezTo>
                    <a:pt x="868" y="11255"/>
                    <a:pt x="1232" y="9746"/>
                    <a:pt x="1509" y="9394"/>
                  </a:cubicBezTo>
                  <a:lnTo>
                    <a:pt x="1547" y="9357"/>
                  </a:lnTo>
                  <a:cubicBezTo>
                    <a:pt x="2427" y="8300"/>
                    <a:pt x="2930" y="6955"/>
                    <a:pt x="2930" y="5584"/>
                  </a:cubicBezTo>
                  <a:cubicBezTo>
                    <a:pt x="2930" y="4113"/>
                    <a:pt x="3219" y="3132"/>
                    <a:pt x="3785" y="2654"/>
                  </a:cubicBezTo>
                  <a:cubicBezTo>
                    <a:pt x="4351" y="2189"/>
                    <a:pt x="6954" y="416"/>
                    <a:pt x="8274" y="416"/>
                  </a:cubicBezTo>
                  <a:close/>
                  <a:moveTo>
                    <a:pt x="5659" y="6313"/>
                  </a:moveTo>
                  <a:lnTo>
                    <a:pt x="5659" y="6313"/>
                  </a:lnTo>
                  <a:cubicBezTo>
                    <a:pt x="7055" y="6515"/>
                    <a:pt x="8463" y="6640"/>
                    <a:pt x="9871" y="6666"/>
                  </a:cubicBezTo>
                  <a:cubicBezTo>
                    <a:pt x="9871" y="6754"/>
                    <a:pt x="9859" y="6842"/>
                    <a:pt x="9821" y="6917"/>
                  </a:cubicBezTo>
                  <a:cubicBezTo>
                    <a:pt x="9771" y="7043"/>
                    <a:pt x="9708" y="7156"/>
                    <a:pt x="9632" y="7269"/>
                  </a:cubicBezTo>
                  <a:lnTo>
                    <a:pt x="6401" y="7495"/>
                  </a:lnTo>
                  <a:lnTo>
                    <a:pt x="9469" y="7722"/>
                  </a:lnTo>
                  <a:lnTo>
                    <a:pt x="5231" y="7898"/>
                  </a:lnTo>
                  <a:lnTo>
                    <a:pt x="10324" y="8124"/>
                  </a:lnTo>
                  <a:lnTo>
                    <a:pt x="10324" y="10576"/>
                  </a:lnTo>
                  <a:lnTo>
                    <a:pt x="10160" y="8464"/>
                  </a:lnTo>
                  <a:lnTo>
                    <a:pt x="9871" y="12211"/>
                  </a:lnTo>
                  <a:lnTo>
                    <a:pt x="4728" y="12211"/>
                  </a:lnTo>
                  <a:cubicBezTo>
                    <a:pt x="4942" y="11758"/>
                    <a:pt x="5055" y="11255"/>
                    <a:pt x="5055" y="10752"/>
                  </a:cubicBezTo>
                  <a:lnTo>
                    <a:pt x="5055" y="7835"/>
                  </a:lnTo>
                  <a:cubicBezTo>
                    <a:pt x="5055" y="7772"/>
                    <a:pt x="5319" y="7621"/>
                    <a:pt x="5596" y="7571"/>
                  </a:cubicBezTo>
                  <a:lnTo>
                    <a:pt x="6313" y="7495"/>
                  </a:lnTo>
                  <a:lnTo>
                    <a:pt x="5835" y="6892"/>
                  </a:lnTo>
                  <a:cubicBezTo>
                    <a:pt x="5722" y="6716"/>
                    <a:pt x="5671" y="6515"/>
                    <a:pt x="5659" y="6313"/>
                  </a:cubicBezTo>
                  <a:close/>
                  <a:moveTo>
                    <a:pt x="5407" y="12915"/>
                  </a:moveTo>
                  <a:lnTo>
                    <a:pt x="5407" y="12915"/>
                  </a:lnTo>
                  <a:cubicBezTo>
                    <a:pt x="6036" y="12966"/>
                    <a:pt x="8262" y="13129"/>
                    <a:pt x="10450" y="13167"/>
                  </a:cubicBezTo>
                  <a:cubicBezTo>
                    <a:pt x="10450" y="13632"/>
                    <a:pt x="10525" y="14097"/>
                    <a:pt x="10676" y="14537"/>
                  </a:cubicBezTo>
                  <a:lnTo>
                    <a:pt x="5231" y="14776"/>
                  </a:lnTo>
                  <a:lnTo>
                    <a:pt x="10965" y="15028"/>
                  </a:lnTo>
                  <a:cubicBezTo>
                    <a:pt x="11066" y="15304"/>
                    <a:pt x="11154" y="15581"/>
                    <a:pt x="11192" y="15870"/>
                  </a:cubicBezTo>
                  <a:lnTo>
                    <a:pt x="4213" y="15870"/>
                  </a:lnTo>
                  <a:cubicBezTo>
                    <a:pt x="4288" y="15543"/>
                    <a:pt x="4477" y="14940"/>
                    <a:pt x="4778" y="14789"/>
                  </a:cubicBezTo>
                  <a:cubicBezTo>
                    <a:pt x="5407" y="14449"/>
                    <a:pt x="5432" y="13443"/>
                    <a:pt x="5407" y="12915"/>
                  </a:cubicBezTo>
                  <a:close/>
                  <a:moveTo>
                    <a:pt x="12449" y="16424"/>
                  </a:moveTo>
                  <a:cubicBezTo>
                    <a:pt x="12613" y="16977"/>
                    <a:pt x="12902" y="18046"/>
                    <a:pt x="12952" y="18863"/>
                  </a:cubicBezTo>
                  <a:cubicBezTo>
                    <a:pt x="12889" y="19039"/>
                    <a:pt x="12814" y="19215"/>
                    <a:pt x="12713" y="19379"/>
                  </a:cubicBezTo>
                  <a:cubicBezTo>
                    <a:pt x="12701" y="19215"/>
                    <a:pt x="12675" y="19052"/>
                    <a:pt x="12663" y="18888"/>
                  </a:cubicBezTo>
                  <a:cubicBezTo>
                    <a:pt x="12638" y="18687"/>
                    <a:pt x="12613" y="18498"/>
                    <a:pt x="12575" y="18322"/>
                  </a:cubicBezTo>
                  <a:cubicBezTo>
                    <a:pt x="12550" y="18146"/>
                    <a:pt x="12512" y="17983"/>
                    <a:pt x="12487" y="17819"/>
                  </a:cubicBezTo>
                  <a:cubicBezTo>
                    <a:pt x="12449" y="17668"/>
                    <a:pt x="12411" y="17530"/>
                    <a:pt x="12386" y="17404"/>
                  </a:cubicBezTo>
                  <a:cubicBezTo>
                    <a:pt x="12349" y="17291"/>
                    <a:pt x="12323" y="17191"/>
                    <a:pt x="12286" y="17090"/>
                  </a:cubicBezTo>
                  <a:cubicBezTo>
                    <a:pt x="12223" y="16914"/>
                    <a:pt x="12185" y="16813"/>
                    <a:pt x="12185" y="16813"/>
                  </a:cubicBezTo>
                  <a:lnTo>
                    <a:pt x="12185" y="17115"/>
                  </a:lnTo>
                  <a:cubicBezTo>
                    <a:pt x="12185" y="17203"/>
                    <a:pt x="12185" y="17316"/>
                    <a:pt x="12185" y="17442"/>
                  </a:cubicBezTo>
                  <a:cubicBezTo>
                    <a:pt x="12198" y="17568"/>
                    <a:pt x="12185" y="17706"/>
                    <a:pt x="12198" y="17870"/>
                  </a:cubicBezTo>
                  <a:lnTo>
                    <a:pt x="12223" y="18939"/>
                  </a:lnTo>
                  <a:lnTo>
                    <a:pt x="12235" y="19530"/>
                  </a:lnTo>
                  <a:cubicBezTo>
                    <a:pt x="12235" y="19655"/>
                    <a:pt x="12248" y="19781"/>
                    <a:pt x="12260" y="19907"/>
                  </a:cubicBezTo>
                  <a:lnTo>
                    <a:pt x="12160" y="19995"/>
                  </a:lnTo>
                  <a:cubicBezTo>
                    <a:pt x="12147" y="19731"/>
                    <a:pt x="12122" y="19479"/>
                    <a:pt x="12097" y="19228"/>
                  </a:cubicBezTo>
                  <a:cubicBezTo>
                    <a:pt x="12084" y="19077"/>
                    <a:pt x="12059" y="18939"/>
                    <a:pt x="12034" y="18813"/>
                  </a:cubicBezTo>
                  <a:cubicBezTo>
                    <a:pt x="12022" y="18674"/>
                    <a:pt x="11996" y="18561"/>
                    <a:pt x="11959" y="18448"/>
                  </a:cubicBezTo>
                  <a:cubicBezTo>
                    <a:pt x="11934" y="18335"/>
                    <a:pt x="11908" y="18222"/>
                    <a:pt x="11883" y="18134"/>
                  </a:cubicBezTo>
                  <a:cubicBezTo>
                    <a:pt x="11871" y="18046"/>
                    <a:pt x="11846" y="17970"/>
                    <a:pt x="11820" y="17895"/>
                  </a:cubicBezTo>
                  <a:cubicBezTo>
                    <a:pt x="11770" y="17769"/>
                    <a:pt x="11745" y="17694"/>
                    <a:pt x="11745" y="17694"/>
                  </a:cubicBezTo>
                  <a:lnTo>
                    <a:pt x="11745" y="17907"/>
                  </a:lnTo>
                  <a:cubicBezTo>
                    <a:pt x="11745" y="18046"/>
                    <a:pt x="11745" y="18234"/>
                    <a:pt x="11757" y="18473"/>
                  </a:cubicBezTo>
                  <a:cubicBezTo>
                    <a:pt x="11770" y="18700"/>
                    <a:pt x="11770" y="18964"/>
                    <a:pt x="11770" y="19253"/>
                  </a:cubicBezTo>
                  <a:lnTo>
                    <a:pt x="11783" y="19693"/>
                  </a:lnTo>
                  <a:lnTo>
                    <a:pt x="11795" y="20146"/>
                  </a:lnTo>
                  <a:lnTo>
                    <a:pt x="11795" y="20309"/>
                  </a:lnTo>
                  <a:cubicBezTo>
                    <a:pt x="10902" y="21001"/>
                    <a:pt x="9871" y="21504"/>
                    <a:pt x="8777" y="21780"/>
                  </a:cubicBezTo>
                  <a:cubicBezTo>
                    <a:pt x="8513" y="21642"/>
                    <a:pt x="8224" y="21529"/>
                    <a:pt x="7935" y="21453"/>
                  </a:cubicBezTo>
                  <a:cubicBezTo>
                    <a:pt x="7834" y="21428"/>
                    <a:pt x="7721" y="21403"/>
                    <a:pt x="7620" y="21365"/>
                  </a:cubicBezTo>
                  <a:lnTo>
                    <a:pt x="7620" y="21039"/>
                  </a:lnTo>
                  <a:cubicBezTo>
                    <a:pt x="7620" y="20812"/>
                    <a:pt x="7620" y="20573"/>
                    <a:pt x="7620" y="20347"/>
                  </a:cubicBezTo>
                  <a:cubicBezTo>
                    <a:pt x="7633" y="20121"/>
                    <a:pt x="7620" y="19882"/>
                    <a:pt x="7620" y="19655"/>
                  </a:cubicBezTo>
                  <a:lnTo>
                    <a:pt x="7620" y="18989"/>
                  </a:lnTo>
                  <a:cubicBezTo>
                    <a:pt x="7620" y="18775"/>
                    <a:pt x="7620" y="18561"/>
                    <a:pt x="7608" y="18360"/>
                  </a:cubicBezTo>
                  <a:cubicBezTo>
                    <a:pt x="7595" y="18159"/>
                    <a:pt x="7595" y="17983"/>
                    <a:pt x="7595" y="17807"/>
                  </a:cubicBezTo>
                  <a:cubicBezTo>
                    <a:pt x="7570" y="17115"/>
                    <a:pt x="7520" y="16650"/>
                    <a:pt x="7520" y="16650"/>
                  </a:cubicBezTo>
                  <a:cubicBezTo>
                    <a:pt x="7520" y="16650"/>
                    <a:pt x="7457" y="17103"/>
                    <a:pt x="7394" y="17794"/>
                  </a:cubicBezTo>
                  <a:cubicBezTo>
                    <a:pt x="7381" y="17970"/>
                    <a:pt x="7356" y="18159"/>
                    <a:pt x="7356" y="18360"/>
                  </a:cubicBezTo>
                  <a:cubicBezTo>
                    <a:pt x="7344" y="18549"/>
                    <a:pt x="7319" y="18762"/>
                    <a:pt x="7319" y="18989"/>
                  </a:cubicBezTo>
                  <a:cubicBezTo>
                    <a:pt x="7306" y="19203"/>
                    <a:pt x="7293" y="19429"/>
                    <a:pt x="7293" y="19655"/>
                  </a:cubicBezTo>
                  <a:cubicBezTo>
                    <a:pt x="7293" y="19882"/>
                    <a:pt x="7281" y="20108"/>
                    <a:pt x="7281" y="20347"/>
                  </a:cubicBezTo>
                  <a:cubicBezTo>
                    <a:pt x="7268" y="20573"/>
                    <a:pt x="7281" y="20800"/>
                    <a:pt x="7281" y="21039"/>
                  </a:cubicBezTo>
                  <a:lnTo>
                    <a:pt x="7281" y="21265"/>
                  </a:lnTo>
                  <a:lnTo>
                    <a:pt x="7080" y="21202"/>
                  </a:lnTo>
                  <a:cubicBezTo>
                    <a:pt x="7080" y="20913"/>
                    <a:pt x="7080" y="20636"/>
                    <a:pt x="7080" y="20359"/>
                  </a:cubicBezTo>
                  <a:cubicBezTo>
                    <a:pt x="7067" y="19995"/>
                    <a:pt x="7055" y="19655"/>
                    <a:pt x="7042" y="19366"/>
                  </a:cubicBezTo>
                  <a:cubicBezTo>
                    <a:pt x="7029" y="19077"/>
                    <a:pt x="7004" y="18838"/>
                    <a:pt x="6992" y="18674"/>
                  </a:cubicBezTo>
                  <a:cubicBezTo>
                    <a:pt x="6979" y="18498"/>
                    <a:pt x="6966" y="18410"/>
                    <a:pt x="6966" y="18410"/>
                  </a:cubicBezTo>
                  <a:cubicBezTo>
                    <a:pt x="6966" y="18410"/>
                    <a:pt x="6941" y="18498"/>
                    <a:pt x="6916" y="18662"/>
                  </a:cubicBezTo>
                  <a:cubicBezTo>
                    <a:pt x="6891" y="18838"/>
                    <a:pt x="6866" y="19077"/>
                    <a:pt x="6828" y="19366"/>
                  </a:cubicBezTo>
                  <a:cubicBezTo>
                    <a:pt x="6816" y="19504"/>
                    <a:pt x="6803" y="19668"/>
                    <a:pt x="6790" y="19831"/>
                  </a:cubicBezTo>
                  <a:cubicBezTo>
                    <a:pt x="6778" y="20007"/>
                    <a:pt x="6765" y="20171"/>
                    <a:pt x="6753" y="20359"/>
                  </a:cubicBezTo>
                  <a:cubicBezTo>
                    <a:pt x="6740" y="20586"/>
                    <a:pt x="6740" y="20837"/>
                    <a:pt x="6728" y="21089"/>
                  </a:cubicBezTo>
                  <a:cubicBezTo>
                    <a:pt x="6036" y="20837"/>
                    <a:pt x="5357" y="20523"/>
                    <a:pt x="4716" y="20158"/>
                  </a:cubicBezTo>
                  <a:lnTo>
                    <a:pt x="4728" y="19706"/>
                  </a:lnTo>
                  <a:lnTo>
                    <a:pt x="4741" y="19265"/>
                  </a:lnTo>
                  <a:lnTo>
                    <a:pt x="4766" y="18486"/>
                  </a:lnTo>
                  <a:cubicBezTo>
                    <a:pt x="4766" y="18247"/>
                    <a:pt x="4766" y="18058"/>
                    <a:pt x="4778" y="17920"/>
                  </a:cubicBezTo>
                  <a:cubicBezTo>
                    <a:pt x="4791" y="17794"/>
                    <a:pt x="4778" y="17706"/>
                    <a:pt x="4778" y="17706"/>
                  </a:cubicBezTo>
                  <a:cubicBezTo>
                    <a:pt x="4778" y="17706"/>
                    <a:pt x="4741" y="17782"/>
                    <a:pt x="4703" y="17907"/>
                  </a:cubicBezTo>
                  <a:cubicBezTo>
                    <a:pt x="4665" y="17983"/>
                    <a:pt x="4640" y="18058"/>
                    <a:pt x="4628" y="18146"/>
                  </a:cubicBezTo>
                  <a:cubicBezTo>
                    <a:pt x="4602" y="18234"/>
                    <a:pt x="4565" y="18335"/>
                    <a:pt x="4552" y="18461"/>
                  </a:cubicBezTo>
                  <a:cubicBezTo>
                    <a:pt x="4527" y="18574"/>
                    <a:pt x="4502" y="18687"/>
                    <a:pt x="4477" y="18825"/>
                  </a:cubicBezTo>
                  <a:cubicBezTo>
                    <a:pt x="4452" y="18951"/>
                    <a:pt x="4426" y="19089"/>
                    <a:pt x="4414" y="19240"/>
                  </a:cubicBezTo>
                  <a:cubicBezTo>
                    <a:pt x="4389" y="19467"/>
                    <a:pt x="4376" y="19706"/>
                    <a:pt x="4351" y="19945"/>
                  </a:cubicBezTo>
                  <a:lnTo>
                    <a:pt x="4263" y="19882"/>
                  </a:lnTo>
                  <a:lnTo>
                    <a:pt x="4275" y="19542"/>
                  </a:lnTo>
                  <a:cubicBezTo>
                    <a:pt x="4275" y="19341"/>
                    <a:pt x="4288" y="19140"/>
                    <a:pt x="4288" y="18951"/>
                  </a:cubicBezTo>
                  <a:cubicBezTo>
                    <a:pt x="4301" y="18561"/>
                    <a:pt x="4313" y="18197"/>
                    <a:pt x="4313" y="17882"/>
                  </a:cubicBezTo>
                  <a:lnTo>
                    <a:pt x="4326" y="17455"/>
                  </a:lnTo>
                  <a:cubicBezTo>
                    <a:pt x="4326" y="17329"/>
                    <a:pt x="4326" y="17216"/>
                    <a:pt x="4326" y="17128"/>
                  </a:cubicBezTo>
                  <a:lnTo>
                    <a:pt x="4326" y="16826"/>
                  </a:lnTo>
                  <a:cubicBezTo>
                    <a:pt x="4326" y="16826"/>
                    <a:pt x="4288" y="16927"/>
                    <a:pt x="4225" y="17103"/>
                  </a:cubicBezTo>
                  <a:cubicBezTo>
                    <a:pt x="4187" y="17203"/>
                    <a:pt x="4162" y="17304"/>
                    <a:pt x="4137" y="17417"/>
                  </a:cubicBezTo>
                  <a:cubicBezTo>
                    <a:pt x="4099" y="17543"/>
                    <a:pt x="4062" y="17681"/>
                    <a:pt x="4024" y="17832"/>
                  </a:cubicBezTo>
                  <a:cubicBezTo>
                    <a:pt x="3999" y="17983"/>
                    <a:pt x="3961" y="18159"/>
                    <a:pt x="3936" y="18335"/>
                  </a:cubicBezTo>
                  <a:cubicBezTo>
                    <a:pt x="3911" y="18511"/>
                    <a:pt x="3873" y="18700"/>
                    <a:pt x="3848" y="18901"/>
                  </a:cubicBezTo>
                  <a:cubicBezTo>
                    <a:pt x="3835" y="19102"/>
                    <a:pt x="3810" y="19316"/>
                    <a:pt x="3798" y="19530"/>
                  </a:cubicBezTo>
                  <a:cubicBezTo>
                    <a:pt x="3684" y="19442"/>
                    <a:pt x="3584" y="19341"/>
                    <a:pt x="3496" y="19228"/>
                  </a:cubicBezTo>
                  <a:lnTo>
                    <a:pt x="3496" y="19102"/>
                  </a:lnTo>
                  <a:cubicBezTo>
                    <a:pt x="3496" y="18285"/>
                    <a:pt x="3835" y="17040"/>
                    <a:pt x="4011" y="16424"/>
                  </a:cubicBezTo>
                  <a:close/>
                  <a:moveTo>
                    <a:pt x="3132" y="18990"/>
                  </a:moveTo>
                  <a:cubicBezTo>
                    <a:pt x="3144" y="19028"/>
                    <a:pt x="3157" y="19077"/>
                    <a:pt x="3181" y="19115"/>
                  </a:cubicBezTo>
                  <a:cubicBezTo>
                    <a:pt x="3232" y="19228"/>
                    <a:pt x="3295" y="19328"/>
                    <a:pt x="3370" y="19429"/>
                  </a:cubicBezTo>
                  <a:cubicBezTo>
                    <a:pt x="3659" y="19731"/>
                    <a:pt x="3986" y="20007"/>
                    <a:pt x="4351" y="20209"/>
                  </a:cubicBezTo>
                  <a:cubicBezTo>
                    <a:pt x="4841" y="20510"/>
                    <a:pt x="5357" y="20774"/>
                    <a:pt x="5898" y="21001"/>
                  </a:cubicBezTo>
                  <a:cubicBezTo>
                    <a:pt x="6501" y="21252"/>
                    <a:pt x="7117" y="21479"/>
                    <a:pt x="7746" y="21642"/>
                  </a:cubicBezTo>
                  <a:cubicBezTo>
                    <a:pt x="7910" y="21680"/>
                    <a:pt x="8073" y="21730"/>
                    <a:pt x="8237" y="21780"/>
                  </a:cubicBezTo>
                  <a:cubicBezTo>
                    <a:pt x="8325" y="21818"/>
                    <a:pt x="8400" y="21856"/>
                    <a:pt x="8488" y="21894"/>
                  </a:cubicBezTo>
                  <a:lnTo>
                    <a:pt x="8274" y="21944"/>
                  </a:lnTo>
                  <a:lnTo>
                    <a:pt x="8199" y="21919"/>
                  </a:lnTo>
                  <a:cubicBezTo>
                    <a:pt x="8048" y="21831"/>
                    <a:pt x="7884" y="21793"/>
                    <a:pt x="7721" y="21755"/>
                  </a:cubicBezTo>
                  <a:cubicBezTo>
                    <a:pt x="7080" y="21579"/>
                    <a:pt x="6463" y="21353"/>
                    <a:pt x="5860" y="21089"/>
                  </a:cubicBezTo>
                  <a:cubicBezTo>
                    <a:pt x="5319" y="20850"/>
                    <a:pt x="4804" y="20573"/>
                    <a:pt x="4313" y="20259"/>
                  </a:cubicBezTo>
                  <a:cubicBezTo>
                    <a:pt x="3949" y="20033"/>
                    <a:pt x="3634" y="19756"/>
                    <a:pt x="3358" y="19429"/>
                  </a:cubicBezTo>
                  <a:cubicBezTo>
                    <a:pt x="3282" y="19328"/>
                    <a:pt x="3219" y="19228"/>
                    <a:pt x="3169" y="19115"/>
                  </a:cubicBezTo>
                  <a:cubicBezTo>
                    <a:pt x="3156" y="19077"/>
                    <a:pt x="3144" y="19028"/>
                    <a:pt x="3132" y="18990"/>
                  </a:cubicBezTo>
                  <a:close/>
                  <a:moveTo>
                    <a:pt x="7633" y="21956"/>
                  </a:moveTo>
                  <a:lnTo>
                    <a:pt x="7847" y="22007"/>
                  </a:lnTo>
                  <a:lnTo>
                    <a:pt x="7910" y="22032"/>
                  </a:lnTo>
                  <a:cubicBezTo>
                    <a:pt x="7809" y="22057"/>
                    <a:pt x="7721" y="22095"/>
                    <a:pt x="7633" y="22120"/>
                  </a:cubicBezTo>
                  <a:lnTo>
                    <a:pt x="7633" y="21956"/>
                  </a:lnTo>
                  <a:close/>
                  <a:moveTo>
                    <a:pt x="7117" y="21793"/>
                  </a:moveTo>
                  <a:lnTo>
                    <a:pt x="7331" y="21868"/>
                  </a:lnTo>
                  <a:cubicBezTo>
                    <a:pt x="7344" y="21994"/>
                    <a:pt x="7356" y="22107"/>
                    <a:pt x="7356" y="22221"/>
                  </a:cubicBezTo>
                  <a:cubicBezTo>
                    <a:pt x="7268" y="22258"/>
                    <a:pt x="7180" y="22296"/>
                    <a:pt x="7105" y="22334"/>
                  </a:cubicBezTo>
                  <a:cubicBezTo>
                    <a:pt x="7105" y="22158"/>
                    <a:pt x="7105" y="21982"/>
                    <a:pt x="7117" y="21793"/>
                  </a:cubicBezTo>
                  <a:close/>
                  <a:moveTo>
                    <a:pt x="2678" y="15455"/>
                  </a:moveTo>
                  <a:cubicBezTo>
                    <a:pt x="2678" y="15456"/>
                    <a:pt x="2678" y="15996"/>
                    <a:pt x="2628" y="16801"/>
                  </a:cubicBezTo>
                  <a:cubicBezTo>
                    <a:pt x="2616" y="17203"/>
                    <a:pt x="2578" y="17681"/>
                    <a:pt x="2540" y="18184"/>
                  </a:cubicBezTo>
                  <a:cubicBezTo>
                    <a:pt x="2528" y="18436"/>
                    <a:pt x="2502" y="18687"/>
                    <a:pt x="2490" y="18951"/>
                  </a:cubicBezTo>
                  <a:lnTo>
                    <a:pt x="2414" y="19756"/>
                  </a:lnTo>
                  <a:lnTo>
                    <a:pt x="2339" y="20548"/>
                  </a:lnTo>
                  <a:cubicBezTo>
                    <a:pt x="2314" y="20812"/>
                    <a:pt x="2276" y="21076"/>
                    <a:pt x="2251" y="21328"/>
                  </a:cubicBezTo>
                  <a:cubicBezTo>
                    <a:pt x="2201" y="21831"/>
                    <a:pt x="2150" y="22296"/>
                    <a:pt x="2100" y="22698"/>
                  </a:cubicBezTo>
                  <a:cubicBezTo>
                    <a:pt x="1999" y="23503"/>
                    <a:pt x="1911" y="24031"/>
                    <a:pt x="1911" y="24031"/>
                  </a:cubicBezTo>
                  <a:cubicBezTo>
                    <a:pt x="1911" y="24031"/>
                    <a:pt x="1911" y="23491"/>
                    <a:pt x="1962" y="22686"/>
                  </a:cubicBezTo>
                  <a:cubicBezTo>
                    <a:pt x="1987" y="22271"/>
                    <a:pt x="2012" y="21806"/>
                    <a:pt x="2050" y="21303"/>
                  </a:cubicBezTo>
                  <a:cubicBezTo>
                    <a:pt x="2075" y="21051"/>
                    <a:pt x="2087" y="20787"/>
                    <a:pt x="2113" y="20523"/>
                  </a:cubicBezTo>
                  <a:lnTo>
                    <a:pt x="2175" y="19731"/>
                  </a:lnTo>
                  <a:lnTo>
                    <a:pt x="2251" y="18926"/>
                  </a:lnTo>
                  <a:cubicBezTo>
                    <a:pt x="2276" y="18662"/>
                    <a:pt x="2314" y="18410"/>
                    <a:pt x="2339" y="18159"/>
                  </a:cubicBezTo>
                  <a:cubicBezTo>
                    <a:pt x="2389" y="17656"/>
                    <a:pt x="2452" y="17191"/>
                    <a:pt x="2490" y="16788"/>
                  </a:cubicBezTo>
                  <a:cubicBezTo>
                    <a:pt x="2590" y="15984"/>
                    <a:pt x="2678" y="15456"/>
                    <a:pt x="2678" y="15455"/>
                  </a:cubicBezTo>
                  <a:close/>
                  <a:moveTo>
                    <a:pt x="13304" y="18687"/>
                  </a:moveTo>
                  <a:lnTo>
                    <a:pt x="13266" y="18813"/>
                  </a:lnTo>
                  <a:cubicBezTo>
                    <a:pt x="13254" y="18876"/>
                    <a:pt x="13229" y="18926"/>
                    <a:pt x="13204" y="18976"/>
                  </a:cubicBezTo>
                  <a:cubicBezTo>
                    <a:pt x="13178" y="19052"/>
                    <a:pt x="13153" y="19115"/>
                    <a:pt x="13116" y="19177"/>
                  </a:cubicBezTo>
                  <a:cubicBezTo>
                    <a:pt x="13090" y="19265"/>
                    <a:pt x="13053" y="19353"/>
                    <a:pt x="13015" y="19442"/>
                  </a:cubicBezTo>
                  <a:lnTo>
                    <a:pt x="13002" y="19429"/>
                  </a:lnTo>
                  <a:lnTo>
                    <a:pt x="12914" y="19567"/>
                  </a:lnTo>
                  <a:cubicBezTo>
                    <a:pt x="12889" y="19605"/>
                    <a:pt x="12852" y="19655"/>
                    <a:pt x="12826" y="19693"/>
                  </a:cubicBezTo>
                  <a:cubicBezTo>
                    <a:pt x="12789" y="19743"/>
                    <a:pt x="12751" y="19794"/>
                    <a:pt x="12713" y="19831"/>
                  </a:cubicBezTo>
                  <a:lnTo>
                    <a:pt x="12600" y="19970"/>
                  </a:lnTo>
                  <a:cubicBezTo>
                    <a:pt x="12525" y="20070"/>
                    <a:pt x="12424" y="20158"/>
                    <a:pt x="12323" y="20259"/>
                  </a:cubicBezTo>
                  <a:cubicBezTo>
                    <a:pt x="12235" y="20359"/>
                    <a:pt x="12122" y="20447"/>
                    <a:pt x="12009" y="20548"/>
                  </a:cubicBezTo>
                  <a:cubicBezTo>
                    <a:pt x="11908" y="20649"/>
                    <a:pt x="11783" y="20724"/>
                    <a:pt x="11657" y="20825"/>
                  </a:cubicBezTo>
                  <a:cubicBezTo>
                    <a:pt x="11405" y="21013"/>
                    <a:pt x="11129" y="21177"/>
                    <a:pt x="10852" y="21328"/>
                  </a:cubicBezTo>
                  <a:cubicBezTo>
                    <a:pt x="10701" y="21403"/>
                    <a:pt x="10563" y="21491"/>
                    <a:pt x="10399" y="21554"/>
                  </a:cubicBezTo>
                  <a:cubicBezTo>
                    <a:pt x="10249" y="21617"/>
                    <a:pt x="10085" y="21705"/>
                    <a:pt x="9934" y="21755"/>
                  </a:cubicBezTo>
                  <a:cubicBezTo>
                    <a:pt x="9607" y="21881"/>
                    <a:pt x="9293" y="21994"/>
                    <a:pt x="8953" y="22095"/>
                  </a:cubicBezTo>
                  <a:lnTo>
                    <a:pt x="7972" y="22359"/>
                  </a:lnTo>
                  <a:lnTo>
                    <a:pt x="7507" y="22522"/>
                  </a:lnTo>
                  <a:lnTo>
                    <a:pt x="7055" y="22711"/>
                  </a:lnTo>
                  <a:cubicBezTo>
                    <a:pt x="6904" y="22786"/>
                    <a:pt x="6765" y="22849"/>
                    <a:pt x="6627" y="22937"/>
                  </a:cubicBezTo>
                  <a:lnTo>
                    <a:pt x="6426" y="23050"/>
                  </a:lnTo>
                  <a:lnTo>
                    <a:pt x="6325" y="23113"/>
                  </a:lnTo>
                  <a:lnTo>
                    <a:pt x="6237" y="23176"/>
                  </a:lnTo>
                  <a:cubicBezTo>
                    <a:pt x="6111" y="23252"/>
                    <a:pt x="5998" y="23340"/>
                    <a:pt x="5885" y="23440"/>
                  </a:cubicBezTo>
                  <a:cubicBezTo>
                    <a:pt x="5772" y="23528"/>
                    <a:pt x="5671" y="23616"/>
                    <a:pt x="5571" y="23717"/>
                  </a:cubicBezTo>
                  <a:cubicBezTo>
                    <a:pt x="5470" y="23805"/>
                    <a:pt x="5395" y="23906"/>
                    <a:pt x="5307" y="23994"/>
                  </a:cubicBezTo>
                  <a:cubicBezTo>
                    <a:pt x="5219" y="24082"/>
                    <a:pt x="5143" y="24182"/>
                    <a:pt x="5080" y="24270"/>
                  </a:cubicBezTo>
                  <a:cubicBezTo>
                    <a:pt x="4967" y="24434"/>
                    <a:pt x="4866" y="24597"/>
                    <a:pt x="4766" y="24761"/>
                  </a:cubicBezTo>
                  <a:cubicBezTo>
                    <a:pt x="4690" y="24899"/>
                    <a:pt x="4628" y="25025"/>
                    <a:pt x="4590" y="25100"/>
                  </a:cubicBezTo>
                  <a:lnTo>
                    <a:pt x="4527" y="25213"/>
                  </a:lnTo>
                  <a:lnTo>
                    <a:pt x="4577" y="25100"/>
                  </a:lnTo>
                  <a:cubicBezTo>
                    <a:pt x="4615" y="25012"/>
                    <a:pt x="4678" y="24899"/>
                    <a:pt x="4753" y="24748"/>
                  </a:cubicBezTo>
                  <a:cubicBezTo>
                    <a:pt x="4841" y="24572"/>
                    <a:pt x="4942" y="24396"/>
                    <a:pt x="5055" y="24232"/>
                  </a:cubicBezTo>
                  <a:cubicBezTo>
                    <a:pt x="5105" y="24144"/>
                    <a:pt x="5193" y="24044"/>
                    <a:pt x="5256" y="23943"/>
                  </a:cubicBezTo>
                  <a:cubicBezTo>
                    <a:pt x="5332" y="23843"/>
                    <a:pt x="5432" y="23755"/>
                    <a:pt x="5520" y="23654"/>
                  </a:cubicBezTo>
                  <a:cubicBezTo>
                    <a:pt x="5621" y="23553"/>
                    <a:pt x="5734" y="23453"/>
                    <a:pt x="5835" y="23365"/>
                  </a:cubicBezTo>
                  <a:cubicBezTo>
                    <a:pt x="5948" y="23264"/>
                    <a:pt x="6074" y="23176"/>
                    <a:pt x="6187" y="23088"/>
                  </a:cubicBezTo>
                  <a:lnTo>
                    <a:pt x="6287" y="23013"/>
                  </a:lnTo>
                  <a:lnTo>
                    <a:pt x="6388" y="22950"/>
                  </a:lnTo>
                  <a:lnTo>
                    <a:pt x="6589" y="22824"/>
                  </a:lnTo>
                  <a:cubicBezTo>
                    <a:pt x="6728" y="22749"/>
                    <a:pt x="6866" y="22673"/>
                    <a:pt x="7017" y="22598"/>
                  </a:cubicBezTo>
                  <a:lnTo>
                    <a:pt x="7469" y="22397"/>
                  </a:lnTo>
                  <a:lnTo>
                    <a:pt x="7935" y="22233"/>
                  </a:lnTo>
                  <a:cubicBezTo>
                    <a:pt x="8274" y="22133"/>
                    <a:pt x="8601" y="22044"/>
                    <a:pt x="8928" y="21956"/>
                  </a:cubicBezTo>
                  <a:cubicBezTo>
                    <a:pt x="9255" y="21856"/>
                    <a:pt x="9569" y="21755"/>
                    <a:pt x="9896" y="21630"/>
                  </a:cubicBezTo>
                  <a:cubicBezTo>
                    <a:pt x="10047" y="21567"/>
                    <a:pt x="10211" y="21504"/>
                    <a:pt x="10349" y="21428"/>
                  </a:cubicBezTo>
                  <a:cubicBezTo>
                    <a:pt x="10500" y="21365"/>
                    <a:pt x="10651" y="21290"/>
                    <a:pt x="10802" y="21215"/>
                  </a:cubicBezTo>
                  <a:cubicBezTo>
                    <a:pt x="11078" y="21064"/>
                    <a:pt x="11343" y="20900"/>
                    <a:pt x="11607" y="20724"/>
                  </a:cubicBezTo>
                  <a:cubicBezTo>
                    <a:pt x="11732" y="20636"/>
                    <a:pt x="11846" y="20548"/>
                    <a:pt x="11959" y="20460"/>
                  </a:cubicBezTo>
                  <a:cubicBezTo>
                    <a:pt x="12072" y="20385"/>
                    <a:pt x="12172" y="20284"/>
                    <a:pt x="12273" y="20196"/>
                  </a:cubicBezTo>
                  <a:cubicBezTo>
                    <a:pt x="12374" y="20095"/>
                    <a:pt x="12462" y="20020"/>
                    <a:pt x="12550" y="19919"/>
                  </a:cubicBezTo>
                  <a:lnTo>
                    <a:pt x="12675" y="19781"/>
                  </a:lnTo>
                  <a:cubicBezTo>
                    <a:pt x="12713" y="19743"/>
                    <a:pt x="12738" y="19693"/>
                    <a:pt x="12776" y="19655"/>
                  </a:cubicBezTo>
                  <a:cubicBezTo>
                    <a:pt x="12814" y="19605"/>
                    <a:pt x="12852" y="19567"/>
                    <a:pt x="12877" y="19530"/>
                  </a:cubicBezTo>
                  <a:lnTo>
                    <a:pt x="12965" y="19404"/>
                  </a:lnTo>
                  <a:cubicBezTo>
                    <a:pt x="13015" y="19328"/>
                    <a:pt x="13053" y="19253"/>
                    <a:pt x="13103" y="19165"/>
                  </a:cubicBezTo>
                  <a:cubicBezTo>
                    <a:pt x="13141" y="19102"/>
                    <a:pt x="13166" y="19039"/>
                    <a:pt x="13191" y="18976"/>
                  </a:cubicBezTo>
                  <a:cubicBezTo>
                    <a:pt x="13216" y="18926"/>
                    <a:pt x="13241" y="18876"/>
                    <a:pt x="13254" y="18813"/>
                  </a:cubicBezTo>
                  <a:lnTo>
                    <a:pt x="13304" y="18687"/>
                  </a:lnTo>
                  <a:close/>
                  <a:moveTo>
                    <a:pt x="9192" y="22258"/>
                  </a:moveTo>
                  <a:cubicBezTo>
                    <a:pt x="9305" y="22334"/>
                    <a:pt x="9431" y="22422"/>
                    <a:pt x="9544" y="22510"/>
                  </a:cubicBezTo>
                  <a:cubicBezTo>
                    <a:pt x="10010" y="22887"/>
                    <a:pt x="10450" y="23302"/>
                    <a:pt x="10852" y="23767"/>
                  </a:cubicBezTo>
                  <a:cubicBezTo>
                    <a:pt x="11129" y="24094"/>
                    <a:pt x="11405" y="24434"/>
                    <a:pt x="11644" y="24798"/>
                  </a:cubicBezTo>
                  <a:cubicBezTo>
                    <a:pt x="11745" y="24937"/>
                    <a:pt x="11833" y="25088"/>
                    <a:pt x="11908" y="25238"/>
                  </a:cubicBezTo>
                  <a:lnTo>
                    <a:pt x="11896" y="25226"/>
                  </a:lnTo>
                  <a:cubicBezTo>
                    <a:pt x="11808" y="25088"/>
                    <a:pt x="11720" y="24949"/>
                    <a:pt x="11619" y="24811"/>
                  </a:cubicBezTo>
                  <a:cubicBezTo>
                    <a:pt x="11368" y="24471"/>
                    <a:pt x="11091" y="24132"/>
                    <a:pt x="10789" y="23818"/>
                  </a:cubicBezTo>
                  <a:cubicBezTo>
                    <a:pt x="10387" y="23377"/>
                    <a:pt x="9947" y="22975"/>
                    <a:pt x="9469" y="22610"/>
                  </a:cubicBezTo>
                  <a:cubicBezTo>
                    <a:pt x="9331" y="22510"/>
                    <a:pt x="9180" y="22409"/>
                    <a:pt x="9029" y="22296"/>
                  </a:cubicBezTo>
                  <a:lnTo>
                    <a:pt x="9192" y="22258"/>
                  </a:lnTo>
                  <a:close/>
                  <a:moveTo>
                    <a:pt x="3546" y="19995"/>
                  </a:moveTo>
                  <a:cubicBezTo>
                    <a:pt x="3622" y="20058"/>
                    <a:pt x="3710" y="20133"/>
                    <a:pt x="3798" y="20196"/>
                  </a:cubicBezTo>
                  <a:cubicBezTo>
                    <a:pt x="3772" y="20950"/>
                    <a:pt x="3785" y="21692"/>
                    <a:pt x="3848" y="22447"/>
                  </a:cubicBezTo>
                  <a:cubicBezTo>
                    <a:pt x="3873" y="22761"/>
                    <a:pt x="3911" y="23013"/>
                    <a:pt x="3936" y="23201"/>
                  </a:cubicBezTo>
                  <a:cubicBezTo>
                    <a:pt x="3961" y="23390"/>
                    <a:pt x="3986" y="23491"/>
                    <a:pt x="3986" y="23491"/>
                  </a:cubicBezTo>
                  <a:cubicBezTo>
                    <a:pt x="3986" y="23491"/>
                    <a:pt x="3999" y="23390"/>
                    <a:pt x="4024" y="23201"/>
                  </a:cubicBezTo>
                  <a:cubicBezTo>
                    <a:pt x="4049" y="23025"/>
                    <a:pt x="4087" y="22761"/>
                    <a:pt x="4125" y="22447"/>
                  </a:cubicBezTo>
                  <a:cubicBezTo>
                    <a:pt x="4137" y="22283"/>
                    <a:pt x="4162" y="22120"/>
                    <a:pt x="4175" y="21944"/>
                  </a:cubicBezTo>
                  <a:cubicBezTo>
                    <a:pt x="4187" y="21755"/>
                    <a:pt x="4200" y="21567"/>
                    <a:pt x="4213" y="21378"/>
                  </a:cubicBezTo>
                  <a:cubicBezTo>
                    <a:pt x="4225" y="21177"/>
                    <a:pt x="4238" y="20976"/>
                    <a:pt x="4250" y="20774"/>
                  </a:cubicBezTo>
                  <a:lnTo>
                    <a:pt x="4263" y="20523"/>
                  </a:lnTo>
                  <a:lnTo>
                    <a:pt x="4376" y="20586"/>
                  </a:lnTo>
                  <a:lnTo>
                    <a:pt x="4376" y="20598"/>
                  </a:lnTo>
                  <a:lnTo>
                    <a:pt x="4376" y="21039"/>
                  </a:lnTo>
                  <a:cubicBezTo>
                    <a:pt x="4376" y="21328"/>
                    <a:pt x="4389" y="21604"/>
                    <a:pt x="4414" y="21831"/>
                  </a:cubicBezTo>
                  <a:cubicBezTo>
                    <a:pt x="4439" y="22057"/>
                    <a:pt x="4464" y="22258"/>
                    <a:pt x="4477" y="22384"/>
                  </a:cubicBezTo>
                  <a:cubicBezTo>
                    <a:pt x="4502" y="22522"/>
                    <a:pt x="4514" y="22598"/>
                    <a:pt x="4514" y="22598"/>
                  </a:cubicBezTo>
                  <a:cubicBezTo>
                    <a:pt x="4514" y="22598"/>
                    <a:pt x="4527" y="22522"/>
                    <a:pt x="4552" y="22384"/>
                  </a:cubicBezTo>
                  <a:cubicBezTo>
                    <a:pt x="4565" y="22258"/>
                    <a:pt x="4602" y="22057"/>
                    <a:pt x="4615" y="21831"/>
                  </a:cubicBezTo>
                  <a:cubicBezTo>
                    <a:pt x="4628" y="21718"/>
                    <a:pt x="4653" y="21592"/>
                    <a:pt x="4653" y="21466"/>
                  </a:cubicBezTo>
                  <a:cubicBezTo>
                    <a:pt x="4665" y="21328"/>
                    <a:pt x="4678" y="21189"/>
                    <a:pt x="4690" y="21051"/>
                  </a:cubicBezTo>
                  <a:cubicBezTo>
                    <a:pt x="4690" y="20963"/>
                    <a:pt x="4703" y="20862"/>
                    <a:pt x="4716" y="20774"/>
                  </a:cubicBezTo>
                  <a:cubicBezTo>
                    <a:pt x="5369" y="21127"/>
                    <a:pt x="6049" y="21428"/>
                    <a:pt x="6753" y="21680"/>
                  </a:cubicBezTo>
                  <a:lnTo>
                    <a:pt x="6753" y="22044"/>
                  </a:lnTo>
                  <a:cubicBezTo>
                    <a:pt x="6753" y="22195"/>
                    <a:pt x="6753" y="22346"/>
                    <a:pt x="6765" y="22485"/>
                  </a:cubicBezTo>
                  <a:cubicBezTo>
                    <a:pt x="5822" y="22950"/>
                    <a:pt x="5043" y="23704"/>
                    <a:pt x="4552" y="24635"/>
                  </a:cubicBezTo>
                  <a:lnTo>
                    <a:pt x="4540" y="24622"/>
                  </a:lnTo>
                  <a:lnTo>
                    <a:pt x="4414" y="24509"/>
                  </a:lnTo>
                  <a:lnTo>
                    <a:pt x="4313" y="24409"/>
                  </a:lnTo>
                  <a:cubicBezTo>
                    <a:pt x="4250" y="24346"/>
                    <a:pt x="4200" y="24270"/>
                    <a:pt x="4150" y="24207"/>
                  </a:cubicBezTo>
                  <a:cubicBezTo>
                    <a:pt x="4062" y="24107"/>
                    <a:pt x="3986" y="24006"/>
                    <a:pt x="3911" y="23893"/>
                  </a:cubicBezTo>
                  <a:cubicBezTo>
                    <a:pt x="3873" y="23818"/>
                    <a:pt x="3835" y="23767"/>
                    <a:pt x="3835" y="23767"/>
                  </a:cubicBezTo>
                  <a:lnTo>
                    <a:pt x="3835" y="23767"/>
                  </a:lnTo>
                  <a:cubicBezTo>
                    <a:pt x="3835" y="23830"/>
                    <a:pt x="3848" y="23880"/>
                    <a:pt x="3848" y="23931"/>
                  </a:cubicBezTo>
                  <a:cubicBezTo>
                    <a:pt x="3848" y="24069"/>
                    <a:pt x="3873" y="24220"/>
                    <a:pt x="3911" y="24358"/>
                  </a:cubicBezTo>
                  <a:cubicBezTo>
                    <a:pt x="3923" y="24459"/>
                    <a:pt x="3961" y="24559"/>
                    <a:pt x="3999" y="24660"/>
                  </a:cubicBezTo>
                  <a:cubicBezTo>
                    <a:pt x="4011" y="24710"/>
                    <a:pt x="4024" y="24761"/>
                    <a:pt x="4049" y="24824"/>
                  </a:cubicBezTo>
                  <a:lnTo>
                    <a:pt x="4125" y="25000"/>
                  </a:lnTo>
                  <a:cubicBezTo>
                    <a:pt x="4162" y="25075"/>
                    <a:pt x="4200" y="25150"/>
                    <a:pt x="4250" y="25226"/>
                  </a:cubicBezTo>
                  <a:cubicBezTo>
                    <a:pt x="4238" y="25251"/>
                    <a:pt x="4225" y="25289"/>
                    <a:pt x="4213" y="25314"/>
                  </a:cubicBezTo>
                  <a:cubicBezTo>
                    <a:pt x="3785" y="24861"/>
                    <a:pt x="3546" y="24258"/>
                    <a:pt x="3546" y="23641"/>
                  </a:cubicBezTo>
                  <a:lnTo>
                    <a:pt x="3546" y="19995"/>
                  </a:lnTo>
                  <a:close/>
                  <a:moveTo>
                    <a:pt x="13002" y="19869"/>
                  </a:moveTo>
                  <a:lnTo>
                    <a:pt x="13002" y="23641"/>
                  </a:lnTo>
                  <a:cubicBezTo>
                    <a:pt x="13002" y="24308"/>
                    <a:pt x="12726" y="24949"/>
                    <a:pt x="12248" y="25415"/>
                  </a:cubicBezTo>
                  <a:lnTo>
                    <a:pt x="12235" y="25377"/>
                  </a:lnTo>
                  <a:lnTo>
                    <a:pt x="12235" y="25364"/>
                  </a:lnTo>
                  <a:cubicBezTo>
                    <a:pt x="12399" y="25113"/>
                    <a:pt x="12525" y="24849"/>
                    <a:pt x="12625" y="24585"/>
                  </a:cubicBezTo>
                  <a:cubicBezTo>
                    <a:pt x="12663" y="24459"/>
                    <a:pt x="12701" y="24333"/>
                    <a:pt x="12726" y="24232"/>
                  </a:cubicBezTo>
                  <a:cubicBezTo>
                    <a:pt x="12763" y="24119"/>
                    <a:pt x="12776" y="24019"/>
                    <a:pt x="12789" y="23931"/>
                  </a:cubicBezTo>
                  <a:cubicBezTo>
                    <a:pt x="12826" y="23780"/>
                    <a:pt x="12839" y="23629"/>
                    <a:pt x="12852" y="23478"/>
                  </a:cubicBezTo>
                  <a:cubicBezTo>
                    <a:pt x="12852" y="23390"/>
                    <a:pt x="12839" y="23327"/>
                    <a:pt x="12839" y="23327"/>
                  </a:cubicBezTo>
                  <a:lnTo>
                    <a:pt x="12826" y="23365"/>
                  </a:lnTo>
                  <a:cubicBezTo>
                    <a:pt x="12814" y="23377"/>
                    <a:pt x="12789" y="23415"/>
                    <a:pt x="12776" y="23453"/>
                  </a:cubicBezTo>
                  <a:lnTo>
                    <a:pt x="12688" y="23591"/>
                  </a:lnTo>
                  <a:lnTo>
                    <a:pt x="12562" y="23780"/>
                  </a:lnTo>
                  <a:cubicBezTo>
                    <a:pt x="12512" y="23843"/>
                    <a:pt x="12462" y="23918"/>
                    <a:pt x="12399" y="23994"/>
                  </a:cubicBezTo>
                  <a:cubicBezTo>
                    <a:pt x="12349" y="24069"/>
                    <a:pt x="12286" y="24157"/>
                    <a:pt x="12210" y="24232"/>
                  </a:cubicBezTo>
                  <a:cubicBezTo>
                    <a:pt x="12084" y="24371"/>
                    <a:pt x="11959" y="24497"/>
                    <a:pt x="11833" y="24610"/>
                  </a:cubicBezTo>
                  <a:cubicBezTo>
                    <a:pt x="11179" y="23679"/>
                    <a:pt x="10374" y="22862"/>
                    <a:pt x="9456" y="22183"/>
                  </a:cubicBezTo>
                  <a:cubicBezTo>
                    <a:pt x="10311" y="21906"/>
                    <a:pt x="11129" y="21491"/>
                    <a:pt x="11871" y="20963"/>
                  </a:cubicBezTo>
                  <a:lnTo>
                    <a:pt x="11871" y="21051"/>
                  </a:lnTo>
                  <a:cubicBezTo>
                    <a:pt x="11871" y="21202"/>
                    <a:pt x="11883" y="21328"/>
                    <a:pt x="11896" y="21466"/>
                  </a:cubicBezTo>
                  <a:cubicBezTo>
                    <a:pt x="11908" y="21604"/>
                    <a:pt x="11921" y="21718"/>
                    <a:pt x="11934" y="21843"/>
                  </a:cubicBezTo>
                  <a:cubicBezTo>
                    <a:pt x="11959" y="22070"/>
                    <a:pt x="11984" y="22258"/>
                    <a:pt x="12009" y="22397"/>
                  </a:cubicBezTo>
                  <a:cubicBezTo>
                    <a:pt x="12022" y="22535"/>
                    <a:pt x="12047" y="22610"/>
                    <a:pt x="12047" y="22610"/>
                  </a:cubicBezTo>
                  <a:cubicBezTo>
                    <a:pt x="12047" y="22610"/>
                    <a:pt x="12059" y="22535"/>
                    <a:pt x="12072" y="22397"/>
                  </a:cubicBezTo>
                  <a:cubicBezTo>
                    <a:pt x="12097" y="22258"/>
                    <a:pt x="12122" y="22070"/>
                    <a:pt x="12147" y="21831"/>
                  </a:cubicBezTo>
                  <a:cubicBezTo>
                    <a:pt x="12160" y="21604"/>
                    <a:pt x="12172" y="21328"/>
                    <a:pt x="12185" y="21051"/>
                  </a:cubicBezTo>
                  <a:lnTo>
                    <a:pt x="12185" y="20712"/>
                  </a:lnTo>
                  <a:lnTo>
                    <a:pt x="12298" y="20624"/>
                  </a:lnTo>
                  <a:lnTo>
                    <a:pt x="12298" y="20774"/>
                  </a:lnTo>
                  <a:cubicBezTo>
                    <a:pt x="12311" y="20988"/>
                    <a:pt x="12323" y="21189"/>
                    <a:pt x="12336" y="21378"/>
                  </a:cubicBezTo>
                  <a:cubicBezTo>
                    <a:pt x="12349" y="21579"/>
                    <a:pt x="12374" y="21768"/>
                    <a:pt x="12386" y="21944"/>
                  </a:cubicBezTo>
                  <a:cubicBezTo>
                    <a:pt x="12399" y="22120"/>
                    <a:pt x="12424" y="22296"/>
                    <a:pt x="12437" y="22447"/>
                  </a:cubicBezTo>
                  <a:cubicBezTo>
                    <a:pt x="12462" y="22761"/>
                    <a:pt x="12499" y="23025"/>
                    <a:pt x="12525" y="23214"/>
                  </a:cubicBezTo>
                  <a:cubicBezTo>
                    <a:pt x="12550" y="23390"/>
                    <a:pt x="12575" y="23491"/>
                    <a:pt x="12575" y="23491"/>
                  </a:cubicBezTo>
                  <a:cubicBezTo>
                    <a:pt x="12575" y="23491"/>
                    <a:pt x="12600" y="23390"/>
                    <a:pt x="12625" y="23214"/>
                  </a:cubicBezTo>
                  <a:cubicBezTo>
                    <a:pt x="12650" y="23025"/>
                    <a:pt x="12688" y="22761"/>
                    <a:pt x="12713" y="22447"/>
                  </a:cubicBezTo>
                  <a:cubicBezTo>
                    <a:pt x="12776" y="21692"/>
                    <a:pt x="12789" y="20938"/>
                    <a:pt x="12751" y="20171"/>
                  </a:cubicBezTo>
                  <a:cubicBezTo>
                    <a:pt x="12839" y="20070"/>
                    <a:pt x="12927" y="19970"/>
                    <a:pt x="13002" y="19869"/>
                  </a:cubicBezTo>
                  <a:close/>
                  <a:moveTo>
                    <a:pt x="8727" y="22397"/>
                  </a:moveTo>
                  <a:cubicBezTo>
                    <a:pt x="9821" y="23025"/>
                    <a:pt x="10877" y="24220"/>
                    <a:pt x="11393" y="24949"/>
                  </a:cubicBezTo>
                  <a:lnTo>
                    <a:pt x="11368" y="24962"/>
                  </a:lnTo>
                  <a:cubicBezTo>
                    <a:pt x="11317" y="25000"/>
                    <a:pt x="11267" y="25037"/>
                    <a:pt x="11217" y="25075"/>
                  </a:cubicBezTo>
                  <a:cubicBezTo>
                    <a:pt x="11166" y="25113"/>
                    <a:pt x="11104" y="25138"/>
                    <a:pt x="11041" y="25176"/>
                  </a:cubicBezTo>
                  <a:cubicBezTo>
                    <a:pt x="10978" y="25201"/>
                    <a:pt x="10915" y="25238"/>
                    <a:pt x="10865" y="25276"/>
                  </a:cubicBezTo>
                  <a:cubicBezTo>
                    <a:pt x="10802" y="25301"/>
                    <a:pt x="10726" y="25327"/>
                    <a:pt x="10663" y="25352"/>
                  </a:cubicBezTo>
                  <a:cubicBezTo>
                    <a:pt x="10601" y="25377"/>
                    <a:pt x="10538" y="25415"/>
                    <a:pt x="10475" y="25440"/>
                  </a:cubicBezTo>
                  <a:cubicBezTo>
                    <a:pt x="10412" y="25465"/>
                    <a:pt x="10362" y="25477"/>
                    <a:pt x="10311" y="25490"/>
                  </a:cubicBezTo>
                  <a:lnTo>
                    <a:pt x="10337" y="25465"/>
                  </a:lnTo>
                  <a:cubicBezTo>
                    <a:pt x="10399" y="25377"/>
                    <a:pt x="10450" y="25289"/>
                    <a:pt x="10487" y="25201"/>
                  </a:cubicBezTo>
                  <a:cubicBezTo>
                    <a:pt x="10525" y="25138"/>
                    <a:pt x="10538" y="25075"/>
                    <a:pt x="10550" y="25012"/>
                  </a:cubicBezTo>
                  <a:cubicBezTo>
                    <a:pt x="10550" y="24987"/>
                    <a:pt x="10550" y="24962"/>
                    <a:pt x="10550" y="24937"/>
                  </a:cubicBezTo>
                  <a:cubicBezTo>
                    <a:pt x="10538" y="24949"/>
                    <a:pt x="10513" y="24949"/>
                    <a:pt x="10500" y="24962"/>
                  </a:cubicBezTo>
                  <a:cubicBezTo>
                    <a:pt x="10450" y="24987"/>
                    <a:pt x="10412" y="25012"/>
                    <a:pt x="10362" y="25037"/>
                  </a:cubicBezTo>
                  <a:cubicBezTo>
                    <a:pt x="10286" y="25062"/>
                    <a:pt x="10211" y="25088"/>
                    <a:pt x="10135" y="25100"/>
                  </a:cubicBezTo>
                  <a:cubicBezTo>
                    <a:pt x="10098" y="25113"/>
                    <a:pt x="10060" y="25125"/>
                    <a:pt x="10010" y="25125"/>
                  </a:cubicBezTo>
                  <a:cubicBezTo>
                    <a:pt x="9959" y="25138"/>
                    <a:pt x="9909" y="25138"/>
                    <a:pt x="9859" y="25138"/>
                  </a:cubicBezTo>
                  <a:cubicBezTo>
                    <a:pt x="9808" y="25150"/>
                    <a:pt x="9758" y="25150"/>
                    <a:pt x="9708" y="25163"/>
                  </a:cubicBezTo>
                  <a:lnTo>
                    <a:pt x="9532" y="25163"/>
                  </a:lnTo>
                  <a:cubicBezTo>
                    <a:pt x="9475" y="25169"/>
                    <a:pt x="9415" y="25169"/>
                    <a:pt x="9354" y="25169"/>
                  </a:cubicBezTo>
                  <a:cubicBezTo>
                    <a:pt x="9293" y="25169"/>
                    <a:pt x="9230" y="25169"/>
                    <a:pt x="9167" y="25176"/>
                  </a:cubicBezTo>
                  <a:lnTo>
                    <a:pt x="8740" y="25176"/>
                  </a:lnTo>
                  <a:cubicBezTo>
                    <a:pt x="8853" y="24471"/>
                    <a:pt x="8450" y="24195"/>
                    <a:pt x="8488" y="23742"/>
                  </a:cubicBezTo>
                  <a:cubicBezTo>
                    <a:pt x="8538" y="23080"/>
                    <a:pt x="8529" y="22834"/>
                    <a:pt x="8482" y="22834"/>
                  </a:cubicBezTo>
                  <a:cubicBezTo>
                    <a:pt x="8401" y="22834"/>
                    <a:pt x="8207" y="23590"/>
                    <a:pt x="8023" y="24182"/>
                  </a:cubicBezTo>
                  <a:cubicBezTo>
                    <a:pt x="7935" y="24509"/>
                    <a:pt x="7922" y="24849"/>
                    <a:pt x="7972" y="25188"/>
                  </a:cubicBezTo>
                  <a:lnTo>
                    <a:pt x="6841" y="25188"/>
                  </a:lnTo>
                  <a:cubicBezTo>
                    <a:pt x="6740" y="25188"/>
                    <a:pt x="6652" y="25176"/>
                    <a:pt x="6564" y="25163"/>
                  </a:cubicBezTo>
                  <a:cubicBezTo>
                    <a:pt x="6489" y="25150"/>
                    <a:pt x="6413" y="25138"/>
                    <a:pt x="6338" y="25125"/>
                  </a:cubicBezTo>
                  <a:cubicBezTo>
                    <a:pt x="6287" y="25100"/>
                    <a:pt x="6237" y="25088"/>
                    <a:pt x="6199" y="25062"/>
                  </a:cubicBezTo>
                  <a:cubicBezTo>
                    <a:pt x="6174" y="25050"/>
                    <a:pt x="6162" y="25050"/>
                    <a:pt x="6149" y="25037"/>
                  </a:cubicBezTo>
                  <a:cubicBezTo>
                    <a:pt x="6137" y="25037"/>
                    <a:pt x="6137" y="25050"/>
                    <a:pt x="6149" y="25050"/>
                  </a:cubicBezTo>
                  <a:cubicBezTo>
                    <a:pt x="6137" y="25062"/>
                    <a:pt x="6137" y="25088"/>
                    <a:pt x="6149" y="25100"/>
                  </a:cubicBezTo>
                  <a:cubicBezTo>
                    <a:pt x="6162" y="25163"/>
                    <a:pt x="6174" y="25226"/>
                    <a:pt x="6212" y="25289"/>
                  </a:cubicBezTo>
                  <a:cubicBezTo>
                    <a:pt x="6262" y="25377"/>
                    <a:pt x="6313" y="25465"/>
                    <a:pt x="6388" y="25540"/>
                  </a:cubicBezTo>
                  <a:lnTo>
                    <a:pt x="6426" y="25578"/>
                  </a:lnTo>
                  <a:cubicBezTo>
                    <a:pt x="6338" y="25553"/>
                    <a:pt x="6250" y="25540"/>
                    <a:pt x="6162" y="25515"/>
                  </a:cubicBezTo>
                  <a:cubicBezTo>
                    <a:pt x="6036" y="25465"/>
                    <a:pt x="5910" y="25427"/>
                    <a:pt x="5772" y="25377"/>
                  </a:cubicBezTo>
                  <a:lnTo>
                    <a:pt x="5407" y="25226"/>
                  </a:lnTo>
                  <a:cubicBezTo>
                    <a:pt x="5294" y="25163"/>
                    <a:pt x="5181" y="25100"/>
                    <a:pt x="5080" y="25037"/>
                  </a:cubicBezTo>
                  <a:lnTo>
                    <a:pt x="4967" y="24962"/>
                  </a:lnTo>
                  <a:cubicBezTo>
                    <a:pt x="5369" y="24170"/>
                    <a:pt x="6011" y="23516"/>
                    <a:pt x="6803" y="23101"/>
                  </a:cubicBezTo>
                  <a:lnTo>
                    <a:pt x="6803" y="23126"/>
                  </a:lnTo>
                  <a:cubicBezTo>
                    <a:pt x="6803" y="23302"/>
                    <a:pt x="6828" y="23453"/>
                    <a:pt x="6841" y="23604"/>
                  </a:cubicBezTo>
                  <a:cubicBezTo>
                    <a:pt x="6853" y="23755"/>
                    <a:pt x="6878" y="23880"/>
                    <a:pt x="6891" y="23994"/>
                  </a:cubicBezTo>
                  <a:cubicBezTo>
                    <a:pt x="6904" y="24119"/>
                    <a:pt x="6916" y="24220"/>
                    <a:pt x="6941" y="24295"/>
                  </a:cubicBezTo>
                  <a:cubicBezTo>
                    <a:pt x="6966" y="24459"/>
                    <a:pt x="6992" y="24559"/>
                    <a:pt x="6992" y="24559"/>
                  </a:cubicBezTo>
                  <a:cubicBezTo>
                    <a:pt x="6992" y="24559"/>
                    <a:pt x="6992" y="24459"/>
                    <a:pt x="7004" y="24295"/>
                  </a:cubicBezTo>
                  <a:cubicBezTo>
                    <a:pt x="7017" y="24119"/>
                    <a:pt x="7042" y="23880"/>
                    <a:pt x="7042" y="23591"/>
                  </a:cubicBezTo>
                  <a:cubicBezTo>
                    <a:pt x="7055" y="23403"/>
                    <a:pt x="7067" y="23189"/>
                    <a:pt x="7080" y="22962"/>
                  </a:cubicBezTo>
                  <a:cubicBezTo>
                    <a:pt x="7180" y="22912"/>
                    <a:pt x="7281" y="22862"/>
                    <a:pt x="7394" y="22824"/>
                  </a:cubicBezTo>
                  <a:lnTo>
                    <a:pt x="7394" y="22887"/>
                  </a:lnTo>
                  <a:cubicBezTo>
                    <a:pt x="7407" y="23050"/>
                    <a:pt x="7419" y="23214"/>
                    <a:pt x="7444" y="23352"/>
                  </a:cubicBezTo>
                  <a:cubicBezTo>
                    <a:pt x="7457" y="23491"/>
                    <a:pt x="7469" y="23616"/>
                    <a:pt x="7495" y="23717"/>
                  </a:cubicBezTo>
                  <a:cubicBezTo>
                    <a:pt x="7520" y="23918"/>
                    <a:pt x="7545" y="24031"/>
                    <a:pt x="7545" y="24031"/>
                  </a:cubicBezTo>
                  <a:cubicBezTo>
                    <a:pt x="7545" y="24031"/>
                    <a:pt x="7558" y="23918"/>
                    <a:pt x="7558" y="23717"/>
                  </a:cubicBezTo>
                  <a:lnTo>
                    <a:pt x="7595" y="22874"/>
                  </a:lnTo>
                  <a:lnTo>
                    <a:pt x="7595" y="22749"/>
                  </a:lnTo>
                  <a:cubicBezTo>
                    <a:pt x="7922" y="22623"/>
                    <a:pt x="8249" y="22510"/>
                    <a:pt x="8589" y="22434"/>
                  </a:cubicBezTo>
                  <a:lnTo>
                    <a:pt x="8727" y="22397"/>
                  </a:lnTo>
                  <a:close/>
                  <a:moveTo>
                    <a:pt x="4678" y="10954"/>
                  </a:moveTo>
                  <a:lnTo>
                    <a:pt x="4678" y="10954"/>
                  </a:lnTo>
                  <a:cubicBezTo>
                    <a:pt x="4640" y="11545"/>
                    <a:pt x="4426" y="12123"/>
                    <a:pt x="4238" y="12211"/>
                  </a:cubicBezTo>
                  <a:cubicBezTo>
                    <a:pt x="4087" y="12324"/>
                    <a:pt x="3974" y="12475"/>
                    <a:pt x="3923" y="12651"/>
                  </a:cubicBezTo>
                  <a:lnTo>
                    <a:pt x="5030" y="12651"/>
                  </a:lnTo>
                  <a:cubicBezTo>
                    <a:pt x="5030" y="12651"/>
                    <a:pt x="5219" y="14097"/>
                    <a:pt x="4628" y="14399"/>
                  </a:cubicBezTo>
                  <a:cubicBezTo>
                    <a:pt x="4037" y="14713"/>
                    <a:pt x="3835" y="15908"/>
                    <a:pt x="3835" y="15908"/>
                  </a:cubicBezTo>
                  <a:cubicBezTo>
                    <a:pt x="3835" y="15908"/>
                    <a:pt x="3307" y="17505"/>
                    <a:pt x="3207" y="18700"/>
                  </a:cubicBezTo>
                  <a:cubicBezTo>
                    <a:pt x="3181" y="18693"/>
                    <a:pt x="3156" y="18690"/>
                    <a:pt x="3133" y="18690"/>
                  </a:cubicBezTo>
                  <a:cubicBezTo>
                    <a:pt x="3109" y="18690"/>
                    <a:pt x="3087" y="18693"/>
                    <a:pt x="3068" y="18700"/>
                  </a:cubicBezTo>
                  <a:cubicBezTo>
                    <a:pt x="2930" y="18750"/>
                    <a:pt x="2842" y="18901"/>
                    <a:pt x="2880" y="19052"/>
                  </a:cubicBezTo>
                  <a:cubicBezTo>
                    <a:pt x="2943" y="19253"/>
                    <a:pt x="3043" y="19454"/>
                    <a:pt x="3181" y="19618"/>
                  </a:cubicBezTo>
                  <a:lnTo>
                    <a:pt x="3181" y="23641"/>
                  </a:lnTo>
                  <a:cubicBezTo>
                    <a:pt x="3181" y="24446"/>
                    <a:pt x="3521" y="25226"/>
                    <a:pt x="4112" y="25779"/>
                  </a:cubicBezTo>
                  <a:cubicBezTo>
                    <a:pt x="4087" y="25955"/>
                    <a:pt x="4125" y="26144"/>
                    <a:pt x="4213" y="26295"/>
                  </a:cubicBezTo>
                  <a:lnTo>
                    <a:pt x="4464" y="26081"/>
                  </a:lnTo>
                  <a:cubicBezTo>
                    <a:pt x="4955" y="26471"/>
                    <a:pt x="5520" y="26773"/>
                    <a:pt x="6124" y="26974"/>
                  </a:cubicBezTo>
                  <a:lnTo>
                    <a:pt x="6124" y="28508"/>
                  </a:lnTo>
                  <a:cubicBezTo>
                    <a:pt x="6124" y="28508"/>
                    <a:pt x="5810" y="28659"/>
                    <a:pt x="5369" y="28885"/>
                  </a:cubicBezTo>
                  <a:cubicBezTo>
                    <a:pt x="4137" y="28847"/>
                    <a:pt x="2779" y="28697"/>
                    <a:pt x="2352" y="28143"/>
                  </a:cubicBezTo>
                  <a:cubicBezTo>
                    <a:pt x="2100" y="27829"/>
                    <a:pt x="2012" y="27263"/>
                    <a:pt x="2087" y="26496"/>
                  </a:cubicBezTo>
                  <a:lnTo>
                    <a:pt x="2087" y="26483"/>
                  </a:lnTo>
                  <a:cubicBezTo>
                    <a:pt x="2301" y="24371"/>
                    <a:pt x="2616" y="20724"/>
                    <a:pt x="2905" y="17492"/>
                  </a:cubicBezTo>
                  <a:cubicBezTo>
                    <a:pt x="3119" y="15154"/>
                    <a:pt x="3295" y="13142"/>
                    <a:pt x="3383" y="12286"/>
                  </a:cubicBezTo>
                  <a:cubicBezTo>
                    <a:pt x="3433" y="11721"/>
                    <a:pt x="3772" y="11230"/>
                    <a:pt x="4678" y="10954"/>
                  </a:cubicBezTo>
                  <a:close/>
                  <a:moveTo>
                    <a:pt x="11858" y="10903"/>
                  </a:moveTo>
                  <a:lnTo>
                    <a:pt x="11858" y="10903"/>
                  </a:lnTo>
                  <a:cubicBezTo>
                    <a:pt x="12940" y="11155"/>
                    <a:pt x="13116" y="11670"/>
                    <a:pt x="13166" y="12299"/>
                  </a:cubicBezTo>
                  <a:cubicBezTo>
                    <a:pt x="13254" y="13154"/>
                    <a:pt x="13430" y="15166"/>
                    <a:pt x="13644" y="17492"/>
                  </a:cubicBezTo>
                  <a:cubicBezTo>
                    <a:pt x="13933" y="20724"/>
                    <a:pt x="14260" y="24383"/>
                    <a:pt x="14461" y="26496"/>
                  </a:cubicBezTo>
                  <a:cubicBezTo>
                    <a:pt x="14537" y="27263"/>
                    <a:pt x="14449" y="27829"/>
                    <a:pt x="14197" y="28156"/>
                  </a:cubicBezTo>
                  <a:cubicBezTo>
                    <a:pt x="13719" y="28772"/>
                    <a:pt x="12512" y="28885"/>
                    <a:pt x="11192" y="28910"/>
                  </a:cubicBezTo>
                  <a:cubicBezTo>
                    <a:pt x="10752" y="28671"/>
                    <a:pt x="10425" y="28520"/>
                    <a:pt x="10425" y="28520"/>
                  </a:cubicBezTo>
                  <a:lnTo>
                    <a:pt x="10425" y="26961"/>
                  </a:lnTo>
                  <a:cubicBezTo>
                    <a:pt x="11003" y="26773"/>
                    <a:pt x="11544" y="26496"/>
                    <a:pt x="12034" y="26119"/>
                  </a:cubicBezTo>
                  <a:lnTo>
                    <a:pt x="12223" y="26282"/>
                  </a:lnTo>
                  <a:cubicBezTo>
                    <a:pt x="12298" y="26156"/>
                    <a:pt x="12336" y="26018"/>
                    <a:pt x="12336" y="25867"/>
                  </a:cubicBezTo>
                  <a:cubicBezTo>
                    <a:pt x="12977" y="25301"/>
                    <a:pt x="13367" y="24484"/>
                    <a:pt x="13367" y="23629"/>
                  </a:cubicBezTo>
                  <a:lnTo>
                    <a:pt x="13367" y="19291"/>
                  </a:lnTo>
                  <a:cubicBezTo>
                    <a:pt x="13443" y="19127"/>
                    <a:pt x="13505" y="18951"/>
                    <a:pt x="13556" y="18775"/>
                  </a:cubicBezTo>
                  <a:cubicBezTo>
                    <a:pt x="13593" y="18637"/>
                    <a:pt x="13518" y="18473"/>
                    <a:pt x="13380" y="18423"/>
                  </a:cubicBezTo>
                  <a:cubicBezTo>
                    <a:pt x="13354" y="18423"/>
                    <a:pt x="13329" y="18410"/>
                    <a:pt x="13317" y="18410"/>
                  </a:cubicBezTo>
                  <a:cubicBezTo>
                    <a:pt x="13178" y="17568"/>
                    <a:pt x="12977" y="16725"/>
                    <a:pt x="12726" y="15908"/>
                  </a:cubicBezTo>
                  <a:cubicBezTo>
                    <a:pt x="12726" y="15908"/>
                    <a:pt x="12512" y="14726"/>
                    <a:pt x="11921" y="14412"/>
                  </a:cubicBezTo>
                  <a:cubicBezTo>
                    <a:pt x="11330" y="14097"/>
                    <a:pt x="11531" y="12664"/>
                    <a:pt x="11531" y="12664"/>
                  </a:cubicBezTo>
                  <a:lnTo>
                    <a:pt x="12625" y="12664"/>
                  </a:lnTo>
                  <a:cubicBezTo>
                    <a:pt x="12575" y="12488"/>
                    <a:pt x="12462" y="12337"/>
                    <a:pt x="12311" y="12224"/>
                  </a:cubicBezTo>
                  <a:cubicBezTo>
                    <a:pt x="12210" y="12173"/>
                    <a:pt x="12110" y="11985"/>
                    <a:pt x="12022" y="11733"/>
                  </a:cubicBezTo>
                  <a:cubicBezTo>
                    <a:pt x="11996" y="11658"/>
                    <a:pt x="11984" y="11595"/>
                    <a:pt x="11959" y="11519"/>
                  </a:cubicBezTo>
                  <a:cubicBezTo>
                    <a:pt x="11908" y="11318"/>
                    <a:pt x="11871" y="11104"/>
                    <a:pt x="11858" y="10903"/>
                  </a:cubicBezTo>
                  <a:close/>
                  <a:moveTo>
                    <a:pt x="12361" y="9344"/>
                  </a:moveTo>
                  <a:lnTo>
                    <a:pt x="12386" y="9357"/>
                  </a:lnTo>
                  <a:cubicBezTo>
                    <a:pt x="12713" y="9520"/>
                    <a:pt x="13028" y="9721"/>
                    <a:pt x="13292" y="9973"/>
                  </a:cubicBezTo>
                  <a:cubicBezTo>
                    <a:pt x="13644" y="10287"/>
                    <a:pt x="13920" y="10689"/>
                    <a:pt x="14096" y="11130"/>
                  </a:cubicBezTo>
                  <a:cubicBezTo>
                    <a:pt x="14210" y="11394"/>
                    <a:pt x="14285" y="11658"/>
                    <a:pt x="14323" y="11934"/>
                  </a:cubicBezTo>
                  <a:cubicBezTo>
                    <a:pt x="14335" y="12010"/>
                    <a:pt x="14348" y="12073"/>
                    <a:pt x="14360" y="12148"/>
                  </a:cubicBezTo>
                  <a:lnTo>
                    <a:pt x="14373" y="12249"/>
                  </a:lnTo>
                  <a:lnTo>
                    <a:pt x="14386" y="12374"/>
                  </a:lnTo>
                  <a:lnTo>
                    <a:pt x="14386" y="12437"/>
                  </a:lnTo>
                  <a:lnTo>
                    <a:pt x="14386" y="12463"/>
                  </a:lnTo>
                  <a:lnTo>
                    <a:pt x="14386" y="12488"/>
                  </a:lnTo>
                  <a:lnTo>
                    <a:pt x="14386" y="12613"/>
                  </a:lnTo>
                  <a:lnTo>
                    <a:pt x="14398" y="12865"/>
                  </a:lnTo>
                  <a:cubicBezTo>
                    <a:pt x="14436" y="13544"/>
                    <a:pt x="14474" y="14248"/>
                    <a:pt x="14537" y="14990"/>
                  </a:cubicBezTo>
                  <a:cubicBezTo>
                    <a:pt x="14587" y="15719"/>
                    <a:pt x="14637" y="16486"/>
                    <a:pt x="14700" y="17254"/>
                  </a:cubicBezTo>
                  <a:cubicBezTo>
                    <a:pt x="14763" y="18021"/>
                    <a:pt x="14838" y="18800"/>
                    <a:pt x="14901" y="19592"/>
                  </a:cubicBezTo>
                  <a:cubicBezTo>
                    <a:pt x="14964" y="20372"/>
                    <a:pt x="15052" y="21152"/>
                    <a:pt x="15128" y="21919"/>
                  </a:cubicBezTo>
                  <a:cubicBezTo>
                    <a:pt x="15203" y="22686"/>
                    <a:pt x="15291" y="23440"/>
                    <a:pt x="15366" y="24170"/>
                  </a:cubicBezTo>
                  <a:cubicBezTo>
                    <a:pt x="15417" y="24547"/>
                    <a:pt x="15454" y="24899"/>
                    <a:pt x="15505" y="25251"/>
                  </a:cubicBezTo>
                  <a:lnTo>
                    <a:pt x="15568" y="25767"/>
                  </a:lnTo>
                  <a:lnTo>
                    <a:pt x="15593" y="26031"/>
                  </a:lnTo>
                  <a:cubicBezTo>
                    <a:pt x="15605" y="26106"/>
                    <a:pt x="15618" y="26182"/>
                    <a:pt x="15618" y="26270"/>
                  </a:cubicBezTo>
                  <a:cubicBezTo>
                    <a:pt x="15681" y="26861"/>
                    <a:pt x="15656" y="27452"/>
                    <a:pt x="15543" y="28043"/>
                  </a:cubicBezTo>
                  <a:cubicBezTo>
                    <a:pt x="15442" y="28520"/>
                    <a:pt x="15228" y="28973"/>
                    <a:pt x="14926" y="29350"/>
                  </a:cubicBezTo>
                  <a:cubicBezTo>
                    <a:pt x="14700" y="29652"/>
                    <a:pt x="14436" y="29904"/>
                    <a:pt x="14134" y="30130"/>
                  </a:cubicBezTo>
                  <a:cubicBezTo>
                    <a:pt x="14084" y="30155"/>
                    <a:pt x="14046" y="30193"/>
                    <a:pt x="13996" y="30218"/>
                  </a:cubicBezTo>
                  <a:cubicBezTo>
                    <a:pt x="13744" y="29828"/>
                    <a:pt x="13028" y="29413"/>
                    <a:pt x="12688" y="29225"/>
                  </a:cubicBezTo>
                  <a:cubicBezTo>
                    <a:pt x="13505" y="29112"/>
                    <a:pt x="14122" y="28885"/>
                    <a:pt x="14474" y="28432"/>
                  </a:cubicBezTo>
                  <a:cubicBezTo>
                    <a:pt x="14801" y="28005"/>
                    <a:pt x="14926" y="27338"/>
                    <a:pt x="14826" y="26446"/>
                  </a:cubicBezTo>
                  <a:cubicBezTo>
                    <a:pt x="14625" y="24321"/>
                    <a:pt x="14298" y="20674"/>
                    <a:pt x="14008" y="17455"/>
                  </a:cubicBezTo>
                  <a:cubicBezTo>
                    <a:pt x="13807" y="15216"/>
                    <a:pt x="13631" y="13116"/>
                    <a:pt x="13543" y="12249"/>
                  </a:cubicBezTo>
                  <a:cubicBezTo>
                    <a:pt x="13468" y="11507"/>
                    <a:pt x="13229" y="10941"/>
                    <a:pt x="12361" y="10614"/>
                  </a:cubicBezTo>
                  <a:lnTo>
                    <a:pt x="12361" y="9344"/>
                  </a:lnTo>
                  <a:close/>
                  <a:moveTo>
                    <a:pt x="4690" y="9105"/>
                  </a:moveTo>
                  <a:lnTo>
                    <a:pt x="4690" y="10526"/>
                  </a:lnTo>
                  <a:cubicBezTo>
                    <a:pt x="3785" y="10765"/>
                    <a:pt x="3257" y="11218"/>
                    <a:pt x="3068" y="11897"/>
                  </a:cubicBezTo>
                  <a:lnTo>
                    <a:pt x="3068" y="11872"/>
                  </a:lnTo>
                  <a:cubicBezTo>
                    <a:pt x="3068" y="11809"/>
                    <a:pt x="3081" y="11771"/>
                    <a:pt x="3081" y="11721"/>
                  </a:cubicBezTo>
                  <a:cubicBezTo>
                    <a:pt x="3093" y="11670"/>
                    <a:pt x="3093" y="11620"/>
                    <a:pt x="3106" y="11582"/>
                  </a:cubicBezTo>
                  <a:cubicBezTo>
                    <a:pt x="3181" y="11255"/>
                    <a:pt x="3370" y="10979"/>
                    <a:pt x="3659" y="10803"/>
                  </a:cubicBezTo>
                  <a:cubicBezTo>
                    <a:pt x="3835" y="10677"/>
                    <a:pt x="4037" y="10576"/>
                    <a:pt x="4238" y="10501"/>
                  </a:cubicBezTo>
                  <a:lnTo>
                    <a:pt x="4452" y="10413"/>
                  </a:lnTo>
                  <a:lnTo>
                    <a:pt x="4452" y="10413"/>
                  </a:lnTo>
                  <a:lnTo>
                    <a:pt x="4225" y="10438"/>
                  </a:lnTo>
                  <a:cubicBezTo>
                    <a:pt x="3999" y="10463"/>
                    <a:pt x="3785" y="10513"/>
                    <a:pt x="3571" y="10589"/>
                  </a:cubicBezTo>
                  <a:cubicBezTo>
                    <a:pt x="3408" y="10652"/>
                    <a:pt x="3257" y="10752"/>
                    <a:pt x="3131" y="10866"/>
                  </a:cubicBezTo>
                  <a:cubicBezTo>
                    <a:pt x="2955" y="11016"/>
                    <a:pt x="2829" y="11218"/>
                    <a:pt x="2754" y="11431"/>
                  </a:cubicBezTo>
                  <a:cubicBezTo>
                    <a:pt x="2729" y="11494"/>
                    <a:pt x="2716" y="11557"/>
                    <a:pt x="2691" y="11620"/>
                  </a:cubicBezTo>
                  <a:cubicBezTo>
                    <a:pt x="2678" y="11683"/>
                    <a:pt x="2666" y="11746"/>
                    <a:pt x="2653" y="11809"/>
                  </a:cubicBezTo>
                  <a:cubicBezTo>
                    <a:pt x="2628" y="11934"/>
                    <a:pt x="2616" y="12048"/>
                    <a:pt x="2590" y="12173"/>
                  </a:cubicBezTo>
                  <a:lnTo>
                    <a:pt x="2477" y="12966"/>
                  </a:lnTo>
                  <a:cubicBezTo>
                    <a:pt x="2402" y="13506"/>
                    <a:pt x="2326" y="14097"/>
                    <a:pt x="2238" y="14713"/>
                  </a:cubicBezTo>
                  <a:cubicBezTo>
                    <a:pt x="2150" y="15342"/>
                    <a:pt x="2075" y="15996"/>
                    <a:pt x="1987" y="16688"/>
                  </a:cubicBezTo>
                  <a:cubicBezTo>
                    <a:pt x="1911" y="17367"/>
                    <a:pt x="1836" y="18071"/>
                    <a:pt x="1761" y="18788"/>
                  </a:cubicBezTo>
                  <a:cubicBezTo>
                    <a:pt x="1685" y="19504"/>
                    <a:pt x="1610" y="20234"/>
                    <a:pt x="1547" y="20963"/>
                  </a:cubicBezTo>
                  <a:cubicBezTo>
                    <a:pt x="1471" y="21692"/>
                    <a:pt x="1421" y="22422"/>
                    <a:pt x="1358" y="23138"/>
                  </a:cubicBezTo>
                  <a:cubicBezTo>
                    <a:pt x="1308" y="23868"/>
                    <a:pt x="1258" y="24572"/>
                    <a:pt x="1207" y="25251"/>
                  </a:cubicBezTo>
                  <a:lnTo>
                    <a:pt x="1144" y="26270"/>
                  </a:lnTo>
                  <a:lnTo>
                    <a:pt x="1107" y="26760"/>
                  </a:lnTo>
                  <a:cubicBezTo>
                    <a:pt x="1094" y="26923"/>
                    <a:pt x="1094" y="27100"/>
                    <a:pt x="1094" y="27276"/>
                  </a:cubicBezTo>
                  <a:cubicBezTo>
                    <a:pt x="1094" y="27628"/>
                    <a:pt x="1157" y="27992"/>
                    <a:pt x="1270" y="28319"/>
                  </a:cubicBezTo>
                  <a:cubicBezTo>
                    <a:pt x="1295" y="28407"/>
                    <a:pt x="1333" y="28495"/>
                    <a:pt x="1383" y="28571"/>
                  </a:cubicBezTo>
                  <a:cubicBezTo>
                    <a:pt x="1408" y="28621"/>
                    <a:pt x="1434" y="28659"/>
                    <a:pt x="1459" y="28709"/>
                  </a:cubicBezTo>
                  <a:cubicBezTo>
                    <a:pt x="1496" y="28759"/>
                    <a:pt x="1496" y="28747"/>
                    <a:pt x="1534" y="28797"/>
                  </a:cubicBezTo>
                  <a:cubicBezTo>
                    <a:pt x="1647" y="28923"/>
                    <a:pt x="1773" y="29036"/>
                    <a:pt x="1924" y="29112"/>
                  </a:cubicBezTo>
                  <a:cubicBezTo>
                    <a:pt x="2339" y="29338"/>
                    <a:pt x="2817" y="29451"/>
                    <a:pt x="3295" y="29464"/>
                  </a:cubicBezTo>
                  <a:cubicBezTo>
                    <a:pt x="3433" y="29470"/>
                    <a:pt x="3574" y="29473"/>
                    <a:pt x="3716" y="29473"/>
                  </a:cubicBezTo>
                  <a:cubicBezTo>
                    <a:pt x="3857" y="29473"/>
                    <a:pt x="3999" y="29470"/>
                    <a:pt x="4137" y="29464"/>
                  </a:cubicBezTo>
                  <a:lnTo>
                    <a:pt x="4137" y="29464"/>
                  </a:lnTo>
                  <a:cubicBezTo>
                    <a:pt x="3710" y="29703"/>
                    <a:pt x="3332" y="30029"/>
                    <a:pt x="3005" y="30407"/>
                  </a:cubicBezTo>
                  <a:cubicBezTo>
                    <a:pt x="2150" y="30155"/>
                    <a:pt x="1522" y="29791"/>
                    <a:pt x="1182" y="29350"/>
                  </a:cubicBezTo>
                  <a:lnTo>
                    <a:pt x="1170" y="29350"/>
                  </a:lnTo>
                  <a:cubicBezTo>
                    <a:pt x="604" y="28621"/>
                    <a:pt x="390" y="27590"/>
                    <a:pt x="516" y="26282"/>
                  </a:cubicBezTo>
                  <a:cubicBezTo>
                    <a:pt x="729" y="24182"/>
                    <a:pt x="1044" y="20523"/>
                    <a:pt x="1333" y="17316"/>
                  </a:cubicBezTo>
                  <a:cubicBezTo>
                    <a:pt x="1547" y="14977"/>
                    <a:pt x="1723" y="12953"/>
                    <a:pt x="1811" y="12085"/>
                  </a:cubicBezTo>
                  <a:cubicBezTo>
                    <a:pt x="1962" y="10488"/>
                    <a:pt x="2930" y="9495"/>
                    <a:pt x="4690" y="9105"/>
                  </a:cubicBezTo>
                  <a:close/>
                  <a:moveTo>
                    <a:pt x="6489" y="27766"/>
                  </a:moveTo>
                  <a:cubicBezTo>
                    <a:pt x="7444" y="27980"/>
                    <a:pt x="8413" y="28118"/>
                    <a:pt x="9393" y="28219"/>
                  </a:cubicBezTo>
                  <a:lnTo>
                    <a:pt x="9393" y="28646"/>
                  </a:lnTo>
                  <a:cubicBezTo>
                    <a:pt x="9104" y="28697"/>
                    <a:pt x="8752" y="28747"/>
                    <a:pt x="8400" y="28772"/>
                  </a:cubicBezTo>
                  <a:cubicBezTo>
                    <a:pt x="7972" y="28810"/>
                    <a:pt x="7558" y="28822"/>
                    <a:pt x="7243" y="28822"/>
                  </a:cubicBezTo>
                  <a:cubicBezTo>
                    <a:pt x="7080" y="28822"/>
                    <a:pt x="6954" y="28822"/>
                    <a:pt x="6866" y="28810"/>
                  </a:cubicBezTo>
                  <a:lnTo>
                    <a:pt x="6715" y="28810"/>
                  </a:lnTo>
                  <a:lnTo>
                    <a:pt x="6853" y="28835"/>
                  </a:lnTo>
                  <a:cubicBezTo>
                    <a:pt x="6954" y="28860"/>
                    <a:pt x="7080" y="28885"/>
                    <a:pt x="7231" y="28910"/>
                  </a:cubicBezTo>
                  <a:cubicBezTo>
                    <a:pt x="7545" y="28973"/>
                    <a:pt x="7972" y="29036"/>
                    <a:pt x="8400" y="29074"/>
                  </a:cubicBezTo>
                  <a:cubicBezTo>
                    <a:pt x="8749" y="29094"/>
                    <a:pt x="9090" y="29115"/>
                    <a:pt x="9381" y="29115"/>
                  </a:cubicBezTo>
                  <a:cubicBezTo>
                    <a:pt x="9447" y="29115"/>
                    <a:pt x="9509" y="29114"/>
                    <a:pt x="9569" y="29112"/>
                  </a:cubicBezTo>
                  <a:lnTo>
                    <a:pt x="9683" y="29112"/>
                  </a:lnTo>
                  <a:cubicBezTo>
                    <a:pt x="10072" y="29489"/>
                    <a:pt x="10777" y="30180"/>
                    <a:pt x="11066" y="30683"/>
                  </a:cubicBezTo>
                  <a:lnTo>
                    <a:pt x="10965" y="30709"/>
                  </a:lnTo>
                  <a:cubicBezTo>
                    <a:pt x="10764" y="30734"/>
                    <a:pt x="10538" y="30759"/>
                    <a:pt x="10311" y="30784"/>
                  </a:cubicBezTo>
                  <a:cubicBezTo>
                    <a:pt x="10072" y="30809"/>
                    <a:pt x="9834" y="30822"/>
                    <a:pt x="9569" y="30847"/>
                  </a:cubicBezTo>
                  <a:cubicBezTo>
                    <a:pt x="9066" y="30897"/>
                    <a:pt x="8513" y="30935"/>
                    <a:pt x="7972" y="30960"/>
                  </a:cubicBezTo>
                  <a:cubicBezTo>
                    <a:pt x="7432" y="30985"/>
                    <a:pt x="6878" y="30998"/>
                    <a:pt x="6375" y="31010"/>
                  </a:cubicBezTo>
                  <a:lnTo>
                    <a:pt x="5634" y="31010"/>
                  </a:lnTo>
                  <a:cubicBezTo>
                    <a:pt x="5395" y="31010"/>
                    <a:pt x="5168" y="31010"/>
                    <a:pt x="4967" y="30998"/>
                  </a:cubicBezTo>
                  <a:cubicBezTo>
                    <a:pt x="4552" y="30985"/>
                    <a:pt x="4213" y="30973"/>
                    <a:pt x="3974" y="30960"/>
                  </a:cubicBezTo>
                  <a:lnTo>
                    <a:pt x="3596" y="30935"/>
                  </a:lnTo>
                  <a:lnTo>
                    <a:pt x="3974" y="30998"/>
                  </a:lnTo>
                  <a:cubicBezTo>
                    <a:pt x="4213" y="31023"/>
                    <a:pt x="4552" y="31073"/>
                    <a:pt x="4967" y="31123"/>
                  </a:cubicBezTo>
                  <a:cubicBezTo>
                    <a:pt x="5168" y="31149"/>
                    <a:pt x="5395" y="31174"/>
                    <a:pt x="5621" y="31199"/>
                  </a:cubicBezTo>
                  <a:cubicBezTo>
                    <a:pt x="5860" y="31224"/>
                    <a:pt x="6111" y="31249"/>
                    <a:pt x="6363" y="31274"/>
                  </a:cubicBezTo>
                  <a:cubicBezTo>
                    <a:pt x="6878" y="31312"/>
                    <a:pt x="7432" y="31350"/>
                    <a:pt x="7972" y="31388"/>
                  </a:cubicBezTo>
                  <a:cubicBezTo>
                    <a:pt x="8526" y="31413"/>
                    <a:pt x="9079" y="31425"/>
                    <a:pt x="9595" y="31425"/>
                  </a:cubicBezTo>
                  <a:lnTo>
                    <a:pt x="10337" y="31425"/>
                  </a:lnTo>
                  <a:cubicBezTo>
                    <a:pt x="10575" y="31425"/>
                    <a:pt x="10802" y="31425"/>
                    <a:pt x="11003" y="31413"/>
                  </a:cubicBezTo>
                  <a:lnTo>
                    <a:pt x="11192" y="31413"/>
                  </a:lnTo>
                  <a:cubicBezTo>
                    <a:pt x="11179" y="31941"/>
                    <a:pt x="11141" y="32720"/>
                    <a:pt x="11141" y="33261"/>
                  </a:cubicBezTo>
                  <a:lnTo>
                    <a:pt x="11116" y="33261"/>
                  </a:lnTo>
                  <a:cubicBezTo>
                    <a:pt x="10902" y="33286"/>
                    <a:pt x="10676" y="33324"/>
                    <a:pt x="10425" y="33349"/>
                  </a:cubicBezTo>
                  <a:cubicBezTo>
                    <a:pt x="10186" y="33374"/>
                    <a:pt x="9922" y="33412"/>
                    <a:pt x="9658" y="33437"/>
                  </a:cubicBezTo>
                  <a:cubicBezTo>
                    <a:pt x="9117" y="33488"/>
                    <a:pt x="8551" y="33538"/>
                    <a:pt x="7972" y="33576"/>
                  </a:cubicBezTo>
                  <a:cubicBezTo>
                    <a:pt x="7394" y="33613"/>
                    <a:pt x="6828" y="33626"/>
                    <a:pt x="6287" y="33638"/>
                  </a:cubicBezTo>
                  <a:cubicBezTo>
                    <a:pt x="6023" y="33638"/>
                    <a:pt x="5759" y="33651"/>
                    <a:pt x="5508" y="33651"/>
                  </a:cubicBezTo>
                  <a:lnTo>
                    <a:pt x="4816" y="33651"/>
                  </a:lnTo>
                  <a:cubicBezTo>
                    <a:pt x="4376" y="33651"/>
                    <a:pt x="4024" y="33638"/>
                    <a:pt x="3772" y="33626"/>
                  </a:cubicBezTo>
                  <a:lnTo>
                    <a:pt x="3370" y="33613"/>
                  </a:lnTo>
                  <a:lnTo>
                    <a:pt x="3772" y="33676"/>
                  </a:lnTo>
                  <a:cubicBezTo>
                    <a:pt x="4011" y="33714"/>
                    <a:pt x="4376" y="33764"/>
                    <a:pt x="4804" y="33827"/>
                  </a:cubicBezTo>
                  <a:cubicBezTo>
                    <a:pt x="5017" y="33865"/>
                    <a:pt x="5256" y="33890"/>
                    <a:pt x="5495" y="33915"/>
                  </a:cubicBezTo>
                  <a:cubicBezTo>
                    <a:pt x="5747" y="33940"/>
                    <a:pt x="6011" y="33978"/>
                    <a:pt x="6287" y="34003"/>
                  </a:cubicBezTo>
                  <a:cubicBezTo>
                    <a:pt x="6828" y="34053"/>
                    <a:pt x="7407" y="34104"/>
                    <a:pt x="7985" y="34141"/>
                  </a:cubicBezTo>
                  <a:cubicBezTo>
                    <a:pt x="8563" y="34179"/>
                    <a:pt x="9142" y="34204"/>
                    <a:pt x="9683" y="34217"/>
                  </a:cubicBezTo>
                  <a:lnTo>
                    <a:pt x="11493" y="34217"/>
                  </a:lnTo>
                  <a:cubicBezTo>
                    <a:pt x="11808" y="34644"/>
                    <a:pt x="12286" y="35349"/>
                    <a:pt x="12286" y="35826"/>
                  </a:cubicBezTo>
                  <a:cubicBezTo>
                    <a:pt x="11085" y="35940"/>
                    <a:pt x="9884" y="35992"/>
                    <a:pt x="8683" y="35992"/>
                  </a:cubicBezTo>
                  <a:cubicBezTo>
                    <a:pt x="8551" y="35992"/>
                    <a:pt x="8419" y="35991"/>
                    <a:pt x="8287" y="35990"/>
                  </a:cubicBezTo>
                  <a:lnTo>
                    <a:pt x="8274" y="35977"/>
                  </a:lnTo>
                  <a:cubicBezTo>
                    <a:pt x="5684" y="35977"/>
                    <a:pt x="3861" y="35826"/>
                    <a:pt x="2842" y="35537"/>
                  </a:cubicBezTo>
                  <a:cubicBezTo>
                    <a:pt x="2440" y="35411"/>
                    <a:pt x="1962" y="35223"/>
                    <a:pt x="1962" y="34946"/>
                  </a:cubicBezTo>
                  <a:cubicBezTo>
                    <a:pt x="1962" y="34632"/>
                    <a:pt x="2540" y="34041"/>
                    <a:pt x="2943" y="33739"/>
                  </a:cubicBezTo>
                  <a:lnTo>
                    <a:pt x="3119" y="33626"/>
                  </a:lnTo>
                  <a:lnTo>
                    <a:pt x="3119" y="31111"/>
                  </a:lnTo>
                  <a:cubicBezTo>
                    <a:pt x="3119" y="31111"/>
                    <a:pt x="3156" y="30683"/>
                    <a:pt x="4602" y="29791"/>
                  </a:cubicBezTo>
                  <a:cubicBezTo>
                    <a:pt x="5143" y="29464"/>
                    <a:pt x="5696" y="29174"/>
                    <a:pt x="6262" y="28898"/>
                  </a:cubicBezTo>
                  <a:lnTo>
                    <a:pt x="6489" y="28797"/>
                  </a:lnTo>
                  <a:lnTo>
                    <a:pt x="6489" y="27766"/>
                  </a:lnTo>
                  <a:close/>
                  <a:moveTo>
                    <a:pt x="8274" y="1"/>
                  </a:moveTo>
                  <a:cubicBezTo>
                    <a:pt x="6728" y="1"/>
                    <a:pt x="3911" y="2051"/>
                    <a:pt x="3559" y="2327"/>
                  </a:cubicBezTo>
                  <a:cubicBezTo>
                    <a:pt x="2880" y="2893"/>
                    <a:pt x="2553" y="3962"/>
                    <a:pt x="2553" y="5584"/>
                  </a:cubicBezTo>
                  <a:cubicBezTo>
                    <a:pt x="2553" y="6867"/>
                    <a:pt x="2087" y="8099"/>
                    <a:pt x="1258" y="9080"/>
                  </a:cubicBezTo>
                  <a:lnTo>
                    <a:pt x="1232" y="9118"/>
                  </a:lnTo>
                  <a:cubicBezTo>
                    <a:pt x="868" y="9570"/>
                    <a:pt x="490" y="11230"/>
                    <a:pt x="490" y="11771"/>
                  </a:cubicBezTo>
                  <a:cubicBezTo>
                    <a:pt x="490" y="12513"/>
                    <a:pt x="1031" y="12601"/>
                    <a:pt x="1383" y="12613"/>
                  </a:cubicBezTo>
                  <a:cubicBezTo>
                    <a:pt x="1295" y="13645"/>
                    <a:pt x="1132" y="15355"/>
                    <a:pt x="968" y="17266"/>
                  </a:cubicBezTo>
                  <a:cubicBezTo>
                    <a:pt x="679" y="20498"/>
                    <a:pt x="352" y="24144"/>
                    <a:pt x="151" y="26244"/>
                  </a:cubicBezTo>
                  <a:cubicBezTo>
                    <a:pt x="0" y="27665"/>
                    <a:pt x="252" y="28810"/>
                    <a:pt x="893" y="29627"/>
                  </a:cubicBezTo>
                  <a:cubicBezTo>
                    <a:pt x="1346" y="30206"/>
                    <a:pt x="2113" y="30570"/>
                    <a:pt x="2842" y="30784"/>
                  </a:cubicBezTo>
                  <a:cubicBezTo>
                    <a:pt x="2779" y="30872"/>
                    <a:pt x="2754" y="30985"/>
                    <a:pt x="2741" y="31098"/>
                  </a:cubicBezTo>
                  <a:lnTo>
                    <a:pt x="2741" y="33387"/>
                  </a:lnTo>
                  <a:cubicBezTo>
                    <a:pt x="2741" y="33387"/>
                    <a:pt x="1597" y="34217"/>
                    <a:pt x="1597" y="34934"/>
                  </a:cubicBezTo>
                  <a:cubicBezTo>
                    <a:pt x="1597" y="35650"/>
                    <a:pt x="2452" y="36392"/>
                    <a:pt x="8262" y="36392"/>
                  </a:cubicBezTo>
                  <a:cubicBezTo>
                    <a:pt x="14084" y="36392"/>
                    <a:pt x="14939" y="35650"/>
                    <a:pt x="14939" y="34934"/>
                  </a:cubicBezTo>
                  <a:cubicBezTo>
                    <a:pt x="14939" y="34217"/>
                    <a:pt x="13782" y="33387"/>
                    <a:pt x="13782" y="33387"/>
                  </a:cubicBezTo>
                  <a:lnTo>
                    <a:pt x="13782" y="31111"/>
                  </a:lnTo>
                  <a:cubicBezTo>
                    <a:pt x="13782" y="31010"/>
                    <a:pt x="13757" y="30922"/>
                    <a:pt x="13719" y="30847"/>
                  </a:cubicBezTo>
                  <a:cubicBezTo>
                    <a:pt x="14474" y="30658"/>
                    <a:pt x="15153" y="30231"/>
                    <a:pt x="15643" y="29627"/>
                  </a:cubicBezTo>
                  <a:cubicBezTo>
                    <a:pt x="16272" y="28810"/>
                    <a:pt x="16523" y="27665"/>
                    <a:pt x="16385" y="26244"/>
                  </a:cubicBezTo>
                  <a:cubicBezTo>
                    <a:pt x="16184" y="24144"/>
                    <a:pt x="15869" y="20498"/>
                    <a:pt x="15580" y="17266"/>
                  </a:cubicBezTo>
                  <a:cubicBezTo>
                    <a:pt x="15404" y="15355"/>
                    <a:pt x="15266" y="13657"/>
                    <a:pt x="15165" y="12613"/>
                  </a:cubicBezTo>
                  <a:cubicBezTo>
                    <a:pt x="15517" y="12601"/>
                    <a:pt x="16046" y="12513"/>
                    <a:pt x="16046" y="11771"/>
                  </a:cubicBezTo>
                  <a:cubicBezTo>
                    <a:pt x="16046" y="11230"/>
                    <a:pt x="15681" y="9570"/>
                    <a:pt x="15316" y="9118"/>
                  </a:cubicBezTo>
                  <a:lnTo>
                    <a:pt x="15291" y="9080"/>
                  </a:lnTo>
                  <a:cubicBezTo>
                    <a:pt x="14449" y="8099"/>
                    <a:pt x="13996" y="6867"/>
                    <a:pt x="13996" y="5584"/>
                  </a:cubicBezTo>
                  <a:cubicBezTo>
                    <a:pt x="13996" y="3962"/>
                    <a:pt x="13669" y="2893"/>
                    <a:pt x="12990" y="2327"/>
                  </a:cubicBezTo>
                  <a:cubicBezTo>
                    <a:pt x="12638" y="2038"/>
                    <a:pt x="9821" y="1"/>
                    <a:pt x="82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8" name="Google Shape;10058;p59"/>
            <p:cNvSpPr/>
            <p:nvPr/>
          </p:nvSpPr>
          <p:spPr>
            <a:xfrm>
              <a:off x="7971290" y="3379572"/>
              <a:ext cx="209217" cy="13561"/>
            </a:xfrm>
            <a:custGeom>
              <a:avLst/>
              <a:gdLst/>
              <a:ahLst/>
              <a:cxnLst/>
              <a:rect l="l" t="t" r="r" b="b"/>
              <a:pathLst>
                <a:path w="4289" h="278" extrusionOk="0">
                  <a:moveTo>
                    <a:pt x="1748" y="1"/>
                  </a:moveTo>
                  <a:cubicBezTo>
                    <a:pt x="1610" y="1"/>
                    <a:pt x="1484" y="14"/>
                    <a:pt x="1358" y="14"/>
                  </a:cubicBezTo>
                  <a:cubicBezTo>
                    <a:pt x="1107" y="26"/>
                    <a:pt x="880" y="39"/>
                    <a:pt x="679" y="64"/>
                  </a:cubicBezTo>
                  <a:cubicBezTo>
                    <a:pt x="277" y="89"/>
                    <a:pt x="0" y="139"/>
                    <a:pt x="0" y="139"/>
                  </a:cubicBezTo>
                  <a:cubicBezTo>
                    <a:pt x="0" y="139"/>
                    <a:pt x="277" y="190"/>
                    <a:pt x="679" y="215"/>
                  </a:cubicBezTo>
                  <a:cubicBezTo>
                    <a:pt x="868" y="240"/>
                    <a:pt x="1107" y="252"/>
                    <a:pt x="1358" y="265"/>
                  </a:cubicBezTo>
                  <a:cubicBezTo>
                    <a:pt x="1484" y="265"/>
                    <a:pt x="1610" y="278"/>
                    <a:pt x="1748" y="278"/>
                  </a:cubicBezTo>
                  <a:lnTo>
                    <a:pt x="2540" y="278"/>
                  </a:lnTo>
                  <a:cubicBezTo>
                    <a:pt x="2679" y="278"/>
                    <a:pt x="2804" y="265"/>
                    <a:pt x="2930" y="265"/>
                  </a:cubicBezTo>
                  <a:cubicBezTo>
                    <a:pt x="3182" y="252"/>
                    <a:pt x="3421" y="240"/>
                    <a:pt x="3622" y="215"/>
                  </a:cubicBezTo>
                  <a:cubicBezTo>
                    <a:pt x="4012" y="190"/>
                    <a:pt x="4288" y="139"/>
                    <a:pt x="4288" y="139"/>
                  </a:cubicBezTo>
                  <a:cubicBezTo>
                    <a:pt x="4288" y="139"/>
                    <a:pt x="4012" y="89"/>
                    <a:pt x="3622" y="64"/>
                  </a:cubicBezTo>
                  <a:cubicBezTo>
                    <a:pt x="3421" y="39"/>
                    <a:pt x="3182" y="26"/>
                    <a:pt x="2930" y="14"/>
                  </a:cubicBezTo>
                  <a:cubicBezTo>
                    <a:pt x="2804" y="14"/>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9" name="Google Shape;10059;p59"/>
            <p:cNvSpPr/>
            <p:nvPr/>
          </p:nvSpPr>
          <p:spPr>
            <a:xfrm>
              <a:off x="7971290" y="3242792"/>
              <a:ext cx="209217" cy="12927"/>
            </a:xfrm>
            <a:custGeom>
              <a:avLst/>
              <a:gdLst/>
              <a:ahLst/>
              <a:cxnLst/>
              <a:rect l="l" t="t" r="r" b="b"/>
              <a:pathLst>
                <a:path w="4289" h="265" extrusionOk="0">
                  <a:moveTo>
                    <a:pt x="1748" y="1"/>
                  </a:moveTo>
                  <a:cubicBezTo>
                    <a:pt x="1610" y="1"/>
                    <a:pt x="1484" y="1"/>
                    <a:pt x="1358" y="13"/>
                  </a:cubicBezTo>
                  <a:cubicBezTo>
                    <a:pt x="1107" y="26"/>
                    <a:pt x="880" y="38"/>
                    <a:pt x="679" y="51"/>
                  </a:cubicBezTo>
                  <a:cubicBezTo>
                    <a:pt x="277" y="89"/>
                    <a:pt x="0" y="127"/>
                    <a:pt x="0" y="127"/>
                  </a:cubicBezTo>
                  <a:cubicBezTo>
                    <a:pt x="0" y="127"/>
                    <a:pt x="277" y="177"/>
                    <a:pt x="679" y="215"/>
                  </a:cubicBezTo>
                  <a:cubicBezTo>
                    <a:pt x="868" y="227"/>
                    <a:pt x="1107" y="240"/>
                    <a:pt x="1358" y="252"/>
                  </a:cubicBezTo>
                  <a:cubicBezTo>
                    <a:pt x="1484" y="252"/>
                    <a:pt x="1610" y="265"/>
                    <a:pt x="1748" y="265"/>
                  </a:cubicBezTo>
                  <a:lnTo>
                    <a:pt x="2540" y="265"/>
                  </a:lnTo>
                  <a:cubicBezTo>
                    <a:pt x="2679" y="265"/>
                    <a:pt x="2804" y="265"/>
                    <a:pt x="2930" y="252"/>
                  </a:cubicBezTo>
                  <a:cubicBezTo>
                    <a:pt x="3182" y="252"/>
                    <a:pt x="3421" y="227"/>
                    <a:pt x="3622" y="215"/>
                  </a:cubicBezTo>
                  <a:cubicBezTo>
                    <a:pt x="4012" y="177"/>
                    <a:pt x="4288" y="139"/>
                    <a:pt x="4288" y="139"/>
                  </a:cubicBezTo>
                  <a:cubicBezTo>
                    <a:pt x="4288" y="139"/>
                    <a:pt x="4012" y="89"/>
                    <a:pt x="3622" y="51"/>
                  </a:cubicBezTo>
                  <a:cubicBezTo>
                    <a:pt x="3421" y="38"/>
                    <a:pt x="3182" y="26"/>
                    <a:pt x="2930" y="13"/>
                  </a:cubicBezTo>
                  <a:cubicBezTo>
                    <a:pt x="2804" y="13"/>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0" name="Google Shape;10060;p59"/>
            <p:cNvSpPr/>
            <p:nvPr/>
          </p:nvSpPr>
          <p:spPr>
            <a:xfrm>
              <a:off x="8384694" y="3431132"/>
              <a:ext cx="57707" cy="649018"/>
            </a:xfrm>
            <a:custGeom>
              <a:avLst/>
              <a:gdLst/>
              <a:ahLst/>
              <a:cxnLst/>
              <a:rect l="l" t="t" r="r" b="b"/>
              <a:pathLst>
                <a:path w="1183" h="13305" extrusionOk="0">
                  <a:moveTo>
                    <a:pt x="1" y="0"/>
                  </a:moveTo>
                  <a:cubicBezTo>
                    <a:pt x="1" y="0"/>
                    <a:pt x="1" y="214"/>
                    <a:pt x="26" y="579"/>
                  </a:cubicBezTo>
                  <a:cubicBezTo>
                    <a:pt x="51" y="943"/>
                    <a:pt x="76" y="1459"/>
                    <a:pt x="114" y="2088"/>
                  </a:cubicBezTo>
                  <a:cubicBezTo>
                    <a:pt x="164" y="2716"/>
                    <a:pt x="214" y="3446"/>
                    <a:pt x="277" y="4225"/>
                  </a:cubicBezTo>
                  <a:lnTo>
                    <a:pt x="365" y="5420"/>
                  </a:lnTo>
                  <a:lnTo>
                    <a:pt x="478" y="6665"/>
                  </a:lnTo>
                  <a:lnTo>
                    <a:pt x="592" y="7910"/>
                  </a:lnTo>
                  <a:lnTo>
                    <a:pt x="705" y="9117"/>
                  </a:lnTo>
                  <a:cubicBezTo>
                    <a:pt x="780" y="9897"/>
                    <a:pt x="868" y="10613"/>
                    <a:pt x="931" y="11242"/>
                  </a:cubicBezTo>
                  <a:cubicBezTo>
                    <a:pt x="1007" y="11858"/>
                    <a:pt x="1069" y="12374"/>
                    <a:pt x="1120" y="12738"/>
                  </a:cubicBezTo>
                  <a:cubicBezTo>
                    <a:pt x="1157" y="13103"/>
                    <a:pt x="1183" y="13304"/>
                    <a:pt x="1183" y="13304"/>
                  </a:cubicBezTo>
                  <a:cubicBezTo>
                    <a:pt x="1183" y="13304"/>
                    <a:pt x="1183" y="13103"/>
                    <a:pt x="1157" y="12738"/>
                  </a:cubicBezTo>
                  <a:cubicBezTo>
                    <a:pt x="1132" y="12374"/>
                    <a:pt x="1120" y="11846"/>
                    <a:pt x="1069" y="11217"/>
                  </a:cubicBezTo>
                  <a:cubicBezTo>
                    <a:pt x="1032" y="10588"/>
                    <a:pt x="981" y="9859"/>
                    <a:pt x="919" y="9079"/>
                  </a:cubicBezTo>
                  <a:lnTo>
                    <a:pt x="818" y="7885"/>
                  </a:lnTo>
                  <a:lnTo>
                    <a:pt x="717" y="6640"/>
                  </a:lnTo>
                  <a:lnTo>
                    <a:pt x="604" y="5395"/>
                  </a:lnTo>
                  <a:lnTo>
                    <a:pt x="478" y="4200"/>
                  </a:lnTo>
                  <a:cubicBezTo>
                    <a:pt x="403" y="3408"/>
                    <a:pt x="328" y="2691"/>
                    <a:pt x="252" y="2075"/>
                  </a:cubicBezTo>
                  <a:cubicBezTo>
                    <a:pt x="177" y="1446"/>
                    <a:pt x="114" y="931"/>
                    <a:pt x="76" y="566"/>
                  </a:cubicBezTo>
                  <a:cubicBezTo>
                    <a:pt x="26" y="202"/>
                    <a:pt x="1" y="0"/>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1" name="Google Shape;10061;p59"/>
            <p:cNvSpPr/>
            <p:nvPr/>
          </p:nvSpPr>
          <p:spPr>
            <a:xfrm>
              <a:off x="7751052" y="3431132"/>
              <a:ext cx="58341" cy="649018"/>
            </a:xfrm>
            <a:custGeom>
              <a:avLst/>
              <a:gdLst/>
              <a:ahLst/>
              <a:cxnLst/>
              <a:rect l="l" t="t" r="r" b="b"/>
              <a:pathLst>
                <a:path w="1196" h="13305" extrusionOk="0">
                  <a:moveTo>
                    <a:pt x="1195" y="0"/>
                  </a:moveTo>
                  <a:cubicBezTo>
                    <a:pt x="1195" y="0"/>
                    <a:pt x="1170" y="202"/>
                    <a:pt x="1133" y="566"/>
                  </a:cubicBezTo>
                  <a:cubicBezTo>
                    <a:pt x="1082" y="931"/>
                    <a:pt x="1019" y="1446"/>
                    <a:pt x="944" y="2075"/>
                  </a:cubicBezTo>
                  <a:cubicBezTo>
                    <a:pt x="881" y="2691"/>
                    <a:pt x="793" y="3421"/>
                    <a:pt x="718" y="4200"/>
                  </a:cubicBezTo>
                  <a:lnTo>
                    <a:pt x="604" y="5395"/>
                  </a:lnTo>
                  <a:lnTo>
                    <a:pt x="491" y="6640"/>
                  </a:lnTo>
                  <a:lnTo>
                    <a:pt x="378" y="7885"/>
                  </a:lnTo>
                  <a:lnTo>
                    <a:pt x="277" y="9079"/>
                  </a:lnTo>
                  <a:cubicBezTo>
                    <a:pt x="215" y="9871"/>
                    <a:pt x="164" y="10588"/>
                    <a:pt x="127" y="11217"/>
                  </a:cubicBezTo>
                  <a:cubicBezTo>
                    <a:pt x="76" y="11846"/>
                    <a:pt x="64" y="12361"/>
                    <a:pt x="39" y="12726"/>
                  </a:cubicBezTo>
                  <a:cubicBezTo>
                    <a:pt x="13" y="13091"/>
                    <a:pt x="1" y="13304"/>
                    <a:pt x="1" y="13304"/>
                  </a:cubicBezTo>
                  <a:cubicBezTo>
                    <a:pt x="1" y="13304"/>
                    <a:pt x="39" y="13103"/>
                    <a:pt x="76" y="12738"/>
                  </a:cubicBezTo>
                  <a:cubicBezTo>
                    <a:pt x="127" y="12374"/>
                    <a:pt x="189" y="11858"/>
                    <a:pt x="265" y="11229"/>
                  </a:cubicBezTo>
                  <a:cubicBezTo>
                    <a:pt x="328" y="10613"/>
                    <a:pt x="416" y="9884"/>
                    <a:pt x="491" y="9104"/>
                  </a:cubicBezTo>
                  <a:lnTo>
                    <a:pt x="604" y="7910"/>
                  </a:lnTo>
                  <a:lnTo>
                    <a:pt x="718" y="6665"/>
                  </a:lnTo>
                  <a:lnTo>
                    <a:pt x="831" y="5420"/>
                  </a:lnTo>
                  <a:lnTo>
                    <a:pt x="931" y="4225"/>
                  </a:lnTo>
                  <a:cubicBezTo>
                    <a:pt x="982" y="3433"/>
                    <a:pt x="1045" y="2716"/>
                    <a:pt x="1082" y="2088"/>
                  </a:cubicBezTo>
                  <a:cubicBezTo>
                    <a:pt x="1133" y="1459"/>
                    <a:pt x="1145" y="943"/>
                    <a:pt x="1170" y="579"/>
                  </a:cubicBezTo>
                  <a:cubicBezTo>
                    <a:pt x="1195" y="214"/>
                    <a:pt x="1195" y="0"/>
                    <a:pt x="1195"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2" name="Google Shape;10062;p59"/>
            <p:cNvSpPr/>
            <p:nvPr/>
          </p:nvSpPr>
          <p:spPr>
            <a:xfrm>
              <a:off x="7830172" y="4526633"/>
              <a:ext cx="384679" cy="43268"/>
            </a:xfrm>
            <a:custGeom>
              <a:avLst/>
              <a:gdLst/>
              <a:ahLst/>
              <a:cxnLst/>
              <a:rect l="l" t="t" r="r" b="b"/>
              <a:pathLst>
                <a:path w="7886" h="887" extrusionOk="0">
                  <a:moveTo>
                    <a:pt x="1" y="1"/>
                  </a:moveTo>
                  <a:lnTo>
                    <a:pt x="76" y="51"/>
                  </a:lnTo>
                  <a:cubicBezTo>
                    <a:pt x="152" y="89"/>
                    <a:pt x="240" y="126"/>
                    <a:pt x="315" y="164"/>
                  </a:cubicBezTo>
                  <a:cubicBezTo>
                    <a:pt x="416" y="202"/>
                    <a:pt x="542" y="252"/>
                    <a:pt x="693" y="303"/>
                  </a:cubicBezTo>
                  <a:cubicBezTo>
                    <a:pt x="843" y="353"/>
                    <a:pt x="1007" y="403"/>
                    <a:pt x="1183" y="453"/>
                  </a:cubicBezTo>
                  <a:cubicBezTo>
                    <a:pt x="1372" y="504"/>
                    <a:pt x="1573" y="541"/>
                    <a:pt x="1774" y="579"/>
                  </a:cubicBezTo>
                  <a:cubicBezTo>
                    <a:pt x="1988" y="617"/>
                    <a:pt x="2214" y="667"/>
                    <a:pt x="2453" y="692"/>
                  </a:cubicBezTo>
                  <a:cubicBezTo>
                    <a:pt x="2679" y="730"/>
                    <a:pt x="2918" y="755"/>
                    <a:pt x="3170" y="780"/>
                  </a:cubicBezTo>
                  <a:cubicBezTo>
                    <a:pt x="3409" y="806"/>
                    <a:pt x="3660" y="831"/>
                    <a:pt x="3912" y="843"/>
                  </a:cubicBezTo>
                  <a:cubicBezTo>
                    <a:pt x="4151" y="868"/>
                    <a:pt x="4402" y="868"/>
                    <a:pt x="4654" y="881"/>
                  </a:cubicBezTo>
                  <a:cubicBezTo>
                    <a:pt x="4733" y="885"/>
                    <a:pt x="4813" y="887"/>
                    <a:pt x="4893" y="887"/>
                  </a:cubicBezTo>
                  <a:cubicBezTo>
                    <a:pt x="5052" y="887"/>
                    <a:pt x="5211" y="881"/>
                    <a:pt x="5370" y="881"/>
                  </a:cubicBezTo>
                  <a:cubicBezTo>
                    <a:pt x="5597" y="881"/>
                    <a:pt x="5823" y="881"/>
                    <a:pt x="6037" y="868"/>
                  </a:cubicBezTo>
                  <a:cubicBezTo>
                    <a:pt x="6251" y="856"/>
                    <a:pt x="6464" y="843"/>
                    <a:pt x="6640" y="843"/>
                  </a:cubicBezTo>
                  <a:cubicBezTo>
                    <a:pt x="6829" y="831"/>
                    <a:pt x="7005" y="818"/>
                    <a:pt x="7156" y="806"/>
                  </a:cubicBezTo>
                  <a:lnTo>
                    <a:pt x="7546" y="768"/>
                  </a:lnTo>
                  <a:cubicBezTo>
                    <a:pt x="7760" y="755"/>
                    <a:pt x="7885" y="730"/>
                    <a:pt x="7885" y="730"/>
                  </a:cubicBezTo>
                  <a:cubicBezTo>
                    <a:pt x="7885" y="730"/>
                    <a:pt x="7760" y="730"/>
                    <a:pt x="7546" y="718"/>
                  </a:cubicBezTo>
                  <a:lnTo>
                    <a:pt x="6640" y="692"/>
                  </a:lnTo>
                  <a:lnTo>
                    <a:pt x="5370" y="642"/>
                  </a:lnTo>
                  <a:lnTo>
                    <a:pt x="4654" y="604"/>
                  </a:lnTo>
                  <a:cubicBezTo>
                    <a:pt x="4415" y="592"/>
                    <a:pt x="4163" y="579"/>
                    <a:pt x="3924" y="567"/>
                  </a:cubicBezTo>
                  <a:cubicBezTo>
                    <a:pt x="3673" y="554"/>
                    <a:pt x="3421" y="541"/>
                    <a:pt x="3182" y="516"/>
                  </a:cubicBezTo>
                  <a:cubicBezTo>
                    <a:pt x="2943" y="491"/>
                    <a:pt x="2705" y="479"/>
                    <a:pt x="2466" y="453"/>
                  </a:cubicBezTo>
                  <a:cubicBezTo>
                    <a:pt x="2239" y="428"/>
                    <a:pt x="2013" y="403"/>
                    <a:pt x="1799" y="378"/>
                  </a:cubicBezTo>
                  <a:cubicBezTo>
                    <a:pt x="1598" y="353"/>
                    <a:pt x="1397" y="315"/>
                    <a:pt x="1208" y="290"/>
                  </a:cubicBezTo>
                  <a:cubicBezTo>
                    <a:pt x="1032" y="265"/>
                    <a:pt x="856" y="240"/>
                    <a:pt x="705" y="202"/>
                  </a:cubicBezTo>
                  <a:cubicBezTo>
                    <a:pt x="567" y="164"/>
                    <a:pt x="429" y="139"/>
                    <a:pt x="328" y="114"/>
                  </a:cubicBezTo>
                  <a:cubicBezTo>
                    <a:pt x="227" y="76"/>
                    <a:pt x="139" y="51"/>
                    <a:pt x="89" y="38"/>
                  </a:cubicBez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3" name="Google Shape;10063;p59"/>
            <p:cNvSpPr/>
            <p:nvPr/>
          </p:nvSpPr>
          <p:spPr>
            <a:xfrm>
              <a:off x="7920365" y="4496585"/>
              <a:ext cx="203705" cy="17853"/>
            </a:xfrm>
            <a:custGeom>
              <a:avLst/>
              <a:gdLst/>
              <a:ahLst/>
              <a:cxnLst/>
              <a:rect l="l" t="t" r="r" b="b"/>
              <a:pathLst>
                <a:path w="4176" h="366" extrusionOk="0">
                  <a:moveTo>
                    <a:pt x="0" y="1"/>
                  </a:moveTo>
                  <a:cubicBezTo>
                    <a:pt x="0" y="1"/>
                    <a:pt x="63" y="26"/>
                    <a:pt x="177" y="63"/>
                  </a:cubicBezTo>
                  <a:cubicBezTo>
                    <a:pt x="290" y="101"/>
                    <a:pt x="453" y="139"/>
                    <a:pt x="654" y="177"/>
                  </a:cubicBezTo>
                  <a:cubicBezTo>
                    <a:pt x="742" y="202"/>
                    <a:pt x="856" y="214"/>
                    <a:pt x="969" y="240"/>
                  </a:cubicBezTo>
                  <a:cubicBezTo>
                    <a:pt x="1082" y="252"/>
                    <a:pt x="1195" y="277"/>
                    <a:pt x="1321" y="290"/>
                  </a:cubicBezTo>
                  <a:cubicBezTo>
                    <a:pt x="1434" y="302"/>
                    <a:pt x="1560" y="315"/>
                    <a:pt x="1698" y="328"/>
                  </a:cubicBezTo>
                  <a:lnTo>
                    <a:pt x="2088" y="353"/>
                  </a:lnTo>
                  <a:lnTo>
                    <a:pt x="2478" y="365"/>
                  </a:lnTo>
                  <a:lnTo>
                    <a:pt x="2855" y="365"/>
                  </a:lnTo>
                  <a:cubicBezTo>
                    <a:pt x="3106" y="365"/>
                    <a:pt x="3333" y="353"/>
                    <a:pt x="3534" y="340"/>
                  </a:cubicBezTo>
                  <a:cubicBezTo>
                    <a:pt x="3735" y="328"/>
                    <a:pt x="3886" y="302"/>
                    <a:pt x="3999" y="290"/>
                  </a:cubicBezTo>
                  <a:cubicBezTo>
                    <a:pt x="4112" y="277"/>
                    <a:pt x="4175" y="265"/>
                    <a:pt x="4175" y="265"/>
                  </a:cubicBezTo>
                  <a:cubicBezTo>
                    <a:pt x="4175" y="265"/>
                    <a:pt x="3924" y="214"/>
                    <a:pt x="3534" y="177"/>
                  </a:cubicBezTo>
                  <a:cubicBezTo>
                    <a:pt x="3333" y="151"/>
                    <a:pt x="3106" y="139"/>
                    <a:pt x="2855" y="126"/>
                  </a:cubicBezTo>
                  <a:cubicBezTo>
                    <a:pt x="2742" y="126"/>
                    <a:pt x="2616" y="101"/>
                    <a:pt x="2478" y="101"/>
                  </a:cubicBezTo>
                  <a:lnTo>
                    <a:pt x="2100" y="76"/>
                  </a:lnTo>
                  <a:lnTo>
                    <a:pt x="1333" y="38"/>
                  </a:lnTo>
                  <a:lnTo>
                    <a:pt x="667" y="13"/>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4" name="Google Shape;10064;p59"/>
          <p:cNvGrpSpPr/>
          <p:nvPr/>
        </p:nvGrpSpPr>
        <p:grpSpPr>
          <a:xfrm>
            <a:off x="956169" y="3810781"/>
            <a:ext cx="615525" cy="615593"/>
            <a:chOff x="881075" y="3810781"/>
            <a:chExt cx="615525" cy="615593"/>
          </a:xfrm>
        </p:grpSpPr>
        <p:sp>
          <p:nvSpPr>
            <p:cNvPr id="10065" name="Google Shape;10065;p59"/>
            <p:cNvSpPr/>
            <p:nvPr/>
          </p:nvSpPr>
          <p:spPr>
            <a:xfrm>
              <a:off x="881075" y="3810781"/>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7" name="Google Shape;10067;p59"/>
            <p:cNvSpPr/>
            <p:nvPr/>
          </p:nvSpPr>
          <p:spPr>
            <a:xfrm>
              <a:off x="948561" y="3877519"/>
              <a:ext cx="480553" cy="482117"/>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9" name="Google Shape;10069;p59"/>
          <p:cNvGrpSpPr/>
          <p:nvPr/>
        </p:nvGrpSpPr>
        <p:grpSpPr>
          <a:xfrm>
            <a:off x="956169" y="2775371"/>
            <a:ext cx="615525" cy="615593"/>
            <a:chOff x="881075" y="2817800"/>
            <a:chExt cx="615525" cy="615593"/>
          </a:xfrm>
        </p:grpSpPr>
        <p:sp>
          <p:nvSpPr>
            <p:cNvPr id="10070" name="Google Shape;10070;p59"/>
            <p:cNvSpPr/>
            <p:nvPr/>
          </p:nvSpPr>
          <p:spPr>
            <a:xfrm>
              <a:off x="881075" y="281780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2" name="Google Shape;10072;p59"/>
            <p:cNvSpPr/>
            <p:nvPr/>
          </p:nvSpPr>
          <p:spPr>
            <a:xfrm>
              <a:off x="953050" y="2889791"/>
              <a:ext cx="471575" cy="471611"/>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74" name="Google Shape;10074;p59"/>
          <p:cNvGrpSpPr/>
          <p:nvPr/>
        </p:nvGrpSpPr>
        <p:grpSpPr>
          <a:xfrm>
            <a:off x="7572306" y="1739960"/>
            <a:ext cx="615525" cy="615593"/>
            <a:chOff x="7497213" y="1740925"/>
            <a:chExt cx="615525" cy="615593"/>
          </a:xfrm>
        </p:grpSpPr>
        <p:sp>
          <p:nvSpPr>
            <p:cNvPr id="10075" name="Google Shape;10075;p59"/>
            <p:cNvSpPr/>
            <p:nvPr/>
          </p:nvSpPr>
          <p:spPr>
            <a:xfrm>
              <a:off x="7497213" y="1740925"/>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7" name="Google Shape;10077;p59"/>
            <p:cNvSpPr/>
            <p:nvPr/>
          </p:nvSpPr>
          <p:spPr>
            <a:xfrm>
              <a:off x="7568945" y="1812916"/>
              <a:ext cx="472061" cy="471611"/>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81" name="Google Shape;10081;p59"/>
          <p:cNvGrpSpPr/>
          <p:nvPr/>
        </p:nvGrpSpPr>
        <p:grpSpPr>
          <a:xfrm rot="1314047">
            <a:off x="732401" y="652973"/>
            <a:ext cx="1685438" cy="1538110"/>
            <a:chOff x="2906800" y="421925"/>
            <a:chExt cx="931500" cy="850075"/>
          </a:xfrm>
        </p:grpSpPr>
        <p:sp>
          <p:nvSpPr>
            <p:cNvPr id="10082" name="Google Shape;10082;p59"/>
            <p:cNvSpPr/>
            <p:nvPr/>
          </p:nvSpPr>
          <p:spPr>
            <a:xfrm>
              <a:off x="2906800" y="421925"/>
              <a:ext cx="931500" cy="850075"/>
            </a:xfrm>
            <a:custGeom>
              <a:avLst/>
              <a:gdLst/>
              <a:ahLst/>
              <a:cxnLst/>
              <a:rect l="l" t="t" r="r" b="b"/>
              <a:pathLst>
                <a:path w="37260" h="34003" extrusionOk="0">
                  <a:moveTo>
                    <a:pt x="34154" y="0"/>
                  </a:moveTo>
                  <a:cubicBezTo>
                    <a:pt x="33248" y="0"/>
                    <a:pt x="32519" y="465"/>
                    <a:pt x="31953" y="830"/>
                  </a:cubicBezTo>
                  <a:cubicBezTo>
                    <a:pt x="31639" y="1044"/>
                    <a:pt x="31312" y="1220"/>
                    <a:pt x="30985" y="1371"/>
                  </a:cubicBezTo>
                  <a:cubicBezTo>
                    <a:pt x="30394" y="1622"/>
                    <a:pt x="29866" y="1999"/>
                    <a:pt x="29451" y="2477"/>
                  </a:cubicBezTo>
                  <a:cubicBezTo>
                    <a:pt x="29287" y="2502"/>
                    <a:pt x="29149" y="2553"/>
                    <a:pt x="29011" y="2616"/>
                  </a:cubicBezTo>
                  <a:cubicBezTo>
                    <a:pt x="28772" y="2716"/>
                    <a:pt x="28545" y="2842"/>
                    <a:pt x="28332" y="2980"/>
                  </a:cubicBezTo>
                  <a:cubicBezTo>
                    <a:pt x="27954" y="2754"/>
                    <a:pt x="27527" y="2641"/>
                    <a:pt x="27087" y="2641"/>
                  </a:cubicBezTo>
                  <a:lnTo>
                    <a:pt x="22019" y="2641"/>
                  </a:lnTo>
                  <a:cubicBezTo>
                    <a:pt x="21755" y="2641"/>
                    <a:pt x="21504" y="2678"/>
                    <a:pt x="21252" y="2766"/>
                  </a:cubicBezTo>
                  <a:lnTo>
                    <a:pt x="14990" y="2766"/>
                  </a:lnTo>
                  <a:cubicBezTo>
                    <a:pt x="14751" y="2678"/>
                    <a:pt x="14499" y="2641"/>
                    <a:pt x="14248" y="2641"/>
                  </a:cubicBezTo>
                  <a:lnTo>
                    <a:pt x="9180" y="2641"/>
                  </a:lnTo>
                  <a:cubicBezTo>
                    <a:pt x="8740" y="2641"/>
                    <a:pt x="8325" y="2754"/>
                    <a:pt x="7948" y="2968"/>
                  </a:cubicBezTo>
                  <a:cubicBezTo>
                    <a:pt x="6615" y="3332"/>
                    <a:pt x="5835" y="4213"/>
                    <a:pt x="5559" y="5621"/>
                  </a:cubicBezTo>
                  <a:cubicBezTo>
                    <a:pt x="5483" y="6036"/>
                    <a:pt x="4653" y="9154"/>
                    <a:pt x="3987" y="11657"/>
                  </a:cubicBezTo>
                  <a:lnTo>
                    <a:pt x="3974" y="11707"/>
                  </a:lnTo>
                  <a:cubicBezTo>
                    <a:pt x="2239" y="18208"/>
                    <a:pt x="1095" y="22559"/>
                    <a:pt x="944" y="23590"/>
                  </a:cubicBezTo>
                  <a:cubicBezTo>
                    <a:pt x="906" y="23867"/>
                    <a:pt x="843" y="24169"/>
                    <a:pt x="768" y="24521"/>
                  </a:cubicBezTo>
                  <a:cubicBezTo>
                    <a:pt x="466" y="25904"/>
                    <a:pt x="1" y="27979"/>
                    <a:pt x="1334" y="30154"/>
                  </a:cubicBezTo>
                  <a:cubicBezTo>
                    <a:pt x="2993" y="32883"/>
                    <a:pt x="5269" y="33009"/>
                    <a:pt x="9155" y="33009"/>
                  </a:cubicBezTo>
                  <a:cubicBezTo>
                    <a:pt x="9960" y="33009"/>
                    <a:pt x="10890" y="32996"/>
                    <a:pt x="11984" y="32996"/>
                  </a:cubicBezTo>
                  <a:lnTo>
                    <a:pt x="11997" y="32996"/>
                  </a:lnTo>
                  <a:lnTo>
                    <a:pt x="14160" y="32971"/>
                  </a:lnTo>
                  <a:cubicBezTo>
                    <a:pt x="14482" y="33603"/>
                    <a:pt x="15145" y="34002"/>
                    <a:pt x="15850" y="34002"/>
                  </a:cubicBezTo>
                  <a:cubicBezTo>
                    <a:pt x="15861" y="34002"/>
                    <a:pt x="15872" y="34002"/>
                    <a:pt x="15883" y="34002"/>
                  </a:cubicBezTo>
                  <a:cubicBezTo>
                    <a:pt x="16298" y="34002"/>
                    <a:pt x="16700" y="33876"/>
                    <a:pt x="17039" y="33625"/>
                  </a:cubicBezTo>
                  <a:cubicBezTo>
                    <a:pt x="17329" y="33424"/>
                    <a:pt x="17605" y="33197"/>
                    <a:pt x="17907" y="32946"/>
                  </a:cubicBezTo>
                  <a:lnTo>
                    <a:pt x="30985" y="32946"/>
                  </a:lnTo>
                  <a:cubicBezTo>
                    <a:pt x="31727" y="32946"/>
                    <a:pt x="32431" y="32606"/>
                    <a:pt x="32884" y="32003"/>
                  </a:cubicBezTo>
                  <a:cubicBezTo>
                    <a:pt x="33336" y="31412"/>
                    <a:pt x="33475" y="30632"/>
                    <a:pt x="33274" y="29915"/>
                  </a:cubicBezTo>
                  <a:lnTo>
                    <a:pt x="32217" y="26193"/>
                  </a:lnTo>
                  <a:cubicBezTo>
                    <a:pt x="32896" y="26181"/>
                    <a:pt x="33550" y="25854"/>
                    <a:pt x="33978" y="25313"/>
                  </a:cubicBezTo>
                  <a:cubicBezTo>
                    <a:pt x="34368" y="24785"/>
                    <a:pt x="34506" y="24106"/>
                    <a:pt x="34317" y="23465"/>
                  </a:cubicBezTo>
                  <a:lnTo>
                    <a:pt x="32909" y="18057"/>
                  </a:lnTo>
                  <a:cubicBezTo>
                    <a:pt x="32859" y="17844"/>
                    <a:pt x="32771" y="17655"/>
                    <a:pt x="32657" y="17479"/>
                  </a:cubicBezTo>
                  <a:lnTo>
                    <a:pt x="32532" y="16989"/>
                  </a:lnTo>
                  <a:cubicBezTo>
                    <a:pt x="32758" y="16687"/>
                    <a:pt x="32959" y="16410"/>
                    <a:pt x="33123" y="16171"/>
                  </a:cubicBezTo>
                  <a:lnTo>
                    <a:pt x="33148" y="16133"/>
                  </a:lnTo>
                  <a:cubicBezTo>
                    <a:pt x="33311" y="15882"/>
                    <a:pt x="33450" y="15668"/>
                    <a:pt x="33538" y="15517"/>
                  </a:cubicBezTo>
                  <a:lnTo>
                    <a:pt x="33563" y="15467"/>
                  </a:lnTo>
                  <a:lnTo>
                    <a:pt x="33701" y="15241"/>
                  </a:lnTo>
                  <a:cubicBezTo>
                    <a:pt x="33978" y="14750"/>
                    <a:pt x="34028" y="14159"/>
                    <a:pt x="33827" y="13631"/>
                  </a:cubicBezTo>
                  <a:cubicBezTo>
                    <a:pt x="33915" y="13266"/>
                    <a:pt x="33978" y="12914"/>
                    <a:pt x="34053" y="12575"/>
                  </a:cubicBezTo>
                  <a:cubicBezTo>
                    <a:pt x="34129" y="12172"/>
                    <a:pt x="34267" y="11493"/>
                    <a:pt x="34342" y="11280"/>
                  </a:cubicBezTo>
                  <a:cubicBezTo>
                    <a:pt x="34757" y="10424"/>
                    <a:pt x="35411" y="9255"/>
                    <a:pt x="35424" y="9242"/>
                  </a:cubicBezTo>
                  <a:cubicBezTo>
                    <a:pt x="35625" y="8878"/>
                    <a:pt x="35738" y="8475"/>
                    <a:pt x="35751" y="8060"/>
                  </a:cubicBezTo>
                  <a:cubicBezTo>
                    <a:pt x="36304" y="7457"/>
                    <a:pt x="36405" y="6564"/>
                    <a:pt x="36002" y="5860"/>
                  </a:cubicBezTo>
                  <a:cubicBezTo>
                    <a:pt x="36053" y="5722"/>
                    <a:pt x="36103" y="5583"/>
                    <a:pt x="36166" y="5457"/>
                  </a:cubicBezTo>
                  <a:cubicBezTo>
                    <a:pt x="37260" y="3106"/>
                    <a:pt x="37046" y="1408"/>
                    <a:pt x="35524" y="415"/>
                  </a:cubicBezTo>
                  <a:cubicBezTo>
                    <a:pt x="35449" y="365"/>
                    <a:pt x="35361" y="314"/>
                    <a:pt x="35273" y="264"/>
                  </a:cubicBezTo>
                  <a:cubicBezTo>
                    <a:pt x="34933" y="88"/>
                    <a:pt x="34544" y="0"/>
                    <a:pt x="34154"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3" name="Google Shape;10083;p59"/>
            <p:cNvSpPr/>
            <p:nvPr/>
          </p:nvSpPr>
          <p:spPr>
            <a:xfrm>
              <a:off x="2957100" y="469025"/>
              <a:ext cx="828700" cy="756150"/>
            </a:xfrm>
            <a:custGeom>
              <a:avLst/>
              <a:gdLst/>
              <a:ahLst/>
              <a:cxnLst/>
              <a:rect l="l" t="t" r="r" b="b"/>
              <a:pathLst>
                <a:path w="33148" h="30246" extrusionOk="0">
                  <a:moveTo>
                    <a:pt x="32138" y="1"/>
                  </a:moveTo>
                  <a:cubicBezTo>
                    <a:pt x="31795" y="1"/>
                    <a:pt x="31400" y="246"/>
                    <a:pt x="30960" y="530"/>
                  </a:cubicBezTo>
                  <a:cubicBezTo>
                    <a:pt x="30557" y="807"/>
                    <a:pt x="30130" y="1046"/>
                    <a:pt x="29690" y="1235"/>
                  </a:cubicBezTo>
                  <a:cubicBezTo>
                    <a:pt x="29048" y="1499"/>
                    <a:pt x="28394" y="2303"/>
                    <a:pt x="27866" y="3158"/>
                  </a:cubicBezTo>
                  <a:cubicBezTo>
                    <a:pt x="27891" y="3096"/>
                    <a:pt x="27929" y="3020"/>
                    <a:pt x="27967" y="2957"/>
                  </a:cubicBezTo>
                  <a:cubicBezTo>
                    <a:pt x="28030" y="2832"/>
                    <a:pt x="28042" y="2693"/>
                    <a:pt x="28005" y="2555"/>
                  </a:cubicBezTo>
                  <a:cubicBezTo>
                    <a:pt x="27992" y="2517"/>
                    <a:pt x="27954" y="2479"/>
                    <a:pt x="27917" y="2454"/>
                  </a:cubicBezTo>
                  <a:cubicBezTo>
                    <a:pt x="27891" y="2442"/>
                    <a:pt x="27863" y="2435"/>
                    <a:pt x="27835" y="2435"/>
                  </a:cubicBezTo>
                  <a:cubicBezTo>
                    <a:pt x="27807" y="2435"/>
                    <a:pt x="27778" y="2442"/>
                    <a:pt x="27753" y="2454"/>
                  </a:cubicBezTo>
                  <a:cubicBezTo>
                    <a:pt x="27715" y="2479"/>
                    <a:pt x="26823" y="2869"/>
                    <a:pt x="25867" y="4051"/>
                  </a:cubicBezTo>
                  <a:lnTo>
                    <a:pt x="25791" y="4152"/>
                  </a:lnTo>
                  <a:lnTo>
                    <a:pt x="25427" y="2794"/>
                  </a:lnTo>
                  <a:cubicBezTo>
                    <a:pt x="25414" y="2718"/>
                    <a:pt x="25251" y="2643"/>
                    <a:pt x="25087" y="2643"/>
                  </a:cubicBezTo>
                  <a:lnTo>
                    <a:pt x="20020" y="2643"/>
                  </a:lnTo>
                  <a:cubicBezTo>
                    <a:pt x="20007" y="2641"/>
                    <a:pt x="19994" y="2641"/>
                    <a:pt x="19981" y="2641"/>
                  </a:cubicBezTo>
                  <a:cubicBezTo>
                    <a:pt x="19893" y="2641"/>
                    <a:pt x="19809" y="2676"/>
                    <a:pt x="19743" y="2731"/>
                  </a:cubicBezTo>
                  <a:cubicBezTo>
                    <a:pt x="19730" y="2744"/>
                    <a:pt x="19730" y="2744"/>
                    <a:pt x="19730" y="2756"/>
                  </a:cubicBezTo>
                  <a:lnTo>
                    <a:pt x="12525" y="2756"/>
                  </a:lnTo>
                  <a:cubicBezTo>
                    <a:pt x="12512" y="2756"/>
                    <a:pt x="12512" y="2744"/>
                    <a:pt x="12512" y="2744"/>
                  </a:cubicBezTo>
                  <a:cubicBezTo>
                    <a:pt x="12437" y="2668"/>
                    <a:pt x="12336" y="2643"/>
                    <a:pt x="12236" y="2643"/>
                  </a:cubicBezTo>
                  <a:lnTo>
                    <a:pt x="7181" y="2643"/>
                  </a:lnTo>
                  <a:cubicBezTo>
                    <a:pt x="7005" y="2643"/>
                    <a:pt x="6854" y="2718"/>
                    <a:pt x="6829" y="2806"/>
                  </a:cubicBezTo>
                  <a:lnTo>
                    <a:pt x="6816" y="2844"/>
                  </a:lnTo>
                  <a:cubicBezTo>
                    <a:pt x="5873" y="2970"/>
                    <a:pt x="5559" y="3297"/>
                    <a:pt x="5408" y="4102"/>
                  </a:cubicBezTo>
                  <a:cubicBezTo>
                    <a:pt x="5320" y="4542"/>
                    <a:pt x="4578" y="7333"/>
                    <a:pt x="3786" y="10288"/>
                  </a:cubicBezTo>
                  <a:cubicBezTo>
                    <a:pt x="2453" y="15293"/>
                    <a:pt x="944" y="20977"/>
                    <a:pt x="805" y="21970"/>
                  </a:cubicBezTo>
                  <a:cubicBezTo>
                    <a:pt x="755" y="22322"/>
                    <a:pt x="680" y="22675"/>
                    <a:pt x="592" y="23052"/>
                  </a:cubicBezTo>
                  <a:cubicBezTo>
                    <a:pt x="315" y="24322"/>
                    <a:pt x="1" y="25768"/>
                    <a:pt x="931" y="27302"/>
                  </a:cubicBezTo>
                  <a:cubicBezTo>
                    <a:pt x="1987" y="29025"/>
                    <a:pt x="3132" y="29251"/>
                    <a:pt x="7143" y="29251"/>
                  </a:cubicBezTo>
                  <a:cubicBezTo>
                    <a:pt x="7948" y="29251"/>
                    <a:pt x="8891" y="29239"/>
                    <a:pt x="9972" y="29239"/>
                  </a:cubicBezTo>
                  <a:cubicBezTo>
                    <a:pt x="11242" y="29226"/>
                    <a:pt x="12802" y="29201"/>
                    <a:pt x="14587" y="29201"/>
                  </a:cubicBezTo>
                  <a:cubicBezTo>
                    <a:pt x="14348" y="29465"/>
                    <a:pt x="14109" y="29729"/>
                    <a:pt x="13858" y="29993"/>
                  </a:cubicBezTo>
                  <a:cubicBezTo>
                    <a:pt x="13820" y="30043"/>
                    <a:pt x="13795" y="30106"/>
                    <a:pt x="13795" y="30169"/>
                  </a:cubicBezTo>
                  <a:cubicBezTo>
                    <a:pt x="13803" y="30218"/>
                    <a:pt x="13832" y="30246"/>
                    <a:pt x="13869" y="30246"/>
                  </a:cubicBezTo>
                  <a:cubicBezTo>
                    <a:pt x="13889" y="30246"/>
                    <a:pt x="13911" y="30237"/>
                    <a:pt x="13933" y="30219"/>
                  </a:cubicBezTo>
                  <a:cubicBezTo>
                    <a:pt x="14361" y="29905"/>
                    <a:pt x="14789" y="29553"/>
                    <a:pt x="15191" y="29188"/>
                  </a:cubicBezTo>
                  <a:lnTo>
                    <a:pt x="28960" y="29188"/>
                  </a:lnTo>
                  <a:cubicBezTo>
                    <a:pt x="29124" y="29188"/>
                    <a:pt x="29262" y="29125"/>
                    <a:pt x="29363" y="29000"/>
                  </a:cubicBezTo>
                  <a:cubicBezTo>
                    <a:pt x="29451" y="28874"/>
                    <a:pt x="29488" y="28710"/>
                    <a:pt x="29438" y="28560"/>
                  </a:cubicBezTo>
                  <a:lnTo>
                    <a:pt x="28042" y="23668"/>
                  </a:lnTo>
                  <a:lnTo>
                    <a:pt x="28457" y="22436"/>
                  </a:lnTo>
                  <a:lnTo>
                    <a:pt x="30117" y="22436"/>
                  </a:lnTo>
                  <a:cubicBezTo>
                    <a:pt x="30381" y="22436"/>
                    <a:pt x="30557" y="22272"/>
                    <a:pt x="30494" y="22071"/>
                  </a:cubicBezTo>
                  <a:lnTo>
                    <a:pt x="29086" y="16664"/>
                  </a:lnTo>
                  <a:cubicBezTo>
                    <a:pt x="29061" y="16576"/>
                    <a:pt x="29011" y="16513"/>
                    <a:pt x="28935" y="16475"/>
                  </a:cubicBezTo>
                  <a:lnTo>
                    <a:pt x="28470" y="14664"/>
                  </a:lnTo>
                  <a:cubicBezTo>
                    <a:pt x="28659" y="14438"/>
                    <a:pt x="28847" y="14199"/>
                    <a:pt x="29023" y="13985"/>
                  </a:cubicBezTo>
                  <a:cubicBezTo>
                    <a:pt x="29224" y="13709"/>
                    <a:pt x="29413" y="13445"/>
                    <a:pt x="29577" y="13218"/>
                  </a:cubicBezTo>
                  <a:cubicBezTo>
                    <a:pt x="29727" y="12992"/>
                    <a:pt x="29853" y="12778"/>
                    <a:pt x="29941" y="12640"/>
                  </a:cubicBezTo>
                  <a:lnTo>
                    <a:pt x="30067" y="12414"/>
                  </a:lnTo>
                  <a:lnTo>
                    <a:pt x="29903" y="12602"/>
                  </a:lnTo>
                  <a:cubicBezTo>
                    <a:pt x="29803" y="12728"/>
                    <a:pt x="29665" y="12891"/>
                    <a:pt x="29488" y="13093"/>
                  </a:cubicBezTo>
                  <a:lnTo>
                    <a:pt x="29438" y="13143"/>
                  </a:lnTo>
                  <a:cubicBezTo>
                    <a:pt x="29803" y="12338"/>
                    <a:pt x="30017" y="11282"/>
                    <a:pt x="30205" y="10326"/>
                  </a:cubicBezTo>
                  <a:cubicBezTo>
                    <a:pt x="30344" y="9634"/>
                    <a:pt x="30494" y="8918"/>
                    <a:pt x="30645" y="8603"/>
                  </a:cubicBezTo>
                  <a:cubicBezTo>
                    <a:pt x="31085" y="7685"/>
                    <a:pt x="31777" y="6453"/>
                    <a:pt x="31790" y="6440"/>
                  </a:cubicBezTo>
                  <a:cubicBezTo>
                    <a:pt x="31878" y="6302"/>
                    <a:pt x="31890" y="6139"/>
                    <a:pt x="31840" y="5988"/>
                  </a:cubicBezTo>
                  <a:cubicBezTo>
                    <a:pt x="31815" y="5950"/>
                    <a:pt x="31790" y="5925"/>
                    <a:pt x="31765" y="5912"/>
                  </a:cubicBezTo>
                  <a:cubicBezTo>
                    <a:pt x="31735" y="5900"/>
                    <a:pt x="31706" y="5894"/>
                    <a:pt x="31677" y="5894"/>
                  </a:cubicBezTo>
                  <a:cubicBezTo>
                    <a:pt x="31621" y="5894"/>
                    <a:pt x="31568" y="5917"/>
                    <a:pt x="31526" y="5950"/>
                  </a:cubicBezTo>
                  <a:cubicBezTo>
                    <a:pt x="31123" y="6239"/>
                    <a:pt x="30759" y="6541"/>
                    <a:pt x="30394" y="6855"/>
                  </a:cubicBezTo>
                  <a:cubicBezTo>
                    <a:pt x="30457" y="6793"/>
                    <a:pt x="30520" y="6717"/>
                    <a:pt x="30582" y="6642"/>
                  </a:cubicBezTo>
                  <a:lnTo>
                    <a:pt x="30645" y="6579"/>
                  </a:lnTo>
                  <a:cubicBezTo>
                    <a:pt x="30796" y="6440"/>
                    <a:pt x="30960" y="6290"/>
                    <a:pt x="31111" y="6151"/>
                  </a:cubicBezTo>
                  <a:cubicBezTo>
                    <a:pt x="31274" y="6000"/>
                    <a:pt x="31425" y="5837"/>
                    <a:pt x="31576" y="5699"/>
                  </a:cubicBezTo>
                  <a:cubicBezTo>
                    <a:pt x="31714" y="5560"/>
                    <a:pt x="31853" y="5422"/>
                    <a:pt x="31978" y="5309"/>
                  </a:cubicBezTo>
                  <a:cubicBezTo>
                    <a:pt x="32091" y="5208"/>
                    <a:pt x="32192" y="5095"/>
                    <a:pt x="32268" y="5020"/>
                  </a:cubicBezTo>
                  <a:lnTo>
                    <a:pt x="32368" y="4906"/>
                  </a:lnTo>
                  <a:lnTo>
                    <a:pt x="32255" y="4957"/>
                  </a:lnTo>
                  <a:cubicBezTo>
                    <a:pt x="32179" y="4994"/>
                    <a:pt x="32066" y="5057"/>
                    <a:pt x="31941" y="5133"/>
                  </a:cubicBezTo>
                  <a:lnTo>
                    <a:pt x="31878" y="5170"/>
                  </a:lnTo>
                  <a:lnTo>
                    <a:pt x="31878" y="5133"/>
                  </a:lnTo>
                  <a:cubicBezTo>
                    <a:pt x="31928" y="4315"/>
                    <a:pt x="32117" y="3523"/>
                    <a:pt x="32444" y="2769"/>
                  </a:cubicBezTo>
                  <a:cubicBezTo>
                    <a:pt x="33135" y="1310"/>
                    <a:pt x="33148" y="530"/>
                    <a:pt x="32481" y="103"/>
                  </a:cubicBezTo>
                  <a:lnTo>
                    <a:pt x="32418" y="65"/>
                  </a:lnTo>
                  <a:cubicBezTo>
                    <a:pt x="32329" y="21"/>
                    <a:pt x="32236" y="1"/>
                    <a:pt x="321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4" name="Google Shape;10084;p59"/>
            <p:cNvSpPr/>
            <p:nvPr/>
          </p:nvSpPr>
          <p:spPr>
            <a:xfrm>
              <a:off x="3016825" y="549850"/>
              <a:ext cx="649825" cy="460275"/>
            </a:xfrm>
            <a:custGeom>
              <a:avLst/>
              <a:gdLst/>
              <a:ahLst/>
              <a:cxnLst/>
              <a:rect l="l" t="t" r="r" b="b"/>
              <a:pathLst>
                <a:path w="25993" h="18411" extrusionOk="0">
                  <a:moveTo>
                    <a:pt x="10520" y="303"/>
                  </a:moveTo>
                  <a:cubicBezTo>
                    <a:pt x="10655" y="305"/>
                    <a:pt x="10752" y="367"/>
                    <a:pt x="10752" y="454"/>
                  </a:cubicBezTo>
                  <a:cubicBezTo>
                    <a:pt x="10752" y="529"/>
                    <a:pt x="10652" y="592"/>
                    <a:pt x="10513" y="592"/>
                  </a:cubicBezTo>
                  <a:cubicBezTo>
                    <a:pt x="10388" y="592"/>
                    <a:pt x="10287" y="529"/>
                    <a:pt x="10287" y="454"/>
                  </a:cubicBezTo>
                  <a:cubicBezTo>
                    <a:pt x="10287" y="367"/>
                    <a:pt x="10397" y="305"/>
                    <a:pt x="10520" y="303"/>
                  </a:cubicBezTo>
                  <a:close/>
                  <a:moveTo>
                    <a:pt x="12073" y="303"/>
                  </a:moveTo>
                  <a:cubicBezTo>
                    <a:pt x="12198" y="303"/>
                    <a:pt x="12299" y="366"/>
                    <a:pt x="12299" y="454"/>
                  </a:cubicBezTo>
                  <a:cubicBezTo>
                    <a:pt x="12299" y="529"/>
                    <a:pt x="12198" y="592"/>
                    <a:pt x="12073" y="592"/>
                  </a:cubicBezTo>
                  <a:cubicBezTo>
                    <a:pt x="11947" y="592"/>
                    <a:pt x="11834" y="529"/>
                    <a:pt x="11834" y="454"/>
                  </a:cubicBezTo>
                  <a:cubicBezTo>
                    <a:pt x="11834" y="366"/>
                    <a:pt x="11947" y="303"/>
                    <a:pt x="12073" y="303"/>
                  </a:cubicBezTo>
                  <a:close/>
                  <a:moveTo>
                    <a:pt x="13626" y="303"/>
                  </a:moveTo>
                  <a:cubicBezTo>
                    <a:pt x="13749" y="305"/>
                    <a:pt x="13858" y="367"/>
                    <a:pt x="13858" y="454"/>
                  </a:cubicBezTo>
                  <a:cubicBezTo>
                    <a:pt x="13858" y="529"/>
                    <a:pt x="13745" y="592"/>
                    <a:pt x="13619" y="592"/>
                  </a:cubicBezTo>
                  <a:cubicBezTo>
                    <a:pt x="13494" y="592"/>
                    <a:pt x="13393" y="529"/>
                    <a:pt x="13393" y="454"/>
                  </a:cubicBezTo>
                  <a:cubicBezTo>
                    <a:pt x="13393" y="367"/>
                    <a:pt x="13502" y="305"/>
                    <a:pt x="13626" y="303"/>
                  </a:cubicBezTo>
                  <a:close/>
                  <a:moveTo>
                    <a:pt x="15179" y="303"/>
                  </a:moveTo>
                  <a:cubicBezTo>
                    <a:pt x="15304" y="303"/>
                    <a:pt x="15405" y="366"/>
                    <a:pt x="15405" y="454"/>
                  </a:cubicBezTo>
                  <a:cubicBezTo>
                    <a:pt x="15405" y="529"/>
                    <a:pt x="15304" y="592"/>
                    <a:pt x="15179" y="592"/>
                  </a:cubicBezTo>
                  <a:cubicBezTo>
                    <a:pt x="15040" y="592"/>
                    <a:pt x="14940" y="529"/>
                    <a:pt x="14940" y="454"/>
                  </a:cubicBezTo>
                  <a:cubicBezTo>
                    <a:pt x="14940" y="366"/>
                    <a:pt x="15053" y="303"/>
                    <a:pt x="15179" y="303"/>
                  </a:cubicBezTo>
                  <a:close/>
                  <a:moveTo>
                    <a:pt x="16725" y="303"/>
                  </a:moveTo>
                  <a:cubicBezTo>
                    <a:pt x="16851" y="303"/>
                    <a:pt x="16952" y="366"/>
                    <a:pt x="16952" y="454"/>
                  </a:cubicBezTo>
                  <a:cubicBezTo>
                    <a:pt x="16952" y="529"/>
                    <a:pt x="16851" y="592"/>
                    <a:pt x="16725" y="592"/>
                  </a:cubicBezTo>
                  <a:cubicBezTo>
                    <a:pt x="16600" y="592"/>
                    <a:pt x="16499" y="529"/>
                    <a:pt x="16499" y="454"/>
                  </a:cubicBezTo>
                  <a:cubicBezTo>
                    <a:pt x="16499" y="366"/>
                    <a:pt x="16600" y="303"/>
                    <a:pt x="16725" y="303"/>
                  </a:cubicBezTo>
                  <a:close/>
                  <a:moveTo>
                    <a:pt x="13544" y="3899"/>
                  </a:moveTo>
                  <a:lnTo>
                    <a:pt x="13582" y="3924"/>
                  </a:lnTo>
                  <a:cubicBezTo>
                    <a:pt x="14185" y="4213"/>
                    <a:pt x="14776" y="4515"/>
                    <a:pt x="15367" y="4830"/>
                  </a:cubicBezTo>
                  <a:lnTo>
                    <a:pt x="16247" y="5307"/>
                  </a:lnTo>
                  <a:cubicBezTo>
                    <a:pt x="16537" y="5458"/>
                    <a:pt x="16838" y="5622"/>
                    <a:pt x="17128" y="5798"/>
                  </a:cubicBezTo>
                  <a:cubicBezTo>
                    <a:pt x="16813" y="5660"/>
                    <a:pt x="16511" y="5521"/>
                    <a:pt x="16210" y="5396"/>
                  </a:cubicBezTo>
                  <a:lnTo>
                    <a:pt x="15292" y="4968"/>
                  </a:lnTo>
                  <a:cubicBezTo>
                    <a:pt x="14713" y="4691"/>
                    <a:pt x="14122" y="4415"/>
                    <a:pt x="13544" y="4113"/>
                  </a:cubicBezTo>
                  <a:cubicBezTo>
                    <a:pt x="12953" y="4402"/>
                    <a:pt x="12374" y="4691"/>
                    <a:pt x="11783" y="4968"/>
                  </a:cubicBezTo>
                  <a:lnTo>
                    <a:pt x="10878" y="5396"/>
                  </a:lnTo>
                  <a:cubicBezTo>
                    <a:pt x="10564" y="5521"/>
                    <a:pt x="10262" y="5660"/>
                    <a:pt x="9960" y="5798"/>
                  </a:cubicBezTo>
                  <a:cubicBezTo>
                    <a:pt x="10249" y="5622"/>
                    <a:pt x="10551" y="5471"/>
                    <a:pt x="10840" y="5307"/>
                  </a:cubicBezTo>
                  <a:lnTo>
                    <a:pt x="10828" y="5307"/>
                  </a:lnTo>
                  <a:lnTo>
                    <a:pt x="11720" y="4830"/>
                  </a:lnTo>
                  <a:cubicBezTo>
                    <a:pt x="12311" y="4515"/>
                    <a:pt x="12903" y="4213"/>
                    <a:pt x="13494" y="3924"/>
                  </a:cubicBezTo>
                  <a:lnTo>
                    <a:pt x="13544" y="3899"/>
                  </a:lnTo>
                  <a:close/>
                  <a:moveTo>
                    <a:pt x="13544" y="4855"/>
                  </a:moveTo>
                  <a:lnTo>
                    <a:pt x="13695" y="4943"/>
                  </a:lnTo>
                  <a:lnTo>
                    <a:pt x="19202" y="7936"/>
                  </a:lnTo>
                  <a:lnTo>
                    <a:pt x="19718" y="8225"/>
                  </a:lnTo>
                  <a:lnTo>
                    <a:pt x="19202" y="8527"/>
                  </a:lnTo>
                  <a:lnTo>
                    <a:pt x="13707" y="11758"/>
                  </a:lnTo>
                  <a:lnTo>
                    <a:pt x="13531" y="11859"/>
                  </a:lnTo>
                  <a:lnTo>
                    <a:pt x="13355" y="11758"/>
                  </a:lnTo>
                  <a:lnTo>
                    <a:pt x="7860" y="8527"/>
                  </a:lnTo>
                  <a:lnTo>
                    <a:pt x="7344" y="8225"/>
                  </a:lnTo>
                  <a:lnTo>
                    <a:pt x="7885" y="7936"/>
                  </a:lnTo>
                  <a:lnTo>
                    <a:pt x="13380" y="4943"/>
                  </a:lnTo>
                  <a:lnTo>
                    <a:pt x="13544" y="4855"/>
                  </a:lnTo>
                  <a:close/>
                  <a:moveTo>
                    <a:pt x="18121" y="10425"/>
                  </a:moveTo>
                  <a:cubicBezTo>
                    <a:pt x="17756" y="10664"/>
                    <a:pt x="17379" y="10891"/>
                    <a:pt x="17002" y="11142"/>
                  </a:cubicBezTo>
                  <a:cubicBezTo>
                    <a:pt x="16637" y="11394"/>
                    <a:pt x="16260" y="11607"/>
                    <a:pt x="15883" y="11846"/>
                  </a:cubicBezTo>
                  <a:cubicBezTo>
                    <a:pt x="15128" y="12299"/>
                    <a:pt x="14374" y="12752"/>
                    <a:pt x="13607" y="13192"/>
                  </a:cubicBezTo>
                  <a:lnTo>
                    <a:pt x="13544" y="13230"/>
                  </a:lnTo>
                  <a:lnTo>
                    <a:pt x="13481" y="13192"/>
                  </a:lnTo>
                  <a:cubicBezTo>
                    <a:pt x="12726" y="12752"/>
                    <a:pt x="11959" y="12299"/>
                    <a:pt x="11205" y="11846"/>
                  </a:cubicBezTo>
                  <a:cubicBezTo>
                    <a:pt x="10828" y="11607"/>
                    <a:pt x="10463" y="11381"/>
                    <a:pt x="10086" y="11142"/>
                  </a:cubicBezTo>
                  <a:cubicBezTo>
                    <a:pt x="9709" y="10903"/>
                    <a:pt x="9344" y="10677"/>
                    <a:pt x="8967" y="10425"/>
                  </a:cubicBezTo>
                  <a:lnTo>
                    <a:pt x="8967" y="10425"/>
                  </a:lnTo>
                  <a:cubicBezTo>
                    <a:pt x="9369" y="10627"/>
                    <a:pt x="9759" y="10828"/>
                    <a:pt x="10149" y="11042"/>
                  </a:cubicBezTo>
                  <a:cubicBezTo>
                    <a:pt x="10538" y="11243"/>
                    <a:pt x="10928" y="11457"/>
                    <a:pt x="11306" y="11670"/>
                  </a:cubicBezTo>
                  <a:cubicBezTo>
                    <a:pt x="12060" y="12085"/>
                    <a:pt x="12802" y="12513"/>
                    <a:pt x="13544" y="12940"/>
                  </a:cubicBezTo>
                  <a:cubicBezTo>
                    <a:pt x="14286" y="12513"/>
                    <a:pt x="15028" y="12085"/>
                    <a:pt x="15782" y="11670"/>
                  </a:cubicBezTo>
                  <a:cubicBezTo>
                    <a:pt x="16172" y="11457"/>
                    <a:pt x="16549" y="11243"/>
                    <a:pt x="16939" y="11042"/>
                  </a:cubicBezTo>
                  <a:cubicBezTo>
                    <a:pt x="17329" y="10828"/>
                    <a:pt x="17731" y="10614"/>
                    <a:pt x="18121" y="10425"/>
                  </a:cubicBezTo>
                  <a:close/>
                  <a:moveTo>
                    <a:pt x="7206" y="2629"/>
                  </a:moveTo>
                  <a:lnTo>
                    <a:pt x="7206" y="2629"/>
                  </a:lnTo>
                  <a:cubicBezTo>
                    <a:pt x="7093" y="3648"/>
                    <a:pt x="6967" y="4666"/>
                    <a:pt x="6816" y="5672"/>
                  </a:cubicBezTo>
                  <a:cubicBezTo>
                    <a:pt x="6678" y="6691"/>
                    <a:pt x="6502" y="7697"/>
                    <a:pt x="6351" y="8703"/>
                  </a:cubicBezTo>
                  <a:cubicBezTo>
                    <a:pt x="6188" y="9709"/>
                    <a:pt x="5999" y="10715"/>
                    <a:pt x="5798" y="11721"/>
                  </a:cubicBezTo>
                  <a:cubicBezTo>
                    <a:pt x="5609" y="12714"/>
                    <a:pt x="5395" y="13720"/>
                    <a:pt x="5169" y="14713"/>
                  </a:cubicBezTo>
                  <a:cubicBezTo>
                    <a:pt x="5270" y="13695"/>
                    <a:pt x="5395" y="12676"/>
                    <a:pt x="5546" y="11670"/>
                  </a:cubicBezTo>
                  <a:cubicBezTo>
                    <a:pt x="5685" y="10664"/>
                    <a:pt x="5861" y="9658"/>
                    <a:pt x="6012" y="8652"/>
                  </a:cubicBezTo>
                  <a:cubicBezTo>
                    <a:pt x="6175" y="7634"/>
                    <a:pt x="6364" y="6628"/>
                    <a:pt x="6565" y="5634"/>
                  </a:cubicBezTo>
                  <a:cubicBezTo>
                    <a:pt x="6753" y="4628"/>
                    <a:pt x="6967" y="3635"/>
                    <a:pt x="7206" y="2629"/>
                  </a:cubicBezTo>
                  <a:close/>
                  <a:moveTo>
                    <a:pt x="20133" y="2629"/>
                  </a:moveTo>
                  <a:lnTo>
                    <a:pt x="20133" y="2629"/>
                  </a:lnTo>
                  <a:cubicBezTo>
                    <a:pt x="20359" y="3635"/>
                    <a:pt x="20573" y="4628"/>
                    <a:pt x="20774" y="5634"/>
                  </a:cubicBezTo>
                  <a:cubicBezTo>
                    <a:pt x="20963" y="6640"/>
                    <a:pt x="21139" y="7646"/>
                    <a:pt x="21315" y="8652"/>
                  </a:cubicBezTo>
                  <a:cubicBezTo>
                    <a:pt x="21491" y="9646"/>
                    <a:pt x="21642" y="10664"/>
                    <a:pt x="21780" y="11670"/>
                  </a:cubicBezTo>
                  <a:cubicBezTo>
                    <a:pt x="21931" y="12689"/>
                    <a:pt x="22057" y="13695"/>
                    <a:pt x="22170" y="14713"/>
                  </a:cubicBezTo>
                  <a:cubicBezTo>
                    <a:pt x="21931" y="13720"/>
                    <a:pt x="21717" y="12714"/>
                    <a:pt x="21529" y="11721"/>
                  </a:cubicBezTo>
                  <a:cubicBezTo>
                    <a:pt x="21340" y="10715"/>
                    <a:pt x="21164" y="9709"/>
                    <a:pt x="20988" y="8703"/>
                  </a:cubicBezTo>
                  <a:cubicBezTo>
                    <a:pt x="20812" y="7697"/>
                    <a:pt x="20661" y="6691"/>
                    <a:pt x="20510" y="5672"/>
                  </a:cubicBezTo>
                  <a:cubicBezTo>
                    <a:pt x="20372" y="4666"/>
                    <a:pt x="20234" y="3660"/>
                    <a:pt x="20133" y="2629"/>
                  </a:cubicBezTo>
                  <a:close/>
                  <a:moveTo>
                    <a:pt x="9017" y="17203"/>
                  </a:moveTo>
                  <a:cubicBezTo>
                    <a:pt x="9206" y="17203"/>
                    <a:pt x="9356" y="17291"/>
                    <a:pt x="9356" y="17417"/>
                  </a:cubicBezTo>
                  <a:cubicBezTo>
                    <a:pt x="9356" y="17543"/>
                    <a:pt x="9206" y="17631"/>
                    <a:pt x="9017" y="17631"/>
                  </a:cubicBezTo>
                  <a:cubicBezTo>
                    <a:pt x="8828" y="17631"/>
                    <a:pt x="8665" y="17543"/>
                    <a:pt x="8665" y="17417"/>
                  </a:cubicBezTo>
                  <a:cubicBezTo>
                    <a:pt x="8665" y="17291"/>
                    <a:pt x="8828" y="17203"/>
                    <a:pt x="9017" y="17203"/>
                  </a:cubicBezTo>
                  <a:close/>
                  <a:moveTo>
                    <a:pt x="11318" y="17203"/>
                  </a:moveTo>
                  <a:cubicBezTo>
                    <a:pt x="11507" y="17203"/>
                    <a:pt x="11670" y="17291"/>
                    <a:pt x="11670" y="17417"/>
                  </a:cubicBezTo>
                  <a:cubicBezTo>
                    <a:pt x="11670" y="17543"/>
                    <a:pt x="11507" y="17631"/>
                    <a:pt x="11318" y="17631"/>
                  </a:cubicBezTo>
                  <a:cubicBezTo>
                    <a:pt x="11129" y="17631"/>
                    <a:pt x="10979" y="17543"/>
                    <a:pt x="10979" y="17417"/>
                  </a:cubicBezTo>
                  <a:cubicBezTo>
                    <a:pt x="10979" y="17291"/>
                    <a:pt x="11129" y="17203"/>
                    <a:pt x="11318" y="17203"/>
                  </a:cubicBezTo>
                  <a:close/>
                  <a:moveTo>
                    <a:pt x="13632" y="17203"/>
                  </a:moveTo>
                  <a:cubicBezTo>
                    <a:pt x="13820" y="17203"/>
                    <a:pt x="13971" y="17291"/>
                    <a:pt x="13971" y="17417"/>
                  </a:cubicBezTo>
                  <a:cubicBezTo>
                    <a:pt x="13971" y="17543"/>
                    <a:pt x="13820" y="17631"/>
                    <a:pt x="13632" y="17631"/>
                  </a:cubicBezTo>
                  <a:cubicBezTo>
                    <a:pt x="13431" y="17631"/>
                    <a:pt x="13280" y="17543"/>
                    <a:pt x="13280" y="17417"/>
                  </a:cubicBezTo>
                  <a:cubicBezTo>
                    <a:pt x="13280" y="17291"/>
                    <a:pt x="13443" y="17203"/>
                    <a:pt x="13632" y="17203"/>
                  </a:cubicBezTo>
                  <a:close/>
                  <a:moveTo>
                    <a:pt x="15933" y="17203"/>
                  </a:moveTo>
                  <a:cubicBezTo>
                    <a:pt x="16122" y="17203"/>
                    <a:pt x="16285" y="17291"/>
                    <a:pt x="16285" y="17417"/>
                  </a:cubicBezTo>
                  <a:cubicBezTo>
                    <a:pt x="16285" y="17543"/>
                    <a:pt x="16122" y="17631"/>
                    <a:pt x="15933" y="17631"/>
                  </a:cubicBezTo>
                  <a:cubicBezTo>
                    <a:pt x="15744" y="17631"/>
                    <a:pt x="15594" y="17543"/>
                    <a:pt x="15594" y="17417"/>
                  </a:cubicBezTo>
                  <a:cubicBezTo>
                    <a:pt x="15594" y="17291"/>
                    <a:pt x="15744" y="17203"/>
                    <a:pt x="15933" y="17203"/>
                  </a:cubicBezTo>
                  <a:close/>
                  <a:moveTo>
                    <a:pt x="18234" y="17203"/>
                  </a:moveTo>
                  <a:cubicBezTo>
                    <a:pt x="18423" y="17203"/>
                    <a:pt x="18586" y="17291"/>
                    <a:pt x="18586" y="17417"/>
                  </a:cubicBezTo>
                  <a:cubicBezTo>
                    <a:pt x="18586" y="17543"/>
                    <a:pt x="18435" y="17631"/>
                    <a:pt x="18247" y="17631"/>
                  </a:cubicBezTo>
                  <a:lnTo>
                    <a:pt x="18234" y="17631"/>
                  </a:lnTo>
                  <a:cubicBezTo>
                    <a:pt x="18046" y="17631"/>
                    <a:pt x="17895" y="17543"/>
                    <a:pt x="17895" y="17417"/>
                  </a:cubicBezTo>
                  <a:cubicBezTo>
                    <a:pt x="17895" y="17291"/>
                    <a:pt x="18046" y="17203"/>
                    <a:pt x="18234" y="17203"/>
                  </a:cubicBezTo>
                  <a:close/>
                  <a:moveTo>
                    <a:pt x="9771" y="1"/>
                  </a:moveTo>
                  <a:lnTo>
                    <a:pt x="9382" y="190"/>
                  </a:lnTo>
                  <a:cubicBezTo>
                    <a:pt x="9306" y="215"/>
                    <a:pt x="9231" y="240"/>
                    <a:pt x="9155" y="240"/>
                  </a:cubicBezTo>
                  <a:lnTo>
                    <a:pt x="9080" y="240"/>
                  </a:lnTo>
                  <a:cubicBezTo>
                    <a:pt x="9026" y="231"/>
                    <a:pt x="8979" y="222"/>
                    <a:pt x="8934" y="222"/>
                  </a:cubicBezTo>
                  <a:cubicBezTo>
                    <a:pt x="8915" y="222"/>
                    <a:pt x="8897" y="224"/>
                    <a:pt x="8879" y="227"/>
                  </a:cubicBezTo>
                  <a:cubicBezTo>
                    <a:pt x="8451" y="227"/>
                    <a:pt x="8074" y="403"/>
                    <a:pt x="8036" y="617"/>
                  </a:cubicBezTo>
                  <a:cubicBezTo>
                    <a:pt x="8023" y="655"/>
                    <a:pt x="8036" y="680"/>
                    <a:pt x="8049" y="718"/>
                  </a:cubicBezTo>
                  <a:cubicBezTo>
                    <a:pt x="8061" y="768"/>
                    <a:pt x="8023" y="831"/>
                    <a:pt x="7935" y="881"/>
                  </a:cubicBezTo>
                  <a:lnTo>
                    <a:pt x="7785" y="944"/>
                  </a:lnTo>
                  <a:cubicBezTo>
                    <a:pt x="7709" y="982"/>
                    <a:pt x="7621" y="994"/>
                    <a:pt x="7546" y="994"/>
                  </a:cubicBezTo>
                  <a:cubicBezTo>
                    <a:pt x="7470" y="994"/>
                    <a:pt x="7395" y="982"/>
                    <a:pt x="7332" y="944"/>
                  </a:cubicBezTo>
                  <a:cubicBezTo>
                    <a:pt x="7294" y="931"/>
                    <a:pt x="7244" y="919"/>
                    <a:pt x="7206" y="919"/>
                  </a:cubicBezTo>
                  <a:cubicBezTo>
                    <a:pt x="7093" y="919"/>
                    <a:pt x="7005" y="957"/>
                    <a:pt x="6992" y="1019"/>
                  </a:cubicBezTo>
                  <a:cubicBezTo>
                    <a:pt x="6992" y="1045"/>
                    <a:pt x="7005" y="1070"/>
                    <a:pt x="7030" y="1082"/>
                  </a:cubicBezTo>
                  <a:cubicBezTo>
                    <a:pt x="7143" y="1145"/>
                    <a:pt x="7131" y="1258"/>
                    <a:pt x="6992" y="1321"/>
                  </a:cubicBezTo>
                  <a:lnTo>
                    <a:pt x="6741" y="1434"/>
                  </a:lnTo>
                  <a:cubicBezTo>
                    <a:pt x="6665" y="1472"/>
                    <a:pt x="6590" y="1485"/>
                    <a:pt x="6502" y="1485"/>
                  </a:cubicBezTo>
                  <a:lnTo>
                    <a:pt x="6301" y="1485"/>
                  </a:lnTo>
                  <a:cubicBezTo>
                    <a:pt x="5911" y="1485"/>
                    <a:pt x="5559" y="1648"/>
                    <a:pt x="5521" y="1862"/>
                  </a:cubicBezTo>
                  <a:cubicBezTo>
                    <a:pt x="5509" y="1887"/>
                    <a:pt x="5509" y="1912"/>
                    <a:pt x="5521" y="1937"/>
                  </a:cubicBezTo>
                  <a:cubicBezTo>
                    <a:pt x="5521" y="1988"/>
                    <a:pt x="5483" y="2051"/>
                    <a:pt x="5395" y="2088"/>
                  </a:cubicBezTo>
                  <a:lnTo>
                    <a:pt x="4402" y="2566"/>
                  </a:lnTo>
                  <a:cubicBezTo>
                    <a:pt x="4314" y="2591"/>
                    <a:pt x="4238" y="2616"/>
                    <a:pt x="4150" y="2616"/>
                  </a:cubicBezTo>
                  <a:cubicBezTo>
                    <a:pt x="4117" y="2616"/>
                    <a:pt x="4058" y="2627"/>
                    <a:pt x="3994" y="2627"/>
                  </a:cubicBezTo>
                  <a:cubicBezTo>
                    <a:pt x="3887" y="2627"/>
                    <a:pt x="3767" y="2598"/>
                    <a:pt x="3735" y="2440"/>
                  </a:cubicBezTo>
                  <a:cubicBezTo>
                    <a:pt x="3446" y="2566"/>
                    <a:pt x="3182" y="2767"/>
                    <a:pt x="2994" y="3019"/>
                  </a:cubicBezTo>
                  <a:cubicBezTo>
                    <a:pt x="2818" y="3710"/>
                    <a:pt x="2591" y="4515"/>
                    <a:pt x="2365" y="5408"/>
                  </a:cubicBezTo>
                  <a:cubicBezTo>
                    <a:pt x="3019" y="4930"/>
                    <a:pt x="3886" y="4867"/>
                    <a:pt x="4301" y="4855"/>
                  </a:cubicBezTo>
                  <a:cubicBezTo>
                    <a:pt x="4459" y="4588"/>
                    <a:pt x="4757" y="4427"/>
                    <a:pt x="5071" y="4427"/>
                  </a:cubicBezTo>
                  <a:cubicBezTo>
                    <a:pt x="5083" y="4427"/>
                    <a:pt x="5094" y="4427"/>
                    <a:pt x="5106" y="4427"/>
                  </a:cubicBezTo>
                  <a:cubicBezTo>
                    <a:pt x="5121" y="4426"/>
                    <a:pt x="5137" y="4426"/>
                    <a:pt x="5152" y="4426"/>
                  </a:cubicBezTo>
                  <a:cubicBezTo>
                    <a:pt x="5348" y="4426"/>
                    <a:pt x="5532" y="4502"/>
                    <a:pt x="5672" y="4654"/>
                  </a:cubicBezTo>
                  <a:cubicBezTo>
                    <a:pt x="5760" y="4754"/>
                    <a:pt x="5798" y="4893"/>
                    <a:pt x="5773" y="5031"/>
                  </a:cubicBezTo>
                  <a:cubicBezTo>
                    <a:pt x="5722" y="5358"/>
                    <a:pt x="5345" y="5609"/>
                    <a:pt x="4918" y="5609"/>
                  </a:cubicBezTo>
                  <a:cubicBezTo>
                    <a:pt x="4904" y="5610"/>
                    <a:pt x="4891" y="5610"/>
                    <a:pt x="4877" y="5610"/>
                  </a:cubicBezTo>
                  <a:cubicBezTo>
                    <a:pt x="4678" y="5610"/>
                    <a:pt x="4493" y="5524"/>
                    <a:pt x="4352" y="5383"/>
                  </a:cubicBezTo>
                  <a:cubicBezTo>
                    <a:pt x="4301" y="5320"/>
                    <a:pt x="4276" y="5245"/>
                    <a:pt x="4251" y="5182"/>
                  </a:cubicBezTo>
                  <a:cubicBezTo>
                    <a:pt x="3773" y="5194"/>
                    <a:pt x="2742" y="5307"/>
                    <a:pt x="2214" y="6012"/>
                  </a:cubicBezTo>
                  <a:lnTo>
                    <a:pt x="1573" y="8413"/>
                  </a:lnTo>
                  <a:cubicBezTo>
                    <a:pt x="2264" y="7910"/>
                    <a:pt x="3182" y="7848"/>
                    <a:pt x="3585" y="7848"/>
                  </a:cubicBezTo>
                  <a:cubicBezTo>
                    <a:pt x="3742" y="7581"/>
                    <a:pt x="4028" y="7419"/>
                    <a:pt x="4342" y="7419"/>
                  </a:cubicBezTo>
                  <a:cubicBezTo>
                    <a:pt x="4353" y="7419"/>
                    <a:pt x="4365" y="7420"/>
                    <a:pt x="4377" y="7420"/>
                  </a:cubicBezTo>
                  <a:cubicBezTo>
                    <a:pt x="4393" y="7419"/>
                    <a:pt x="4409" y="7419"/>
                    <a:pt x="4425" y="7419"/>
                  </a:cubicBezTo>
                  <a:cubicBezTo>
                    <a:pt x="4632" y="7419"/>
                    <a:pt x="4815" y="7495"/>
                    <a:pt x="4955" y="7646"/>
                  </a:cubicBezTo>
                  <a:cubicBezTo>
                    <a:pt x="5043" y="7747"/>
                    <a:pt x="5081" y="7885"/>
                    <a:pt x="5056" y="8024"/>
                  </a:cubicBezTo>
                  <a:cubicBezTo>
                    <a:pt x="4993" y="8351"/>
                    <a:pt x="4628" y="8602"/>
                    <a:pt x="4201" y="8602"/>
                  </a:cubicBezTo>
                  <a:cubicBezTo>
                    <a:pt x="4187" y="8603"/>
                    <a:pt x="4174" y="8603"/>
                    <a:pt x="4160" y="8603"/>
                  </a:cubicBezTo>
                  <a:cubicBezTo>
                    <a:pt x="3960" y="8603"/>
                    <a:pt x="3764" y="8517"/>
                    <a:pt x="3635" y="8376"/>
                  </a:cubicBezTo>
                  <a:cubicBezTo>
                    <a:pt x="3585" y="8313"/>
                    <a:pt x="3547" y="8250"/>
                    <a:pt x="3534" y="8175"/>
                  </a:cubicBezTo>
                  <a:cubicBezTo>
                    <a:pt x="3069" y="8175"/>
                    <a:pt x="1975" y="8275"/>
                    <a:pt x="1409" y="9017"/>
                  </a:cubicBezTo>
                  <a:cubicBezTo>
                    <a:pt x="1195" y="9809"/>
                    <a:pt x="982" y="10614"/>
                    <a:pt x="780" y="11406"/>
                  </a:cubicBezTo>
                  <a:cubicBezTo>
                    <a:pt x="1510" y="10878"/>
                    <a:pt x="2491" y="10840"/>
                    <a:pt x="2855" y="10840"/>
                  </a:cubicBezTo>
                  <a:cubicBezTo>
                    <a:pt x="3025" y="10574"/>
                    <a:pt x="3312" y="10412"/>
                    <a:pt x="3625" y="10412"/>
                  </a:cubicBezTo>
                  <a:cubicBezTo>
                    <a:pt x="3637" y="10412"/>
                    <a:pt x="3648" y="10412"/>
                    <a:pt x="3660" y="10413"/>
                  </a:cubicBezTo>
                  <a:cubicBezTo>
                    <a:pt x="3674" y="10412"/>
                    <a:pt x="3687" y="10412"/>
                    <a:pt x="3701" y="10412"/>
                  </a:cubicBezTo>
                  <a:cubicBezTo>
                    <a:pt x="3901" y="10412"/>
                    <a:pt x="4097" y="10498"/>
                    <a:pt x="4238" y="10639"/>
                  </a:cubicBezTo>
                  <a:cubicBezTo>
                    <a:pt x="4326" y="10752"/>
                    <a:pt x="4364" y="10891"/>
                    <a:pt x="4339" y="11029"/>
                  </a:cubicBezTo>
                  <a:cubicBezTo>
                    <a:pt x="4276" y="11343"/>
                    <a:pt x="3899" y="11595"/>
                    <a:pt x="3484" y="11595"/>
                  </a:cubicBezTo>
                  <a:cubicBezTo>
                    <a:pt x="3470" y="11596"/>
                    <a:pt x="3457" y="11596"/>
                    <a:pt x="3443" y="11596"/>
                  </a:cubicBezTo>
                  <a:cubicBezTo>
                    <a:pt x="3243" y="11596"/>
                    <a:pt x="3047" y="11510"/>
                    <a:pt x="2906" y="11369"/>
                  </a:cubicBezTo>
                  <a:cubicBezTo>
                    <a:pt x="2868" y="11306"/>
                    <a:pt x="2830" y="11243"/>
                    <a:pt x="2818" y="11167"/>
                  </a:cubicBezTo>
                  <a:cubicBezTo>
                    <a:pt x="2377" y="11167"/>
                    <a:pt x="1221" y="11255"/>
                    <a:pt x="629" y="12010"/>
                  </a:cubicBezTo>
                  <a:cubicBezTo>
                    <a:pt x="403" y="12840"/>
                    <a:pt x="189" y="13645"/>
                    <a:pt x="1" y="14386"/>
                  </a:cubicBezTo>
                  <a:cubicBezTo>
                    <a:pt x="202" y="14248"/>
                    <a:pt x="416" y="14135"/>
                    <a:pt x="642" y="14060"/>
                  </a:cubicBezTo>
                  <a:lnTo>
                    <a:pt x="793" y="13418"/>
                  </a:lnTo>
                  <a:cubicBezTo>
                    <a:pt x="856" y="13280"/>
                    <a:pt x="982" y="13179"/>
                    <a:pt x="1132" y="13142"/>
                  </a:cubicBezTo>
                  <a:cubicBezTo>
                    <a:pt x="1183" y="13129"/>
                    <a:pt x="1246" y="13129"/>
                    <a:pt x="1296" y="13129"/>
                  </a:cubicBezTo>
                  <a:cubicBezTo>
                    <a:pt x="1309" y="13127"/>
                    <a:pt x="1322" y="13127"/>
                    <a:pt x="1336" y="13127"/>
                  </a:cubicBezTo>
                  <a:cubicBezTo>
                    <a:pt x="1423" y="13127"/>
                    <a:pt x="1509" y="13161"/>
                    <a:pt x="1585" y="13204"/>
                  </a:cubicBezTo>
                  <a:lnTo>
                    <a:pt x="2541" y="14009"/>
                  </a:lnTo>
                  <a:cubicBezTo>
                    <a:pt x="2629" y="14072"/>
                    <a:pt x="2654" y="14185"/>
                    <a:pt x="2604" y="14273"/>
                  </a:cubicBezTo>
                  <a:cubicBezTo>
                    <a:pt x="2579" y="14324"/>
                    <a:pt x="2566" y="14361"/>
                    <a:pt x="2553" y="14412"/>
                  </a:cubicBezTo>
                  <a:cubicBezTo>
                    <a:pt x="2478" y="14776"/>
                    <a:pt x="2843" y="15091"/>
                    <a:pt x="3371" y="15091"/>
                  </a:cubicBezTo>
                  <a:cubicBezTo>
                    <a:pt x="3434" y="15091"/>
                    <a:pt x="3497" y="15078"/>
                    <a:pt x="3559" y="15078"/>
                  </a:cubicBezTo>
                  <a:cubicBezTo>
                    <a:pt x="3578" y="15072"/>
                    <a:pt x="3594" y="15069"/>
                    <a:pt x="3608" y="15069"/>
                  </a:cubicBezTo>
                  <a:cubicBezTo>
                    <a:pt x="3622" y="15069"/>
                    <a:pt x="3635" y="15072"/>
                    <a:pt x="3647" y="15078"/>
                  </a:cubicBezTo>
                  <a:cubicBezTo>
                    <a:pt x="3662" y="15076"/>
                    <a:pt x="3676" y="15076"/>
                    <a:pt x="3691" y="15076"/>
                  </a:cubicBezTo>
                  <a:cubicBezTo>
                    <a:pt x="3786" y="15076"/>
                    <a:pt x="3873" y="15111"/>
                    <a:pt x="3949" y="15166"/>
                  </a:cubicBezTo>
                  <a:lnTo>
                    <a:pt x="4226" y="15392"/>
                  </a:lnTo>
                  <a:cubicBezTo>
                    <a:pt x="4377" y="15518"/>
                    <a:pt x="4339" y="15719"/>
                    <a:pt x="4138" y="15845"/>
                  </a:cubicBezTo>
                  <a:cubicBezTo>
                    <a:pt x="4088" y="15870"/>
                    <a:pt x="4050" y="15921"/>
                    <a:pt x="4037" y="15983"/>
                  </a:cubicBezTo>
                  <a:cubicBezTo>
                    <a:pt x="4012" y="16097"/>
                    <a:pt x="4113" y="16185"/>
                    <a:pt x="4264" y="16185"/>
                  </a:cubicBezTo>
                  <a:cubicBezTo>
                    <a:pt x="4326" y="16185"/>
                    <a:pt x="4402" y="16160"/>
                    <a:pt x="4465" y="16122"/>
                  </a:cubicBezTo>
                  <a:cubicBezTo>
                    <a:pt x="4565" y="16059"/>
                    <a:pt x="4679" y="16021"/>
                    <a:pt x="4804" y="16021"/>
                  </a:cubicBezTo>
                  <a:cubicBezTo>
                    <a:pt x="4905" y="16021"/>
                    <a:pt x="5018" y="16059"/>
                    <a:pt x="5106" y="16122"/>
                  </a:cubicBezTo>
                  <a:lnTo>
                    <a:pt x="5282" y="16273"/>
                  </a:lnTo>
                  <a:cubicBezTo>
                    <a:pt x="5383" y="16348"/>
                    <a:pt x="5408" y="16474"/>
                    <a:pt x="5345" y="16587"/>
                  </a:cubicBezTo>
                  <a:cubicBezTo>
                    <a:pt x="5307" y="16650"/>
                    <a:pt x="5295" y="16725"/>
                    <a:pt x="5282" y="16801"/>
                  </a:cubicBezTo>
                  <a:cubicBezTo>
                    <a:pt x="5207" y="17266"/>
                    <a:pt x="5659" y="17656"/>
                    <a:pt x="6301" y="17656"/>
                  </a:cubicBezTo>
                  <a:cubicBezTo>
                    <a:pt x="6401" y="17643"/>
                    <a:pt x="6502" y="17643"/>
                    <a:pt x="6603" y="17618"/>
                  </a:cubicBezTo>
                  <a:cubicBezTo>
                    <a:pt x="6640" y="17618"/>
                    <a:pt x="6678" y="17606"/>
                    <a:pt x="6716" y="17606"/>
                  </a:cubicBezTo>
                  <a:cubicBezTo>
                    <a:pt x="6829" y="17606"/>
                    <a:pt x="6942" y="17643"/>
                    <a:pt x="7030" y="17706"/>
                  </a:cubicBezTo>
                  <a:lnTo>
                    <a:pt x="7885" y="18410"/>
                  </a:lnTo>
                  <a:lnTo>
                    <a:pt x="19592" y="18410"/>
                  </a:lnTo>
                  <a:lnTo>
                    <a:pt x="20447" y="17706"/>
                  </a:lnTo>
                  <a:cubicBezTo>
                    <a:pt x="20535" y="17643"/>
                    <a:pt x="20649" y="17606"/>
                    <a:pt x="20762" y="17606"/>
                  </a:cubicBezTo>
                  <a:cubicBezTo>
                    <a:pt x="20799" y="17606"/>
                    <a:pt x="20837" y="17618"/>
                    <a:pt x="20875" y="17618"/>
                  </a:cubicBezTo>
                  <a:cubicBezTo>
                    <a:pt x="20976" y="17643"/>
                    <a:pt x="21076" y="17643"/>
                    <a:pt x="21177" y="17656"/>
                  </a:cubicBezTo>
                  <a:cubicBezTo>
                    <a:pt x="21818" y="17656"/>
                    <a:pt x="22271" y="17266"/>
                    <a:pt x="22208" y="16801"/>
                  </a:cubicBezTo>
                  <a:cubicBezTo>
                    <a:pt x="22195" y="16725"/>
                    <a:pt x="22170" y="16650"/>
                    <a:pt x="22132" y="16587"/>
                  </a:cubicBezTo>
                  <a:cubicBezTo>
                    <a:pt x="22070" y="16474"/>
                    <a:pt x="22107" y="16348"/>
                    <a:pt x="22195" y="16273"/>
                  </a:cubicBezTo>
                  <a:lnTo>
                    <a:pt x="22371" y="16122"/>
                  </a:lnTo>
                  <a:cubicBezTo>
                    <a:pt x="22459" y="16059"/>
                    <a:pt x="22573" y="16021"/>
                    <a:pt x="22686" y="16021"/>
                  </a:cubicBezTo>
                  <a:cubicBezTo>
                    <a:pt x="22799" y="16021"/>
                    <a:pt x="22912" y="16059"/>
                    <a:pt x="23013" y="16122"/>
                  </a:cubicBezTo>
                  <a:cubicBezTo>
                    <a:pt x="23076" y="16160"/>
                    <a:pt x="23151" y="16185"/>
                    <a:pt x="23214" y="16185"/>
                  </a:cubicBezTo>
                  <a:cubicBezTo>
                    <a:pt x="23365" y="16185"/>
                    <a:pt x="23465" y="16097"/>
                    <a:pt x="23453" y="15983"/>
                  </a:cubicBezTo>
                  <a:cubicBezTo>
                    <a:pt x="23440" y="15921"/>
                    <a:pt x="23402" y="15870"/>
                    <a:pt x="23340" y="15845"/>
                  </a:cubicBezTo>
                  <a:cubicBezTo>
                    <a:pt x="23138" y="15719"/>
                    <a:pt x="23113" y="15518"/>
                    <a:pt x="23264" y="15392"/>
                  </a:cubicBezTo>
                  <a:lnTo>
                    <a:pt x="23528" y="15166"/>
                  </a:lnTo>
                  <a:cubicBezTo>
                    <a:pt x="23605" y="15111"/>
                    <a:pt x="23691" y="15076"/>
                    <a:pt x="23787" y="15076"/>
                  </a:cubicBezTo>
                  <a:cubicBezTo>
                    <a:pt x="23801" y="15076"/>
                    <a:pt x="23815" y="15076"/>
                    <a:pt x="23830" y="15078"/>
                  </a:cubicBezTo>
                  <a:cubicBezTo>
                    <a:pt x="23843" y="15072"/>
                    <a:pt x="23855" y="15069"/>
                    <a:pt x="23869" y="15069"/>
                  </a:cubicBezTo>
                  <a:cubicBezTo>
                    <a:pt x="23883" y="15069"/>
                    <a:pt x="23899" y="15072"/>
                    <a:pt x="23918" y="15078"/>
                  </a:cubicBezTo>
                  <a:cubicBezTo>
                    <a:pt x="23981" y="15078"/>
                    <a:pt x="24044" y="15091"/>
                    <a:pt x="24107" y="15091"/>
                  </a:cubicBezTo>
                  <a:cubicBezTo>
                    <a:pt x="24635" y="15091"/>
                    <a:pt x="25012" y="14776"/>
                    <a:pt x="24924" y="14412"/>
                  </a:cubicBezTo>
                  <a:cubicBezTo>
                    <a:pt x="24911" y="14361"/>
                    <a:pt x="24899" y="14324"/>
                    <a:pt x="24874" y="14273"/>
                  </a:cubicBezTo>
                  <a:cubicBezTo>
                    <a:pt x="24823" y="14185"/>
                    <a:pt x="24849" y="14072"/>
                    <a:pt x="24937" y="14009"/>
                  </a:cubicBezTo>
                  <a:lnTo>
                    <a:pt x="25892" y="13204"/>
                  </a:lnTo>
                  <a:cubicBezTo>
                    <a:pt x="25930" y="13179"/>
                    <a:pt x="25968" y="13167"/>
                    <a:pt x="25993" y="13154"/>
                  </a:cubicBezTo>
                  <a:cubicBezTo>
                    <a:pt x="25138" y="9860"/>
                    <a:pt x="23981" y="5383"/>
                    <a:pt x="23264" y="2604"/>
                  </a:cubicBezTo>
                  <a:cubicBezTo>
                    <a:pt x="23214" y="2591"/>
                    <a:pt x="23176" y="2579"/>
                    <a:pt x="23126" y="2554"/>
                  </a:cubicBezTo>
                  <a:lnTo>
                    <a:pt x="22132" y="2088"/>
                  </a:lnTo>
                  <a:cubicBezTo>
                    <a:pt x="22044" y="2051"/>
                    <a:pt x="21994" y="1988"/>
                    <a:pt x="22007" y="1925"/>
                  </a:cubicBezTo>
                  <a:cubicBezTo>
                    <a:pt x="22007" y="1900"/>
                    <a:pt x="22007" y="1875"/>
                    <a:pt x="22007" y="1862"/>
                  </a:cubicBezTo>
                  <a:cubicBezTo>
                    <a:pt x="21956" y="1648"/>
                    <a:pt x="21604" y="1485"/>
                    <a:pt x="21214" y="1485"/>
                  </a:cubicBezTo>
                  <a:lnTo>
                    <a:pt x="21013" y="1485"/>
                  </a:lnTo>
                  <a:cubicBezTo>
                    <a:pt x="20938" y="1485"/>
                    <a:pt x="20850" y="1472"/>
                    <a:pt x="20787" y="1434"/>
                  </a:cubicBezTo>
                  <a:lnTo>
                    <a:pt x="20535" y="1321"/>
                  </a:lnTo>
                  <a:cubicBezTo>
                    <a:pt x="20397" y="1258"/>
                    <a:pt x="20372" y="1145"/>
                    <a:pt x="20485" y="1082"/>
                  </a:cubicBezTo>
                  <a:cubicBezTo>
                    <a:pt x="20498" y="1082"/>
                    <a:pt x="20510" y="1070"/>
                    <a:pt x="20510" y="1057"/>
                  </a:cubicBezTo>
                  <a:cubicBezTo>
                    <a:pt x="20498" y="1032"/>
                    <a:pt x="20498" y="1007"/>
                    <a:pt x="20510" y="982"/>
                  </a:cubicBezTo>
                  <a:cubicBezTo>
                    <a:pt x="20460" y="944"/>
                    <a:pt x="20397" y="919"/>
                    <a:pt x="20322" y="919"/>
                  </a:cubicBezTo>
                  <a:cubicBezTo>
                    <a:pt x="20284" y="919"/>
                    <a:pt x="20234" y="931"/>
                    <a:pt x="20196" y="944"/>
                  </a:cubicBezTo>
                  <a:cubicBezTo>
                    <a:pt x="20133" y="982"/>
                    <a:pt x="20058" y="994"/>
                    <a:pt x="19982" y="994"/>
                  </a:cubicBezTo>
                  <a:cubicBezTo>
                    <a:pt x="19894" y="994"/>
                    <a:pt x="19819" y="982"/>
                    <a:pt x="19743" y="944"/>
                  </a:cubicBezTo>
                  <a:lnTo>
                    <a:pt x="19580" y="881"/>
                  </a:lnTo>
                  <a:cubicBezTo>
                    <a:pt x="19504" y="831"/>
                    <a:pt x="19454" y="781"/>
                    <a:pt x="19479" y="718"/>
                  </a:cubicBezTo>
                  <a:cubicBezTo>
                    <a:pt x="19492" y="680"/>
                    <a:pt x="19492" y="655"/>
                    <a:pt x="19492" y="617"/>
                  </a:cubicBezTo>
                  <a:cubicBezTo>
                    <a:pt x="19454" y="403"/>
                    <a:pt x="19077" y="227"/>
                    <a:pt x="18637" y="227"/>
                  </a:cubicBezTo>
                  <a:cubicBezTo>
                    <a:pt x="18618" y="224"/>
                    <a:pt x="18600" y="222"/>
                    <a:pt x="18581" y="222"/>
                  </a:cubicBezTo>
                  <a:cubicBezTo>
                    <a:pt x="18537" y="222"/>
                    <a:pt x="18492" y="231"/>
                    <a:pt x="18448" y="240"/>
                  </a:cubicBezTo>
                  <a:lnTo>
                    <a:pt x="18373" y="240"/>
                  </a:lnTo>
                  <a:cubicBezTo>
                    <a:pt x="18297" y="240"/>
                    <a:pt x="18209" y="215"/>
                    <a:pt x="18146" y="190"/>
                  </a:cubicBezTo>
                  <a:lnTo>
                    <a:pt x="17769" y="14"/>
                  </a:lnTo>
                  <a:lnTo>
                    <a:pt x="13104" y="14"/>
                  </a:lnTo>
                  <a:cubicBezTo>
                    <a:pt x="11821" y="14"/>
                    <a:pt x="10727" y="14"/>
                    <a:pt x="97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5" name="Google Shape;10085;p59"/>
            <p:cNvSpPr/>
            <p:nvPr/>
          </p:nvSpPr>
          <p:spPr>
            <a:xfrm>
              <a:off x="3260475" y="700750"/>
              <a:ext cx="189900" cy="107550"/>
            </a:xfrm>
            <a:custGeom>
              <a:avLst/>
              <a:gdLst/>
              <a:ahLst/>
              <a:cxnLst/>
              <a:rect l="l" t="t" r="r" b="b"/>
              <a:pathLst>
                <a:path w="7596" h="4302" extrusionOk="0">
                  <a:moveTo>
                    <a:pt x="3798" y="139"/>
                  </a:moveTo>
                  <a:lnTo>
                    <a:pt x="7344" y="2076"/>
                  </a:lnTo>
                  <a:lnTo>
                    <a:pt x="3798" y="4163"/>
                  </a:lnTo>
                  <a:lnTo>
                    <a:pt x="239" y="2076"/>
                  </a:lnTo>
                  <a:lnTo>
                    <a:pt x="3798" y="139"/>
                  </a:lnTo>
                  <a:close/>
                  <a:moveTo>
                    <a:pt x="3798" y="1"/>
                  </a:moveTo>
                  <a:lnTo>
                    <a:pt x="0" y="2063"/>
                  </a:lnTo>
                  <a:lnTo>
                    <a:pt x="3798" y="4301"/>
                  </a:lnTo>
                  <a:lnTo>
                    <a:pt x="7595" y="2063"/>
                  </a:lnTo>
                  <a:lnTo>
                    <a:pt x="3798"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6" name="Google Shape;10086;p59"/>
            <p:cNvSpPr/>
            <p:nvPr/>
          </p:nvSpPr>
          <p:spPr>
            <a:xfrm>
              <a:off x="3217725" y="680650"/>
              <a:ext cx="275100" cy="155950"/>
            </a:xfrm>
            <a:custGeom>
              <a:avLst/>
              <a:gdLst/>
              <a:ahLst/>
              <a:cxnLst/>
              <a:rect l="l" t="t" r="r" b="b"/>
              <a:pathLst>
                <a:path w="11004" h="6238" extrusionOk="0">
                  <a:moveTo>
                    <a:pt x="5508" y="541"/>
                  </a:moveTo>
                  <a:lnTo>
                    <a:pt x="5621" y="604"/>
                  </a:lnTo>
                  <a:lnTo>
                    <a:pt x="9406" y="2666"/>
                  </a:lnTo>
                  <a:lnTo>
                    <a:pt x="9771" y="2867"/>
                  </a:lnTo>
                  <a:lnTo>
                    <a:pt x="9771" y="3031"/>
                  </a:lnTo>
                  <a:lnTo>
                    <a:pt x="5634" y="5470"/>
                  </a:lnTo>
                  <a:lnTo>
                    <a:pt x="5508" y="5546"/>
                  </a:lnTo>
                  <a:lnTo>
                    <a:pt x="5395" y="5470"/>
                  </a:lnTo>
                  <a:lnTo>
                    <a:pt x="1232" y="3031"/>
                  </a:lnTo>
                  <a:lnTo>
                    <a:pt x="1232" y="2867"/>
                  </a:lnTo>
                  <a:lnTo>
                    <a:pt x="1597" y="2666"/>
                  </a:lnTo>
                  <a:lnTo>
                    <a:pt x="5395" y="604"/>
                  </a:lnTo>
                  <a:lnTo>
                    <a:pt x="5508" y="541"/>
                  </a:lnTo>
                  <a:close/>
                  <a:moveTo>
                    <a:pt x="5508" y="0"/>
                  </a:moveTo>
                  <a:lnTo>
                    <a:pt x="0" y="3005"/>
                  </a:lnTo>
                  <a:lnTo>
                    <a:pt x="5508" y="6237"/>
                  </a:lnTo>
                  <a:lnTo>
                    <a:pt x="11003" y="3005"/>
                  </a:lnTo>
                  <a:lnTo>
                    <a:pt x="55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7" name="Google Shape;10087;p59"/>
            <p:cNvSpPr/>
            <p:nvPr/>
          </p:nvSpPr>
          <p:spPr>
            <a:xfrm>
              <a:off x="3091025" y="815150"/>
              <a:ext cx="29250" cy="19900"/>
            </a:xfrm>
            <a:custGeom>
              <a:avLst/>
              <a:gdLst/>
              <a:ahLst/>
              <a:cxnLst/>
              <a:rect l="l" t="t" r="r" b="b"/>
              <a:pathLst>
                <a:path w="1170" h="796" extrusionOk="0">
                  <a:moveTo>
                    <a:pt x="1030" y="290"/>
                  </a:moveTo>
                  <a:cubicBezTo>
                    <a:pt x="1073" y="290"/>
                    <a:pt x="1094" y="312"/>
                    <a:pt x="1082" y="379"/>
                  </a:cubicBezTo>
                  <a:cubicBezTo>
                    <a:pt x="1044" y="580"/>
                    <a:pt x="793" y="744"/>
                    <a:pt x="516" y="744"/>
                  </a:cubicBezTo>
                  <a:cubicBezTo>
                    <a:pt x="252" y="744"/>
                    <a:pt x="63" y="580"/>
                    <a:pt x="88" y="379"/>
                  </a:cubicBezTo>
                  <a:cubicBezTo>
                    <a:pt x="101" y="312"/>
                    <a:pt x="130" y="290"/>
                    <a:pt x="174" y="290"/>
                  </a:cubicBezTo>
                  <a:cubicBezTo>
                    <a:pt x="262" y="290"/>
                    <a:pt x="407" y="379"/>
                    <a:pt x="591" y="379"/>
                  </a:cubicBezTo>
                  <a:cubicBezTo>
                    <a:pt x="767" y="379"/>
                    <a:pt x="944" y="290"/>
                    <a:pt x="1030" y="290"/>
                  </a:cubicBezTo>
                  <a:close/>
                  <a:moveTo>
                    <a:pt x="708" y="0"/>
                  </a:moveTo>
                  <a:cubicBezTo>
                    <a:pt x="695" y="0"/>
                    <a:pt x="681" y="1"/>
                    <a:pt x="667" y="2"/>
                  </a:cubicBezTo>
                  <a:cubicBezTo>
                    <a:pt x="353" y="2"/>
                    <a:pt x="51" y="191"/>
                    <a:pt x="13" y="417"/>
                  </a:cubicBezTo>
                  <a:cubicBezTo>
                    <a:pt x="0" y="492"/>
                    <a:pt x="26" y="568"/>
                    <a:pt x="76" y="631"/>
                  </a:cubicBezTo>
                  <a:cubicBezTo>
                    <a:pt x="179" y="734"/>
                    <a:pt x="315" y="796"/>
                    <a:pt x="453" y="796"/>
                  </a:cubicBezTo>
                  <a:cubicBezTo>
                    <a:pt x="465" y="796"/>
                    <a:pt x="478" y="795"/>
                    <a:pt x="491" y="794"/>
                  </a:cubicBezTo>
                  <a:cubicBezTo>
                    <a:pt x="805" y="794"/>
                    <a:pt x="1107" y="606"/>
                    <a:pt x="1157" y="379"/>
                  </a:cubicBezTo>
                  <a:cubicBezTo>
                    <a:pt x="1170" y="304"/>
                    <a:pt x="1145" y="216"/>
                    <a:pt x="1094" y="153"/>
                  </a:cubicBezTo>
                  <a:cubicBezTo>
                    <a:pt x="991" y="61"/>
                    <a:pt x="856" y="0"/>
                    <a:pt x="708"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8" name="Google Shape;10088;p59"/>
            <p:cNvSpPr/>
            <p:nvPr/>
          </p:nvSpPr>
          <p:spPr>
            <a:xfrm>
              <a:off x="3057375" y="962950"/>
              <a:ext cx="45925" cy="31450"/>
            </a:xfrm>
            <a:custGeom>
              <a:avLst/>
              <a:gdLst/>
              <a:ahLst/>
              <a:cxnLst/>
              <a:rect l="l" t="t" r="r" b="b"/>
              <a:pathLst>
                <a:path w="1837" h="1258" extrusionOk="0">
                  <a:moveTo>
                    <a:pt x="1568" y="463"/>
                  </a:moveTo>
                  <a:cubicBezTo>
                    <a:pt x="1629" y="463"/>
                    <a:pt x="1657" y="495"/>
                    <a:pt x="1636" y="591"/>
                  </a:cubicBezTo>
                  <a:cubicBezTo>
                    <a:pt x="1585" y="880"/>
                    <a:pt x="1221" y="1119"/>
                    <a:pt x="818" y="1119"/>
                  </a:cubicBezTo>
                  <a:cubicBezTo>
                    <a:pt x="428" y="1119"/>
                    <a:pt x="164" y="880"/>
                    <a:pt x="227" y="591"/>
                  </a:cubicBezTo>
                  <a:cubicBezTo>
                    <a:pt x="248" y="495"/>
                    <a:pt x="290" y="463"/>
                    <a:pt x="351" y="463"/>
                  </a:cubicBezTo>
                  <a:cubicBezTo>
                    <a:pt x="473" y="463"/>
                    <a:pt x="672" y="591"/>
                    <a:pt x="931" y="591"/>
                  </a:cubicBezTo>
                  <a:cubicBezTo>
                    <a:pt x="1191" y="591"/>
                    <a:pt x="1446" y="463"/>
                    <a:pt x="1568" y="463"/>
                  </a:cubicBezTo>
                  <a:close/>
                  <a:moveTo>
                    <a:pt x="1057" y="0"/>
                  </a:moveTo>
                  <a:cubicBezTo>
                    <a:pt x="592" y="0"/>
                    <a:pt x="152" y="277"/>
                    <a:pt x="76" y="629"/>
                  </a:cubicBezTo>
                  <a:cubicBezTo>
                    <a:pt x="1" y="968"/>
                    <a:pt x="315" y="1258"/>
                    <a:pt x="793" y="1258"/>
                  </a:cubicBezTo>
                  <a:cubicBezTo>
                    <a:pt x="1258" y="1258"/>
                    <a:pt x="1699" y="968"/>
                    <a:pt x="1774" y="629"/>
                  </a:cubicBezTo>
                  <a:cubicBezTo>
                    <a:pt x="1837" y="277"/>
                    <a:pt x="1522" y="0"/>
                    <a:pt x="1057"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9" name="Google Shape;10089;p59"/>
            <p:cNvSpPr/>
            <p:nvPr/>
          </p:nvSpPr>
          <p:spPr>
            <a:xfrm>
              <a:off x="3127500" y="665500"/>
              <a:ext cx="28925" cy="19875"/>
            </a:xfrm>
            <a:custGeom>
              <a:avLst/>
              <a:gdLst/>
              <a:ahLst/>
              <a:cxnLst/>
              <a:rect l="l" t="t" r="r" b="b"/>
              <a:pathLst>
                <a:path w="1157" h="795" extrusionOk="0">
                  <a:moveTo>
                    <a:pt x="1020" y="285"/>
                  </a:moveTo>
                  <a:cubicBezTo>
                    <a:pt x="1062" y="285"/>
                    <a:pt x="1082" y="308"/>
                    <a:pt x="1069" y="380"/>
                  </a:cubicBezTo>
                  <a:cubicBezTo>
                    <a:pt x="1044" y="581"/>
                    <a:pt x="792" y="744"/>
                    <a:pt x="516" y="744"/>
                  </a:cubicBezTo>
                  <a:cubicBezTo>
                    <a:pt x="252" y="744"/>
                    <a:pt x="50" y="581"/>
                    <a:pt x="88" y="367"/>
                  </a:cubicBezTo>
                  <a:lnTo>
                    <a:pt x="88" y="367"/>
                  </a:lnTo>
                  <a:lnTo>
                    <a:pt x="88" y="380"/>
                  </a:lnTo>
                  <a:cubicBezTo>
                    <a:pt x="101" y="308"/>
                    <a:pt x="130" y="285"/>
                    <a:pt x="173" y="285"/>
                  </a:cubicBezTo>
                  <a:cubicBezTo>
                    <a:pt x="260" y="285"/>
                    <a:pt x="402" y="380"/>
                    <a:pt x="579" y="380"/>
                  </a:cubicBezTo>
                  <a:cubicBezTo>
                    <a:pt x="763" y="380"/>
                    <a:pt x="936" y="285"/>
                    <a:pt x="1020" y="285"/>
                  </a:cubicBezTo>
                  <a:close/>
                  <a:moveTo>
                    <a:pt x="712" y="1"/>
                  </a:moveTo>
                  <a:cubicBezTo>
                    <a:pt x="697" y="1"/>
                    <a:pt x="682" y="1"/>
                    <a:pt x="667" y="2"/>
                  </a:cubicBezTo>
                  <a:cubicBezTo>
                    <a:pt x="352" y="2"/>
                    <a:pt x="50" y="191"/>
                    <a:pt x="13" y="417"/>
                  </a:cubicBezTo>
                  <a:cubicBezTo>
                    <a:pt x="0" y="493"/>
                    <a:pt x="13" y="568"/>
                    <a:pt x="76" y="631"/>
                  </a:cubicBezTo>
                  <a:cubicBezTo>
                    <a:pt x="176" y="744"/>
                    <a:pt x="340" y="795"/>
                    <a:pt x="491" y="795"/>
                  </a:cubicBezTo>
                  <a:cubicBezTo>
                    <a:pt x="805" y="795"/>
                    <a:pt x="1107" y="593"/>
                    <a:pt x="1144" y="380"/>
                  </a:cubicBezTo>
                  <a:cubicBezTo>
                    <a:pt x="1157" y="292"/>
                    <a:pt x="1144" y="216"/>
                    <a:pt x="1094" y="153"/>
                  </a:cubicBezTo>
                  <a:cubicBezTo>
                    <a:pt x="992" y="51"/>
                    <a:pt x="850" y="1"/>
                    <a:pt x="712"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0" name="Google Shape;10090;p59"/>
            <p:cNvSpPr/>
            <p:nvPr/>
          </p:nvSpPr>
          <p:spPr>
            <a:xfrm>
              <a:off x="3109250" y="740325"/>
              <a:ext cx="29275" cy="19875"/>
            </a:xfrm>
            <a:custGeom>
              <a:avLst/>
              <a:gdLst/>
              <a:ahLst/>
              <a:cxnLst/>
              <a:rect l="l" t="t" r="r" b="b"/>
              <a:pathLst>
                <a:path w="1171" h="795" extrusionOk="0">
                  <a:moveTo>
                    <a:pt x="1024" y="290"/>
                  </a:moveTo>
                  <a:cubicBezTo>
                    <a:pt x="1068" y="290"/>
                    <a:pt x="1091" y="312"/>
                    <a:pt x="1082" y="379"/>
                  </a:cubicBezTo>
                  <a:cubicBezTo>
                    <a:pt x="1044" y="581"/>
                    <a:pt x="793" y="744"/>
                    <a:pt x="516" y="744"/>
                  </a:cubicBezTo>
                  <a:cubicBezTo>
                    <a:pt x="252" y="744"/>
                    <a:pt x="51" y="581"/>
                    <a:pt x="101" y="379"/>
                  </a:cubicBezTo>
                  <a:lnTo>
                    <a:pt x="89" y="379"/>
                  </a:lnTo>
                  <a:cubicBezTo>
                    <a:pt x="101" y="312"/>
                    <a:pt x="131" y="290"/>
                    <a:pt x="174" y="290"/>
                  </a:cubicBezTo>
                  <a:cubicBezTo>
                    <a:pt x="261" y="290"/>
                    <a:pt x="403" y="379"/>
                    <a:pt x="579" y="379"/>
                  </a:cubicBezTo>
                  <a:cubicBezTo>
                    <a:pt x="764" y="379"/>
                    <a:pt x="937" y="290"/>
                    <a:pt x="1024" y="290"/>
                  </a:cubicBezTo>
                  <a:close/>
                  <a:moveTo>
                    <a:pt x="709" y="1"/>
                  </a:moveTo>
                  <a:cubicBezTo>
                    <a:pt x="695" y="1"/>
                    <a:pt x="681" y="1"/>
                    <a:pt x="667" y="2"/>
                  </a:cubicBezTo>
                  <a:cubicBezTo>
                    <a:pt x="353" y="2"/>
                    <a:pt x="51" y="191"/>
                    <a:pt x="13" y="417"/>
                  </a:cubicBezTo>
                  <a:cubicBezTo>
                    <a:pt x="1" y="493"/>
                    <a:pt x="13" y="568"/>
                    <a:pt x="76" y="631"/>
                  </a:cubicBezTo>
                  <a:cubicBezTo>
                    <a:pt x="177" y="744"/>
                    <a:pt x="340" y="794"/>
                    <a:pt x="491" y="794"/>
                  </a:cubicBezTo>
                  <a:cubicBezTo>
                    <a:pt x="806" y="794"/>
                    <a:pt x="1107" y="606"/>
                    <a:pt x="1145" y="379"/>
                  </a:cubicBezTo>
                  <a:cubicBezTo>
                    <a:pt x="1170" y="291"/>
                    <a:pt x="1145" y="216"/>
                    <a:pt x="1095" y="153"/>
                  </a:cubicBezTo>
                  <a:cubicBezTo>
                    <a:pt x="991" y="61"/>
                    <a:pt x="856" y="1"/>
                    <a:pt x="70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1" name="Google Shape;10091;p59"/>
            <p:cNvSpPr/>
            <p:nvPr/>
          </p:nvSpPr>
          <p:spPr>
            <a:xfrm>
              <a:off x="3457900" y="539175"/>
              <a:ext cx="144325" cy="67600"/>
            </a:xfrm>
            <a:custGeom>
              <a:avLst/>
              <a:gdLst/>
              <a:ahLst/>
              <a:cxnLst/>
              <a:rect l="l" t="t" r="r" b="b"/>
              <a:pathLst>
                <a:path w="5773" h="2704" extrusionOk="0">
                  <a:moveTo>
                    <a:pt x="4955" y="76"/>
                  </a:moveTo>
                  <a:lnTo>
                    <a:pt x="5256" y="1270"/>
                  </a:lnTo>
                  <a:lnTo>
                    <a:pt x="4200" y="1044"/>
                  </a:lnTo>
                  <a:cubicBezTo>
                    <a:pt x="4074" y="1094"/>
                    <a:pt x="3949" y="1107"/>
                    <a:pt x="3810" y="1107"/>
                  </a:cubicBezTo>
                  <a:cubicBezTo>
                    <a:pt x="3446" y="1107"/>
                    <a:pt x="3119" y="981"/>
                    <a:pt x="3031" y="805"/>
                  </a:cubicBezTo>
                  <a:lnTo>
                    <a:pt x="2264" y="654"/>
                  </a:lnTo>
                  <a:cubicBezTo>
                    <a:pt x="2037" y="428"/>
                    <a:pt x="1572" y="264"/>
                    <a:pt x="1057" y="264"/>
                  </a:cubicBezTo>
                  <a:cubicBezTo>
                    <a:pt x="981" y="264"/>
                    <a:pt x="906" y="264"/>
                    <a:pt x="843" y="277"/>
                  </a:cubicBezTo>
                  <a:lnTo>
                    <a:pt x="390" y="76"/>
                  </a:lnTo>
                  <a:close/>
                  <a:moveTo>
                    <a:pt x="0" y="0"/>
                  </a:moveTo>
                  <a:lnTo>
                    <a:pt x="792" y="365"/>
                  </a:lnTo>
                  <a:cubicBezTo>
                    <a:pt x="880" y="352"/>
                    <a:pt x="981" y="352"/>
                    <a:pt x="1069" y="352"/>
                  </a:cubicBezTo>
                  <a:cubicBezTo>
                    <a:pt x="1673" y="352"/>
                    <a:pt x="2201" y="591"/>
                    <a:pt x="2251" y="893"/>
                  </a:cubicBezTo>
                  <a:cubicBezTo>
                    <a:pt x="2264" y="943"/>
                    <a:pt x="2251" y="994"/>
                    <a:pt x="2239" y="1044"/>
                  </a:cubicBezTo>
                  <a:lnTo>
                    <a:pt x="2389" y="1107"/>
                  </a:lnTo>
                  <a:cubicBezTo>
                    <a:pt x="2503" y="1057"/>
                    <a:pt x="2616" y="1032"/>
                    <a:pt x="2742" y="1032"/>
                  </a:cubicBezTo>
                  <a:cubicBezTo>
                    <a:pt x="3018" y="1032"/>
                    <a:pt x="3270" y="1145"/>
                    <a:pt x="3295" y="1296"/>
                  </a:cubicBezTo>
                  <a:cubicBezTo>
                    <a:pt x="3307" y="1371"/>
                    <a:pt x="3270" y="1434"/>
                    <a:pt x="3182" y="1484"/>
                  </a:cubicBezTo>
                  <a:lnTo>
                    <a:pt x="3433" y="1597"/>
                  </a:lnTo>
                  <a:cubicBezTo>
                    <a:pt x="3496" y="1597"/>
                    <a:pt x="3559" y="1585"/>
                    <a:pt x="3634" y="1585"/>
                  </a:cubicBezTo>
                  <a:cubicBezTo>
                    <a:pt x="4200" y="1585"/>
                    <a:pt x="4716" y="1824"/>
                    <a:pt x="4779" y="2126"/>
                  </a:cubicBezTo>
                  <a:cubicBezTo>
                    <a:pt x="4791" y="2163"/>
                    <a:pt x="4791" y="2201"/>
                    <a:pt x="4779" y="2226"/>
                  </a:cubicBezTo>
                  <a:lnTo>
                    <a:pt x="5772" y="2704"/>
                  </a:lnTo>
                  <a:lnTo>
                    <a:pt x="50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2" name="Google Shape;10092;p59"/>
            <p:cNvSpPr/>
            <p:nvPr/>
          </p:nvSpPr>
          <p:spPr>
            <a:xfrm>
              <a:off x="3535850" y="550175"/>
              <a:ext cx="30850" cy="14800"/>
            </a:xfrm>
            <a:custGeom>
              <a:avLst/>
              <a:gdLst/>
              <a:ahLst/>
              <a:cxnLst/>
              <a:rect l="l" t="t" r="r" b="b"/>
              <a:pathLst>
                <a:path w="1234" h="592" extrusionOk="0">
                  <a:moveTo>
                    <a:pt x="567" y="63"/>
                  </a:moveTo>
                  <a:cubicBezTo>
                    <a:pt x="831" y="63"/>
                    <a:pt x="1070" y="177"/>
                    <a:pt x="1107" y="302"/>
                  </a:cubicBezTo>
                  <a:cubicBezTo>
                    <a:pt x="1116" y="348"/>
                    <a:pt x="1093" y="364"/>
                    <a:pt x="1050" y="364"/>
                  </a:cubicBezTo>
                  <a:cubicBezTo>
                    <a:pt x="963" y="364"/>
                    <a:pt x="793" y="302"/>
                    <a:pt x="617" y="302"/>
                  </a:cubicBezTo>
                  <a:cubicBezTo>
                    <a:pt x="441" y="302"/>
                    <a:pt x="298" y="364"/>
                    <a:pt x="212" y="364"/>
                  </a:cubicBezTo>
                  <a:cubicBezTo>
                    <a:pt x="168" y="364"/>
                    <a:pt x="139" y="348"/>
                    <a:pt x="127" y="302"/>
                  </a:cubicBezTo>
                  <a:cubicBezTo>
                    <a:pt x="101" y="177"/>
                    <a:pt x="303" y="63"/>
                    <a:pt x="567" y="63"/>
                  </a:cubicBezTo>
                  <a:close/>
                  <a:moveTo>
                    <a:pt x="554" y="1"/>
                  </a:moveTo>
                  <a:cubicBezTo>
                    <a:pt x="240" y="1"/>
                    <a:pt x="1" y="139"/>
                    <a:pt x="38" y="290"/>
                  </a:cubicBezTo>
                  <a:cubicBezTo>
                    <a:pt x="64" y="453"/>
                    <a:pt x="353" y="592"/>
                    <a:pt x="680" y="592"/>
                  </a:cubicBezTo>
                  <a:cubicBezTo>
                    <a:pt x="994" y="592"/>
                    <a:pt x="1233" y="453"/>
                    <a:pt x="1195" y="290"/>
                  </a:cubicBezTo>
                  <a:cubicBezTo>
                    <a:pt x="1158" y="126"/>
                    <a:pt x="868" y="1"/>
                    <a:pt x="554"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3" name="Google Shape;10093;p59"/>
            <p:cNvSpPr/>
            <p:nvPr/>
          </p:nvSpPr>
          <p:spPr>
            <a:xfrm>
              <a:off x="3154200" y="550500"/>
              <a:ext cx="30525" cy="14475"/>
            </a:xfrm>
            <a:custGeom>
              <a:avLst/>
              <a:gdLst/>
              <a:ahLst/>
              <a:cxnLst/>
              <a:rect l="l" t="t" r="r" b="b"/>
              <a:pathLst>
                <a:path w="1221" h="579" extrusionOk="0">
                  <a:moveTo>
                    <a:pt x="667" y="63"/>
                  </a:moveTo>
                  <a:cubicBezTo>
                    <a:pt x="931" y="63"/>
                    <a:pt x="1120" y="164"/>
                    <a:pt x="1095" y="302"/>
                  </a:cubicBezTo>
                  <a:cubicBezTo>
                    <a:pt x="1087" y="348"/>
                    <a:pt x="1060" y="363"/>
                    <a:pt x="1018" y="363"/>
                  </a:cubicBezTo>
                  <a:cubicBezTo>
                    <a:pt x="934" y="363"/>
                    <a:pt x="789" y="302"/>
                    <a:pt x="605" y="302"/>
                  </a:cubicBezTo>
                  <a:cubicBezTo>
                    <a:pt x="434" y="302"/>
                    <a:pt x="274" y="354"/>
                    <a:pt x="189" y="354"/>
                  </a:cubicBezTo>
                  <a:cubicBezTo>
                    <a:pt x="142" y="354"/>
                    <a:pt x="118" y="338"/>
                    <a:pt x="127" y="289"/>
                  </a:cubicBezTo>
                  <a:lnTo>
                    <a:pt x="127" y="289"/>
                  </a:lnTo>
                  <a:lnTo>
                    <a:pt x="127" y="302"/>
                  </a:lnTo>
                  <a:cubicBezTo>
                    <a:pt x="164" y="164"/>
                    <a:pt x="403" y="63"/>
                    <a:pt x="667" y="63"/>
                  </a:cubicBezTo>
                  <a:close/>
                  <a:moveTo>
                    <a:pt x="680" y="0"/>
                  </a:moveTo>
                  <a:cubicBezTo>
                    <a:pt x="366" y="0"/>
                    <a:pt x="76" y="126"/>
                    <a:pt x="39" y="289"/>
                  </a:cubicBezTo>
                  <a:cubicBezTo>
                    <a:pt x="1" y="453"/>
                    <a:pt x="227" y="579"/>
                    <a:pt x="554" y="579"/>
                  </a:cubicBezTo>
                  <a:cubicBezTo>
                    <a:pt x="869" y="579"/>
                    <a:pt x="1158" y="440"/>
                    <a:pt x="1196" y="289"/>
                  </a:cubicBezTo>
                  <a:cubicBezTo>
                    <a:pt x="1221" y="126"/>
                    <a:pt x="994" y="0"/>
                    <a:pt x="6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4" name="Google Shape;10094;p59"/>
            <p:cNvSpPr/>
            <p:nvPr/>
          </p:nvSpPr>
          <p:spPr>
            <a:xfrm>
              <a:off x="3323650" y="733150"/>
              <a:ext cx="62275" cy="39300"/>
            </a:xfrm>
            <a:custGeom>
              <a:avLst/>
              <a:gdLst/>
              <a:ahLst/>
              <a:cxnLst/>
              <a:rect l="l" t="t" r="r" b="b"/>
              <a:pathLst>
                <a:path w="2491" h="1572" extrusionOk="0">
                  <a:moveTo>
                    <a:pt x="2070" y="635"/>
                  </a:moveTo>
                  <a:cubicBezTo>
                    <a:pt x="2161" y="635"/>
                    <a:pt x="2214" y="673"/>
                    <a:pt x="2214" y="792"/>
                  </a:cubicBezTo>
                  <a:cubicBezTo>
                    <a:pt x="2214" y="1119"/>
                    <a:pt x="1774" y="1396"/>
                    <a:pt x="1246" y="1396"/>
                  </a:cubicBezTo>
                  <a:cubicBezTo>
                    <a:pt x="718" y="1396"/>
                    <a:pt x="290" y="1119"/>
                    <a:pt x="290" y="792"/>
                  </a:cubicBezTo>
                  <a:cubicBezTo>
                    <a:pt x="290" y="673"/>
                    <a:pt x="343" y="635"/>
                    <a:pt x="434" y="635"/>
                  </a:cubicBezTo>
                  <a:cubicBezTo>
                    <a:pt x="602" y="635"/>
                    <a:pt x="903" y="767"/>
                    <a:pt x="1246" y="767"/>
                  </a:cubicBezTo>
                  <a:cubicBezTo>
                    <a:pt x="1597" y="767"/>
                    <a:pt x="1900" y="635"/>
                    <a:pt x="2070" y="635"/>
                  </a:cubicBezTo>
                  <a:close/>
                  <a:moveTo>
                    <a:pt x="1246" y="0"/>
                  </a:moveTo>
                  <a:cubicBezTo>
                    <a:pt x="554" y="0"/>
                    <a:pt x="1" y="352"/>
                    <a:pt x="1" y="780"/>
                  </a:cubicBezTo>
                  <a:cubicBezTo>
                    <a:pt x="1" y="1220"/>
                    <a:pt x="554" y="1572"/>
                    <a:pt x="1246" y="1572"/>
                  </a:cubicBezTo>
                  <a:cubicBezTo>
                    <a:pt x="1937" y="1572"/>
                    <a:pt x="2491" y="1220"/>
                    <a:pt x="2491" y="780"/>
                  </a:cubicBezTo>
                  <a:cubicBezTo>
                    <a:pt x="2491" y="352"/>
                    <a:pt x="1937" y="0"/>
                    <a:pt x="1246"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5" name="Google Shape;10095;p59"/>
            <p:cNvSpPr/>
            <p:nvPr/>
          </p:nvSpPr>
          <p:spPr>
            <a:xfrm>
              <a:off x="3118375" y="538850"/>
              <a:ext cx="144000" cy="67925"/>
            </a:xfrm>
            <a:custGeom>
              <a:avLst/>
              <a:gdLst/>
              <a:ahLst/>
              <a:cxnLst/>
              <a:rect l="l" t="t" r="r" b="b"/>
              <a:pathLst>
                <a:path w="5760" h="2717" extrusionOk="0">
                  <a:moveTo>
                    <a:pt x="5395" y="76"/>
                  </a:moveTo>
                  <a:lnTo>
                    <a:pt x="4942" y="290"/>
                  </a:lnTo>
                  <a:cubicBezTo>
                    <a:pt x="4867" y="290"/>
                    <a:pt x="4791" y="277"/>
                    <a:pt x="4716" y="277"/>
                  </a:cubicBezTo>
                  <a:cubicBezTo>
                    <a:pt x="4200" y="277"/>
                    <a:pt x="3735" y="441"/>
                    <a:pt x="3509" y="667"/>
                  </a:cubicBezTo>
                  <a:lnTo>
                    <a:pt x="2754" y="818"/>
                  </a:lnTo>
                  <a:cubicBezTo>
                    <a:pt x="2654" y="994"/>
                    <a:pt x="2327" y="1120"/>
                    <a:pt x="1962" y="1120"/>
                  </a:cubicBezTo>
                  <a:cubicBezTo>
                    <a:pt x="1836" y="1120"/>
                    <a:pt x="1698" y="1107"/>
                    <a:pt x="1572" y="1057"/>
                  </a:cubicBezTo>
                  <a:lnTo>
                    <a:pt x="516" y="1271"/>
                  </a:lnTo>
                  <a:lnTo>
                    <a:pt x="516" y="1271"/>
                  </a:lnTo>
                  <a:lnTo>
                    <a:pt x="830" y="76"/>
                  </a:lnTo>
                  <a:close/>
                  <a:moveTo>
                    <a:pt x="692" y="1"/>
                  </a:moveTo>
                  <a:lnTo>
                    <a:pt x="353" y="1309"/>
                  </a:lnTo>
                  <a:lnTo>
                    <a:pt x="0" y="2717"/>
                  </a:lnTo>
                  <a:lnTo>
                    <a:pt x="994" y="2252"/>
                  </a:lnTo>
                  <a:cubicBezTo>
                    <a:pt x="981" y="2214"/>
                    <a:pt x="981" y="2176"/>
                    <a:pt x="994" y="2139"/>
                  </a:cubicBezTo>
                  <a:cubicBezTo>
                    <a:pt x="1057" y="1837"/>
                    <a:pt x="1572" y="1598"/>
                    <a:pt x="2138" y="1598"/>
                  </a:cubicBezTo>
                  <a:cubicBezTo>
                    <a:pt x="2201" y="1598"/>
                    <a:pt x="2276" y="1610"/>
                    <a:pt x="2339" y="1610"/>
                  </a:cubicBezTo>
                  <a:lnTo>
                    <a:pt x="2591" y="1497"/>
                  </a:lnTo>
                  <a:cubicBezTo>
                    <a:pt x="2503" y="1447"/>
                    <a:pt x="2465" y="1384"/>
                    <a:pt x="2478" y="1309"/>
                  </a:cubicBezTo>
                  <a:cubicBezTo>
                    <a:pt x="2503" y="1170"/>
                    <a:pt x="2754" y="1045"/>
                    <a:pt x="3031" y="1045"/>
                  </a:cubicBezTo>
                  <a:cubicBezTo>
                    <a:pt x="3144" y="1045"/>
                    <a:pt x="3270" y="1070"/>
                    <a:pt x="3370" y="1120"/>
                  </a:cubicBezTo>
                  <a:lnTo>
                    <a:pt x="3534" y="1057"/>
                  </a:lnTo>
                  <a:cubicBezTo>
                    <a:pt x="3509" y="1007"/>
                    <a:pt x="3509" y="956"/>
                    <a:pt x="3521" y="906"/>
                  </a:cubicBezTo>
                  <a:cubicBezTo>
                    <a:pt x="3572" y="592"/>
                    <a:pt x="4100" y="365"/>
                    <a:pt x="4703" y="365"/>
                  </a:cubicBezTo>
                  <a:cubicBezTo>
                    <a:pt x="4791" y="365"/>
                    <a:pt x="4879" y="365"/>
                    <a:pt x="4967" y="378"/>
                  </a:cubicBezTo>
                  <a:lnTo>
                    <a:pt x="576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6" name="Google Shape;10096;p59"/>
            <p:cNvSpPr/>
            <p:nvPr/>
          </p:nvSpPr>
          <p:spPr>
            <a:xfrm>
              <a:off x="3095425" y="564325"/>
              <a:ext cx="25175" cy="45925"/>
            </a:xfrm>
            <a:custGeom>
              <a:avLst/>
              <a:gdLst/>
              <a:ahLst/>
              <a:cxnLst/>
              <a:rect l="l" t="t" r="r" b="b"/>
              <a:pathLst>
                <a:path w="1007" h="1837" extrusionOk="0">
                  <a:moveTo>
                    <a:pt x="466" y="0"/>
                  </a:moveTo>
                  <a:lnTo>
                    <a:pt x="466" y="0"/>
                  </a:lnTo>
                  <a:cubicBezTo>
                    <a:pt x="415" y="114"/>
                    <a:pt x="390" y="239"/>
                    <a:pt x="365" y="378"/>
                  </a:cubicBezTo>
                  <a:cubicBezTo>
                    <a:pt x="327" y="554"/>
                    <a:pt x="202" y="1082"/>
                    <a:pt x="0" y="1836"/>
                  </a:cubicBezTo>
                  <a:cubicBezTo>
                    <a:pt x="202" y="1685"/>
                    <a:pt x="403" y="1572"/>
                    <a:pt x="629" y="1497"/>
                  </a:cubicBezTo>
                  <a:lnTo>
                    <a:pt x="1006" y="76"/>
                  </a:lnTo>
                  <a:lnTo>
                    <a:pt x="365" y="1346"/>
                  </a:lnTo>
                  <a:lnTo>
                    <a:pt x="4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7" name="Google Shape;10097;p59"/>
            <p:cNvSpPr/>
            <p:nvPr/>
          </p:nvSpPr>
          <p:spPr>
            <a:xfrm>
              <a:off x="3272425" y="707350"/>
              <a:ext cx="166000" cy="94025"/>
            </a:xfrm>
            <a:custGeom>
              <a:avLst/>
              <a:gdLst/>
              <a:ahLst/>
              <a:cxnLst/>
              <a:rect l="l" t="t" r="r" b="b"/>
              <a:pathLst>
                <a:path w="6640" h="3761" extrusionOk="0">
                  <a:moveTo>
                    <a:pt x="3295" y="793"/>
                  </a:moveTo>
                  <a:cubicBezTo>
                    <a:pt x="4187" y="793"/>
                    <a:pt x="4917" y="1246"/>
                    <a:pt x="4917" y="1812"/>
                  </a:cubicBezTo>
                  <a:cubicBezTo>
                    <a:pt x="4917" y="2378"/>
                    <a:pt x="4187" y="2830"/>
                    <a:pt x="3295" y="2830"/>
                  </a:cubicBezTo>
                  <a:cubicBezTo>
                    <a:pt x="2402" y="2830"/>
                    <a:pt x="1685" y="2390"/>
                    <a:pt x="1685" y="1824"/>
                  </a:cubicBezTo>
                  <a:lnTo>
                    <a:pt x="1685" y="1812"/>
                  </a:lnTo>
                  <a:cubicBezTo>
                    <a:pt x="1685" y="1246"/>
                    <a:pt x="2402" y="793"/>
                    <a:pt x="3295" y="793"/>
                  </a:cubicBezTo>
                  <a:close/>
                  <a:moveTo>
                    <a:pt x="3320" y="1"/>
                  </a:moveTo>
                  <a:lnTo>
                    <a:pt x="0" y="1812"/>
                  </a:lnTo>
                  <a:lnTo>
                    <a:pt x="3320" y="3761"/>
                  </a:lnTo>
                  <a:lnTo>
                    <a:pt x="6640" y="1812"/>
                  </a:lnTo>
                  <a:lnTo>
                    <a:pt x="332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8" name="Google Shape;10098;p59"/>
            <p:cNvSpPr/>
            <p:nvPr/>
          </p:nvSpPr>
          <p:spPr>
            <a:xfrm>
              <a:off x="3074675" y="1083025"/>
              <a:ext cx="609900" cy="105350"/>
            </a:xfrm>
            <a:custGeom>
              <a:avLst/>
              <a:gdLst/>
              <a:ahLst/>
              <a:cxnLst/>
              <a:rect l="l" t="t" r="r" b="b"/>
              <a:pathLst>
                <a:path w="24396" h="4214" extrusionOk="0">
                  <a:moveTo>
                    <a:pt x="23264" y="1"/>
                  </a:moveTo>
                  <a:lnTo>
                    <a:pt x="24295" y="4088"/>
                  </a:lnTo>
                  <a:lnTo>
                    <a:pt x="24295" y="4088"/>
                  </a:lnTo>
                  <a:lnTo>
                    <a:pt x="18259" y="4050"/>
                  </a:lnTo>
                  <a:lnTo>
                    <a:pt x="12173" y="4050"/>
                  </a:lnTo>
                  <a:lnTo>
                    <a:pt x="6087" y="4075"/>
                  </a:lnTo>
                  <a:cubicBezTo>
                    <a:pt x="4062" y="4088"/>
                    <a:pt x="2038" y="4113"/>
                    <a:pt x="1" y="4125"/>
                  </a:cubicBezTo>
                  <a:cubicBezTo>
                    <a:pt x="2038" y="4150"/>
                    <a:pt x="4062" y="4176"/>
                    <a:pt x="6087" y="4188"/>
                  </a:cubicBezTo>
                  <a:lnTo>
                    <a:pt x="12173" y="4213"/>
                  </a:lnTo>
                  <a:lnTo>
                    <a:pt x="18259" y="4213"/>
                  </a:lnTo>
                  <a:lnTo>
                    <a:pt x="24345" y="4176"/>
                  </a:lnTo>
                  <a:lnTo>
                    <a:pt x="24358" y="4176"/>
                  </a:lnTo>
                  <a:cubicBezTo>
                    <a:pt x="24383" y="4176"/>
                    <a:pt x="24396" y="4150"/>
                    <a:pt x="24396" y="4125"/>
                  </a:cubicBezTo>
                  <a:lnTo>
                    <a:pt x="232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9" name="Google Shape;10099;p59"/>
            <p:cNvSpPr/>
            <p:nvPr/>
          </p:nvSpPr>
          <p:spPr>
            <a:xfrm>
              <a:off x="3617275" y="962950"/>
              <a:ext cx="45925" cy="31150"/>
            </a:xfrm>
            <a:custGeom>
              <a:avLst/>
              <a:gdLst/>
              <a:ahLst/>
              <a:cxnLst/>
              <a:rect l="l" t="t" r="r" b="b"/>
              <a:pathLst>
                <a:path w="1837" h="1246" extrusionOk="0">
                  <a:moveTo>
                    <a:pt x="1498" y="463"/>
                  </a:moveTo>
                  <a:cubicBezTo>
                    <a:pt x="1560" y="463"/>
                    <a:pt x="1602" y="495"/>
                    <a:pt x="1623" y="591"/>
                  </a:cubicBezTo>
                  <a:cubicBezTo>
                    <a:pt x="1686" y="880"/>
                    <a:pt x="1422" y="1119"/>
                    <a:pt x="1019" y="1119"/>
                  </a:cubicBezTo>
                  <a:cubicBezTo>
                    <a:pt x="629" y="1119"/>
                    <a:pt x="265" y="880"/>
                    <a:pt x="202" y="591"/>
                  </a:cubicBezTo>
                  <a:cubicBezTo>
                    <a:pt x="181" y="495"/>
                    <a:pt x="209" y="463"/>
                    <a:pt x="270" y="463"/>
                  </a:cubicBezTo>
                  <a:cubicBezTo>
                    <a:pt x="392" y="463"/>
                    <a:pt x="646" y="591"/>
                    <a:pt x="906" y="591"/>
                  </a:cubicBezTo>
                  <a:cubicBezTo>
                    <a:pt x="1174" y="591"/>
                    <a:pt x="1375" y="463"/>
                    <a:pt x="1498" y="463"/>
                  </a:cubicBezTo>
                  <a:close/>
                  <a:moveTo>
                    <a:pt x="793" y="0"/>
                  </a:moveTo>
                  <a:cubicBezTo>
                    <a:pt x="328" y="0"/>
                    <a:pt x="1" y="277"/>
                    <a:pt x="76" y="616"/>
                  </a:cubicBezTo>
                  <a:cubicBezTo>
                    <a:pt x="139" y="956"/>
                    <a:pt x="579" y="1245"/>
                    <a:pt x="1057" y="1245"/>
                  </a:cubicBezTo>
                  <a:cubicBezTo>
                    <a:pt x="1522" y="1245"/>
                    <a:pt x="1837" y="956"/>
                    <a:pt x="1761" y="616"/>
                  </a:cubicBezTo>
                  <a:cubicBezTo>
                    <a:pt x="1686" y="277"/>
                    <a:pt x="1246" y="0"/>
                    <a:pt x="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0" name="Google Shape;10100;p59"/>
            <p:cNvSpPr/>
            <p:nvPr/>
          </p:nvSpPr>
          <p:spPr>
            <a:xfrm>
              <a:off x="3511025" y="885300"/>
              <a:ext cx="196500" cy="134575"/>
            </a:xfrm>
            <a:custGeom>
              <a:avLst/>
              <a:gdLst/>
              <a:ahLst/>
              <a:cxnLst/>
              <a:rect l="l" t="t" r="r" b="b"/>
              <a:pathLst>
                <a:path w="7860" h="5383" extrusionOk="0">
                  <a:moveTo>
                    <a:pt x="6929" y="2628"/>
                  </a:moveTo>
                  <a:lnTo>
                    <a:pt x="7583" y="5231"/>
                  </a:lnTo>
                  <a:lnTo>
                    <a:pt x="566" y="5219"/>
                  </a:lnTo>
                  <a:lnTo>
                    <a:pt x="1145" y="4741"/>
                  </a:lnTo>
                  <a:cubicBezTo>
                    <a:pt x="1258" y="4753"/>
                    <a:pt x="1371" y="4753"/>
                    <a:pt x="1484" y="4753"/>
                  </a:cubicBezTo>
                  <a:cubicBezTo>
                    <a:pt x="2264" y="4753"/>
                    <a:pt x="2867" y="4401"/>
                    <a:pt x="3069" y="3911"/>
                  </a:cubicBezTo>
                  <a:lnTo>
                    <a:pt x="4087" y="3571"/>
                  </a:lnTo>
                  <a:cubicBezTo>
                    <a:pt x="4112" y="3207"/>
                    <a:pt x="4490" y="2943"/>
                    <a:pt x="5005" y="2943"/>
                  </a:cubicBezTo>
                  <a:cubicBezTo>
                    <a:pt x="5206" y="2943"/>
                    <a:pt x="5420" y="2993"/>
                    <a:pt x="5609" y="3068"/>
                  </a:cubicBezTo>
                  <a:lnTo>
                    <a:pt x="6929" y="2628"/>
                  </a:lnTo>
                  <a:close/>
                  <a:moveTo>
                    <a:pt x="6489" y="0"/>
                  </a:moveTo>
                  <a:lnTo>
                    <a:pt x="5533" y="805"/>
                  </a:lnTo>
                  <a:cubicBezTo>
                    <a:pt x="5558" y="868"/>
                    <a:pt x="5584" y="931"/>
                    <a:pt x="5596" y="994"/>
                  </a:cubicBezTo>
                  <a:cubicBezTo>
                    <a:pt x="5722" y="1534"/>
                    <a:pt x="5194" y="1987"/>
                    <a:pt x="4414" y="1987"/>
                  </a:cubicBezTo>
                  <a:cubicBezTo>
                    <a:pt x="4314" y="1987"/>
                    <a:pt x="4225" y="1987"/>
                    <a:pt x="4125" y="1974"/>
                  </a:cubicBezTo>
                  <a:lnTo>
                    <a:pt x="3861" y="2201"/>
                  </a:lnTo>
                  <a:cubicBezTo>
                    <a:pt x="3999" y="2276"/>
                    <a:pt x="4100" y="2402"/>
                    <a:pt x="4137" y="2565"/>
                  </a:cubicBezTo>
                  <a:cubicBezTo>
                    <a:pt x="4188" y="2855"/>
                    <a:pt x="3911" y="3081"/>
                    <a:pt x="3509" y="3081"/>
                  </a:cubicBezTo>
                  <a:cubicBezTo>
                    <a:pt x="3320" y="3081"/>
                    <a:pt x="3131" y="3031"/>
                    <a:pt x="2968" y="2930"/>
                  </a:cubicBezTo>
                  <a:lnTo>
                    <a:pt x="2792" y="3081"/>
                  </a:lnTo>
                  <a:cubicBezTo>
                    <a:pt x="2842" y="3169"/>
                    <a:pt x="2880" y="3270"/>
                    <a:pt x="2893" y="3370"/>
                  </a:cubicBezTo>
                  <a:cubicBezTo>
                    <a:pt x="2930" y="3597"/>
                    <a:pt x="2880" y="3823"/>
                    <a:pt x="2742" y="4012"/>
                  </a:cubicBezTo>
                  <a:cubicBezTo>
                    <a:pt x="2729" y="4037"/>
                    <a:pt x="2717" y="4049"/>
                    <a:pt x="2704" y="4074"/>
                  </a:cubicBezTo>
                  <a:lnTo>
                    <a:pt x="2691" y="4087"/>
                  </a:lnTo>
                  <a:cubicBezTo>
                    <a:pt x="2666" y="4112"/>
                    <a:pt x="2628" y="4150"/>
                    <a:pt x="2603" y="4175"/>
                  </a:cubicBezTo>
                  <a:lnTo>
                    <a:pt x="2591" y="4188"/>
                  </a:lnTo>
                  <a:lnTo>
                    <a:pt x="2528" y="4238"/>
                  </a:lnTo>
                  <a:lnTo>
                    <a:pt x="2503" y="4263"/>
                  </a:lnTo>
                  <a:cubicBezTo>
                    <a:pt x="2478" y="4276"/>
                    <a:pt x="2452" y="4301"/>
                    <a:pt x="2415" y="4326"/>
                  </a:cubicBezTo>
                  <a:lnTo>
                    <a:pt x="2377" y="4351"/>
                  </a:lnTo>
                  <a:lnTo>
                    <a:pt x="2314" y="4376"/>
                  </a:lnTo>
                  <a:lnTo>
                    <a:pt x="2226" y="4427"/>
                  </a:lnTo>
                  <a:lnTo>
                    <a:pt x="2188" y="4439"/>
                  </a:lnTo>
                  <a:lnTo>
                    <a:pt x="2113" y="4464"/>
                  </a:lnTo>
                  <a:lnTo>
                    <a:pt x="2063" y="4489"/>
                  </a:lnTo>
                  <a:lnTo>
                    <a:pt x="1949" y="4515"/>
                  </a:lnTo>
                  <a:lnTo>
                    <a:pt x="1912" y="4527"/>
                  </a:lnTo>
                  <a:lnTo>
                    <a:pt x="1799" y="4552"/>
                  </a:lnTo>
                  <a:lnTo>
                    <a:pt x="1773" y="4552"/>
                  </a:lnTo>
                  <a:cubicBezTo>
                    <a:pt x="1736" y="4552"/>
                    <a:pt x="1685" y="4565"/>
                    <a:pt x="1635" y="4565"/>
                  </a:cubicBezTo>
                  <a:lnTo>
                    <a:pt x="1459" y="4565"/>
                  </a:lnTo>
                  <a:cubicBezTo>
                    <a:pt x="1321" y="4565"/>
                    <a:pt x="1182" y="4552"/>
                    <a:pt x="1044" y="4527"/>
                  </a:cubicBezTo>
                  <a:lnTo>
                    <a:pt x="0" y="5382"/>
                  </a:lnTo>
                  <a:lnTo>
                    <a:pt x="7860" y="5382"/>
                  </a:lnTo>
                  <a:lnTo>
                    <a:pt x="7143" y="2540"/>
                  </a:lnTo>
                  <a:lnTo>
                    <a:pt x="64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1" name="Google Shape;10101;p59"/>
            <p:cNvSpPr/>
            <p:nvPr/>
          </p:nvSpPr>
          <p:spPr>
            <a:xfrm>
              <a:off x="2980050" y="1045300"/>
              <a:ext cx="20775" cy="117600"/>
            </a:xfrm>
            <a:custGeom>
              <a:avLst/>
              <a:gdLst/>
              <a:ahLst/>
              <a:cxnLst/>
              <a:rect l="l" t="t" r="r" b="b"/>
              <a:pathLst>
                <a:path w="831" h="4704" extrusionOk="0">
                  <a:moveTo>
                    <a:pt x="529" y="1"/>
                  </a:moveTo>
                  <a:lnTo>
                    <a:pt x="529" y="1"/>
                  </a:lnTo>
                  <a:cubicBezTo>
                    <a:pt x="315" y="365"/>
                    <a:pt x="177" y="755"/>
                    <a:pt x="101" y="1158"/>
                  </a:cubicBezTo>
                  <a:cubicBezTo>
                    <a:pt x="13" y="1560"/>
                    <a:pt x="1" y="1975"/>
                    <a:pt x="38" y="2390"/>
                  </a:cubicBezTo>
                  <a:cubicBezTo>
                    <a:pt x="76" y="2805"/>
                    <a:pt x="164" y="3207"/>
                    <a:pt x="302" y="3597"/>
                  </a:cubicBezTo>
                  <a:cubicBezTo>
                    <a:pt x="428" y="3987"/>
                    <a:pt x="604" y="4352"/>
                    <a:pt x="830" y="4704"/>
                  </a:cubicBezTo>
                  <a:cubicBezTo>
                    <a:pt x="755" y="4515"/>
                    <a:pt x="680" y="4326"/>
                    <a:pt x="604" y="4138"/>
                  </a:cubicBezTo>
                  <a:cubicBezTo>
                    <a:pt x="529" y="3937"/>
                    <a:pt x="478" y="3761"/>
                    <a:pt x="428" y="3559"/>
                  </a:cubicBezTo>
                  <a:cubicBezTo>
                    <a:pt x="315" y="3170"/>
                    <a:pt x="239" y="2780"/>
                    <a:pt x="202" y="2377"/>
                  </a:cubicBezTo>
                  <a:cubicBezTo>
                    <a:pt x="164" y="1975"/>
                    <a:pt x="177" y="1573"/>
                    <a:pt x="227" y="1170"/>
                  </a:cubicBezTo>
                  <a:lnTo>
                    <a:pt x="265" y="881"/>
                  </a:lnTo>
                  <a:lnTo>
                    <a:pt x="340" y="579"/>
                  </a:lnTo>
                  <a:cubicBezTo>
                    <a:pt x="353" y="541"/>
                    <a:pt x="365" y="491"/>
                    <a:pt x="378" y="441"/>
                  </a:cubicBezTo>
                  <a:lnTo>
                    <a:pt x="428" y="290"/>
                  </a:lnTo>
                  <a:cubicBezTo>
                    <a:pt x="466" y="202"/>
                    <a:pt x="491" y="101"/>
                    <a:pt x="52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2" name="Google Shape;10102;p59"/>
            <p:cNvSpPr/>
            <p:nvPr/>
          </p:nvSpPr>
          <p:spPr>
            <a:xfrm>
              <a:off x="2999225" y="1039650"/>
              <a:ext cx="652975" cy="133625"/>
            </a:xfrm>
            <a:custGeom>
              <a:avLst/>
              <a:gdLst/>
              <a:ahLst/>
              <a:cxnLst/>
              <a:rect l="l" t="t" r="r" b="b"/>
              <a:pathLst>
                <a:path w="26119" h="5345" extrusionOk="0">
                  <a:moveTo>
                    <a:pt x="14380" y="726"/>
                  </a:moveTo>
                  <a:cubicBezTo>
                    <a:pt x="15916" y="726"/>
                    <a:pt x="17452" y="745"/>
                    <a:pt x="18989" y="755"/>
                  </a:cubicBezTo>
                  <a:lnTo>
                    <a:pt x="21843" y="793"/>
                  </a:lnTo>
                  <a:cubicBezTo>
                    <a:pt x="22786" y="818"/>
                    <a:pt x="23729" y="830"/>
                    <a:pt x="24685" y="856"/>
                  </a:cubicBezTo>
                  <a:cubicBezTo>
                    <a:pt x="23742" y="881"/>
                    <a:pt x="22786" y="893"/>
                    <a:pt x="21843" y="918"/>
                  </a:cubicBezTo>
                  <a:lnTo>
                    <a:pt x="18989" y="956"/>
                  </a:lnTo>
                  <a:cubicBezTo>
                    <a:pt x="17090" y="969"/>
                    <a:pt x="15191" y="969"/>
                    <a:pt x="13292" y="981"/>
                  </a:cubicBezTo>
                  <a:cubicBezTo>
                    <a:pt x="12932" y="984"/>
                    <a:pt x="12571" y="985"/>
                    <a:pt x="12210" y="985"/>
                  </a:cubicBezTo>
                  <a:cubicBezTo>
                    <a:pt x="10681" y="985"/>
                    <a:pt x="9144" y="966"/>
                    <a:pt x="7608" y="956"/>
                  </a:cubicBezTo>
                  <a:lnTo>
                    <a:pt x="4754" y="918"/>
                  </a:lnTo>
                  <a:cubicBezTo>
                    <a:pt x="3811" y="893"/>
                    <a:pt x="2855" y="881"/>
                    <a:pt x="1912" y="856"/>
                  </a:cubicBezTo>
                  <a:cubicBezTo>
                    <a:pt x="2855" y="830"/>
                    <a:pt x="3811" y="818"/>
                    <a:pt x="4754" y="793"/>
                  </a:cubicBezTo>
                  <a:lnTo>
                    <a:pt x="7608" y="755"/>
                  </a:lnTo>
                  <a:cubicBezTo>
                    <a:pt x="9507" y="742"/>
                    <a:pt x="11406" y="742"/>
                    <a:pt x="13292" y="730"/>
                  </a:cubicBezTo>
                  <a:cubicBezTo>
                    <a:pt x="13655" y="727"/>
                    <a:pt x="14017" y="726"/>
                    <a:pt x="14380" y="726"/>
                  </a:cubicBezTo>
                  <a:close/>
                  <a:moveTo>
                    <a:pt x="14818" y="2146"/>
                  </a:moveTo>
                  <a:cubicBezTo>
                    <a:pt x="16209" y="2146"/>
                    <a:pt x="17599" y="2157"/>
                    <a:pt x="18989" y="2176"/>
                  </a:cubicBezTo>
                  <a:lnTo>
                    <a:pt x="21843" y="2214"/>
                  </a:lnTo>
                  <a:cubicBezTo>
                    <a:pt x="22786" y="2226"/>
                    <a:pt x="23742" y="2239"/>
                    <a:pt x="24685" y="2276"/>
                  </a:cubicBezTo>
                  <a:cubicBezTo>
                    <a:pt x="23742" y="2302"/>
                    <a:pt x="22786" y="2314"/>
                    <a:pt x="21843" y="2327"/>
                  </a:cubicBezTo>
                  <a:lnTo>
                    <a:pt x="18989" y="2364"/>
                  </a:lnTo>
                  <a:cubicBezTo>
                    <a:pt x="17090" y="2390"/>
                    <a:pt x="15191" y="2390"/>
                    <a:pt x="13292" y="2390"/>
                  </a:cubicBezTo>
                  <a:cubicBezTo>
                    <a:pt x="12787" y="2393"/>
                    <a:pt x="12280" y="2395"/>
                    <a:pt x="11773" y="2395"/>
                  </a:cubicBezTo>
                  <a:cubicBezTo>
                    <a:pt x="10388" y="2395"/>
                    <a:pt x="8998" y="2383"/>
                    <a:pt x="7608" y="2364"/>
                  </a:cubicBezTo>
                  <a:lnTo>
                    <a:pt x="4754" y="2327"/>
                  </a:lnTo>
                  <a:cubicBezTo>
                    <a:pt x="3811" y="2314"/>
                    <a:pt x="2855" y="2302"/>
                    <a:pt x="1912" y="2276"/>
                  </a:cubicBezTo>
                  <a:cubicBezTo>
                    <a:pt x="2855" y="2239"/>
                    <a:pt x="3811" y="2226"/>
                    <a:pt x="4754" y="2214"/>
                  </a:cubicBezTo>
                  <a:lnTo>
                    <a:pt x="7608" y="2176"/>
                  </a:lnTo>
                  <a:cubicBezTo>
                    <a:pt x="9507" y="2151"/>
                    <a:pt x="11406" y="2151"/>
                    <a:pt x="13292" y="2151"/>
                  </a:cubicBezTo>
                  <a:cubicBezTo>
                    <a:pt x="13801" y="2147"/>
                    <a:pt x="14310" y="2146"/>
                    <a:pt x="14818" y="2146"/>
                  </a:cubicBezTo>
                  <a:close/>
                  <a:moveTo>
                    <a:pt x="12902" y="3785"/>
                  </a:moveTo>
                  <a:cubicBezTo>
                    <a:pt x="14864" y="3785"/>
                    <a:pt x="16826" y="3798"/>
                    <a:pt x="18787" y="3823"/>
                  </a:cubicBezTo>
                  <a:lnTo>
                    <a:pt x="21742" y="3861"/>
                  </a:lnTo>
                  <a:cubicBezTo>
                    <a:pt x="22723" y="3873"/>
                    <a:pt x="23704" y="3886"/>
                    <a:pt x="24685" y="3911"/>
                  </a:cubicBezTo>
                  <a:cubicBezTo>
                    <a:pt x="23704" y="3949"/>
                    <a:pt x="22723" y="3961"/>
                    <a:pt x="21742" y="3974"/>
                  </a:cubicBezTo>
                  <a:lnTo>
                    <a:pt x="18787" y="4012"/>
                  </a:lnTo>
                  <a:cubicBezTo>
                    <a:pt x="16826" y="4037"/>
                    <a:pt x="14864" y="4037"/>
                    <a:pt x="12902" y="4037"/>
                  </a:cubicBezTo>
                  <a:cubicBezTo>
                    <a:pt x="12377" y="4040"/>
                    <a:pt x="11850" y="4042"/>
                    <a:pt x="11323" y="4042"/>
                  </a:cubicBezTo>
                  <a:cubicBezTo>
                    <a:pt x="9884" y="4042"/>
                    <a:pt x="8441" y="4030"/>
                    <a:pt x="7005" y="4012"/>
                  </a:cubicBezTo>
                  <a:lnTo>
                    <a:pt x="4062" y="3974"/>
                  </a:lnTo>
                  <a:cubicBezTo>
                    <a:pt x="3081" y="3949"/>
                    <a:pt x="2088" y="3949"/>
                    <a:pt x="1107" y="3911"/>
                  </a:cubicBezTo>
                  <a:cubicBezTo>
                    <a:pt x="2088" y="3886"/>
                    <a:pt x="3081" y="3873"/>
                    <a:pt x="4062" y="3848"/>
                  </a:cubicBezTo>
                  <a:lnTo>
                    <a:pt x="7005" y="3823"/>
                  </a:lnTo>
                  <a:cubicBezTo>
                    <a:pt x="8966" y="3798"/>
                    <a:pt x="10941" y="3798"/>
                    <a:pt x="12902" y="3785"/>
                  </a:cubicBezTo>
                  <a:close/>
                  <a:moveTo>
                    <a:pt x="17467" y="0"/>
                  </a:moveTo>
                  <a:lnTo>
                    <a:pt x="19165" y="26"/>
                  </a:lnTo>
                  <a:lnTo>
                    <a:pt x="22283" y="88"/>
                  </a:lnTo>
                  <a:cubicBezTo>
                    <a:pt x="23327" y="114"/>
                    <a:pt x="24371" y="101"/>
                    <a:pt x="25402" y="202"/>
                  </a:cubicBezTo>
                  <a:cubicBezTo>
                    <a:pt x="24371" y="302"/>
                    <a:pt x="23327" y="277"/>
                    <a:pt x="22283" y="290"/>
                  </a:cubicBezTo>
                  <a:lnTo>
                    <a:pt x="19165" y="327"/>
                  </a:lnTo>
                  <a:lnTo>
                    <a:pt x="12915" y="403"/>
                  </a:lnTo>
                  <a:lnTo>
                    <a:pt x="6665" y="478"/>
                  </a:lnTo>
                  <a:lnTo>
                    <a:pt x="554" y="529"/>
                  </a:lnTo>
                  <a:cubicBezTo>
                    <a:pt x="126" y="1270"/>
                    <a:pt x="1" y="2138"/>
                    <a:pt x="202" y="2968"/>
                  </a:cubicBezTo>
                  <a:lnTo>
                    <a:pt x="25050" y="3132"/>
                  </a:lnTo>
                  <a:lnTo>
                    <a:pt x="277" y="3282"/>
                  </a:lnTo>
                  <a:cubicBezTo>
                    <a:pt x="504" y="4037"/>
                    <a:pt x="881" y="4741"/>
                    <a:pt x="1384" y="5345"/>
                  </a:cubicBezTo>
                  <a:lnTo>
                    <a:pt x="25942" y="5345"/>
                  </a:lnTo>
                  <a:cubicBezTo>
                    <a:pt x="25892" y="5156"/>
                    <a:pt x="25842" y="4967"/>
                    <a:pt x="25804" y="4791"/>
                  </a:cubicBezTo>
                  <a:lnTo>
                    <a:pt x="2038" y="4628"/>
                  </a:lnTo>
                  <a:lnTo>
                    <a:pt x="25741" y="4477"/>
                  </a:lnTo>
                  <a:cubicBezTo>
                    <a:pt x="25578" y="3559"/>
                    <a:pt x="25553" y="2629"/>
                    <a:pt x="25653" y="1711"/>
                  </a:cubicBezTo>
                  <a:lnTo>
                    <a:pt x="2000" y="1560"/>
                  </a:lnTo>
                  <a:lnTo>
                    <a:pt x="25691" y="1396"/>
                  </a:lnTo>
                  <a:cubicBezTo>
                    <a:pt x="25729" y="1208"/>
                    <a:pt x="25766" y="1032"/>
                    <a:pt x="25829" y="843"/>
                  </a:cubicBezTo>
                  <a:lnTo>
                    <a:pt x="26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3" name="Google Shape;10103;p59"/>
            <p:cNvSpPr/>
            <p:nvPr/>
          </p:nvSpPr>
          <p:spPr>
            <a:xfrm>
              <a:off x="2997650" y="911700"/>
              <a:ext cx="32100" cy="86475"/>
            </a:xfrm>
            <a:custGeom>
              <a:avLst/>
              <a:gdLst/>
              <a:ahLst/>
              <a:cxnLst/>
              <a:rect l="l" t="t" r="r" b="b"/>
              <a:pathLst>
                <a:path w="1284" h="3459" extrusionOk="0">
                  <a:moveTo>
                    <a:pt x="1283" y="0"/>
                  </a:moveTo>
                  <a:cubicBezTo>
                    <a:pt x="1019" y="114"/>
                    <a:pt x="780" y="290"/>
                    <a:pt x="592" y="503"/>
                  </a:cubicBezTo>
                  <a:cubicBezTo>
                    <a:pt x="353" y="1421"/>
                    <a:pt x="152" y="2239"/>
                    <a:pt x="1" y="2880"/>
                  </a:cubicBezTo>
                  <a:lnTo>
                    <a:pt x="805" y="566"/>
                  </a:lnTo>
                  <a:lnTo>
                    <a:pt x="378" y="3459"/>
                  </a:lnTo>
                  <a:lnTo>
                    <a:pt x="1283"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4" name="Google Shape;10104;p59"/>
            <p:cNvSpPr/>
            <p:nvPr/>
          </p:nvSpPr>
          <p:spPr>
            <a:xfrm>
              <a:off x="3013050" y="885300"/>
              <a:ext cx="196525" cy="135200"/>
            </a:xfrm>
            <a:custGeom>
              <a:avLst/>
              <a:gdLst/>
              <a:ahLst/>
              <a:cxnLst/>
              <a:rect l="l" t="t" r="r" b="b"/>
              <a:pathLst>
                <a:path w="7861" h="5408" extrusionOk="0">
                  <a:moveTo>
                    <a:pt x="2868" y="2943"/>
                  </a:moveTo>
                  <a:cubicBezTo>
                    <a:pt x="3434" y="2943"/>
                    <a:pt x="3836" y="3270"/>
                    <a:pt x="3786" y="3685"/>
                  </a:cubicBezTo>
                  <a:lnTo>
                    <a:pt x="4742" y="3421"/>
                  </a:lnTo>
                  <a:lnTo>
                    <a:pt x="4742" y="3421"/>
                  </a:lnTo>
                  <a:cubicBezTo>
                    <a:pt x="4641" y="4162"/>
                    <a:pt x="5370" y="4766"/>
                    <a:pt x="6376" y="4766"/>
                  </a:cubicBezTo>
                  <a:cubicBezTo>
                    <a:pt x="6489" y="4766"/>
                    <a:pt x="6615" y="4753"/>
                    <a:pt x="6728" y="4741"/>
                  </a:cubicBezTo>
                  <a:lnTo>
                    <a:pt x="7307" y="5231"/>
                  </a:lnTo>
                  <a:lnTo>
                    <a:pt x="290" y="5231"/>
                  </a:lnTo>
                  <a:lnTo>
                    <a:pt x="441" y="4603"/>
                  </a:lnTo>
                  <a:lnTo>
                    <a:pt x="1761" y="4250"/>
                  </a:lnTo>
                  <a:cubicBezTo>
                    <a:pt x="1636" y="4100"/>
                    <a:pt x="1585" y="3911"/>
                    <a:pt x="1623" y="3722"/>
                  </a:cubicBezTo>
                  <a:cubicBezTo>
                    <a:pt x="1724" y="3295"/>
                    <a:pt x="2277" y="2943"/>
                    <a:pt x="2868" y="2943"/>
                  </a:cubicBezTo>
                  <a:close/>
                  <a:moveTo>
                    <a:pt x="1384" y="0"/>
                  </a:moveTo>
                  <a:lnTo>
                    <a:pt x="189" y="4678"/>
                  </a:lnTo>
                  <a:lnTo>
                    <a:pt x="1" y="5407"/>
                  </a:lnTo>
                  <a:lnTo>
                    <a:pt x="7860" y="5407"/>
                  </a:lnTo>
                  <a:lnTo>
                    <a:pt x="6829" y="4540"/>
                  </a:lnTo>
                  <a:cubicBezTo>
                    <a:pt x="6691" y="4565"/>
                    <a:pt x="6552" y="4577"/>
                    <a:pt x="6414" y="4577"/>
                  </a:cubicBezTo>
                  <a:cubicBezTo>
                    <a:pt x="5509" y="4577"/>
                    <a:pt x="4867" y="4037"/>
                    <a:pt x="4968" y="3370"/>
                  </a:cubicBezTo>
                  <a:cubicBezTo>
                    <a:pt x="4993" y="3270"/>
                    <a:pt x="5031" y="3169"/>
                    <a:pt x="5081" y="3081"/>
                  </a:cubicBezTo>
                  <a:lnTo>
                    <a:pt x="4905" y="2930"/>
                  </a:lnTo>
                  <a:cubicBezTo>
                    <a:pt x="4742" y="3031"/>
                    <a:pt x="4553" y="3094"/>
                    <a:pt x="4364" y="3094"/>
                  </a:cubicBezTo>
                  <a:cubicBezTo>
                    <a:pt x="3962" y="3094"/>
                    <a:pt x="3685" y="2855"/>
                    <a:pt x="3736" y="2565"/>
                  </a:cubicBezTo>
                  <a:cubicBezTo>
                    <a:pt x="3773" y="2402"/>
                    <a:pt x="3874" y="2276"/>
                    <a:pt x="4012" y="2201"/>
                  </a:cubicBezTo>
                  <a:lnTo>
                    <a:pt x="3736" y="1974"/>
                  </a:lnTo>
                  <a:cubicBezTo>
                    <a:pt x="3648" y="1987"/>
                    <a:pt x="3547" y="1987"/>
                    <a:pt x="3459" y="1987"/>
                  </a:cubicBezTo>
                  <a:cubicBezTo>
                    <a:pt x="2667" y="1987"/>
                    <a:pt x="2139" y="1547"/>
                    <a:pt x="2264" y="994"/>
                  </a:cubicBezTo>
                  <a:cubicBezTo>
                    <a:pt x="2289" y="931"/>
                    <a:pt x="2302" y="868"/>
                    <a:pt x="2340" y="805"/>
                  </a:cubicBezTo>
                  <a:lnTo>
                    <a:pt x="138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5" name="Google Shape;10105;p59"/>
            <p:cNvSpPr/>
            <p:nvPr/>
          </p:nvSpPr>
          <p:spPr>
            <a:xfrm>
              <a:off x="3092275" y="822375"/>
              <a:ext cx="26025" cy="11375"/>
            </a:xfrm>
            <a:custGeom>
              <a:avLst/>
              <a:gdLst/>
              <a:ahLst/>
              <a:cxnLst/>
              <a:rect l="l" t="t" r="r" b="b"/>
              <a:pathLst>
                <a:path w="1041" h="455" extrusionOk="0">
                  <a:moveTo>
                    <a:pt x="124" y="1"/>
                  </a:moveTo>
                  <a:cubicBezTo>
                    <a:pt x="80" y="1"/>
                    <a:pt x="51" y="23"/>
                    <a:pt x="38" y="90"/>
                  </a:cubicBezTo>
                  <a:cubicBezTo>
                    <a:pt x="1" y="291"/>
                    <a:pt x="202" y="455"/>
                    <a:pt x="466" y="455"/>
                  </a:cubicBezTo>
                  <a:cubicBezTo>
                    <a:pt x="743" y="455"/>
                    <a:pt x="994" y="291"/>
                    <a:pt x="1032" y="90"/>
                  </a:cubicBezTo>
                  <a:cubicBezTo>
                    <a:pt x="1040" y="23"/>
                    <a:pt x="1018" y="1"/>
                    <a:pt x="974" y="1"/>
                  </a:cubicBezTo>
                  <a:cubicBezTo>
                    <a:pt x="887" y="1"/>
                    <a:pt x="713" y="90"/>
                    <a:pt x="529" y="90"/>
                  </a:cubicBezTo>
                  <a:cubicBezTo>
                    <a:pt x="353" y="90"/>
                    <a:pt x="210" y="1"/>
                    <a:pt x="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6" name="Google Shape;10106;p59"/>
            <p:cNvSpPr/>
            <p:nvPr/>
          </p:nvSpPr>
          <p:spPr>
            <a:xfrm>
              <a:off x="3110525" y="747425"/>
              <a:ext cx="25800" cy="11525"/>
            </a:xfrm>
            <a:custGeom>
              <a:avLst/>
              <a:gdLst/>
              <a:ahLst/>
              <a:cxnLst/>
              <a:rect l="l" t="t" r="r" b="b"/>
              <a:pathLst>
                <a:path w="1032" h="461" extrusionOk="0">
                  <a:moveTo>
                    <a:pt x="123" y="0"/>
                  </a:moveTo>
                  <a:cubicBezTo>
                    <a:pt x="80" y="0"/>
                    <a:pt x="50" y="24"/>
                    <a:pt x="38" y="95"/>
                  </a:cubicBezTo>
                  <a:cubicBezTo>
                    <a:pt x="0" y="297"/>
                    <a:pt x="201" y="460"/>
                    <a:pt x="465" y="460"/>
                  </a:cubicBezTo>
                  <a:cubicBezTo>
                    <a:pt x="729" y="460"/>
                    <a:pt x="993" y="297"/>
                    <a:pt x="1019" y="95"/>
                  </a:cubicBezTo>
                  <a:cubicBezTo>
                    <a:pt x="1031" y="24"/>
                    <a:pt x="1012" y="0"/>
                    <a:pt x="970" y="0"/>
                  </a:cubicBezTo>
                  <a:cubicBezTo>
                    <a:pt x="886" y="0"/>
                    <a:pt x="713" y="95"/>
                    <a:pt x="528" y="95"/>
                  </a:cubicBezTo>
                  <a:cubicBezTo>
                    <a:pt x="352" y="95"/>
                    <a:pt x="210" y="0"/>
                    <a:pt x="1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7" name="Google Shape;10107;p59"/>
            <p:cNvSpPr/>
            <p:nvPr/>
          </p:nvSpPr>
          <p:spPr>
            <a:xfrm>
              <a:off x="3128750" y="672425"/>
              <a:ext cx="25800" cy="11700"/>
            </a:xfrm>
            <a:custGeom>
              <a:avLst/>
              <a:gdLst/>
              <a:ahLst/>
              <a:cxnLst/>
              <a:rect l="l" t="t" r="r" b="b"/>
              <a:pathLst>
                <a:path w="1032" h="468" extrusionOk="0">
                  <a:moveTo>
                    <a:pt x="123" y="1"/>
                  </a:moveTo>
                  <a:cubicBezTo>
                    <a:pt x="80" y="1"/>
                    <a:pt x="51" y="23"/>
                    <a:pt x="38" y="90"/>
                  </a:cubicBezTo>
                  <a:cubicBezTo>
                    <a:pt x="0" y="304"/>
                    <a:pt x="202" y="467"/>
                    <a:pt x="466" y="467"/>
                  </a:cubicBezTo>
                  <a:cubicBezTo>
                    <a:pt x="730" y="467"/>
                    <a:pt x="981" y="304"/>
                    <a:pt x="1019" y="90"/>
                  </a:cubicBezTo>
                  <a:cubicBezTo>
                    <a:pt x="1032" y="23"/>
                    <a:pt x="1012" y="1"/>
                    <a:pt x="970" y="1"/>
                  </a:cubicBezTo>
                  <a:cubicBezTo>
                    <a:pt x="886" y="1"/>
                    <a:pt x="713" y="90"/>
                    <a:pt x="529" y="90"/>
                  </a:cubicBezTo>
                  <a:cubicBezTo>
                    <a:pt x="352" y="90"/>
                    <a:pt x="210" y="1"/>
                    <a:pt x="1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8" name="Google Shape;10108;p59"/>
            <p:cNvSpPr/>
            <p:nvPr/>
          </p:nvSpPr>
          <p:spPr>
            <a:xfrm>
              <a:off x="2957100" y="535025"/>
              <a:ext cx="763625" cy="665300"/>
            </a:xfrm>
            <a:custGeom>
              <a:avLst/>
              <a:gdLst/>
              <a:ahLst/>
              <a:cxnLst/>
              <a:rect l="l" t="t" r="r" b="b"/>
              <a:pathLst>
                <a:path w="30545" h="26612" extrusionOk="0">
                  <a:moveTo>
                    <a:pt x="12223" y="154"/>
                  </a:moveTo>
                  <a:lnTo>
                    <a:pt x="11444" y="531"/>
                  </a:lnTo>
                  <a:cubicBezTo>
                    <a:pt x="11343" y="518"/>
                    <a:pt x="11255" y="518"/>
                    <a:pt x="11167" y="518"/>
                  </a:cubicBezTo>
                  <a:cubicBezTo>
                    <a:pt x="10563" y="518"/>
                    <a:pt x="10035" y="757"/>
                    <a:pt x="9985" y="1059"/>
                  </a:cubicBezTo>
                  <a:cubicBezTo>
                    <a:pt x="9972" y="1109"/>
                    <a:pt x="9985" y="1160"/>
                    <a:pt x="9998" y="1210"/>
                  </a:cubicBezTo>
                  <a:lnTo>
                    <a:pt x="9847" y="1273"/>
                  </a:lnTo>
                  <a:cubicBezTo>
                    <a:pt x="9733" y="1223"/>
                    <a:pt x="9620" y="1198"/>
                    <a:pt x="9495" y="1198"/>
                  </a:cubicBezTo>
                  <a:cubicBezTo>
                    <a:pt x="9218" y="1198"/>
                    <a:pt x="8966" y="1311"/>
                    <a:pt x="8941" y="1462"/>
                  </a:cubicBezTo>
                  <a:cubicBezTo>
                    <a:pt x="8929" y="1537"/>
                    <a:pt x="8966" y="1600"/>
                    <a:pt x="9054" y="1650"/>
                  </a:cubicBezTo>
                  <a:lnTo>
                    <a:pt x="8803" y="1763"/>
                  </a:lnTo>
                  <a:cubicBezTo>
                    <a:pt x="8740" y="1763"/>
                    <a:pt x="8677" y="1751"/>
                    <a:pt x="8602" y="1751"/>
                  </a:cubicBezTo>
                  <a:cubicBezTo>
                    <a:pt x="8036" y="1751"/>
                    <a:pt x="7520" y="1990"/>
                    <a:pt x="7457" y="2292"/>
                  </a:cubicBezTo>
                  <a:cubicBezTo>
                    <a:pt x="7445" y="2329"/>
                    <a:pt x="7445" y="2367"/>
                    <a:pt x="7457" y="2392"/>
                  </a:cubicBezTo>
                  <a:lnTo>
                    <a:pt x="6464" y="2870"/>
                  </a:lnTo>
                  <a:lnTo>
                    <a:pt x="6816" y="1462"/>
                  </a:lnTo>
                  <a:lnTo>
                    <a:pt x="7143" y="154"/>
                  </a:lnTo>
                  <a:close/>
                  <a:moveTo>
                    <a:pt x="25125" y="154"/>
                  </a:moveTo>
                  <a:lnTo>
                    <a:pt x="25817" y="2870"/>
                  </a:lnTo>
                  <a:lnTo>
                    <a:pt x="24823" y="2392"/>
                  </a:lnTo>
                  <a:cubicBezTo>
                    <a:pt x="24823" y="2354"/>
                    <a:pt x="24823" y="2317"/>
                    <a:pt x="24823" y="2292"/>
                  </a:cubicBezTo>
                  <a:cubicBezTo>
                    <a:pt x="24748" y="1990"/>
                    <a:pt x="24232" y="1751"/>
                    <a:pt x="23666" y="1751"/>
                  </a:cubicBezTo>
                  <a:cubicBezTo>
                    <a:pt x="23603" y="1751"/>
                    <a:pt x="23528" y="1751"/>
                    <a:pt x="23465" y="1763"/>
                  </a:cubicBezTo>
                  <a:lnTo>
                    <a:pt x="23214" y="1638"/>
                  </a:lnTo>
                  <a:cubicBezTo>
                    <a:pt x="23302" y="1600"/>
                    <a:pt x="23339" y="1524"/>
                    <a:pt x="23327" y="1462"/>
                  </a:cubicBezTo>
                  <a:cubicBezTo>
                    <a:pt x="23302" y="1311"/>
                    <a:pt x="23050" y="1198"/>
                    <a:pt x="22774" y="1198"/>
                  </a:cubicBezTo>
                  <a:cubicBezTo>
                    <a:pt x="22660" y="1198"/>
                    <a:pt x="22535" y="1223"/>
                    <a:pt x="22434" y="1273"/>
                  </a:cubicBezTo>
                  <a:lnTo>
                    <a:pt x="22271" y="1198"/>
                  </a:lnTo>
                  <a:cubicBezTo>
                    <a:pt x="22296" y="1160"/>
                    <a:pt x="22296" y="1109"/>
                    <a:pt x="22283" y="1059"/>
                  </a:cubicBezTo>
                  <a:cubicBezTo>
                    <a:pt x="22233" y="745"/>
                    <a:pt x="21705" y="506"/>
                    <a:pt x="21101" y="506"/>
                  </a:cubicBezTo>
                  <a:cubicBezTo>
                    <a:pt x="21013" y="506"/>
                    <a:pt x="20925" y="518"/>
                    <a:pt x="20837" y="531"/>
                  </a:cubicBezTo>
                  <a:lnTo>
                    <a:pt x="20045" y="154"/>
                  </a:lnTo>
                  <a:close/>
                  <a:moveTo>
                    <a:pt x="5999" y="1172"/>
                  </a:moveTo>
                  <a:lnTo>
                    <a:pt x="5898" y="2518"/>
                  </a:lnTo>
                  <a:lnTo>
                    <a:pt x="6539" y="1248"/>
                  </a:lnTo>
                  <a:lnTo>
                    <a:pt x="6175" y="2669"/>
                  </a:lnTo>
                  <a:cubicBezTo>
                    <a:pt x="5948" y="2744"/>
                    <a:pt x="5735" y="2857"/>
                    <a:pt x="5546" y="3008"/>
                  </a:cubicBezTo>
                  <a:cubicBezTo>
                    <a:pt x="5735" y="2254"/>
                    <a:pt x="5873" y="1726"/>
                    <a:pt x="5898" y="1550"/>
                  </a:cubicBezTo>
                  <a:cubicBezTo>
                    <a:pt x="5923" y="1411"/>
                    <a:pt x="5948" y="1286"/>
                    <a:pt x="5999" y="1172"/>
                  </a:cubicBezTo>
                  <a:close/>
                  <a:moveTo>
                    <a:pt x="7521" y="5207"/>
                  </a:moveTo>
                  <a:cubicBezTo>
                    <a:pt x="7661" y="5207"/>
                    <a:pt x="7805" y="5268"/>
                    <a:pt x="7898" y="5360"/>
                  </a:cubicBezTo>
                  <a:cubicBezTo>
                    <a:pt x="7960" y="5423"/>
                    <a:pt x="7973" y="5511"/>
                    <a:pt x="7960" y="5586"/>
                  </a:cubicBezTo>
                  <a:cubicBezTo>
                    <a:pt x="7923" y="5812"/>
                    <a:pt x="7621" y="6001"/>
                    <a:pt x="7307" y="6001"/>
                  </a:cubicBezTo>
                  <a:cubicBezTo>
                    <a:pt x="7293" y="6002"/>
                    <a:pt x="7279" y="6003"/>
                    <a:pt x="7265" y="6003"/>
                  </a:cubicBezTo>
                  <a:cubicBezTo>
                    <a:pt x="7118" y="6003"/>
                    <a:pt x="6983" y="5941"/>
                    <a:pt x="6879" y="5838"/>
                  </a:cubicBezTo>
                  <a:cubicBezTo>
                    <a:pt x="6829" y="5775"/>
                    <a:pt x="6804" y="5699"/>
                    <a:pt x="6829" y="5624"/>
                  </a:cubicBezTo>
                  <a:cubicBezTo>
                    <a:pt x="6866" y="5397"/>
                    <a:pt x="7168" y="5209"/>
                    <a:pt x="7483" y="5209"/>
                  </a:cubicBezTo>
                  <a:cubicBezTo>
                    <a:pt x="7495" y="5208"/>
                    <a:pt x="7508" y="5207"/>
                    <a:pt x="7521" y="5207"/>
                  </a:cubicBezTo>
                  <a:close/>
                  <a:moveTo>
                    <a:pt x="6799" y="8212"/>
                  </a:moveTo>
                  <a:cubicBezTo>
                    <a:pt x="6936" y="8212"/>
                    <a:pt x="7079" y="8263"/>
                    <a:pt x="7181" y="8365"/>
                  </a:cubicBezTo>
                  <a:cubicBezTo>
                    <a:pt x="7231" y="8428"/>
                    <a:pt x="7244" y="8503"/>
                    <a:pt x="7231" y="8579"/>
                  </a:cubicBezTo>
                  <a:cubicBezTo>
                    <a:pt x="7193" y="8805"/>
                    <a:pt x="6892" y="8994"/>
                    <a:pt x="6577" y="8994"/>
                  </a:cubicBezTo>
                  <a:cubicBezTo>
                    <a:pt x="6562" y="8995"/>
                    <a:pt x="6547" y="8996"/>
                    <a:pt x="6532" y="8996"/>
                  </a:cubicBezTo>
                  <a:cubicBezTo>
                    <a:pt x="6394" y="8996"/>
                    <a:pt x="6253" y="8945"/>
                    <a:pt x="6162" y="8843"/>
                  </a:cubicBezTo>
                  <a:cubicBezTo>
                    <a:pt x="6099" y="8780"/>
                    <a:pt x="6087" y="8705"/>
                    <a:pt x="6099" y="8617"/>
                  </a:cubicBezTo>
                  <a:cubicBezTo>
                    <a:pt x="6137" y="8403"/>
                    <a:pt x="6439" y="8214"/>
                    <a:pt x="6753" y="8214"/>
                  </a:cubicBezTo>
                  <a:cubicBezTo>
                    <a:pt x="6768" y="8213"/>
                    <a:pt x="6784" y="8212"/>
                    <a:pt x="6799" y="8212"/>
                  </a:cubicBezTo>
                  <a:close/>
                  <a:moveTo>
                    <a:pt x="6073" y="11205"/>
                  </a:moveTo>
                  <a:cubicBezTo>
                    <a:pt x="6217" y="11205"/>
                    <a:pt x="6350" y="11256"/>
                    <a:pt x="6451" y="11358"/>
                  </a:cubicBezTo>
                  <a:cubicBezTo>
                    <a:pt x="6502" y="11421"/>
                    <a:pt x="6527" y="11496"/>
                    <a:pt x="6502" y="11584"/>
                  </a:cubicBezTo>
                  <a:cubicBezTo>
                    <a:pt x="6464" y="11798"/>
                    <a:pt x="6162" y="11987"/>
                    <a:pt x="5848" y="11987"/>
                  </a:cubicBezTo>
                  <a:cubicBezTo>
                    <a:pt x="5833" y="11988"/>
                    <a:pt x="5818" y="11989"/>
                    <a:pt x="5802" y="11989"/>
                  </a:cubicBezTo>
                  <a:cubicBezTo>
                    <a:pt x="5665" y="11989"/>
                    <a:pt x="5523" y="11938"/>
                    <a:pt x="5433" y="11836"/>
                  </a:cubicBezTo>
                  <a:cubicBezTo>
                    <a:pt x="5370" y="11773"/>
                    <a:pt x="5357" y="11697"/>
                    <a:pt x="5370" y="11622"/>
                  </a:cubicBezTo>
                  <a:cubicBezTo>
                    <a:pt x="5408" y="11396"/>
                    <a:pt x="5710" y="11207"/>
                    <a:pt x="6024" y="11207"/>
                  </a:cubicBezTo>
                  <a:cubicBezTo>
                    <a:pt x="6040" y="11206"/>
                    <a:pt x="6056" y="11205"/>
                    <a:pt x="6073" y="11205"/>
                  </a:cubicBezTo>
                  <a:close/>
                  <a:moveTo>
                    <a:pt x="2905" y="15055"/>
                  </a:moveTo>
                  <a:lnTo>
                    <a:pt x="2000" y="18513"/>
                  </a:lnTo>
                  <a:lnTo>
                    <a:pt x="2427" y="15633"/>
                  </a:lnTo>
                  <a:lnTo>
                    <a:pt x="1623" y="17947"/>
                  </a:lnTo>
                  <a:cubicBezTo>
                    <a:pt x="1786" y="17306"/>
                    <a:pt x="1975" y="16488"/>
                    <a:pt x="2214" y="15570"/>
                  </a:cubicBezTo>
                  <a:cubicBezTo>
                    <a:pt x="2402" y="15344"/>
                    <a:pt x="2641" y="15181"/>
                    <a:pt x="2905" y="15055"/>
                  </a:cubicBezTo>
                  <a:close/>
                  <a:moveTo>
                    <a:pt x="12160" y="607"/>
                  </a:moveTo>
                  <a:cubicBezTo>
                    <a:pt x="13116" y="607"/>
                    <a:pt x="14223" y="619"/>
                    <a:pt x="15493" y="619"/>
                  </a:cubicBezTo>
                  <a:lnTo>
                    <a:pt x="20158" y="619"/>
                  </a:lnTo>
                  <a:lnTo>
                    <a:pt x="20535" y="795"/>
                  </a:lnTo>
                  <a:cubicBezTo>
                    <a:pt x="20611" y="820"/>
                    <a:pt x="20686" y="833"/>
                    <a:pt x="20762" y="833"/>
                  </a:cubicBezTo>
                  <a:cubicBezTo>
                    <a:pt x="20774" y="839"/>
                    <a:pt x="20787" y="842"/>
                    <a:pt x="20799" y="842"/>
                  </a:cubicBezTo>
                  <a:cubicBezTo>
                    <a:pt x="20812" y="842"/>
                    <a:pt x="20824" y="839"/>
                    <a:pt x="20837" y="833"/>
                  </a:cubicBezTo>
                  <a:cubicBezTo>
                    <a:pt x="20900" y="833"/>
                    <a:pt x="20975" y="820"/>
                    <a:pt x="21038" y="820"/>
                  </a:cubicBezTo>
                  <a:cubicBezTo>
                    <a:pt x="21466" y="820"/>
                    <a:pt x="21843" y="996"/>
                    <a:pt x="21881" y="1223"/>
                  </a:cubicBezTo>
                  <a:cubicBezTo>
                    <a:pt x="21881" y="1260"/>
                    <a:pt x="21881" y="1286"/>
                    <a:pt x="21868" y="1323"/>
                  </a:cubicBezTo>
                  <a:cubicBezTo>
                    <a:pt x="21856" y="1374"/>
                    <a:pt x="21893" y="1436"/>
                    <a:pt x="21981" y="1474"/>
                  </a:cubicBezTo>
                  <a:lnTo>
                    <a:pt x="22132" y="1550"/>
                  </a:lnTo>
                  <a:cubicBezTo>
                    <a:pt x="22208" y="1587"/>
                    <a:pt x="22283" y="1600"/>
                    <a:pt x="22371" y="1600"/>
                  </a:cubicBezTo>
                  <a:cubicBezTo>
                    <a:pt x="22447" y="1600"/>
                    <a:pt x="22522" y="1587"/>
                    <a:pt x="22585" y="1550"/>
                  </a:cubicBezTo>
                  <a:cubicBezTo>
                    <a:pt x="22623" y="1537"/>
                    <a:pt x="22673" y="1524"/>
                    <a:pt x="22711" y="1524"/>
                  </a:cubicBezTo>
                  <a:cubicBezTo>
                    <a:pt x="22786" y="1524"/>
                    <a:pt x="22849" y="1537"/>
                    <a:pt x="22899" y="1587"/>
                  </a:cubicBezTo>
                  <a:cubicBezTo>
                    <a:pt x="22887" y="1612"/>
                    <a:pt x="22887" y="1638"/>
                    <a:pt x="22899" y="1663"/>
                  </a:cubicBezTo>
                  <a:cubicBezTo>
                    <a:pt x="22899" y="1675"/>
                    <a:pt x="22887" y="1688"/>
                    <a:pt x="22874" y="1688"/>
                  </a:cubicBezTo>
                  <a:cubicBezTo>
                    <a:pt x="22761" y="1751"/>
                    <a:pt x="22786" y="1851"/>
                    <a:pt x="22924" y="1927"/>
                  </a:cubicBezTo>
                  <a:lnTo>
                    <a:pt x="23176" y="2040"/>
                  </a:lnTo>
                  <a:cubicBezTo>
                    <a:pt x="23251" y="2078"/>
                    <a:pt x="23327" y="2090"/>
                    <a:pt x="23415" y="2090"/>
                  </a:cubicBezTo>
                  <a:lnTo>
                    <a:pt x="23616" y="2090"/>
                  </a:lnTo>
                  <a:cubicBezTo>
                    <a:pt x="24006" y="2090"/>
                    <a:pt x="24358" y="2254"/>
                    <a:pt x="24396" y="2455"/>
                  </a:cubicBezTo>
                  <a:cubicBezTo>
                    <a:pt x="24396" y="2480"/>
                    <a:pt x="24396" y="2505"/>
                    <a:pt x="24396" y="2530"/>
                  </a:cubicBezTo>
                  <a:cubicBezTo>
                    <a:pt x="24383" y="2593"/>
                    <a:pt x="24433" y="2644"/>
                    <a:pt x="24521" y="2694"/>
                  </a:cubicBezTo>
                  <a:lnTo>
                    <a:pt x="25515" y="3159"/>
                  </a:lnTo>
                  <a:cubicBezTo>
                    <a:pt x="25565" y="3184"/>
                    <a:pt x="25603" y="3197"/>
                    <a:pt x="25653" y="3209"/>
                  </a:cubicBezTo>
                  <a:cubicBezTo>
                    <a:pt x="26370" y="5976"/>
                    <a:pt x="27527" y="10453"/>
                    <a:pt x="28394" y="13760"/>
                  </a:cubicBezTo>
                  <a:cubicBezTo>
                    <a:pt x="28357" y="13772"/>
                    <a:pt x="28319" y="13785"/>
                    <a:pt x="28294" y="13810"/>
                  </a:cubicBezTo>
                  <a:lnTo>
                    <a:pt x="27326" y="14615"/>
                  </a:lnTo>
                  <a:cubicBezTo>
                    <a:pt x="27238" y="14678"/>
                    <a:pt x="27212" y="14791"/>
                    <a:pt x="27275" y="14879"/>
                  </a:cubicBezTo>
                  <a:cubicBezTo>
                    <a:pt x="27288" y="14929"/>
                    <a:pt x="27300" y="14967"/>
                    <a:pt x="27313" y="15017"/>
                  </a:cubicBezTo>
                  <a:cubicBezTo>
                    <a:pt x="27401" y="15382"/>
                    <a:pt x="27036" y="15696"/>
                    <a:pt x="26496" y="15696"/>
                  </a:cubicBezTo>
                  <a:cubicBezTo>
                    <a:pt x="26433" y="15696"/>
                    <a:pt x="26370" y="15684"/>
                    <a:pt x="26307" y="15684"/>
                  </a:cubicBezTo>
                  <a:cubicBezTo>
                    <a:pt x="26294" y="15677"/>
                    <a:pt x="26279" y="15674"/>
                    <a:pt x="26263" y="15674"/>
                  </a:cubicBezTo>
                  <a:cubicBezTo>
                    <a:pt x="26247" y="15674"/>
                    <a:pt x="26232" y="15677"/>
                    <a:pt x="26219" y="15684"/>
                  </a:cubicBezTo>
                  <a:cubicBezTo>
                    <a:pt x="26206" y="15682"/>
                    <a:pt x="26193" y="15681"/>
                    <a:pt x="26180" y="15681"/>
                  </a:cubicBezTo>
                  <a:cubicBezTo>
                    <a:pt x="26090" y="15681"/>
                    <a:pt x="25996" y="15717"/>
                    <a:pt x="25930" y="15772"/>
                  </a:cubicBezTo>
                  <a:lnTo>
                    <a:pt x="25653" y="15998"/>
                  </a:lnTo>
                  <a:cubicBezTo>
                    <a:pt x="25490" y="16124"/>
                    <a:pt x="25540" y="16325"/>
                    <a:pt x="25741" y="16451"/>
                  </a:cubicBezTo>
                  <a:cubicBezTo>
                    <a:pt x="25791" y="16476"/>
                    <a:pt x="25829" y="16526"/>
                    <a:pt x="25842" y="16589"/>
                  </a:cubicBezTo>
                  <a:cubicBezTo>
                    <a:pt x="25867" y="16690"/>
                    <a:pt x="25754" y="16778"/>
                    <a:pt x="25615" y="16778"/>
                  </a:cubicBezTo>
                  <a:cubicBezTo>
                    <a:pt x="25540" y="16778"/>
                    <a:pt x="25465" y="16765"/>
                    <a:pt x="25414" y="16727"/>
                  </a:cubicBezTo>
                  <a:cubicBezTo>
                    <a:pt x="25314" y="16664"/>
                    <a:pt x="25188" y="16627"/>
                    <a:pt x="25075" y="16627"/>
                  </a:cubicBezTo>
                  <a:cubicBezTo>
                    <a:pt x="24962" y="16627"/>
                    <a:pt x="24861" y="16664"/>
                    <a:pt x="24773" y="16727"/>
                  </a:cubicBezTo>
                  <a:lnTo>
                    <a:pt x="24597" y="16878"/>
                  </a:lnTo>
                  <a:cubicBezTo>
                    <a:pt x="24496" y="16954"/>
                    <a:pt x="24471" y="17079"/>
                    <a:pt x="24521" y="17193"/>
                  </a:cubicBezTo>
                  <a:cubicBezTo>
                    <a:pt x="24559" y="17255"/>
                    <a:pt x="24584" y="17331"/>
                    <a:pt x="24597" y="17394"/>
                  </a:cubicBezTo>
                  <a:cubicBezTo>
                    <a:pt x="24672" y="17872"/>
                    <a:pt x="24207" y="18249"/>
                    <a:pt x="23566" y="18249"/>
                  </a:cubicBezTo>
                  <a:cubicBezTo>
                    <a:pt x="23465" y="18249"/>
                    <a:pt x="23365" y="18249"/>
                    <a:pt x="23277" y="18224"/>
                  </a:cubicBezTo>
                  <a:cubicBezTo>
                    <a:pt x="23239" y="18211"/>
                    <a:pt x="23201" y="18199"/>
                    <a:pt x="23163" y="18199"/>
                  </a:cubicBezTo>
                  <a:cubicBezTo>
                    <a:pt x="23038" y="18199"/>
                    <a:pt x="22937" y="18236"/>
                    <a:pt x="22849" y="18299"/>
                  </a:cubicBezTo>
                  <a:lnTo>
                    <a:pt x="21994" y="19003"/>
                  </a:lnTo>
                  <a:lnTo>
                    <a:pt x="10274" y="19003"/>
                  </a:lnTo>
                  <a:lnTo>
                    <a:pt x="9419" y="18299"/>
                  </a:lnTo>
                  <a:cubicBezTo>
                    <a:pt x="9331" y="18236"/>
                    <a:pt x="9218" y="18199"/>
                    <a:pt x="9105" y="18199"/>
                  </a:cubicBezTo>
                  <a:cubicBezTo>
                    <a:pt x="9067" y="18199"/>
                    <a:pt x="9029" y="18199"/>
                    <a:pt x="8979" y="18211"/>
                  </a:cubicBezTo>
                  <a:cubicBezTo>
                    <a:pt x="8891" y="18224"/>
                    <a:pt x="8790" y="18236"/>
                    <a:pt x="8690" y="18236"/>
                  </a:cubicBezTo>
                  <a:cubicBezTo>
                    <a:pt x="8048" y="18236"/>
                    <a:pt x="7583" y="17847"/>
                    <a:pt x="7659" y="17381"/>
                  </a:cubicBezTo>
                  <a:cubicBezTo>
                    <a:pt x="7671" y="17306"/>
                    <a:pt x="7696" y="17243"/>
                    <a:pt x="7734" y="17167"/>
                  </a:cubicBezTo>
                  <a:cubicBezTo>
                    <a:pt x="7784" y="17067"/>
                    <a:pt x="7759" y="16929"/>
                    <a:pt x="7671" y="16853"/>
                  </a:cubicBezTo>
                  <a:lnTo>
                    <a:pt x="7483" y="16715"/>
                  </a:lnTo>
                  <a:cubicBezTo>
                    <a:pt x="7395" y="16639"/>
                    <a:pt x="7294" y="16614"/>
                    <a:pt x="7181" y="16614"/>
                  </a:cubicBezTo>
                  <a:cubicBezTo>
                    <a:pt x="7068" y="16614"/>
                    <a:pt x="6942" y="16652"/>
                    <a:pt x="6841" y="16715"/>
                  </a:cubicBezTo>
                  <a:cubicBezTo>
                    <a:pt x="6791" y="16753"/>
                    <a:pt x="6715" y="16765"/>
                    <a:pt x="6653" y="16765"/>
                  </a:cubicBezTo>
                  <a:cubicBezTo>
                    <a:pt x="6502" y="16765"/>
                    <a:pt x="6401" y="16677"/>
                    <a:pt x="6414" y="16576"/>
                  </a:cubicBezTo>
                  <a:cubicBezTo>
                    <a:pt x="6426" y="16514"/>
                    <a:pt x="6464" y="16463"/>
                    <a:pt x="6514" y="16438"/>
                  </a:cubicBezTo>
                  <a:cubicBezTo>
                    <a:pt x="6715" y="16312"/>
                    <a:pt x="6753" y="16111"/>
                    <a:pt x="6602" y="15985"/>
                  </a:cubicBezTo>
                  <a:lnTo>
                    <a:pt x="6338" y="15759"/>
                  </a:lnTo>
                  <a:cubicBezTo>
                    <a:pt x="6250" y="15696"/>
                    <a:pt x="6150" y="15659"/>
                    <a:pt x="6049" y="15659"/>
                  </a:cubicBezTo>
                  <a:lnTo>
                    <a:pt x="5961" y="15659"/>
                  </a:lnTo>
                  <a:cubicBezTo>
                    <a:pt x="5886" y="15671"/>
                    <a:pt x="5823" y="15671"/>
                    <a:pt x="5760" y="15684"/>
                  </a:cubicBezTo>
                  <a:cubicBezTo>
                    <a:pt x="5232" y="15684"/>
                    <a:pt x="4867" y="15369"/>
                    <a:pt x="4942" y="15005"/>
                  </a:cubicBezTo>
                  <a:cubicBezTo>
                    <a:pt x="4955" y="14954"/>
                    <a:pt x="4968" y="14904"/>
                    <a:pt x="4993" y="14866"/>
                  </a:cubicBezTo>
                  <a:cubicBezTo>
                    <a:pt x="5043" y="14778"/>
                    <a:pt x="5018" y="14653"/>
                    <a:pt x="4930" y="14590"/>
                  </a:cubicBezTo>
                  <a:lnTo>
                    <a:pt x="3974" y="13797"/>
                  </a:lnTo>
                  <a:cubicBezTo>
                    <a:pt x="3886" y="13735"/>
                    <a:pt x="3786" y="13709"/>
                    <a:pt x="3698" y="13709"/>
                  </a:cubicBezTo>
                  <a:cubicBezTo>
                    <a:pt x="3635" y="13709"/>
                    <a:pt x="3572" y="13722"/>
                    <a:pt x="3521" y="13735"/>
                  </a:cubicBezTo>
                  <a:cubicBezTo>
                    <a:pt x="3371" y="13760"/>
                    <a:pt x="3245" y="13860"/>
                    <a:pt x="3195" y="14011"/>
                  </a:cubicBezTo>
                  <a:lnTo>
                    <a:pt x="3018" y="14640"/>
                  </a:lnTo>
                  <a:cubicBezTo>
                    <a:pt x="2792" y="14728"/>
                    <a:pt x="2566" y="14841"/>
                    <a:pt x="2365" y="14979"/>
                  </a:cubicBezTo>
                  <a:cubicBezTo>
                    <a:pt x="2566" y="14238"/>
                    <a:pt x="2767" y="13433"/>
                    <a:pt x="2993" y="12603"/>
                  </a:cubicBezTo>
                  <a:cubicBezTo>
                    <a:pt x="3597" y="11848"/>
                    <a:pt x="4741" y="11773"/>
                    <a:pt x="5181" y="11760"/>
                  </a:cubicBezTo>
                  <a:cubicBezTo>
                    <a:pt x="5194" y="11836"/>
                    <a:pt x="5232" y="11899"/>
                    <a:pt x="5282" y="11962"/>
                  </a:cubicBezTo>
                  <a:cubicBezTo>
                    <a:pt x="5410" y="12113"/>
                    <a:pt x="5604" y="12189"/>
                    <a:pt x="5802" y="12189"/>
                  </a:cubicBezTo>
                  <a:cubicBezTo>
                    <a:pt x="5817" y="12189"/>
                    <a:pt x="5833" y="12189"/>
                    <a:pt x="5848" y="12188"/>
                  </a:cubicBezTo>
                  <a:cubicBezTo>
                    <a:pt x="6275" y="12188"/>
                    <a:pt x="6640" y="11936"/>
                    <a:pt x="6703" y="11622"/>
                  </a:cubicBezTo>
                  <a:cubicBezTo>
                    <a:pt x="6728" y="11484"/>
                    <a:pt x="6690" y="11345"/>
                    <a:pt x="6602" y="11232"/>
                  </a:cubicBezTo>
                  <a:cubicBezTo>
                    <a:pt x="6461" y="11091"/>
                    <a:pt x="6264" y="11005"/>
                    <a:pt x="6064" y="11005"/>
                  </a:cubicBezTo>
                  <a:cubicBezTo>
                    <a:pt x="6051" y="11005"/>
                    <a:pt x="6037" y="11005"/>
                    <a:pt x="6024" y="11006"/>
                  </a:cubicBezTo>
                  <a:cubicBezTo>
                    <a:pt x="6012" y="11005"/>
                    <a:pt x="6000" y="11005"/>
                    <a:pt x="5989" y="11005"/>
                  </a:cubicBezTo>
                  <a:cubicBezTo>
                    <a:pt x="5675" y="11005"/>
                    <a:pt x="5389" y="11167"/>
                    <a:pt x="5232" y="11433"/>
                  </a:cubicBezTo>
                  <a:cubicBezTo>
                    <a:pt x="4854" y="11433"/>
                    <a:pt x="3874" y="11471"/>
                    <a:pt x="3144" y="11999"/>
                  </a:cubicBezTo>
                  <a:cubicBezTo>
                    <a:pt x="3358" y="11207"/>
                    <a:pt x="3572" y="10402"/>
                    <a:pt x="3773" y="9610"/>
                  </a:cubicBezTo>
                  <a:cubicBezTo>
                    <a:pt x="4351" y="8881"/>
                    <a:pt x="5433" y="8780"/>
                    <a:pt x="5898" y="8768"/>
                  </a:cubicBezTo>
                  <a:cubicBezTo>
                    <a:pt x="5923" y="8843"/>
                    <a:pt x="5948" y="8906"/>
                    <a:pt x="5999" y="8969"/>
                  </a:cubicBezTo>
                  <a:cubicBezTo>
                    <a:pt x="6140" y="9110"/>
                    <a:pt x="6326" y="9196"/>
                    <a:pt x="6524" y="9196"/>
                  </a:cubicBezTo>
                  <a:cubicBezTo>
                    <a:pt x="6538" y="9196"/>
                    <a:pt x="6551" y="9196"/>
                    <a:pt x="6565" y="9195"/>
                  </a:cubicBezTo>
                  <a:cubicBezTo>
                    <a:pt x="6992" y="9195"/>
                    <a:pt x="7369" y="8944"/>
                    <a:pt x="7420" y="8617"/>
                  </a:cubicBezTo>
                  <a:cubicBezTo>
                    <a:pt x="7445" y="8491"/>
                    <a:pt x="7407" y="8340"/>
                    <a:pt x="7319" y="8239"/>
                  </a:cubicBezTo>
                  <a:cubicBezTo>
                    <a:pt x="7178" y="8098"/>
                    <a:pt x="6992" y="8012"/>
                    <a:pt x="6794" y="8012"/>
                  </a:cubicBezTo>
                  <a:cubicBezTo>
                    <a:pt x="6780" y="8012"/>
                    <a:pt x="6767" y="8012"/>
                    <a:pt x="6753" y="8013"/>
                  </a:cubicBezTo>
                  <a:cubicBezTo>
                    <a:pt x="6741" y="8013"/>
                    <a:pt x="6730" y="8012"/>
                    <a:pt x="6718" y="8012"/>
                  </a:cubicBezTo>
                  <a:cubicBezTo>
                    <a:pt x="6404" y="8012"/>
                    <a:pt x="6106" y="8174"/>
                    <a:pt x="5948" y="8441"/>
                  </a:cubicBezTo>
                  <a:cubicBezTo>
                    <a:pt x="5546" y="8441"/>
                    <a:pt x="4628" y="8503"/>
                    <a:pt x="3936" y="9006"/>
                  </a:cubicBezTo>
                  <a:lnTo>
                    <a:pt x="4578" y="6605"/>
                  </a:lnTo>
                  <a:cubicBezTo>
                    <a:pt x="5118" y="5900"/>
                    <a:pt x="6150" y="5787"/>
                    <a:pt x="6615" y="5775"/>
                  </a:cubicBezTo>
                  <a:cubicBezTo>
                    <a:pt x="6640" y="5850"/>
                    <a:pt x="6665" y="5913"/>
                    <a:pt x="6715" y="5976"/>
                  </a:cubicBezTo>
                  <a:cubicBezTo>
                    <a:pt x="6857" y="6117"/>
                    <a:pt x="7053" y="6203"/>
                    <a:pt x="7253" y="6203"/>
                  </a:cubicBezTo>
                  <a:cubicBezTo>
                    <a:pt x="7267" y="6203"/>
                    <a:pt x="7280" y="6203"/>
                    <a:pt x="7294" y="6202"/>
                  </a:cubicBezTo>
                  <a:cubicBezTo>
                    <a:pt x="7709" y="6202"/>
                    <a:pt x="8086" y="5951"/>
                    <a:pt x="8136" y="5624"/>
                  </a:cubicBezTo>
                  <a:cubicBezTo>
                    <a:pt x="8162" y="5486"/>
                    <a:pt x="8124" y="5347"/>
                    <a:pt x="8036" y="5247"/>
                  </a:cubicBezTo>
                  <a:cubicBezTo>
                    <a:pt x="7906" y="5105"/>
                    <a:pt x="7710" y="5019"/>
                    <a:pt x="7511" y="5019"/>
                  </a:cubicBezTo>
                  <a:cubicBezTo>
                    <a:pt x="7497" y="5019"/>
                    <a:pt x="7484" y="5019"/>
                    <a:pt x="7470" y="5020"/>
                  </a:cubicBezTo>
                  <a:cubicBezTo>
                    <a:pt x="7458" y="5020"/>
                    <a:pt x="7446" y="5020"/>
                    <a:pt x="7435" y="5020"/>
                  </a:cubicBezTo>
                  <a:cubicBezTo>
                    <a:pt x="7121" y="5020"/>
                    <a:pt x="6823" y="5181"/>
                    <a:pt x="6665" y="5448"/>
                  </a:cubicBezTo>
                  <a:cubicBezTo>
                    <a:pt x="6250" y="5448"/>
                    <a:pt x="5383" y="5523"/>
                    <a:pt x="4729" y="6014"/>
                  </a:cubicBezTo>
                  <a:cubicBezTo>
                    <a:pt x="4968" y="5108"/>
                    <a:pt x="5181" y="4303"/>
                    <a:pt x="5357" y="3612"/>
                  </a:cubicBezTo>
                  <a:cubicBezTo>
                    <a:pt x="5546" y="3360"/>
                    <a:pt x="5810" y="3159"/>
                    <a:pt x="6099" y="3033"/>
                  </a:cubicBezTo>
                  <a:cubicBezTo>
                    <a:pt x="6131" y="3191"/>
                    <a:pt x="6251" y="3220"/>
                    <a:pt x="6358" y="3220"/>
                  </a:cubicBezTo>
                  <a:cubicBezTo>
                    <a:pt x="6422" y="3220"/>
                    <a:pt x="6481" y="3209"/>
                    <a:pt x="6514" y="3209"/>
                  </a:cubicBezTo>
                  <a:cubicBezTo>
                    <a:pt x="6602" y="3209"/>
                    <a:pt x="6690" y="3184"/>
                    <a:pt x="6766" y="3159"/>
                  </a:cubicBezTo>
                  <a:lnTo>
                    <a:pt x="7759" y="2681"/>
                  </a:lnTo>
                  <a:cubicBezTo>
                    <a:pt x="7847" y="2644"/>
                    <a:pt x="7898" y="2581"/>
                    <a:pt x="7885" y="2530"/>
                  </a:cubicBezTo>
                  <a:cubicBezTo>
                    <a:pt x="7885" y="2505"/>
                    <a:pt x="7885" y="2480"/>
                    <a:pt x="7885" y="2455"/>
                  </a:cubicBezTo>
                  <a:cubicBezTo>
                    <a:pt x="7923" y="2241"/>
                    <a:pt x="8287" y="2078"/>
                    <a:pt x="8665" y="2078"/>
                  </a:cubicBezTo>
                  <a:lnTo>
                    <a:pt x="8866" y="2078"/>
                  </a:lnTo>
                  <a:cubicBezTo>
                    <a:pt x="8954" y="2078"/>
                    <a:pt x="9029" y="2065"/>
                    <a:pt x="9105" y="2027"/>
                  </a:cubicBezTo>
                  <a:lnTo>
                    <a:pt x="9356" y="1914"/>
                  </a:lnTo>
                  <a:cubicBezTo>
                    <a:pt x="9495" y="1851"/>
                    <a:pt x="9520" y="1738"/>
                    <a:pt x="9407" y="1675"/>
                  </a:cubicBezTo>
                  <a:cubicBezTo>
                    <a:pt x="9369" y="1663"/>
                    <a:pt x="9356" y="1638"/>
                    <a:pt x="9356" y="1612"/>
                  </a:cubicBezTo>
                  <a:cubicBezTo>
                    <a:pt x="9369" y="1562"/>
                    <a:pt x="9457" y="1512"/>
                    <a:pt x="9570" y="1512"/>
                  </a:cubicBezTo>
                  <a:cubicBezTo>
                    <a:pt x="9608" y="1512"/>
                    <a:pt x="9658" y="1524"/>
                    <a:pt x="9696" y="1537"/>
                  </a:cubicBezTo>
                  <a:cubicBezTo>
                    <a:pt x="9759" y="1575"/>
                    <a:pt x="9834" y="1587"/>
                    <a:pt x="9909" y="1587"/>
                  </a:cubicBezTo>
                  <a:cubicBezTo>
                    <a:pt x="9998" y="1587"/>
                    <a:pt x="10073" y="1575"/>
                    <a:pt x="10148" y="1537"/>
                  </a:cubicBezTo>
                  <a:lnTo>
                    <a:pt x="10299" y="1474"/>
                  </a:lnTo>
                  <a:cubicBezTo>
                    <a:pt x="10387" y="1424"/>
                    <a:pt x="10438" y="1374"/>
                    <a:pt x="10412" y="1311"/>
                  </a:cubicBezTo>
                  <a:cubicBezTo>
                    <a:pt x="10412" y="1286"/>
                    <a:pt x="10412" y="1248"/>
                    <a:pt x="10425" y="1223"/>
                  </a:cubicBezTo>
                  <a:cubicBezTo>
                    <a:pt x="10463" y="996"/>
                    <a:pt x="10840" y="820"/>
                    <a:pt x="11268" y="820"/>
                  </a:cubicBezTo>
                  <a:cubicBezTo>
                    <a:pt x="11330" y="820"/>
                    <a:pt x="11406" y="833"/>
                    <a:pt x="11469" y="833"/>
                  </a:cubicBezTo>
                  <a:cubicBezTo>
                    <a:pt x="11481" y="839"/>
                    <a:pt x="11494" y="842"/>
                    <a:pt x="11506" y="842"/>
                  </a:cubicBezTo>
                  <a:cubicBezTo>
                    <a:pt x="11519" y="842"/>
                    <a:pt x="11532" y="839"/>
                    <a:pt x="11544" y="833"/>
                  </a:cubicBezTo>
                  <a:cubicBezTo>
                    <a:pt x="11620" y="833"/>
                    <a:pt x="11695" y="820"/>
                    <a:pt x="11771" y="795"/>
                  </a:cubicBezTo>
                  <a:lnTo>
                    <a:pt x="12160" y="607"/>
                  </a:lnTo>
                  <a:close/>
                  <a:moveTo>
                    <a:pt x="3622" y="14011"/>
                  </a:moveTo>
                  <a:lnTo>
                    <a:pt x="4578" y="14803"/>
                  </a:lnTo>
                  <a:cubicBezTo>
                    <a:pt x="4553" y="14866"/>
                    <a:pt x="4527" y="14929"/>
                    <a:pt x="4515" y="14992"/>
                  </a:cubicBezTo>
                  <a:cubicBezTo>
                    <a:pt x="4377" y="15545"/>
                    <a:pt x="4917" y="15998"/>
                    <a:pt x="5697" y="15998"/>
                  </a:cubicBezTo>
                  <a:cubicBezTo>
                    <a:pt x="5785" y="15998"/>
                    <a:pt x="5886" y="15985"/>
                    <a:pt x="5974" y="15973"/>
                  </a:cubicBezTo>
                  <a:lnTo>
                    <a:pt x="6250" y="16199"/>
                  </a:lnTo>
                  <a:cubicBezTo>
                    <a:pt x="6112" y="16275"/>
                    <a:pt x="6011" y="16413"/>
                    <a:pt x="5974" y="16564"/>
                  </a:cubicBezTo>
                  <a:cubicBezTo>
                    <a:pt x="5911" y="16853"/>
                    <a:pt x="6187" y="17092"/>
                    <a:pt x="6602" y="17092"/>
                  </a:cubicBezTo>
                  <a:cubicBezTo>
                    <a:pt x="6791" y="17092"/>
                    <a:pt x="6980" y="17042"/>
                    <a:pt x="7143" y="16941"/>
                  </a:cubicBezTo>
                  <a:lnTo>
                    <a:pt x="7319" y="17079"/>
                  </a:lnTo>
                  <a:cubicBezTo>
                    <a:pt x="7269" y="17180"/>
                    <a:pt x="7231" y="17281"/>
                    <a:pt x="7218" y="17381"/>
                  </a:cubicBezTo>
                  <a:cubicBezTo>
                    <a:pt x="7105" y="18035"/>
                    <a:pt x="7747" y="18588"/>
                    <a:pt x="8652" y="18588"/>
                  </a:cubicBezTo>
                  <a:cubicBezTo>
                    <a:pt x="8790" y="18588"/>
                    <a:pt x="8929" y="18576"/>
                    <a:pt x="9067" y="18551"/>
                  </a:cubicBezTo>
                  <a:lnTo>
                    <a:pt x="10098" y="19406"/>
                  </a:lnTo>
                  <a:lnTo>
                    <a:pt x="2239" y="19406"/>
                  </a:lnTo>
                  <a:lnTo>
                    <a:pt x="2427" y="18676"/>
                  </a:lnTo>
                  <a:lnTo>
                    <a:pt x="3622" y="14011"/>
                  </a:lnTo>
                  <a:close/>
                  <a:moveTo>
                    <a:pt x="28646" y="14036"/>
                  </a:moveTo>
                  <a:lnTo>
                    <a:pt x="29300" y="16602"/>
                  </a:lnTo>
                  <a:lnTo>
                    <a:pt x="30029" y="19444"/>
                  </a:lnTo>
                  <a:lnTo>
                    <a:pt x="30017" y="19418"/>
                  </a:lnTo>
                  <a:lnTo>
                    <a:pt x="22157" y="19418"/>
                  </a:lnTo>
                  <a:lnTo>
                    <a:pt x="23201" y="18563"/>
                  </a:lnTo>
                  <a:cubicBezTo>
                    <a:pt x="23339" y="18588"/>
                    <a:pt x="23478" y="18601"/>
                    <a:pt x="23616" y="18601"/>
                  </a:cubicBezTo>
                  <a:lnTo>
                    <a:pt x="23805" y="18601"/>
                  </a:lnTo>
                  <a:cubicBezTo>
                    <a:pt x="23842" y="18601"/>
                    <a:pt x="23893" y="18588"/>
                    <a:pt x="23943" y="18588"/>
                  </a:cubicBezTo>
                  <a:lnTo>
                    <a:pt x="23956" y="18588"/>
                  </a:lnTo>
                  <a:lnTo>
                    <a:pt x="24069" y="18563"/>
                  </a:lnTo>
                  <a:lnTo>
                    <a:pt x="24106" y="18551"/>
                  </a:lnTo>
                  <a:lnTo>
                    <a:pt x="24232" y="18526"/>
                  </a:lnTo>
                  <a:lnTo>
                    <a:pt x="24270" y="18500"/>
                  </a:lnTo>
                  <a:lnTo>
                    <a:pt x="24345" y="18475"/>
                  </a:lnTo>
                  <a:lnTo>
                    <a:pt x="24383" y="18463"/>
                  </a:lnTo>
                  <a:lnTo>
                    <a:pt x="24484" y="18412"/>
                  </a:lnTo>
                  <a:lnTo>
                    <a:pt x="24534" y="18387"/>
                  </a:lnTo>
                  <a:lnTo>
                    <a:pt x="24572" y="18362"/>
                  </a:lnTo>
                  <a:cubicBezTo>
                    <a:pt x="24609" y="18337"/>
                    <a:pt x="24635" y="18312"/>
                    <a:pt x="24672" y="18299"/>
                  </a:cubicBezTo>
                  <a:lnTo>
                    <a:pt x="24697" y="18274"/>
                  </a:lnTo>
                  <a:lnTo>
                    <a:pt x="24748" y="18224"/>
                  </a:lnTo>
                  <a:lnTo>
                    <a:pt x="24760" y="18211"/>
                  </a:lnTo>
                  <a:cubicBezTo>
                    <a:pt x="24798" y="18186"/>
                    <a:pt x="24823" y="18148"/>
                    <a:pt x="24848" y="18123"/>
                  </a:cubicBezTo>
                  <a:lnTo>
                    <a:pt x="24861" y="18111"/>
                  </a:lnTo>
                  <a:cubicBezTo>
                    <a:pt x="24874" y="18085"/>
                    <a:pt x="24886" y="18073"/>
                    <a:pt x="24911" y="18048"/>
                  </a:cubicBezTo>
                  <a:cubicBezTo>
                    <a:pt x="25037" y="17859"/>
                    <a:pt x="25087" y="17633"/>
                    <a:pt x="25050" y="17406"/>
                  </a:cubicBezTo>
                  <a:cubicBezTo>
                    <a:pt x="25037" y="17306"/>
                    <a:pt x="24999" y="17205"/>
                    <a:pt x="24949" y="17117"/>
                  </a:cubicBezTo>
                  <a:lnTo>
                    <a:pt x="25125" y="16966"/>
                  </a:lnTo>
                  <a:cubicBezTo>
                    <a:pt x="25288" y="17067"/>
                    <a:pt x="25477" y="17117"/>
                    <a:pt x="25666" y="17117"/>
                  </a:cubicBezTo>
                  <a:cubicBezTo>
                    <a:pt x="26068" y="17117"/>
                    <a:pt x="26345" y="16878"/>
                    <a:pt x="26294" y="16602"/>
                  </a:cubicBezTo>
                  <a:cubicBezTo>
                    <a:pt x="26257" y="16438"/>
                    <a:pt x="26156" y="16312"/>
                    <a:pt x="26018" y="16237"/>
                  </a:cubicBezTo>
                  <a:lnTo>
                    <a:pt x="26282" y="16011"/>
                  </a:lnTo>
                  <a:cubicBezTo>
                    <a:pt x="26382" y="16023"/>
                    <a:pt x="26471" y="16023"/>
                    <a:pt x="26571" y="16023"/>
                  </a:cubicBezTo>
                  <a:cubicBezTo>
                    <a:pt x="27351" y="16023"/>
                    <a:pt x="27879" y="15570"/>
                    <a:pt x="27753" y="15030"/>
                  </a:cubicBezTo>
                  <a:cubicBezTo>
                    <a:pt x="27741" y="14967"/>
                    <a:pt x="27715" y="14904"/>
                    <a:pt x="27690" y="14841"/>
                  </a:cubicBezTo>
                  <a:lnTo>
                    <a:pt x="28646" y="14036"/>
                  </a:lnTo>
                  <a:close/>
                  <a:moveTo>
                    <a:pt x="1447" y="20412"/>
                  </a:moveTo>
                  <a:lnTo>
                    <a:pt x="1447" y="20412"/>
                  </a:lnTo>
                  <a:cubicBezTo>
                    <a:pt x="1409" y="20512"/>
                    <a:pt x="1384" y="20613"/>
                    <a:pt x="1346" y="20701"/>
                  </a:cubicBezTo>
                  <a:lnTo>
                    <a:pt x="1296" y="20852"/>
                  </a:lnTo>
                  <a:cubicBezTo>
                    <a:pt x="1283" y="20902"/>
                    <a:pt x="1271" y="20952"/>
                    <a:pt x="1258" y="21003"/>
                  </a:cubicBezTo>
                  <a:lnTo>
                    <a:pt x="1183" y="21292"/>
                  </a:lnTo>
                  <a:lnTo>
                    <a:pt x="1145" y="21594"/>
                  </a:lnTo>
                  <a:cubicBezTo>
                    <a:pt x="1095" y="21984"/>
                    <a:pt x="1082" y="22386"/>
                    <a:pt x="1120" y="22788"/>
                  </a:cubicBezTo>
                  <a:cubicBezTo>
                    <a:pt x="1157" y="23191"/>
                    <a:pt x="1233" y="23581"/>
                    <a:pt x="1346" y="23970"/>
                  </a:cubicBezTo>
                  <a:cubicBezTo>
                    <a:pt x="1396" y="24172"/>
                    <a:pt x="1459" y="24360"/>
                    <a:pt x="1522" y="24549"/>
                  </a:cubicBezTo>
                  <a:cubicBezTo>
                    <a:pt x="1598" y="24737"/>
                    <a:pt x="1673" y="24926"/>
                    <a:pt x="1761" y="25115"/>
                  </a:cubicBezTo>
                  <a:cubicBezTo>
                    <a:pt x="1535" y="24775"/>
                    <a:pt x="1346" y="24398"/>
                    <a:pt x="1220" y="24008"/>
                  </a:cubicBezTo>
                  <a:cubicBezTo>
                    <a:pt x="1082" y="23618"/>
                    <a:pt x="994" y="23216"/>
                    <a:pt x="956" y="22801"/>
                  </a:cubicBezTo>
                  <a:cubicBezTo>
                    <a:pt x="919" y="22399"/>
                    <a:pt x="931" y="21971"/>
                    <a:pt x="1019" y="21569"/>
                  </a:cubicBezTo>
                  <a:cubicBezTo>
                    <a:pt x="1095" y="21166"/>
                    <a:pt x="1233" y="20776"/>
                    <a:pt x="1447" y="20412"/>
                  </a:cubicBezTo>
                  <a:close/>
                  <a:moveTo>
                    <a:pt x="27803" y="20173"/>
                  </a:moveTo>
                  <a:lnTo>
                    <a:pt x="27527" y="21015"/>
                  </a:lnTo>
                  <a:cubicBezTo>
                    <a:pt x="27464" y="21204"/>
                    <a:pt x="27414" y="21393"/>
                    <a:pt x="27388" y="21581"/>
                  </a:cubicBezTo>
                  <a:lnTo>
                    <a:pt x="3685" y="21732"/>
                  </a:lnTo>
                  <a:lnTo>
                    <a:pt x="27338" y="21896"/>
                  </a:lnTo>
                  <a:cubicBezTo>
                    <a:pt x="27238" y="22814"/>
                    <a:pt x="27275" y="23732"/>
                    <a:pt x="27426" y="24649"/>
                  </a:cubicBezTo>
                  <a:lnTo>
                    <a:pt x="3723" y="24800"/>
                  </a:lnTo>
                  <a:lnTo>
                    <a:pt x="27489" y="24964"/>
                  </a:lnTo>
                  <a:cubicBezTo>
                    <a:pt x="27527" y="25152"/>
                    <a:pt x="27577" y="25328"/>
                    <a:pt x="27627" y="25505"/>
                  </a:cubicBezTo>
                  <a:lnTo>
                    <a:pt x="3195" y="25505"/>
                  </a:lnTo>
                  <a:lnTo>
                    <a:pt x="3069" y="25517"/>
                  </a:lnTo>
                  <a:cubicBezTo>
                    <a:pt x="2578" y="24914"/>
                    <a:pt x="2201" y="24209"/>
                    <a:pt x="1962" y="23455"/>
                  </a:cubicBezTo>
                  <a:lnTo>
                    <a:pt x="26747" y="23304"/>
                  </a:lnTo>
                  <a:lnTo>
                    <a:pt x="1887" y="23140"/>
                  </a:lnTo>
                  <a:cubicBezTo>
                    <a:pt x="1686" y="22311"/>
                    <a:pt x="1824" y="21443"/>
                    <a:pt x="2251" y="20701"/>
                  </a:cubicBezTo>
                  <a:lnTo>
                    <a:pt x="8350" y="20651"/>
                  </a:lnTo>
                  <a:lnTo>
                    <a:pt x="14600" y="20575"/>
                  </a:lnTo>
                  <a:lnTo>
                    <a:pt x="20850" y="20500"/>
                  </a:lnTo>
                  <a:lnTo>
                    <a:pt x="23968" y="20475"/>
                  </a:lnTo>
                  <a:cubicBezTo>
                    <a:pt x="25012" y="20449"/>
                    <a:pt x="26056" y="20475"/>
                    <a:pt x="27099" y="20374"/>
                  </a:cubicBezTo>
                  <a:cubicBezTo>
                    <a:pt x="26056" y="20273"/>
                    <a:pt x="25012" y="20299"/>
                    <a:pt x="23968" y="20261"/>
                  </a:cubicBezTo>
                  <a:lnTo>
                    <a:pt x="20850" y="20211"/>
                  </a:lnTo>
                  <a:lnTo>
                    <a:pt x="19152" y="20173"/>
                  </a:lnTo>
                  <a:close/>
                  <a:moveTo>
                    <a:pt x="27967" y="21908"/>
                  </a:moveTo>
                  <a:lnTo>
                    <a:pt x="29099" y="26045"/>
                  </a:lnTo>
                  <a:cubicBezTo>
                    <a:pt x="29099" y="26070"/>
                    <a:pt x="29086" y="26096"/>
                    <a:pt x="29061" y="26096"/>
                  </a:cubicBezTo>
                  <a:lnTo>
                    <a:pt x="29048" y="26096"/>
                  </a:lnTo>
                  <a:lnTo>
                    <a:pt x="22962" y="26133"/>
                  </a:lnTo>
                  <a:lnTo>
                    <a:pt x="16876" y="26133"/>
                  </a:lnTo>
                  <a:lnTo>
                    <a:pt x="10790" y="26108"/>
                  </a:lnTo>
                  <a:cubicBezTo>
                    <a:pt x="8765" y="26096"/>
                    <a:pt x="6728" y="26070"/>
                    <a:pt x="4704" y="26045"/>
                  </a:cubicBezTo>
                  <a:cubicBezTo>
                    <a:pt x="6728" y="26020"/>
                    <a:pt x="8765" y="25995"/>
                    <a:pt x="10790" y="25995"/>
                  </a:cubicBezTo>
                  <a:lnTo>
                    <a:pt x="16876" y="25970"/>
                  </a:lnTo>
                  <a:lnTo>
                    <a:pt x="22962" y="25970"/>
                  </a:lnTo>
                  <a:lnTo>
                    <a:pt x="28985" y="25995"/>
                  </a:lnTo>
                  <a:lnTo>
                    <a:pt x="27967" y="21908"/>
                  </a:lnTo>
                  <a:close/>
                  <a:moveTo>
                    <a:pt x="19981" y="1"/>
                  </a:moveTo>
                  <a:cubicBezTo>
                    <a:pt x="19893" y="1"/>
                    <a:pt x="19809" y="36"/>
                    <a:pt x="19743" y="91"/>
                  </a:cubicBezTo>
                  <a:cubicBezTo>
                    <a:pt x="19730" y="104"/>
                    <a:pt x="19730" y="116"/>
                    <a:pt x="19730" y="129"/>
                  </a:cubicBezTo>
                  <a:lnTo>
                    <a:pt x="12525" y="129"/>
                  </a:lnTo>
                  <a:cubicBezTo>
                    <a:pt x="12512" y="116"/>
                    <a:pt x="12512" y="104"/>
                    <a:pt x="12512" y="104"/>
                  </a:cubicBezTo>
                  <a:cubicBezTo>
                    <a:pt x="12449" y="40"/>
                    <a:pt x="12368" y="12"/>
                    <a:pt x="12285" y="12"/>
                  </a:cubicBezTo>
                  <a:cubicBezTo>
                    <a:pt x="12268" y="12"/>
                    <a:pt x="12252" y="13"/>
                    <a:pt x="12236" y="15"/>
                  </a:cubicBezTo>
                  <a:lnTo>
                    <a:pt x="7181" y="15"/>
                  </a:lnTo>
                  <a:cubicBezTo>
                    <a:pt x="7005" y="15"/>
                    <a:pt x="6854" y="78"/>
                    <a:pt x="6829" y="166"/>
                  </a:cubicBezTo>
                  <a:lnTo>
                    <a:pt x="6816" y="204"/>
                  </a:lnTo>
                  <a:cubicBezTo>
                    <a:pt x="5873" y="330"/>
                    <a:pt x="5559" y="657"/>
                    <a:pt x="5408" y="1462"/>
                  </a:cubicBezTo>
                  <a:cubicBezTo>
                    <a:pt x="5320" y="1902"/>
                    <a:pt x="4578" y="4693"/>
                    <a:pt x="3786" y="7648"/>
                  </a:cubicBezTo>
                  <a:cubicBezTo>
                    <a:pt x="2453" y="12653"/>
                    <a:pt x="944" y="18337"/>
                    <a:pt x="805" y="19330"/>
                  </a:cubicBezTo>
                  <a:cubicBezTo>
                    <a:pt x="755" y="19682"/>
                    <a:pt x="680" y="20035"/>
                    <a:pt x="592" y="20412"/>
                  </a:cubicBezTo>
                  <a:cubicBezTo>
                    <a:pt x="315" y="21682"/>
                    <a:pt x="1" y="23128"/>
                    <a:pt x="931" y="24662"/>
                  </a:cubicBezTo>
                  <a:cubicBezTo>
                    <a:pt x="1987" y="26385"/>
                    <a:pt x="3132" y="26611"/>
                    <a:pt x="7143" y="26611"/>
                  </a:cubicBezTo>
                  <a:cubicBezTo>
                    <a:pt x="7948" y="26611"/>
                    <a:pt x="8891" y="26611"/>
                    <a:pt x="9972" y="26599"/>
                  </a:cubicBezTo>
                  <a:cubicBezTo>
                    <a:pt x="11456" y="26586"/>
                    <a:pt x="13305" y="26561"/>
                    <a:pt x="15480" y="26561"/>
                  </a:cubicBezTo>
                  <a:lnTo>
                    <a:pt x="28948" y="26561"/>
                  </a:lnTo>
                  <a:cubicBezTo>
                    <a:pt x="29111" y="26561"/>
                    <a:pt x="29262" y="26485"/>
                    <a:pt x="29350" y="26360"/>
                  </a:cubicBezTo>
                  <a:cubicBezTo>
                    <a:pt x="29451" y="26234"/>
                    <a:pt x="29476" y="26070"/>
                    <a:pt x="29438" y="25932"/>
                  </a:cubicBezTo>
                  <a:lnTo>
                    <a:pt x="28030" y="21028"/>
                  </a:lnTo>
                  <a:lnTo>
                    <a:pt x="28445" y="19796"/>
                  </a:lnTo>
                  <a:lnTo>
                    <a:pt x="30105" y="19796"/>
                  </a:lnTo>
                  <a:cubicBezTo>
                    <a:pt x="30369" y="19796"/>
                    <a:pt x="30545" y="19645"/>
                    <a:pt x="30494" y="19431"/>
                  </a:cubicBezTo>
                  <a:lnTo>
                    <a:pt x="29074" y="14011"/>
                  </a:lnTo>
                  <a:cubicBezTo>
                    <a:pt x="29048" y="13936"/>
                    <a:pt x="28998" y="13873"/>
                    <a:pt x="28923" y="13823"/>
                  </a:cubicBezTo>
                  <a:cubicBezTo>
                    <a:pt x="28042" y="10465"/>
                    <a:pt x="26848" y="5787"/>
                    <a:pt x="26118" y="2958"/>
                  </a:cubicBezTo>
                  <a:cubicBezTo>
                    <a:pt x="26144" y="2933"/>
                    <a:pt x="26156" y="2895"/>
                    <a:pt x="26144" y="2870"/>
                  </a:cubicBezTo>
                  <a:lnTo>
                    <a:pt x="25427" y="154"/>
                  </a:lnTo>
                  <a:cubicBezTo>
                    <a:pt x="25414" y="78"/>
                    <a:pt x="25251" y="3"/>
                    <a:pt x="25087" y="3"/>
                  </a:cubicBezTo>
                  <a:lnTo>
                    <a:pt x="20020" y="3"/>
                  </a:lnTo>
                  <a:cubicBezTo>
                    <a:pt x="20007" y="1"/>
                    <a:pt x="19994" y="1"/>
                    <a:pt x="19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9" name="Google Shape;10109;p59"/>
            <p:cNvSpPr/>
            <p:nvPr/>
          </p:nvSpPr>
          <p:spPr>
            <a:xfrm>
              <a:off x="3565725" y="996275"/>
              <a:ext cx="25" cy="25"/>
            </a:xfrm>
            <a:custGeom>
              <a:avLst/>
              <a:gdLst/>
              <a:ahLst/>
              <a:cxnLst/>
              <a:rect l="l" t="t" r="r" b="b"/>
              <a:pathLst>
                <a:path w="1" h="1" extrusionOk="0">
                  <a:moveTo>
                    <a:pt x="0" y="0"/>
                  </a:moveTo>
                  <a:lnTo>
                    <a:pt x="0"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0" name="Google Shape;10110;p59"/>
            <p:cNvSpPr/>
            <p:nvPr/>
          </p:nvSpPr>
          <p:spPr>
            <a:xfrm>
              <a:off x="3525175" y="951000"/>
              <a:ext cx="175425" cy="64775"/>
            </a:xfrm>
            <a:custGeom>
              <a:avLst/>
              <a:gdLst/>
              <a:ahLst/>
              <a:cxnLst/>
              <a:rect l="l" t="t" r="r" b="b"/>
              <a:pathLst>
                <a:path w="7017" h="2591" extrusionOk="0">
                  <a:moveTo>
                    <a:pt x="4464" y="478"/>
                  </a:moveTo>
                  <a:cubicBezTo>
                    <a:pt x="4930" y="478"/>
                    <a:pt x="5370" y="755"/>
                    <a:pt x="5445" y="1107"/>
                  </a:cubicBezTo>
                  <a:cubicBezTo>
                    <a:pt x="5521" y="1446"/>
                    <a:pt x="5206" y="1736"/>
                    <a:pt x="4741" y="1736"/>
                  </a:cubicBezTo>
                  <a:lnTo>
                    <a:pt x="4728" y="1736"/>
                  </a:lnTo>
                  <a:cubicBezTo>
                    <a:pt x="4263" y="1736"/>
                    <a:pt x="3823" y="1446"/>
                    <a:pt x="3748" y="1107"/>
                  </a:cubicBezTo>
                  <a:cubicBezTo>
                    <a:pt x="3685" y="755"/>
                    <a:pt x="4012" y="478"/>
                    <a:pt x="4464" y="478"/>
                  </a:cubicBezTo>
                  <a:close/>
                  <a:moveTo>
                    <a:pt x="6363" y="0"/>
                  </a:moveTo>
                  <a:lnTo>
                    <a:pt x="5043" y="440"/>
                  </a:lnTo>
                  <a:cubicBezTo>
                    <a:pt x="4854" y="352"/>
                    <a:pt x="4640" y="315"/>
                    <a:pt x="4439" y="315"/>
                  </a:cubicBezTo>
                  <a:cubicBezTo>
                    <a:pt x="3924" y="315"/>
                    <a:pt x="3546" y="579"/>
                    <a:pt x="3521" y="943"/>
                  </a:cubicBezTo>
                  <a:lnTo>
                    <a:pt x="2503" y="1283"/>
                  </a:lnTo>
                  <a:cubicBezTo>
                    <a:pt x="2301" y="1773"/>
                    <a:pt x="1698" y="2125"/>
                    <a:pt x="918" y="2125"/>
                  </a:cubicBezTo>
                  <a:cubicBezTo>
                    <a:pt x="805" y="2125"/>
                    <a:pt x="692" y="2113"/>
                    <a:pt x="579" y="2100"/>
                  </a:cubicBezTo>
                  <a:lnTo>
                    <a:pt x="0" y="2591"/>
                  </a:lnTo>
                  <a:lnTo>
                    <a:pt x="7017" y="2591"/>
                  </a:lnTo>
                  <a:lnTo>
                    <a:pt x="636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1" name="Google Shape;10111;p59"/>
            <p:cNvSpPr/>
            <p:nvPr/>
          </p:nvSpPr>
          <p:spPr>
            <a:xfrm>
              <a:off x="3621900" y="974500"/>
              <a:ext cx="37525" cy="16450"/>
            </a:xfrm>
            <a:custGeom>
              <a:avLst/>
              <a:gdLst/>
              <a:ahLst/>
              <a:cxnLst/>
              <a:rect l="l" t="t" r="r" b="b"/>
              <a:pathLst>
                <a:path w="1501" h="658" extrusionOk="0">
                  <a:moveTo>
                    <a:pt x="91" y="1"/>
                  </a:moveTo>
                  <a:cubicBezTo>
                    <a:pt x="29" y="1"/>
                    <a:pt x="0" y="33"/>
                    <a:pt x="17" y="129"/>
                  </a:cubicBezTo>
                  <a:cubicBezTo>
                    <a:pt x="80" y="418"/>
                    <a:pt x="444" y="657"/>
                    <a:pt x="834" y="657"/>
                  </a:cubicBezTo>
                  <a:cubicBezTo>
                    <a:pt x="1237" y="657"/>
                    <a:pt x="1501" y="418"/>
                    <a:pt x="1438" y="129"/>
                  </a:cubicBezTo>
                  <a:cubicBezTo>
                    <a:pt x="1417" y="33"/>
                    <a:pt x="1375" y="1"/>
                    <a:pt x="1314" y="1"/>
                  </a:cubicBezTo>
                  <a:cubicBezTo>
                    <a:pt x="1192" y="1"/>
                    <a:pt x="993" y="129"/>
                    <a:pt x="734" y="129"/>
                  </a:cubicBezTo>
                  <a:cubicBezTo>
                    <a:pt x="465" y="129"/>
                    <a:pt x="214"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2" name="Google Shape;10112;p59"/>
            <p:cNvSpPr/>
            <p:nvPr/>
          </p:nvSpPr>
          <p:spPr>
            <a:xfrm>
              <a:off x="3020300" y="958850"/>
              <a:ext cx="175425" cy="56925"/>
            </a:xfrm>
            <a:custGeom>
              <a:avLst/>
              <a:gdLst/>
              <a:ahLst/>
              <a:cxnLst/>
              <a:rect l="l" t="t" r="r" b="b"/>
              <a:pathLst>
                <a:path w="7017" h="2277" extrusionOk="0">
                  <a:moveTo>
                    <a:pt x="2540" y="164"/>
                  </a:moveTo>
                  <a:cubicBezTo>
                    <a:pt x="3005" y="164"/>
                    <a:pt x="3332" y="441"/>
                    <a:pt x="3257" y="780"/>
                  </a:cubicBezTo>
                  <a:cubicBezTo>
                    <a:pt x="3182" y="1120"/>
                    <a:pt x="2754" y="1409"/>
                    <a:pt x="2276" y="1409"/>
                  </a:cubicBezTo>
                  <a:cubicBezTo>
                    <a:pt x="1811" y="1409"/>
                    <a:pt x="1484" y="1132"/>
                    <a:pt x="1559" y="780"/>
                  </a:cubicBezTo>
                  <a:cubicBezTo>
                    <a:pt x="1647" y="441"/>
                    <a:pt x="2075" y="164"/>
                    <a:pt x="2540" y="164"/>
                  </a:cubicBezTo>
                  <a:close/>
                  <a:moveTo>
                    <a:pt x="2578" y="1"/>
                  </a:moveTo>
                  <a:cubicBezTo>
                    <a:pt x="2012" y="1"/>
                    <a:pt x="1434" y="353"/>
                    <a:pt x="1333" y="780"/>
                  </a:cubicBezTo>
                  <a:cubicBezTo>
                    <a:pt x="1283" y="969"/>
                    <a:pt x="1346" y="1158"/>
                    <a:pt x="1471" y="1296"/>
                  </a:cubicBezTo>
                  <a:lnTo>
                    <a:pt x="151" y="1661"/>
                  </a:lnTo>
                  <a:lnTo>
                    <a:pt x="0" y="2277"/>
                  </a:lnTo>
                  <a:lnTo>
                    <a:pt x="7017" y="2277"/>
                  </a:lnTo>
                  <a:lnTo>
                    <a:pt x="6438" y="1799"/>
                  </a:lnTo>
                  <a:cubicBezTo>
                    <a:pt x="6313" y="1811"/>
                    <a:pt x="6199" y="1811"/>
                    <a:pt x="6086" y="1811"/>
                  </a:cubicBezTo>
                  <a:cubicBezTo>
                    <a:pt x="5080" y="1811"/>
                    <a:pt x="4351" y="1220"/>
                    <a:pt x="4439" y="479"/>
                  </a:cubicBezTo>
                  <a:lnTo>
                    <a:pt x="4439" y="479"/>
                  </a:lnTo>
                  <a:lnTo>
                    <a:pt x="3496" y="743"/>
                  </a:lnTo>
                  <a:cubicBezTo>
                    <a:pt x="3546" y="328"/>
                    <a:pt x="3144" y="1"/>
                    <a:pt x="2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3" name="Google Shape;10113;p59"/>
            <p:cNvSpPr/>
            <p:nvPr/>
          </p:nvSpPr>
          <p:spPr>
            <a:xfrm>
              <a:off x="3061150" y="974500"/>
              <a:ext cx="37650" cy="16450"/>
            </a:xfrm>
            <a:custGeom>
              <a:avLst/>
              <a:gdLst/>
              <a:ahLst/>
              <a:cxnLst/>
              <a:rect l="l" t="t" r="r" b="b"/>
              <a:pathLst>
                <a:path w="1506" h="658" extrusionOk="0">
                  <a:moveTo>
                    <a:pt x="200" y="1"/>
                  </a:moveTo>
                  <a:cubicBezTo>
                    <a:pt x="139" y="1"/>
                    <a:pt x="97" y="33"/>
                    <a:pt x="76" y="129"/>
                  </a:cubicBezTo>
                  <a:cubicBezTo>
                    <a:pt x="1" y="418"/>
                    <a:pt x="277" y="657"/>
                    <a:pt x="667" y="657"/>
                  </a:cubicBezTo>
                  <a:cubicBezTo>
                    <a:pt x="1070" y="657"/>
                    <a:pt x="1434" y="418"/>
                    <a:pt x="1485" y="129"/>
                  </a:cubicBezTo>
                  <a:cubicBezTo>
                    <a:pt x="1506" y="33"/>
                    <a:pt x="1478" y="1"/>
                    <a:pt x="1417" y="1"/>
                  </a:cubicBezTo>
                  <a:cubicBezTo>
                    <a:pt x="1295" y="1"/>
                    <a:pt x="1040" y="129"/>
                    <a:pt x="780" y="129"/>
                  </a:cubicBezTo>
                  <a:cubicBezTo>
                    <a:pt x="521" y="129"/>
                    <a:pt x="322" y="1"/>
                    <a:pt x="2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4" name="Google Shape;10114;p59"/>
            <p:cNvSpPr/>
            <p:nvPr/>
          </p:nvSpPr>
          <p:spPr>
            <a:xfrm>
              <a:off x="3467650" y="541050"/>
              <a:ext cx="121675" cy="29900"/>
            </a:xfrm>
            <a:custGeom>
              <a:avLst/>
              <a:gdLst/>
              <a:ahLst/>
              <a:cxnLst/>
              <a:rect l="l" t="t" r="r" b="b"/>
              <a:pathLst>
                <a:path w="4867" h="1196" extrusionOk="0">
                  <a:moveTo>
                    <a:pt x="3282" y="366"/>
                  </a:moveTo>
                  <a:lnTo>
                    <a:pt x="3282" y="378"/>
                  </a:lnTo>
                  <a:cubicBezTo>
                    <a:pt x="3596" y="378"/>
                    <a:pt x="3886" y="504"/>
                    <a:pt x="3923" y="655"/>
                  </a:cubicBezTo>
                  <a:cubicBezTo>
                    <a:pt x="3961" y="818"/>
                    <a:pt x="3722" y="957"/>
                    <a:pt x="3408" y="957"/>
                  </a:cubicBezTo>
                  <a:cubicBezTo>
                    <a:pt x="3081" y="957"/>
                    <a:pt x="2804" y="818"/>
                    <a:pt x="2766" y="667"/>
                  </a:cubicBezTo>
                  <a:cubicBezTo>
                    <a:pt x="2741" y="504"/>
                    <a:pt x="2968" y="366"/>
                    <a:pt x="3282" y="366"/>
                  </a:cubicBezTo>
                  <a:close/>
                  <a:moveTo>
                    <a:pt x="0" y="1"/>
                  </a:moveTo>
                  <a:lnTo>
                    <a:pt x="440" y="202"/>
                  </a:lnTo>
                  <a:cubicBezTo>
                    <a:pt x="516" y="189"/>
                    <a:pt x="591" y="189"/>
                    <a:pt x="667" y="189"/>
                  </a:cubicBezTo>
                  <a:cubicBezTo>
                    <a:pt x="1182" y="189"/>
                    <a:pt x="1647" y="353"/>
                    <a:pt x="1874" y="579"/>
                  </a:cubicBezTo>
                  <a:lnTo>
                    <a:pt x="2641" y="730"/>
                  </a:lnTo>
                  <a:cubicBezTo>
                    <a:pt x="2741" y="906"/>
                    <a:pt x="3068" y="1032"/>
                    <a:pt x="3420" y="1032"/>
                  </a:cubicBezTo>
                  <a:cubicBezTo>
                    <a:pt x="3559" y="1032"/>
                    <a:pt x="3684" y="1019"/>
                    <a:pt x="3810" y="969"/>
                  </a:cubicBezTo>
                  <a:lnTo>
                    <a:pt x="4866" y="1195"/>
                  </a:lnTo>
                  <a:lnTo>
                    <a:pt x="456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5" name="Google Shape;10115;p59"/>
            <p:cNvSpPr/>
            <p:nvPr/>
          </p:nvSpPr>
          <p:spPr>
            <a:xfrm>
              <a:off x="3538675" y="551750"/>
              <a:ext cx="25075" cy="7525"/>
            </a:xfrm>
            <a:custGeom>
              <a:avLst/>
              <a:gdLst/>
              <a:ahLst/>
              <a:cxnLst/>
              <a:rect l="l" t="t" r="r" b="b"/>
              <a:pathLst>
                <a:path w="1003" h="301" extrusionOk="0">
                  <a:moveTo>
                    <a:pt x="454" y="0"/>
                  </a:moveTo>
                  <a:cubicBezTo>
                    <a:pt x="190" y="0"/>
                    <a:pt x="1" y="101"/>
                    <a:pt x="26" y="239"/>
                  </a:cubicBezTo>
                  <a:cubicBezTo>
                    <a:pt x="34" y="285"/>
                    <a:pt x="61" y="301"/>
                    <a:pt x="102" y="301"/>
                  </a:cubicBezTo>
                  <a:cubicBezTo>
                    <a:pt x="185" y="301"/>
                    <a:pt x="328" y="239"/>
                    <a:pt x="504" y="239"/>
                  </a:cubicBezTo>
                  <a:cubicBezTo>
                    <a:pt x="680" y="239"/>
                    <a:pt x="850" y="301"/>
                    <a:pt x="937" y="301"/>
                  </a:cubicBezTo>
                  <a:cubicBezTo>
                    <a:pt x="980" y="301"/>
                    <a:pt x="1003" y="285"/>
                    <a:pt x="994" y="239"/>
                  </a:cubicBezTo>
                  <a:cubicBezTo>
                    <a:pt x="957" y="101"/>
                    <a:pt x="718" y="0"/>
                    <a:pt x="4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6" name="Google Shape;10116;p59"/>
            <p:cNvSpPr/>
            <p:nvPr/>
          </p:nvSpPr>
          <p:spPr>
            <a:xfrm>
              <a:off x="3131575" y="540750"/>
              <a:ext cx="121700" cy="29875"/>
            </a:xfrm>
            <a:custGeom>
              <a:avLst/>
              <a:gdLst/>
              <a:ahLst/>
              <a:cxnLst/>
              <a:rect l="l" t="t" r="r" b="b"/>
              <a:pathLst>
                <a:path w="4868" h="1195" extrusionOk="0">
                  <a:moveTo>
                    <a:pt x="1585" y="390"/>
                  </a:moveTo>
                  <a:cubicBezTo>
                    <a:pt x="1899" y="390"/>
                    <a:pt x="2126" y="516"/>
                    <a:pt x="2101" y="679"/>
                  </a:cubicBezTo>
                  <a:cubicBezTo>
                    <a:pt x="2063" y="843"/>
                    <a:pt x="1786" y="969"/>
                    <a:pt x="1459" y="969"/>
                  </a:cubicBezTo>
                  <a:cubicBezTo>
                    <a:pt x="1132" y="969"/>
                    <a:pt x="906" y="830"/>
                    <a:pt x="944" y="679"/>
                  </a:cubicBezTo>
                  <a:cubicBezTo>
                    <a:pt x="981" y="516"/>
                    <a:pt x="1271" y="390"/>
                    <a:pt x="1585" y="390"/>
                  </a:cubicBezTo>
                  <a:close/>
                  <a:moveTo>
                    <a:pt x="302" y="0"/>
                  </a:moveTo>
                  <a:lnTo>
                    <a:pt x="1" y="1195"/>
                  </a:lnTo>
                  <a:lnTo>
                    <a:pt x="1" y="1195"/>
                  </a:lnTo>
                  <a:lnTo>
                    <a:pt x="1057" y="981"/>
                  </a:lnTo>
                  <a:cubicBezTo>
                    <a:pt x="1183" y="1031"/>
                    <a:pt x="1308" y="1044"/>
                    <a:pt x="1434" y="1044"/>
                  </a:cubicBezTo>
                  <a:cubicBezTo>
                    <a:pt x="1799" y="1044"/>
                    <a:pt x="2126" y="918"/>
                    <a:pt x="2226" y="742"/>
                  </a:cubicBezTo>
                  <a:lnTo>
                    <a:pt x="2981" y="579"/>
                  </a:lnTo>
                  <a:cubicBezTo>
                    <a:pt x="3220" y="365"/>
                    <a:pt x="3685" y="201"/>
                    <a:pt x="4188" y="201"/>
                  </a:cubicBezTo>
                  <a:cubicBezTo>
                    <a:pt x="4263" y="201"/>
                    <a:pt x="4339" y="201"/>
                    <a:pt x="4414" y="214"/>
                  </a:cubicBezTo>
                  <a:lnTo>
                    <a:pt x="486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7" name="Google Shape;10117;p59"/>
            <p:cNvSpPr/>
            <p:nvPr/>
          </p:nvSpPr>
          <p:spPr>
            <a:xfrm>
              <a:off x="3157150" y="551750"/>
              <a:ext cx="25075" cy="7525"/>
            </a:xfrm>
            <a:custGeom>
              <a:avLst/>
              <a:gdLst/>
              <a:ahLst/>
              <a:cxnLst/>
              <a:rect l="l" t="t" r="r" b="b"/>
              <a:pathLst>
                <a:path w="1003" h="301" extrusionOk="0">
                  <a:moveTo>
                    <a:pt x="549" y="0"/>
                  </a:moveTo>
                  <a:cubicBezTo>
                    <a:pt x="273" y="0"/>
                    <a:pt x="46" y="101"/>
                    <a:pt x="9" y="239"/>
                  </a:cubicBezTo>
                  <a:cubicBezTo>
                    <a:pt x="0" y="285"/>
                    <a:pt x="21" y="301"/>
                    <a:pt x="63" y="301"/>
                  </a:cubicBezTo>
                  <a:cubicBezTo>
                    <a:pt x="147" y="301"/>
                    <a:pt x="315" y="239"/>
                    <a:pt x="499" y="239"/>
                  </a:cubicBezTo>
                  <a:cubicBezTo>
                    <a:pt x="675" y="239"/>
                    <a:pt x="818" y="301"/>
                    <a:pt x="901" y="301"/>
                  </a:cubicBezTo>
                  <a:cubicBezTo>
                    <a:pt x="942" y="301"/>
                    <a:pt x="969" y="285"/>
                    <a:pt x="977" y="239"/>
                  </a:cubicBezTo>
                  <a:cubicBezTo>
                    <a:pt x="1002" y="101"/>
                    <a:pt x="813" y="0"/>
                    <a:pt x="5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8" name="Google Shape;10118;p59"/>
            <p:cNvSpPr/>
            <p:nvPr/>
          </p:nvSpPr>
          <p:spPr>
            <a:xfrm>
              <a:off x="3146050" y="615575"/>
              <a:ext cx="50950" cy="302125"/>
            </a:xfrm>
            <a:custGeom>
              <a:avLst/>
              <a:gdLst/>
              <a:ahLst/>
              <a:cxnLst/>
              <a:rect l="l" t="t" r="r" b="b"/>
              <a:pathLst>
                <a:path w="2038" h="12085" extrusionOk="0">
                  <a:moveTo>
                    <a:pt x="2037" y="0"/>
                  </a:moveTo>
                  <a:lnTo>
                    <a:pt x="2037" y="0"/>
                  </a:lnTo>
                  <a:cubicBezTo>
                    <a:pt x="1798" y="1006"/>
                    <a:pt x="1584" y="1999"/>
                    <a:pt x="1396" y="3005"/>
                  </a:cubicBezTo>
                  <a:cubicBezTo>
                    <a:pt x="1195" y="3999"/>
                    <a:pt x="1019" y="5005"/>
                    <a:pt x="855" y="6011"/>
                  </a:cubicBezTo>
                  <a:cubicBezTo>
                    <a:pt x="679" y="7017"/>
                    <a:pt x="516" y="8035"/>
                    <a:pt x="377" y="9041"/>
                  </a:cubicBezTo>
                  <a:cubicBezTo>
                    <a:pt x="239" y="10047"/>
                    <a:pt x="101" y="11066"/>
                    <a:pt x="0" y="12084"/>
                  </a:cubicBezTo>
                  <a:cubicBezTo>
                    <a:pt x="226" y="11091"/>
                    <a:pt x="440" y="10085"/>
                    <a:pt x="629" y="9092"/>
                  </a:cubicBezTo>
                  <a:cubicBezTo>
                    <a:pt x="830" y="8086"/>
                    <a:pt x="1006" y="7080"/>
                    <a:pt x="1182" y="6074"/>
                  </a:cubicBezTo>
                  <a:cubicBezTo>
                    <a:pt x="1346" y="5068"/>
                    <a:pt x="1509" y="4062"/>
                    <a:pt x="1647" y="3043"/>
                  </a:cubicBezTo>
                  <a:cubicBezTo>
                    <a:pt x="1798" y="2037"/>
                    <a:pt x="1924" y="1019"/>
                    <a:pt x="2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9" name="Google Shape;10119;p59"/>
            <p:cNvSpPr/>
            <p:nvPr/>
          </p:nvSpPr>
          <p:spPr>
            <a:xfrm>
              <a:off x="3520150" y="615575"/>
              <a:ext cx="50950" cy="302125"/>
            </a:xfrm>
            <a:custGeom>
              <a:avLst/>
              <a:gdLst/>
              <a:ahLst/>
              <a:cxnLst/>
              <a:rect l="l" t="t" r="r" b="b"/>
              <a:pathLst>
                <a:path w="2038" h="12085" extrusionOk="0">
                  <a:moveTo>
                    <a:pt x="0" y="0"/>
                  </a:moveTo>
                  <a:lnTo>
                    <a:pt x="0" y="0"/>
                  </a:lnTo>
                  <a:cubicBezTo>
                    <a:pt x="101" y="1019"/>
                    <a:pt x="226" y="2037"/>
                    <a:pt x="377" y="3043"/>
                  </a:cubicBezTo>
                  <a:cubicBezTo>
                    <a:pt x="528" y="4062"/>
                    <a:pt x="692" y="5068"/>
                    <a:pt x="855" y="6074"/>
                  </a:cubicBezTo>
                  <a:cubicBezTo>
                    <a:pt x="1031" y="7080"/>
                    <a:pt x="1207" y="8086"/>
                    <a:pt x="1396" y="9092"/>
                  </a:cubicBezTo>
                  <a:cubicBezTo>
                    <a:pt x="1597" y="10085"/>
                    <a:pt x="1798" y="11091"/>
                    <a:pt x="2037" y="12084"/>
                  </a:cubicBezTo>
                  <a:cubicBezTo>
                    <a:pt x="1937" y="11066"/>
                    <a:pt x="1798" y="10047"/>
                    <a:pt x="1660" y="9041"/>
                  </a:cubicBezTo>
                  <a:cubicBezTo>
                    <a:pt x="1509" y="8035"/>
                    <a:pt x="1346" y="7029"/>
                    <a:pt x="1182" y="6011"/>
                  </a:cubicBezTo>
                  <a:cubicBezTo>
                    <a:pt x="1031" y="5005"/>
                    <a:pt x="830" y="3999"/>
                    <a:pt x="641" y="3005"/>
                  </a:cubicBezTo>
                  <a:cubicBezTo>
                    <a:pt x="440" y="1999"/>
                    <a:pt x="239" y="1006"/>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0" name="Google Shape;10120;p59"/>
            <p:cNvSpPr/>
            <p:nvPr/>
          </p:nvSpPr>
          <p:spPr>
            <a:xfrm>
              <a:off x="3266450" y="704225"/>
              <a:ext cx="177950" cy="100625"/>
            </a:xfrm>
            <a:custGeom>
              <a:avLst/>
              <a:gdLst/>
              <a:ahLst/>
              <a:cxnLst/>
              <a:rect l="l" t="t" r="r" b="b"/>
              <a:pathLst>
                <a:path w="7118" h="4025" extrusionOk="0">
                  <a:moveTo>
                    <a:pt x="3559" y="126"/>
                  </a:moveTo>
                  <a:lnTo>
                    <a:pt x="6879" y="1937"/>
                  </a:lnTo>
                  <a:lnTo>
                    <a:pt x="3559" y="3886"/>
                  </a:lnTo>
                  <a:lnTo>
                    <a:pt x="239" y="1937"/>
                  </a:lnTo>
                  <a:lnTo>
                    <a:pt x="3559" y="126"/>
                  </a:lnTo>
                  <a:close/>
                  <a:moveTo>
                    <a:pt x="3559" y="0"/>
                  </a:moveTo>
                  <a:lnTo>
                    <a:pt x="0" y="1937"/>
                  </a:lnTo>
                  <a:lnTo>
                    <a:pt x="3559" y="4024"/>
                  </a:lnTo>
                  <a:lnTo>
                    <a:pt x="7118" y="1937"/>
                  </a:lnTo>
                  <a:lnTo>
                    <a:pt x="355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1" name="Google Shape;10121;p59"/>
            <p:cNvSpPr/>
            <p:nvPr/>
          </p:nvSpPr>
          <p:spPr>
            <a:xfrm>
              <a:off x="3314550" y="727175"/>
              <a:ext cx="80800" cy="51250"/>
            </a:xfrm>
            <a:custGeom>
              <a:avLst/>
              <a:gdLst/>
              <a:ahLst/>
              <a:cxnLst/>
              <a:rect l="l" t="t" r="r" b="b"/>
              <a:pathLst>
                <a:path w="3232" h="2050" extrusionOk="0">
                  <a:moveTo>
                    <a:pt x="1610" y="239"/>
                  </a:moveTo>
                  <a:cubicBezTo>
                    <a:pt x="2301" y="239"/>
                    <a:pt x="2855" y="591"/>
                    <a:pt x="2855" y="1031"/>
                  </a:cubicBezTo>
                  <a:cubicBezTo>
                    <a:pt x="2855" y="1459"/>
                    <a:pt x="2301" y="1811"/>
                    <a:pt x="1610" y="1811"/>
                  </a:cubicBezTo>
                  <a:cubicBezTo>
                    <a:pt x="918" y="1811"/>
                    <a:pt x="365" y="1459"/>
                    <a:pt x="365" y="1031"/>
                  </a:cubicBezTo>
                  <a:cubicBezTo>
                    <a:pt x="365" y="591"/>
                    <a:pt x="918" y="239"/>
                    <a:pt x="1610" y="239"/>
                  </a:cubicBezTo>
                  <a:close/>
                  <a:moveTo>
                    <a:pt x="1610" y="0"/>
                  </a:moveTo>
                  <a:cubicBezTo>
                    <a:pt x="717" y="0"/>
                    <a:pt x="0" y="465"/>
                    <a:pt x="0" y="1031"/>
                  </a:cubicBezTo>
                  <a:cubicBezTo>
                    <a:pt x="0" y="1597"/>
                    <a:pt x="717" y="2050"/>
                    <a:pt x="1610" y="2050"/>
                  </a:cubicBezTo>
                  <a:cubicBezTo>
                    <a:pt x="2502" y="2050"/>
                    <a:pt x="3232" y="1597"/>
                    <a:pt x="3232" y="1031"/>
                  </a:cubicBezTo>
                  <a:cubicBezTo>
                    <a:pt x="3232" y="465"/>
                    <a:pt x="2502" y="0"/>
                    <a:pt x="16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2" name="Google Shape;10122;p59"/>
            <p:cNvSpPr/>
            <p:nvPr/>
          </p:nvSpPr>
          <p:spPr>
            <a:xfrm>
              <a:off x="3248825" y="694150"/>
              <a:ext cx="213500" cy="125150"/>
            </a:xfrm>
            <a:custGeom>
              <a:avLst/>
              <a:gdLst/>
              <a:ahLst/>
              <a:cxnLst/>
              <a:rect l="l" t="t" r="r" b="b"/>
              <a:pathLst>
                <a:path w="8540" h="5006" extrusionOk="0">
                  <a:moveTo>
                    <a:pt x="4264" y="265"/>
                  </a:moveTo>
                  <a:lnTo>
                    <a:pt x="8049" y="2327"/>
                  </a:lnTo>
                  <a:lnTo>
                    <a:pt x="4264" y="4565"/>
                  </a:lnTo>
                  <a:lnTo>
                    <a:pt x="466" y="2327"/>
                  </a:lnTo>
                  <a:lnTo>
                    <a:pt x="4264" y="265"/>
                  </a:lnTo>
                  <a:close/>
                  <a:moveTo>
                    <a:pt x="4264" y="1"/>
                  </a:moveTo>
                  <a:lnTo>
                    <a:pt x="4151" y="64"/>
                  </a:lnTo>
                  <a:lnTo>
                    <a:pt x="366" y="2126"/>
                  </a:lnTo>
                  <a:lnTo>
                    <a:pt x="1" y="2327"/>
                  </a:lnTo>
                  <a:lnTo>
                    <a:pt x="1" y="2491"/>
                  </a:lnTo>
                  <a:lnTo>
                    <a:pt x="4151" y="4930"/>
                  </a:lnTo>
                  <a:lnTo>
                    <a:pt x="4264" y="5006"/>
                  </a:lnTo>
                  <a:lnTo>
                    <a:pt x="4390" y="4930"/>
                  </a:lnTo>
                  <a:lnTo>
                    <a:pt x="8539" y="2491"/>
                  </a:lnTo>
                  <a:lnTo>
                    <a:pt x="8539" y="2327"/>
                  </a:lnTo>
                  <a:lnTo>
                    <a:pt x="8175" y="2126"/>
                  </a:lnTo>
                  <a:lnTo>
                    <a:pt x="4377" y="64"/>
                  </a:lnTo>
                  <a:lnTo>
                    <a:pt x="426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3" name="Google Shape;10123;p59"/>
            <p:cNvSpPr/>
            <p:nvPr/>
          </p:nvSpPr>
          <p:spPr>
            <a:xfrm>
              <a:off x="3330875" y="749000"/>
              <a:ext cx="48125" cy="19050"/>
            </a:xfrm>
            <a:custGeom>
              <a:avLst/>
              <a:gdLst/>
              <a:ahLst/>
              <a:cxnLst/>
              <a:rect l="l" t="t" r="r" b="b"/>
              <a:pathLst>
                <a:path w="1925" h="762" extrusionOk="0">
                  <a:moveTo>
                    <a:pt x="145" y="1"/>
                  </a:moveTo>
                  <a:cubicBezTo>
                    <a:pt x="54" y="1"/>
                    <a:pt x="1" y="39"/>
                    <a:pt x="1" y="158"/>
                  </a:cubicBezTo>
                  <a:cubicBezTo>
                    <a:pt x="1" y="485"/>
                    <a:pt x="429" y="762"/>
                    <a:pt x="957" y="762"/>
                  </a:cubicBezTo>
                  <a:cubicBezTo>
                    <a:pt x="1497" y="762"/>
                    <a:pt x="1925" y="498"/>
                    <a:pt x="1925" y="158"/>
                  </a:cubicBezTo>
                  <a:cubicBezTo>
                    <a:pt x="1925" y="39"/>
                    <a:pt x="1871" y="1"/>
                    <a:pt x="1778" y="1"/>
                  </a:cubicBezTo>
                  <a:cubicBezTo>
                    <a:pt x="1605" y="1"/>
                    <a:pt x="1300" y="133"/>
                    <a:pt x="957" y="133"/>
                  </a:cubicBezTo>
                  <a:cubicBezTo>
                    <a:pt x="614" y="133"/>
                    <a:pt x="313" y="1"/>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4" name="Google Shape;10124;p59"/>
            <p:cNvSpPr/>
            <p:nvPr/>
          </p:nvSpPr>
          <p:spPr>
            <a:xfrm>
              <a:off x="3201050" y="671200"/>
              <a:ext cx="309375" cy="175125"/>
            </a:xfrm>
            <a:custGeom>
              <a:avLst/>
              <a:gdLst/>
              <a:ahLst/>
              <a:cxnLst/>
              <a:rect l="l" t="t" r="r" b="b"/>
              <a:pathLst>
                <a:path w="12375" h="7005" extrusionOk="0">
                  <a:moveTo>
                    <a:pt x="6175" y="378"/>
                  </a:moveTo>
                  <a:lnTo>
                    <a:pt x="11683" y="3383"/>
                  </a:lnTo>
                  <a:lnTo>
                    <a:pt x="6175" y="6615"/>
                  </a:lnTo>
                  <a:lnTo>
                    <a:pt x="667" y="3383"/>
                  </a:lnTo>
                  <a:lnTo>
                    <a:pt x="6175" y="378"/>
                  </a:lnTo>
                  <a:close/>
                  <a:moveTo>
                    <a:pt x="6187" y="1"/>
                  </a:moveTo>
                  <a:lnTo>
                    <a:pt x="6024" y="89"/>
                  </a:lnTo>
                  <a:lnTo>
                    <a:pt x="529" y="3082"/>
                  </a:lnTo>
                  <a:lnTo>
                    <a:pt x="1" y="3371"/>
                  </a:lnTo>
                  <a:lnTo>
                    <a:pt x="516" y="3673"/>
                  </a:lnTo>
                  <a:lnTo>
                    <a:pt x="5999" y="6904"/>
                  </a:lnTo>
                  <a:lnTo>
                    <a:pt x="6175" y="7005"/>
                  </a:lnTo>
                  <a:lnTo>
                    <a:pt x="6351" y="6904"/>
                  </a:lnTo>
                  <a:lnTo>
                    <a:pt x="11846" y="3673"/>
                  </a:lnTo>
                  <a:lnTo>
                    <a:pt x="12374" y="3371"/>
                  </a:lnTo>
                  <a:lnTo>
                    <a:pt x="11846" y="3082"/>
                  </a:lnTo>
                  <a:lnTo>
                    <a:pt x="6338" y="89"/>
                  </a:lnTo>
                  <a:lnTo>
                    <a:pt x="618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5" name="Google Shape;10125;p59"/>
            <p:cNvSpPr/>
            <p:nvPr/>
          </p:nvSpPr>
          <p:spPr>
            <a:xfrm>
              <a:off x="3265825" y="647325"/>
              <a:ext cx="179200" cy="47475"/>
            </a:xfrm>
            <a:custGeom>
              <a:avLst/>
              <a:gdLst/>
              <a:ahLst/>
              <a:cxnLst/>
              <a:rect l="l" t="t" r="r" b="b"/>
              <a:pathLst>
                <a:path w="7168" h="1899" extrusionOk="0">
                  <a:moveTo>
                    <a:pt x="3584" y="0"/>
                  </a:moveTo>
                  <a:lnTo>
                    <a:pt x="3546" y="13"/>
                  </a:lnTo>
                  <a:cubicBezTo>
                    <a:pt x="2943" y="314"/>
                    <a:pt x="2351" y="616"/>
                    <a:pt x="1760" y="931"/>
                  </a:cubicBezTo>
                  <a:lnTo>
                    <a:pt x="880" y="1408"/>
                  </a:lnTo>
                  <a:cubicBezTo>
                    <a:pt x="591" y="1559"/>
                    <a:pt x="289" y="1723"/>
                    <a:pt x="0" y="1899"/>
                  </a:cubicBezTo>
                  <a:cubicBezTo>
                    <a:pt x="314" y="1761"/>
                    <a:pt x="616" y="1622"/>
                    <a:pt x="918" y="1497"/>
                  </a:cubicBezTo>
                  <a:lnTo>
                    <a:pt x="1823" y="1069"/>
                  </a:lnTo>
                  <a:cubicBezTo>
                    <a:pt x="2414" y="792"/>
                    <a:pt x="3005" y="503"/>
                    <a:pt x="3584" y="214"/>
                  </a:cubicBezTo>
                  <a:cubicBezTo>
                    <a:pt x="4175" y="503"/>
                    <a:pt x="4753" y="792"/>
                    <a:pt x="5344" y="1069"/>
                  </a:cubicBezTo>
                  <a:lnTo>
                    <a:pt x="6250" y="1497"/>
                  </a:lnTo>
                  <a:cubicBezTo>
                    <a:pt x="6564" y="1622"/>
                    <a:pt x="6853" y="1761"/>
                    <a:pt x="7168" y="1899"/>
                  </a:cubicBezTo>
                  <a:cubicBezTo>
                    <a:pt x="6878" y="1723"/>
                    <a:pt x="6589" y="1559"/>
                    <a:pt x="6300" y="1408"/>
                  </a:cubicBezTo>
                  <a:lnTo>
                    <a:pt x="5407" y="931"/>
                  </a:lnTo>
                  <a:cubicBezTo>
                    <a:pt x="4829" y="616"/>
                    <a:pt x="4225" y="314"/>
                    <a:pt x="3634" y="13"/>
                  </a:cubicBezTo>
                  <a:lnTo>
                    <a:pt x="358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6" name="Google Shape;10126;p59"/>
            <p:cNvSpPr/>
            <p:nvPr/>
          </p:nvSpPr>
          <p:spPr>
            <a:xfrm>
              <a:off x="3240975" y="810475"/>
              <a:ext cx="228575" cy="70125"/>
            </a:xfrm>
            <a:custGeom>
              <a:avLst/>
              <a:gdLst/>
              <a:ahLst/>
              <a:cxnLst/>
              <a:rect l="l" t="t" r="r" b="b"/>
              <a:pathLst>
                <a:path w="9143" h="2805" extrusionOk="0">
                  <a:moveTo>
                    <a:pt x="9142" y="0"/>
                  </a:moveTo>
                  <a:lnTo>
                    <a:pt x="9142" y="0"/>
                  </a:lnTo>
                  <a:cubicBezTo>
                    <a:pt x="8753" y="202"/>
                    <a:pt x="8363" y="403"/>
                    <a:pt x="7973" y="617"/>
                  </a:cubicBezTo>
                  <a:cubicBezTo>
                    <a:pt x="7583" y="818"/>
                    <a:pt x="7206" y="1032"/>
                    <a:pt x="6816" y="1245"/>
                  </a:cubicBezTo>
                  <a:cubicBezTo>
                    <a:pt x="6062" y="1660"/>
                    <a:pt x="5320" y="2088"/>
                    <a:pt x="4578" y="2515"/>
                  </a:cubicBezTo>
                  <a:cubicBezTo>
                    <a:pt x="3836" y="2088"/>
                    <a:pt x="3094" y="1660"/>
                    <a:pt x="2340" y="1245"/>
                  </a:cubicBezTo>
                  <a:cubicBezTo>
                    <a:pt x="1950" y="1032"/>
                    <a:pt x="1572" y="818"/>
                    <a:pt x="1183" y="617"/>
                  </a:cubicBezTo>
                  <a:cubicBezTo>
                    <a:pt x="793" y="415"/>
                    <a:pt x="390" y="202"/>
                    <a:pt x="1" y="0"/>
                  </a:cubicBezTo>
                  <a:lnTo>
                    <a:pt x="1" y="0"/>
                  </a:lnTo>
                  <a:cubicBezTo>
                    <a:pt x="378" y="252"/>
                    <a:pt x="743" y="478"/>
                    <a:pt x="1120" y="717"/>
                  </a:cubicBezTo>
                  <a:cubicBezTo>
                    <a:pt x="1484" y="969"/>
                    <a:pt x="1862" y="1195"/>
                    <a:pt x="2239" y="1421"/>
                  </a:cubicBezTo>
                  <a:cubicBezTo>
                    <a:pt x="2993" y="1874"/>
                    <a:pt x="3760" y="2327"/>
                    <a:pt x="4515" y="2767"/>
                  </a:cubicBezTo>
                  <a:lnTo>
                    <a:pt x="4578" y="2805"/>
                  </a:lnTo>
                  <a:lnTo>
                    <a:pt x="4641" y="2767"/>
                  </a:lnTo>
                  <a:cubicBezTo>
                    <a:pt x="5408" y="2327"/>
                    <a:pt x="6162" y="1874"/>
                    <a:pt x="6917" y="1421"/>
                  </a:cubicBezTo>
                  <a:cubicBezTo>
                    <a:pt x="7294" y="1182"/>
                    <a:pt x="7659" y="956"/>
                    <a:pt x="8036" y="717"/>
                  </a:cubicBezTo>
                  <a:cubicBezTo>
                    <a:pt x="8413" y="478"/>
                    <a:pt x="8778" y="252"/>
                    <a:pt x="91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7" name="Google Shape;10127;p59"/>
            <p:cNvSpPr/>
            <p:nvPr/>
          </p:nvSpPr>
          <p:spPr>
            <a:xfrm>
              <a:off x="323342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2" y="441"/>
                    <a:pt x="692" y="340"/>
                    <a:pt x="692" y="227"/>
                  </a:cubicBezTo>
                  <a:cubicBezTo>
                    <a:pt x="692" y="101"/>
                    <a:pt x="542"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8" name="Google Shape;10128;p59"/>
            <p:cNvSpPr/>
            <p:nvPr/>
          </p:nvSpPr>
          <p:spPr>
            <a:xfrm>
              <a:off x="3291275" y="979600"/>
              <a:ext cx="17325" cy="11025"/>
            </a:xfrm>
            <a:custGeom>
              <a:avLst/>
              <a:gdLst/>
              <a:ahLst/>
              <a:cxnLst/>
              <a:rect l="l" t="t" r="r" b="b"/>
              <a:pathLst>
                <a:path w="693" h="441" extrusionOk="0">
                  <a:moveTo>
                    <a:pt x="340" y="1"/>
                  </a:moveTo>
                  <a:cubicBezTo>
                    <a:pt x="151" y="1"/>
                    <a:pt x="1" y="101"/>
                    <a:pt x="1" y="227"/>
                  </a:cubicBezTo>
                  <a:cubicBezTo>
                    <a:pt x="1" y="340"/>
                    <a:pt x="151" y="441"/>
                    <a:pt x="340" y="441"/>
                  </a:cubicBezTo>
                  <a:cubicBezTo>
                    <a:pt x="529" y="441"/>
                    <a:pt x="692" y="340"/>
                    <a:pt x="692" y="227"/>
                  </a:cubicBezTo>
                  <a:cubicBezTo>
                    <a:pt x="692"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9" name="Google Shape;10129;p59"/>
            <p:cNvSpPr/>
            <p:nvPr/>
          </p:nvSpPr>
          <p:spPr>
            <a:xfrm>
              <a:off x="3348800"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0" name="Google Shape;10130;p59"/>
            <p:cNvSpPr/>
            <p:nvPr/>
          </p:nvSpPr>
          <p:spPr>
            <a:xfrm>
              <a:off x="3406650" y="979600"/>
              <a:ext cx="17000" cy="11025"/>
            </a:xfrm>
            <a:custGeom>
              <a:avLst/>
              <a:gdLst/>
              <a:ahLst/>
              <a:cxnLst/>
              <a:rect l="l" t="t" r="r" b="b"/>
              <a:pathLst>
                <a:path w="680" h="441" extrusionOk="0">
                  <a:moveTo>
                    <a:pt x="340" y="1"/>
                  </a:moveTo>
                  <a:cubicBezTo>
                    <a:pt x="151" y="1"/>
                    <a:pt x="1" y="101"/>
                    <a:pt x="1" y="227"/>
                  </a:cubicBezTo>
                  <a:cubicBezTo>
                    <a:pt x="1" y="340"/>
                    <a:pt x="151" y="441"/>
                    <a:pt x="340" y="441"/>
                  </a:cubicBezTo>
                  <a:cubicBezTo>
                    <a:pt x="529" y="441"/>
                    <a:pt x="680" y="340"/>
                    <a:pt x="680" y="227"/>
                  </a:cubicBezTo>
                  <a:cubicBezTo>
                    <a:pt x="680"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1" name="Google Shape;10131;p59"/>
            <p:cNvSpPr/>
            <p:nvPr/>
          </p:nvSpPr>
          <p:spPr>
            <a:xfrm>
              <a:off x="346417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2" name="Google Shape;10132;p59"/>
            <p:cNvSpPr/>
            <p:nvPr/>
          </p:nvSpPr>
          <p:spPr>
            <a:xfrm>
              <a:off x="3274300" y="557400"/>
              <a:ext cx="11350" cy="7250"/>
            </a:xfrm>
            <a:custGeom>
              <a:avLst/>
              <a:gdLst/>
              <a:ahLst/>
              <a:cxnLst/>
              <a:rect l="l" t="t" r="r" b="b"/>
              <a:pathLst>
                <a:path w="454" h="290" extrusionOk="0">
                  <a:moveTo>
                    <a:pt x="227" y="1"/>
                  </a:moveTo>
                  <a:cubicBezTo>
                    <a:pt x="101" y="1"/>
                    <a:pt x="1" y="64"/>
                    <a:pt x="1" y="152"/>
                  </a:cubicBezTo>
                  <a:cubicBezTo>
                    <a:pt x="1" y="227"/>
                    <a:pt x="101" y="290"/>
                    <a:pt x="227" y="290"/>
                  </a:cubicBezTo>
                  <a:cubicBezTo>
                    <a:pt x="353" y="290"/>
                    <a:pt x="453" y="227"/>
                    <a:pt x="453" y="152"/>
                  </a:cubicBezTo>
                  <a:cubicBezTo>
                    <a:pt x="453" y="64"/>
                    <a:pt x="353"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3" name="Google Shape;10133;p59"/>
            <p:cNvSpPr/>
            <p:nvPr/>
          </p:nvSpPr>
          <p:spPr>
            <a:xfrm>
              <a:off x="3312975" y="557400"/>
              <a:ext cx="11650" cy="7250"/>
            </a:xfrm>
            <a:custGeom>
              <a:avLst/>
              <a:gdLst/>
              <a:ahLst/>
              <a:cxnLst/>
              <a:rect l="l" t="t" r="r" b="b"/>
              <a:pathLst>
                <a:path w="466" h="290" extrusionOk="0">
                  <a:moveTo>
                    <a:pt x="227" y="1"/>
                  </a:moveTo>
                  <a:cubicBezTo>
                    <a:pt x="101" y="1"/>
                    <a:pt x="0" y="64"/>
                    <a:pt x="0" y="152"/>
                  </a:cubicBezTo>
                  <a:cubicBezTo>
                    <a:pt x="0" y="227"/>
                    <a:pt x="101" y="290"/>
                    <a:pt x="227" y="290"/>
                  </a:cubicBezTo>
                  <a:cubicBezTo>
                    <a:pt x="352" y="290"/>
                    <a:pt x="465" y="227"/>
                    <a:pt x="465" y="152"/>
                  </a:cubicBezTo>
                  <a:cubicBezTo>
                    <a:pt x="465"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4" name="Google Shape;10134;p59"/>
            <p:cNvSpPr/>
            <p:nvPr/>
          </p:nvSpPr>
          <p:spPr>
            <a:xfrm>
              <a:off x="3351625" y="557400"/>
              <a:ext cx="11675" cy="7250"/>
            </a:xfrm>
            <a:custGeom>
              <a:avLst/>
              <a:gdLst/>
              <a:ahLst/>
              <a:cxnLst/>
              <a:rect l="l" t="t" r="r" b="b"/>
              <a:pathLst>
                <a:path w="467" h="290" extrusionOk="0">
                  <a:moveTo>
                    <a:pt x="240" y="1"/>
                  </a:moveTo>
                  <a:cubicBezTo>
                    <a:pt x="102" y="1"/>
                    <a:pt x="1" y="64"/>
                    <a:pt x="1" y="152"/>
                  </a:cubicBezTo>
                  <a:cubicBezTo>
                    <a:pt x="1" y="227"/>
                    <a:pt x="102" y="290"/>
                    <a:pt x="240" y="290"/>
                  </a:cubicBezTo>
                  <a:cubicBezTo>
                    <a:pt x="366" y="290"/>
                    <a:pt x="466" y="227"/>
                    <a:pt x="466" y="152"/>
                  </a:cubicBezTo>
                  <a:cubicBezTo>
                    <a:pt x="466" y="64"/>
                    <a:pt x="366" y="1"/>
                    <a:pt x="240"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5" name="Google Shape;10135;p59"/>
            <p:cNvSpPr/>
            <p:nvPr/>
          </p:nvSpPr>
          <p:spPr>
            <a:xfrm>
              <a:off x="3390625" y="557400"/>
              <a:ext cx="11325" cy="7250"/>
            </a:xfrm>
            <a:custGeom>
              <a:avLst/>
              <a:gdLst/>
              <a:ahLst/>
              <a:cxnLst/>
              <a:rect l="l" t="t" r="r" b="b"/>
              <a:pathLst>
                <a:path w="453" h="290" extrusionOk="0">
                  <a:moveTo>
                    <a:pt x="227" y="1"/>
                  </a:moveTo>
                  <a:cubicBezTo>
                    <a:pt x="101" y="1"/>
                    <a:pt x="0" y="64"/>
                    <a:pt x="0" y="152"/>
                  </a:cubicBezTo>
                  <a:cubicBezTo>
                    <a:pt x="0" y="227"/>
                    <a:pt x="101" y="290"/>
                    <a:pt x="227" y="290"/>
                  </a:cubicBezTo>
                  <a:cubicBezTo>
                    <a:pt x="352" y="290"/>
                    <a:pt x="453" y="227"/>
                    <a:pt x="453" y="152"/>
                  </a:cubicBezTo>
                  <a:cubicBezTo>
                    <a:pt x="453"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6" name="Google Shape;10136;p59"/>
            <p:cNvSpPr/>
            <p:nvPr/>
          </p:nvSpPr>
          <p:spPr>
            <a:xfrm>
              <a:off x="3429275" y="557400"/>
              <a:ext cx="11675" cy="7250"/>
            </a:xfrm>
            <a:custGeom>
              <a:avLst/>
              <a:gdLst/>
              <a:ahLst/>
              <a:cxnLst/>
              <a:rect l="l" t="t" r="r" b="b"/>
              <a:pathLst>
                <a:path w="467" h="290" extrusionOk="0">
                  <a:moveTo>
                    <a:pt x="227" y="1"/>
                  </a:moveTo>
                  <a:cubicBezTo>
                    <a:pt x="102" y="1"/>
                    <a:pt x="1" y="64"/>
                    <a:pt x="1" y="152"/>
                  </a:cubicBezTo>
                  <a:cubicBezTo>
                    <a:pt x="1" y="227"/>
                    <a:pt x="102" y="290"/>
                    <a:pt x="227" y="290"/>
                  </a:cubicBezTo>
                  <a:cubicBezTo>
                    <a:pt x="366" y="290"/>
                    <a:pt x="466" y="227"/>
                    <a:pt x="466" y="152"/>
                  </a:cubicBezTo>
                  <a:cubicBezTo>
                    <a:pt x="466" y="64"/>
                    <a:pt x="366"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7" name="Google Shape;10137;p59"/>
            <p:cNvSpPr/>
            <p:nvPr/>
          </p:nvSpPr>
          <p:spPr>
            <a:xfrm>
              <a:off x="3027200" y="1134175"/>
              <a:ext cx="589475" cy="6525"/>
            </a:xfrm>
            <a:custGeom>
              <a:avLst/>
              <a:gdLst/>
              <a:ahLst/>
              <a:cxnLst/>
              <a:rect l="l" t="t" r="r" b="b"/>
              <a:pathLst>
                <a:path w="23579" h="261" extrusionOk="0">
                  <a:moveTo>
                    <a:pt x="10659" y="1"/>
                  </a:moveTo>
                  <a:cubicBezTo>
                    <a:pt x="9072" y="1"/>
                    <a:pt x="7485" y="19"/>
                    <a:pt x="5898" y="30"/>
                  </a:cubicBezTo>
                  <a:lnTo>
                    <a:pt x="2943" y="67"/>
                  </a:lnTo>
                  <a:cubicBezTo>
                    <a:pt x="1962" y="92"/>
                    <a:pt x="982" y="105"/>
                    <a:pt x="1" y="130"/>
                  </a:cubicBezTo>
                  <a:cubicBezTo>
                    <a:pt x="982" y="155"/>
                    <a:pt x="1962" y="168"/>
                    <a:pt x="2943" y="193"/>
                  </a:cubicBezTo>
                  <a:lnTo>
                    <a:pt x="5898" y="231"/>
                  </a:lnTo>
                  <a:cubicBezTo>
                    <a:pt x="7860" y="256"/>
                    <a:pt x="9822" y="243"/>
                    <a:pt x="11783" y="256"/>
                  </a:cubicBezTo>
                  <a:cubicBezTo>
                    <a:pt x="12312" y="259"/>
                    <a:pt x="12840" y="261"/>
                    <a:pt x="13368" y="261"/>
                  </a:cubicBezTo>
                  <a:cubicBezTo>
                    <a:pt x="14809" y="261"/>
                    <a:pt x="16245" y="249"/>
                    <a:pt x="17681" y="231"/>
                  </a:cubicBezTo>
                  <a:lnTo>
                    <a:pt x="20623" y="193"/>
                  </a:lnTo>
                  <a:cubicBezTo>
                    <a:pt x="21604" y="168"/>
                    <a:pt x="22598" y="155"/>
                    <a:pt x="23578" y="130"/>
                  </a:cubicBezTo>
                  <a:cubicBezTo>
                    <a:pt x="22598" y="105"/>
                    <a:pt x="21604" y="92"/>
                    <a:pt x="20623" y="67"/>
                  </a:cubicBezTo>
                  <a:lnTo>
                    <a:pt x="17681" y="42"/>
                  </a:lnTo>
                  <a:cubicBezTo>
                    <a:pt x="15719" y="17"/>
                    <a:pt x="13745" y="17"/>
                    <a:pt x="11783" y="4"/>
                  </a:cubicBezTo>
                  <a:cubicBezTo>
                    <a:pt x="11409" y="2"/>
                    <a:pt x="11034" y="1"/>
                    <a:pt x="10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8" name="Google Shape;10138;p59"/>
            <p:cNvSpPr/>
            <p:nvPr/>
          </p:nvSpPr>
          <p:spPr>
            <a:xfrm>
              <a:off x="3047000" y="1093275"/>
              <a:ext cx="569350" cy="6250"/>
            </a:xfrm>
            <a:custGeom>
              <a:avLst/>
              <a:gdLst/>
              <a:ahLst/>
              <a:cxnLst/>
              <a:rect l="l" t="t" r="r" b="b"/>
              <a:pathLst>
                <a:path w="22774" h="250" extrusionOk="0">
                  <a:moveTo>
                    <a:pt x="9867" y="1"/>
                  </a:moveTo>
                  <a:cubicBezTo>
                    <a:pt x="8477" y="1"/>
                    <a:pt x="7087" y="12"/>
                    <a:pt x="5697" y="31"/>
                  </a:cubicBezTo>
                  <a:lnTo>
                    <a:pt x="2843" y="69"/>
                  </a:lnTo>
                  <a:cubicBezTo>
                    <a:pt x="1900" y="81"/>
                    <a:pt x="944" y="94"/>
                    <a:pt x="1" y="131"/>
                  </a:cubicBezTo>
                  <a:cubicBezTo>
                    <a:pt x="944" y="157"/>
                    <a:pt x="1900" y="169"/>
                    <a:pt x="2843" y="182"/>
                  </a:cubicBezTo>
                  <a:lnTo>
                    <a:pt x="5697" y="219"/>
                  </a:lnTo>
                  <a:cubicBezTo>
                    <a:pt x="7596" y="245"/>
                    <a:pt x="9495" y="245"/>
                    <a:pt x="11394" y="245"/>
                  </a:cubicBezTo>
                  <a:cubicBezTo>
                    <a:pt x="11899" y="248"/>
                    <a:pt x="12405" y="250"/>
                    <a:pt x="12912" y="250"/>
                  </a:cubicBezTo>
                  <a:cubicBezTo>
                    <a:pt x="14298" y="250"/>
                    <a:pt x="15688" y="238"/>
                    <a:pt x="17078" y="219"/>
                  </a:cubicBezTo>
                  <a:lnTo>
                    <a:pt x="19932" y="182"/>
                  </a:lnTo>
                  <a:cubicBezTo>
                    <a:pt x="20875" y="169"/>
                    <a:pt x="21831" y="157"/>
                    <a:pt x="22774" y="131"/>
                  </a:cubicBezTo>
                  <a:cubicBezTo>
                    <a:pt x="21831" y="94"/>
                    <a:pt x="20875" y="81"/>
                    <a:pt x="19932" y="69"/>
                  </a:cubicBezTo>
                  <a:lnTo>
                    <a:pt x="17078" y="31"/>
                  </a:lnTo>
                  <a:cubicBezTo>
                    <a:pt x="15179" y="6"/>
                    <a:pt x="13280" y="18"/>
                    <a:pt x="11394" y="6"/>
                  </a:cubicBezTo>
                  <a:cubicBezTo>
                    <a:pt x="10885" y="2"/>
                    <a:pt x="10376" y="1"/>
                    <a:pt x="98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9" name="Google Shape;10139;p59"/>
            <p:cNvSpPr/>
            <p:nvPr/>
          </p:nvSpPr>
          <p:spPr>
            <a:xfrm>
              <a:off x="3047000" y="1057800"/>
              <a:ext cx="569350" cy="6475"/>
            </a:xfrm>
            <a:custGeom>
              <a:avLst/>
              <a:gdLst/>
              <a:ahLst/>
              <a:cxnLst/>
              <a:rect l="l" t="t" r="r" b="b"/>
              <a:pathLst>
                <a:path w="22774" h="259" extrusionOk="0">
                  <a:moveTo>
                    <a:pt x="10299" y="0"/>
                  </a:moveTo>
                  <a:cubicBezTo>
                    <a:pt x="8770" y="0"/>
                    <a:pt x="7233" y="19"/>
                    <a:pt x="5697" y="29"/>
                  </a:cubicBezTo>
                  <a:lnTo>
                    <a:pt x="2843" y="67"/>
                  </a:lnTo>
                  <a:cubicBezTo>
                    <a:pt x="1900" y="92"/>
                    <a:pt x="944" y="104"/>
                    <a:pt x="1" y="130"/>
                  </a:cubicBezTo>
                  <a:cubicBezTo>
                    <a:pt x="944" y="155"/>
                    <a:pt x="1900" y="167"/>
                    <a:pt x="2843" y="192"/>
                  </a:cubicBezTo>
                  <a:lnTo>
                    <a:pt x="5697" y="230"/>
                  </a:lnTo>
                  <a:cubicBezTo>
                    <a:pt x="7596" y="243"/>
                    <a:pt x="9495" y="243"/>
                    <a:pt x="11381" y="255"/>
                  </a:cubicBezTo>
                  <a:cubicBezTo>
                    <a:pt x="11744" y="258"/>
                    <a:pt x="12106" y="259"/>
                    <a:pt x="12469" y="259"/>
                  </a:cubicBezTo>
                  <a:cubicBezTo>
                    <a:pt x="14005" y="259"/>
                    <a:pt x="15541" y="240"/>
                    <a:pt x="17078" y="230"/>
                  </a:cubicBezTo>
                  <a:lnTo>
                    <a:pt x="19932" y="192"/>
                  </a:lnTo>
                  <a:cubicBezTo>
                    <a:pt x="20875" y="167"/>
                    <a:pt x="21818" y="155"/>
                    <a:pt x="22774" y="130"/>
                  </a:cubicBezTo>
                  <a:cubicBezTo>
                    <a:pt x="21831" y="104"/>
                    <a:pt x="20875" y="92"/>
                    <a:pt x="19932" y="67"/>
                  </a:cubicBezTo>
                  <a:lnTo>
                    <a:pt x="17078" y="29"/>
                  </a:lnTo>
                  <a:cubicBezTo>
                    <a:pt x="15179" y="16"/>
                    <a:pt x="13280" y="16"/>
                    <a:pt x="11381" y="4"/>
                  </a:cubicBezTo>
                  <a:cubicBezTo>
                    <a:pt x="11021" y="1"/>
                    <a:pt x="10660" y="0"/>
                    <a:pt x="102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0" name="Google Shape;10140;p59"/>
            <p:cNvSpPr/>
            <p:nvPr/>
          </p:nvSpPr>
          <p:spPr>
            <a:xfrm>
              <a:off x="3315175" y="568100"/>
              <a:ext cx="376625" cy="643850"/>
            </a:xfrm>
            <a:custGeom>
              <a:avLst/>
              <a:gdLst/>
              <a:ahLst/>
              <a:cxnLst/>
              <a:rect l="l" t="t" r="r" b="b"/>
              <a:pathLst>
                <a:path w="15065" h="25754" extrusionOk="0">
                  <a:moveTo>
                    <a:pt x="15065" y="0"/>
                  </a:moveTo>
                  <a:cubicBezTo>
                    <a:pt x="14285" y="1006"/>
                    <a:pt x="13644" y="2113"/>
                    <a:pt x="13154" y="3282"/>
                  </a:cubicBezTo>
                  <a:cubicBezTo>
                    <a:pt x="12651" y="4464"/>
                    <a:pt x="12236" y="5659"/>
                    <a:pt x="11783" y="6841"/>
                  </a:cubicBezTo>
                  <a:cubicBezTo>
                    <a:pt x="10928" y="9230"/>
                    <a:pt x="9909" y="11569"/>
                    <a:pt x="8752" y="13833"/>
                  </a:cubicBezTo>
                  <a:cubicBezTo>
                    <a:pt x="8476" y="14411"/>
                    <a:pt x="8161" y="14964"/>
                    <a:pt x="7860" y="15518"/>
                  </a:cubicBezTo>
                  <a:cubicBezTo>
                    <a:pt x="7558" y="16083"/>
                    <a:pt x="7231" y="16624"/>
                    <a:pt x="6891" y="17165"/>
                  </a:cubicBezTo>
                  <a:cubicBezTo>
                    <a:pt x="6225" y="18234"/>
                    <a:pt x="5521" y="19277"/>
                    <a:pt x="4779" y="20271"/>
                  </a:cubicBezTo>
                  <a:cubicBezTo>
                    <a:pt x="4024" y="21277"/>
                    <a:pt x="3257" y="22232"/>
                    <a:pt x="2465" y="23150"/>
                  </a:cubicBezTo>
                  <a:cubicBezTo>
                    <a:pt x="1660" y="24068"/>
                    <a:pt x="843" y="24936"/>
                    <a:pt x="0" y="25753"/>
                  </a:cubicBezTo>
                  <a:cubicBezTo>
                    <a:pt x="1773" y="24106"/>
                    <a:pt x="3383" y="22295"/>
                    <a:pt x="4842" y="20359"/>
                  </a:cubicBezTo>
                  <a:cubicBezTo>
                    <a:pt x="5596" y="19365"/>
                    <a:pt x="6300" y="18322"/>
                    <a:pt x="6979" y="17240"/>
                  </a:cubicBezTo>
                  <a:cubicBezTo>
                    <a:pt x="7331" y="16700"/>
                    <a:pt x="7646" y="16146"/>
                    <a:pt x="7973" y="15593"/>
                  </a:cubicBezTo>
                  <a:cubicBezTo>
                    <a:pt x="8287" y="15027"/>
                    <a:pt x="8589" y="14474"/>
                    <a:pt x="8878" y="13895"/>
                  </a:cubicBezTo>
                  <a:cubicBezTo>
                    <a:pt x="10035" y="11619"/>
                    <a:pt x="11041" y="9268"/>
                    <a:pt x="11896" y="6866"/>
                  </a:cubicBezTo>
                  <a:cubicBezTo>
                    <a:pt x="12324" y="5671"/>
                    <a:pt x="12726" y="4477"/>
                    <a:pt x="13216" y="3307"/>
                  </a:cubicBezTo>
                  <a:cubicBezTo>
                    <a:pt x="13694" y="2125"/>
                    <a:pt x="14310" y="1019"/>
                    <a:pt x="150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1" name="Google Shape;10141;p59"/>
            <p:cNvSpPr/>
            <p:nvPr/>
          </p:nvSpPr>
          <p:spPr>
            <a:xfrm>
              <a:off x="3401625" y="478900"/>
              <a:ext cx="376000" cy="628675"/>
            </a:xfrm>
            <a:custGeom>
              <a:avLst/>
              <a:gdLst/>
              <a:ahLst/>
              <a:cxnLst/>
              <a:rect l="l" t="t" r="r" b="b"/>
              <a:pathLst>
                <a:path w="15040" h="25147" extrusionOk="0">
                  <a:moveTo>
                    <a:pt x="13782" y="1959"/>
                  </a:moveTo>
                  <a:lnTo>
                    <a:pt x="13619" y="2147"/>
                  </a:lnTo>
                  <a:cubicBezTo>
                    <a:pt x="13518" y="2260"/>
                    <a:pt x="13380" y="2437"/>
                    <a:pt x="13216" y="2638"/>
                  </a:cubicBezTo>
                  <a:cubicBezTo>
                    <a:pt x="13040" y="2852"/>
                    <a:pt x="12839" y="3090"/>
                    <a:pt x="12638" y="3342"/>
                  </a:cubicBezTo>
                  <a:lnTo>
                    <a:pt x="12651" y="3342"/>
                  </a:lnTo>
                  <a:cubicBezTo>
                    <a:pt x="12437" y="3606"/>
                    <a:pt x="12223" y="3895"/>
                    <a:pt x="12022" y="4184"/>
                  </a:cubicBezTo>
                  <a:cubicBezTo>
                    <a:pt x="11808" y="4474"/>
                    <a:pt x="11594" y="4763"/>
                    <a:pt x="11406" y="5052"/>
                  </a:cubicBezTo>
                  <a:cubicBezTo>
                    <a:pt x="11217" y="5341"/>
                    <a:pt x="11041" y="5593"/>
                    <a:pt x="10903" y="5832"/>
                  </a:cubicBezTo>
                  <a:cubicBezTo>
                    <a:pt x="10752" y="6083"/>
                    <a:pt x="10626" y="6259"/>
                    <a:pt x="10551" y="6398"/>
                  </a:cubicBezTo>
                  <a:lnTo>
                    <a:pt x="10412" y="6611"/>
                  </a:lnTo>
                  <a:lnTo>
                    <a:pt x="10513" y="6385"/>
                  </a:lnTo>
                  <a:cubicBezTo>
                    <a:pt x="10588" y="6234"/>
                    <a:pt x="10689" y="6033"/>
                    <a:pt x="10827" y="5781"/>
                  </a:cubicBezTo>
                  <a:cubicBezTo>
                    <a:pt x="10966" y="5543"/>
                    <a:pt x="11129" y="5266"/>
                    <a:pt x="11318" y="4977"/>
                  </a:cubicBezTo>
                  <a:cubicBezTo>
                    <a:pt x="11506" y="4687"/>
                    <a:pt x="11707" y="4373"/>
                    <a:pt x="11921" y="4084"/>
                  </a:cubicBezTo>
                  <a:cubicBezTo>
                    <a:pt x="12135" y="3782"/>
                    <a:pt x="12361" y="3505"/>
                    <a:pt x="12575" y="3241"/>
                  </a:cubicBezTo>
                  <a:cubicBezTo>
                    <a:pt x="12789" y="2990"/>
                    <a:pt x="12990" y="2763"/>
                    <a:pt x="13166" y="2562"/>
                  </a:cubicBezTo>
                  <a:cubicBezTo>
                    <a:pt x="13355" y="2374"/>
                    <a:pt x="13506" y="2223"/>
                    <a:pt x="13606" y="2122"/>
                  </a:cubicBezTo>
                  <a:lnTo>
                    <a:pt x="13782" y="1959"/>
                  </a:lnTo>
                  <a:close/>
                  <a:moveTo>
                    <a:pt x="10048" y="4184"/>
                  </a:moveTo>
                  <a:lnTo>
                    <a:pt x="10010" y="4310"/>
                  </a:lnTo>
                  <a:lnTo>
                    <a:pt x="9909" y="4650"/>
                  </a:lnTo>
                  <a:cubicBezTo>
                    <a:pt x="9859" y="4788"/>
                    <a:pt x="9821" y="4939"/>
                    <a:pt x="9758" y="5115"/>
                  </a:cubicBezTo>
                  <a:cubicBezTo>
                    <a:pt x="9708" y="5291"/>
                    <a:pt x="9658" y="5467"/>
                    <a:pt x="9607" y="5643"/>
                  </a:cubicBezTo>
                  <a:cubicBezTo>
                    <a:pt x="9557" y="5832"/>
                    <a:pt x="9494" y="6008"/>
                    <a:pt x="9444" y="6184"/>
                  </a:cubicBezTo>
                  <a:cubicBezTo>
                    <a:pt x="9406" y="6347"/>
                    <a:pt x="9356" y="6511"/>
                    <a:pt x="9318" y="6649"/>
                  </a:cubicBezTo>
                  <a:lnTo>
                    <a:pt x="9218" y="6989"/>
                  </a:lnTo>
                  <a:lnTo>
                    <a:pt x="9180" y="7114"/>
                  </a:lnTo>
                  <a:lnTo>
                    <a:pt x="9193" y="6989"/>
                  </a:lnTo>
                  <a:cubicBezTo>
                    <a:pt x="9193" y="6913"/>
                    <a:pt x="9205" y="6800"/>
                    <a:pt x="9230" y="6662"/>
                  </a:cubicBezTo>
                  <a:cubicBezTo>
                    <a:pt x="9255" y="6523"/>
                    <a:pt x="9281" y="6360"/>
                    <a:pt x="9331" y="6184"/>
                  </a:cubicBezTo>
                  <a:cubicBezTo>
                    <a:pt x="9369" y="6008"/>
                    <a:pt x="9419" y="5832"/>
                    <a:pt x="9469" y="5643"/>
                  </a:cubicBezTo>
                  <a:cubicBezTo>
                    <a:pt x="9519" y="5467"/>
                    <a:pt x="9582" y="5278"/>
                    <a:pt x="9645" y="5102"/>
                  </a:cubicBezTo>
                  <a:cubicBezTo>
                    <a:pt x="9708" y="4939"/>
                    <a:pt x="9784" y="4775"/>
                    <a:pt x="9834" y="4637"/>
                  </a:cubicBezTo>
                  <a:cubicBezTo>
                    <a:pt x="9897" y="4499"/>
                    <a:pt x="9947" y="4386"/>
                    <a:pt x="9997" y="4310"/>
                  </a:cubicBezTo>
                  <a:lnTo>
                    <a:pt x="10048" y="4184"/>
                  </a:lnTo>
                  <a:close/>
                  <a:moveTo>
                    <a:pt x="8086" y="4700"/>
                  </a:moveTo>
                  <a:lnTo>
                    <a:pt x="8061" y="4763"/>
                  </a:lnTo>
                  <a:cubicBezTo>
                    <a:pt x="8036" y="4813"/>
                    <a:pt x="7998" y="4863"/>
                    <a:pt x="7973" y="4951"/>
                  </a:cubicBezTo>
                  <a:cubicBezTo>
                    <a:pt x="7860" y="5165"/>
                    <a:pt x="7784" y="5379"/>
                    <a:pt x="7721" y="5605"/>
                  </a:cubicBezTo>
                  <a:cubicBezTo>
                    <a:pt x="7633" y="5895"/>
                    <a:pt x="7583" y="6196"/>
                    <a:pt x="7570" y="6498"/>
                  </a:cubicBezTo>
                  <a:cubicBezTo>
                    <a:pt x="7545" y="6787"/>
                    <a:pt x="7570" y="7089"/>
                    <a:pt x="7658" y="7378"/>
                  </a:cubicBezTo>
                  <a:cubicBezTo>
                    <a:pt x="7734" y="7642"/>
                    <a:pt x="7834" y="7907"/>
                    <a:pt x="7948" y="8171"/>
                  </a:cubicBezTo>
                  <a:cubicBezTo>
                    <a:pt x="8036" y="8410"/>
                    <a:pt x="8111" y="8661"/>
                    <a:pt x="8161" y="8925"/>
                  </a:cubicBezTo>
                  <a:cubicBezTo>
                    <a:pt x="8187" y="9126"/>
                    <a:pt x="8199" y="9340"/>
                    <a:pt x="8187" y="9554"/>
                  </a:cubicBezTo>
                  <a:lnTo>
                    <a:pt x="8174" y="9554"/>
                  </a:lnTo>
                  <a:cubicBezTo>
                    <a:pt x="8161" y="9642"/>
                    <a:pt x="8149" y="9730"/>
                    <a:pt x="8124" y="9818"/>
                  </a:cubicBezTo>
                  <a:cubicBezTo>
                    <a:pt x="8136" y="9742"/>
                    <a:pt x="8124" y="9667"/>
                    <a:pt x="8124" y="9579"/>
                  </a:cubicBezTo>
                  <a:cubicBezTo>
                    <a:pt x="8099" y="9403"/>
                    <a:pt x="8061" y="9227"/>
                    <a:pt x="7998" y="9051"/>
                  </a:cubicBezTo>
                  <a:cubicBezTo>
                    <a:pt x="7922" y="8825"/>
                    <a:pt x="7822" y="8611"/>
                    <a:pt x="7709" y="8410"/>
                  </a:cubicBezTo>
                  <a:cubicBezTo>
                    <a:pt x="7570" y="8158"/>
                    <a:pt x="7470" y="7894"/>
                    <a:pt x="7369" y="7630"/>
                  </a:cubicBezTo>
                  <a:cubicBezTo>
                    <a:pt x="7294" y="7278"/>
                    <a:pt x="7269" y="6926"/>
                    <a:pt x="7306" y="6586"/>
                  </a:cubicBezTo>
                  <a:cubicBezTo>
                    <a:pt x="7357" y="6234"/>
                    <a:pt x="7445" y="5895"/>
                    <a:pt x="7570" y="5580"/>
                  </a:cubicBezTo>
                  <a:cubicBezTo>
                    <a:pt x="7671" y="5341"/>
                    <a:pt x="7784" y="5128"/>
                    <a:pt x="7922" y="4914"/>
                  </a:cubicBezTo>
                  <a:cubicBezTo>
                    <a:pt x="7973" y="4838"/>
                    <a:pt x="8023" y="4788"/>
                    <a:pt x="8048" y="4750"/>
                  </a:cubicBezTo>
                  <a:lnTo>
                    <a:pt x="8086" y="4700"/>
                  </a:lnTo>
                  <a:close/>
                  <a:moveTo>
                    <a:pt x="6137" y="9931"/>
                  </a:moveTo>
                  <a:lnTo>
                    <a:pt x="6175" y="10120"/>
                  </a:lnTo>
                  <a:cubicBezTo>
                    <a:pt x="6200" y="10245"/>
                    <a:pt x="6237" y="10422"/>
                    <a:pt x="6263" y="10648"/>
                  </a:cubicBezTo>
                  <a:cubicBezTo>
                    <a:pt x="6288" y="10874"/>
                    <a:pt x="6313" y="11138"/>
                    <a:pt x="6313" y="11440"/>
                  </a:cubicBezTo>
                  <a:cubicBezTo>
                    <a:pt x="6325" y="11729"/>
                    <a:pt x="6313" y="12069"/>
                    <a:pt x="6300" y="12396"/>
                  </a:cubicBezTo>
                  <a:cubicBezTo>
                    <a:pt x="6275" y="12710"/>
                    <a:pt x="6225" y="13062"/>
                    <a:pt x="6175" y="13377"/>
                  </a:cubicBezTo>
                  <a:cubicBezTo>
                    <a:pt x="6137" y="13704"/>
                    <a:pt x="6061" y="14005"/>
                    <a:pt x="6011" y="14269"/>
                  </a:cubicBezTo>
                  <a:cubicBezTo>
                    <a:pt x="5948" y="14521"/>
                    <a:pt x="5885" y="14747"/>
                    <a:pt x="5848" y="14898"/>
                  </a:cubicBezTo>
                  <a:lnTo>
                    <a:pt x="5835" y="14898"/>
                  </a:lnTo>
                  <a:lnTo>
                    <a:pt x="5760" y="15137"/>
                  </a:lnTo>
                  <a:lnTo>
                    <a:pt x="5810" y="14898"/>
                  </a:lnTo>
                  <a:cubicBezTo>
                    <a:pt x="5848" y="14747"/>
                    <a:pt x="5885" y="14533"/>
                    <a:pt x="5923" y="14282"/>
                  </a:cubicBezTo>
                  <a:cubicBezTo>
                    <a:pt x="5973" y="14030"/>
                    <a:pt x="6011" y="13741"/>
                    <a:pt x="6049" y="13427"/>
                  </a:cubicBezTo>
                  <a:cubicBezTo>
                    <a:pt x="6099" y="13113"/>
                    <a:pt x="6124" y="12786"/>
                    <a:pt x="6149" y="12459"/>
                  </a:cubicBezTo>
                  <a:cubicBezTo>
                    <a:pt x="6162" y="12132"/>
                    <a:pt x="6187" y="11805"/>
                    <a:pt x="6187" y="11516"/>
                  </a:cubicBezTo>
                  <a:cubicBezTo>
                    <a:pt x="6187" y="11214"/>
                    <a:pt x="6187" y="10937"/>
                    <a:pt x="6175" y="10711"/>
                  </a:cubicBezTo>
                  <a:cubicBezTo>
                    <a:pt x="6162" y="10472"/>
                    <a:pt x="6162" y="10271"/>
                    <a:pt x="6149" y="10145"/>
                  </a:cubicBezTo>
                  <a:lnTo>
                    <a:pt x="6137" y="9931"/>
                  </a:lnTo>
                  <a:close/>
                  <a:moveTo>
                    <a:pt x="12122" y="8020"/>
                  </a:moveTo>
                  <a:lnTo>
                    <a:pt x="11896" y="8309"/>
                  </a:lnTo>
                  <a:cubicBezTo>
                    <a:pt x="11821" y="8410"/>
                    <a:pt x="11733" y="8523"/>
                    <a:pt x="11632" y="8661"/>
                  </a:cubicBezTo>
                  <a:cubicBezTo>
                    <a:pt x="11531" y="8799"/>
                    <a:pt x="11431" y="8950"/>
                    <a:pt x="11318" y="9126"/>
                  </a:cubicBezTo>
                  <a:cubicBezTo>
                    <a:pt x="11079" y="9453"/>
                    <a:pt x="10827" y="9868"/>
                    <a:pt x="10563" y="10308"/>
                  </a:cubicBezTo>
                  <a:cubicBezTo>
                    <a:pt x="10287" y="10761"/>
                    <a:pt x="10010" y="11239"/>
                    <a:pt x="9721" y="11717"/>
                  </a:cubicBezTo>
                  <a:cubicBezTo>
                    <a:pt x="9431" y="12207"/>
                    <a:pt x="9130" y="12672"/>
                    <a:pt x="8840" y="13113"/>
                  </a:cubicBezTo>
                  <a:cubicBezTo>
                    <a:pt x="8551" y="13553"/>
                    <a:pt x="8249" y="13942"/>
                    <a:pt x="7985" y="14257"/>
                  </a:cubicBezTo>
                  <a:cubicBezTo>
                    <a:pt x="7860" y="14408"/>
                    <a:pt x="7734" y="14546"/>
                    <a:pt x="7621" y="14659"/>
                  </a:cubicBezTo>
                  <a:lnTo>
                    <a:pt x="7457" y="14835"/>
                  </a:lnTo>
                  <a:lnTo>
                    <a:pt x="7331" y="14961"/>
                  </a:lnTo>
                  <a:lnTo>
                    <a:pt x="7067" y="15200"/>
                  </a:lnTo>
                  <a:lnTo>
                    <a:pt x="7306" y="14911"/>
                  </a:lnTo>
                  <a:lnTo>
                    <a:pt x="7419" y="14772"/>
                  </a:lnTo>
                  <a:lnTo>
                    <a:pt x="7558" y="14584"/>
                  </a:lnTo>
                  <a:cubicBezTo>
                    <a:pt x="7658" y="14445"/>
                    <a:pt x="7772" y="14295"/>
                    <a:pt x="7885" y="14131"/>
                  </a:cubicBezTo>
                  <a:cubicBezTo>
                    <a:pt x="8136" y="13804"/>
                    <a:pt x="8388" y="13402"/>
                    <a:pt x="8664" y="12962"/>
                  </a:cubicBezTo>
                  <a:cubicBezTo>
                    <a:pt x="8928" y="12522"/>
                    <a:pt x="9218" y="12044"/>
                    <a:pt x="9507" y="11553"/>
                  </a:cubicBezTo>
                  <a:cubicBezTo>
                    <a:pt x="9784" y="11075"/>
                    <a:pt x="10098" y="10610"/>
                    <a:pt x="10375" y="10157"/>
                  </a:cubicBezTo>
                  <a:cubicBezTo>
                    <a:pt x="10664" y="9717"/>
                    <a:pt x="10953" y="9328"/>
                    <a:pt x="11217" y="9001"/>
                  </a:cubicBezTo>
                  <a:cubicBezTo>
                    <a:pt x="11343" y="8850"/>
                    <a:pt x="11469" y="8699"/>
                    <a:pt x="11582" y="8586"/>
                  </a:cubicBezTo>
                  <a:cubicBezTo>
                    <a:pt x="11682" y="8460"/>
                    <a:pt x="11783" y="8347"/>
                    <a:pt x="11858" y="8271"/>
                  </a:cubicBezTo>
                  <a:lnTo>
                    <a:pt x="12122" y="8020"/>
                  </a:lnTo>
                  <a:close/>
                  <a:moveTo>
                    <a:pt x="10978" y="12459"/>
                  </a:moveTo>
                  <a:lnTo>
                    <a:pt x="10852" y="12635"/>
                  </a:lnTo>
                  <a:cubicBezTo>
                    <a:pt x="10777" y="12748"/>
                    <a:pt x="10664" y="12911"/>
                    <a:pt x="10525" y="13100"/>
                  </a:cubicBezTo>
                  <a:cubicBezTo>
                    <a:pt x="10375" y="13276"/>
                    <a:pt x="10211" y="13502"/>
                    <a:pt x="10035" y="13729"/>
                  </a:cubicBezTo>
                  <a:cubicBezTo>
                    <a:pt x="9859" y="13955"/>
                    <a:pt x="9658" y="14181"/>
                    <a:pt x="9457" y="14420"/>
                  </a:cubicBezTo>
                  <a:cubicBezTo>
                    <a:pt x="9268" y="14647"/>
                    <a:pt x="9054" y="14860"/>
                    <a:pt x="8866" y="15074"/>
                  </a:cubicBezTo>
                  <a:cubicBezTo>
                    <a:pt x="8677" y="15275"/>
                    <a:pt x="8501" y="15464"/>
                    <a:pt x="8337" y="15615"/>
                  </a:cubicBezTo>
                  <a:cubicBezTo>
                    <a:pt x="8187" y="15778"/>
                    <a:pt x="8048" y="15892"/>
                    <a:pt x="7960" y="15980"/>
                  </a:cubicBezTo>
                  <a:lnTo>
                    <a:pt x="7809" y="16118"/>
                  </a:lnTo>
                  <a:lnTo>
                    <a:pt x="7948" y="15967"/>
                  </a:lnTo>
                  <a:lnTo>
                    <a:pt x="8300" y="15539"/>
                  </a:lnTo>
                  <a:lnTo>
                    <a:pt x="8815" y="14961"/>
                  </a:lnTo>
                  <a:cubicBezTo>
                    <a:pt x="9004" y="14747"/>
                    <a:pt x="9193" y="14521"/>
                    <a:pt x="9394" y="14295"/>
                  </a:cubicBezTo>
                  <a:cubicBezTo>
                    <a:pt x="9582" y="14056"/>
                    <a:pt x="9784" y="13842"/>
                    <a:pt x="9972" y="13628"/>
                  </a:cubicBezTo>
                  <a:lnTo>
                    <a:pt x="10475" y="13037"/>
                  </a:lnTo>
                  <a:lnTo>
                    <a:pt x="10840" y="12622"/>
                  </a:lnTo>
                  <a:lnTo>
                    <a:pt x="10978" y="12459"/>
                  </a:lnTo>
                  <a:close/>
                  <a:moveTo>
                    <a:pt x="9092" y="16344"/>
                  </a:moveTo>
                  <a:lnTo>
                    <a:pt x="8928" y="16558"/>
                  </a:lnTo>
                  <a:cubicBezTo>
                    <a:pt x="8815" y="16684"/>
                    <a:pt x="8652" y="16872"/>
                    <a:pt x="8463" y="17086"/>
                  </a:cubicBezTo>
                  <a:cubicBezTo>
                    <a:pt x="8275" y="17300"/>
                    <a:pt x="8036" y="17539"/>
                    <a:pt x="7784" y="17778"/>
                  </a:cubicBezTo>
                  <a:cubicBezTo>
                    <a:pt x="7533" y="18029"/>
                    <a:pt x="7256" y="18281"/>
                    <a:pt x="6979" y="18520"/>
                  </a:cubicBezTo>
                  <a:cubicBezTo>
                    <a:pt x="6703" y="18759"/>
                    <a:pt x="6426" y="18972"/>
                    <a:pt x="6162" y="19174"/>
                  </a:cubicBezTo>
                  <a:cubicBezTo>
                    <a:pt x="5885" y="19375"/>
                    <a:pt x="5646" y="19538"/>
                    <a:pt x="5433" y="19677"/>
                  </a:cubicBezTo>
                  <a:cubicBezTo>
                    <a:pt x="5219" y="19815"/>
                    <a:pt x="5030" y="19915"/>
                    <a:pt x="4905" y="19991"/>
                  </a:cubicBezTo>
                  <a:lnTo>
                    <a:pt x="4703" y="20092"/>
                  </a:lnTo>
                  <a:lnTo>
                    <a:pt x="4703" y="20092"/>
                  </a:lnTo>
                  <a:lnTo>
                    <a:pt x="4892" y="19915"/>
                  </a:lnTo>
                  <a:cubicBezTo>
                    <a:pt x="5018" y="19815"/>
                    <a:pt x="5194" y="19677"/>
                    <a:pt x="5395" y="19488"/>
                  </a:cubicBezTo>
                  <a:cubicBezTo>
                    <a:pt x="5596" y="19312"/>
                    <a:pt x="5835" y="19111"/>
                    <a:pt x="6099" y="18897"/>
                  </a:cubicBezTo>
                  <a:cubicBezTo>
                    <a:pt x="6351" y="18671"/>
                    <a:pt x="6640" y="18444"/>
                    <a:pt x="6904" y="18205"/>
                  </a:cubicBezTo>
                  <a:cubicBezTo>
                    <a:pt x="7181" y="17979"/>
                    <a:pt x="7445" y="17753"/>
                    <a:pt x="7696" y="17526"/>
                  </a:cubicBezTo>
                  <a:cubicBezTo>
                    <a:pt x="7960" y="17300"/>
                    <a:pt x="8199" y="17099"/>
                    <a:pt x="8400" y="16923"/>
                  </a:cubicBezTo>
                  <a:cubicBezTo>
                    <a:pt x="8601" y="16734"/>
                    <a:pt x="8778" y="16608"/>
                    <a:pt x="8903" y="16495"/>
                  </a:cubicBezTo>
                  <a:lnTo>
                    <a:pt x="9092" y="16344"/>
                  </a:lnTo>
                  <a:close/>
                  <a:moveTo>
                    <a:pt x="4276" y="13704"/>
                  </a:moveTo>
                  <a:lnTo>
                    <a:pt x="4276" y="13968"/>
                  </a:lnTo>
                  <a:cubicBezTo>
                    <a:pt x="4276" y="14207"/>
                    <a:pt x="4263" y="14445"/>
                    <a:pt x="4238" y="14684"/>
                  </a:cubicBezTo>
                  <a:cubicBezTo>
                    <a:pt x="4200" y="14986"/>
                    <a:pt x="4150" y="15338"/>
                    <a:pt x="4062" y="15728"/>
                  </a:cubicBezTo>
                  <a:cubicBezTo>
                    <a:pt x="3987" y="16118"/>
                    <a:pt x="3873" y="16533"/>
                    <a:pt x="3760" y="16948"/>
                  </a:cubicBezTo>
                  <a:cubicBezTo>
                    <a:pt x="3647" y="17363"/>
                    <a:pt x="3521" y="17778"/>
                    <a:pt x="3396" y="18168"/>
                  </a:cubicBezTo>
                  <a:cubicBezTo>
                    <a:pt x="3282" y="18545"/>
                    <a:pt x="3169" y="18909"/>
                    <a:pt x="3081" y="19224"/>
                  </a:cubicBezTo>
                  <a:cubicBezTo>
                    <a:pt x="3006" y="19526"/>
                    <a:pt x="2918" y="19790"/>
                    <a:pt x="2867" y="19966"/>
                  </a:cubicBezTo>
                  <a:lnTo>
                    <a:pt x="2792" y="20255"/>
                  </a:lnTo>
                  <a:lnTo>
                    <a:pt x="2855" y="19966"/>
                  </a:lnTo>
                  <a:cubicBezTo>
                    <a:pt x="2893" y="19790"/>
                    <a:pt x="2943" y="19538"/>
                    <a:pt x="3006" y="19224"/>
                  </a:cubicBezTo>
                  <a:cubicBezTo>
                    <a:pt x="3081" y="18909"/>
                    <a:pt x="3182" y="18545"/>
                    <a:pt x="3295" y="18168"/>
                  </a:cubicBezTo>
                  <a:cubicBezTo>
                    <a:pt x="3396" y="17778"/>
                    <a:pt x="3521" y="17363"/>
                    <a:pt x="3634" y="16948"/>
                  </a:cubicBezTo>
                  <a:cubicBezTo>
                    <a:pt x="3748" y="16533"/>
                    <a:pt x="3861" y="16130"/>
                    <a:pt x="3949" y="15741"/>
                  </a:cubicBezTo>
                  <a:cubicBezTo>
                    <a:pt x="4037" y="15363"/>
                    <a:pt x="4112" y="14999"/>
                    <a:pt x="4163" y="14697"/>
                  </a:cubicBezTo>
                  <a:cubicBezTo>
                    <a:pt x="4213" y="14395"/>
                    <a:pt x="4238" y="14144"/>
                    <a:pt x="4251" y="13980"/>
                  </a:cubicBezTo>
                  <a:cubicBezTo>
                    <a:pt x="4276" y="13804"/>
                    <a:pt x="4276" y="13704"/>
                    <a:pt x="4276" y="13704"/>
                  </a:cubicBezTo>
                  <a:close/>
                  <a:moveTo>
                    <a:pt x="6376" y="19827"/>
                  </a:moveTo>
                  <a:lnTo>
                    <a:pt x="6212" y="20054"/>
                  </a:lnTo>
                  <a:cubicBezTo>
                    <a:pt x="6112" y="20192"/>
                    <a:pt x="5961" y="20393"/>
                    <a:pt x="5772" y="20620"/>
                  </a:cubicBezTo>
                  <a:cubicBezTo>
                    <a:pt x="5584" y="20846"/>
                    <a:pt x="5357" y="21097"/>
                    <a:pt x="5093" y="21349"/>
                  </a:cubicBezTo>
                  <a:cubicBezTo>
                    <a:pt x="4842" y="21600"/>
                    <a:pt x="4565" y="21852"/>
                    <a:pt x="4288" y="22091"/>
                  </a:cubicBezTo>
                  <a:cubicBezTo>
                    <a:pt x="4012" y="22342"/>
                    <a:pt x="3722" y="22544"/>
                    <a:pt x="3446" y="22720"/>
                  </a:cubicBezTo>
                  <a:cubicBezTo>
                    <a:pt x="3182" y="22908"/>
                    <a:pt x="2918" y="23059"/>
                    <a:pt x="2704" y="23185"/>
                  </a:cubicBezTo>
                  <a:cubicBezTo>
                    <a:pt x="2490" y="23298"/>
                    <a:pt x="2302" y="23386"/>
                    <a:pt x="2176" y="23436"/>
                  </a:cubicBezTo>
                  <a:lnTo>
                    <a:pt x="1975" y="23524"/>
                  </a:lnTo>
                  <a:lnTo>
                    <a:pt x="2176" y="23411"/>
                  </a:lnTo>
                  <a:cubicBezTo>
                    <a:pt x="2302" y="23336"/>
                    <a:pt x="2478" y="23223"/>
                    <a:pt x="2704" y="23084"/>
                  </a:cubicBezTo>
                  <a:cubicBezTo>
                    <a:pt x="2918" y="22946"/>
                    <a:pt x="3157" y="22770"/>
                    <a:pt x="3421" y="22581"/>
                  </a:cubicBezTo>
                  <a:cubicBezTo>
                    <a:pt x="3685" y="22393"/>
                    <a:pt x="3974" y="22179"/>
                    <a:pt x="4251" y="21940"/>
                  </a:cubicBezTo>
                  <a:cubicBezTo>
                    <a:pt x="4527" y="21701"/>
                    <a:pt x="4804" y="21462"/>
                    <a:pt x="5055" y="21223"/>
                  </a:cubicBezTo>
                  <a:cubicBezTo>
                    <a:pt x="5307" y="20984"/>
                    <a:pt x="5533" y="20758"/>
                    <a:pt x="5734" y="20544"/>
                  </a:cubicBezTo>
                  <a:cubicBezTo>
                    <a:pt x="5923" y="20330"/>
                    <a:pt x="6087" y="20154"/>
                    <a:pt x="6200" y="20029"/>
                  </a:cubicBezTo>
                  <a:lnTo>
                    <a:pt x="6376" y="19827"/>
                  </a:lnTo>
                  <a:close/>
                  <a:moveTo>
                    <a:pt x="1195" y="21186"/>
                  </a:moveTo>
                  <a:lnTo>
                    <a:pt x="1182" y="21311"/>
                  </a:lnTo>
                  <a:lnTo>
                    <a:pt x="1119" y="21626"/>
                  </a:lnTo>
                  <a:cubicBezTo>
                    <a:pt x="1082" y="21751"/>
                    <a:pt x="1057" y="21890"/>
                    <a:pt x="1019" y="22053"/>
                  </a:cubicBezTo>
                  <a:cubicBezTo>
                    <a:pt x="981" y="22204"/>
                    <a:pt x="956" y="22380"/>
                    <a:pt x="918" y="22544"/>
                  </a:cubicBezTo>
                  <a:cubicBezTo>
                    <a:pt x="893" y="22707"/>
                    <a:pt x="855" y="22883"/>
                    <a:pt x="818" y="23034"/>
                  </a:cubicBezTo>
                  <a:lnTo>
                    <a:pt x="730" y="23462"/>
                  </a:lnTo>
                  <a:lnTo>
                    <a:pt x="667" y="23776"/>
                  </a:lnTo>
                  <a:lnTo>
                    <a:pt x="642" y="23902"/>
                  </a:lnTo>
                  <a:lnTo>
                    <a:pt x="642" y="23776"/>
                  </a:lnTo>
                  <a:cubicBezTo>
                    <a:pt x="642" y="23700"/>
                    <a:pt x="642" y="23600"/>
                    <a:pt x="654" y="23487"/>
                  </a:cubicBezTo>
                  <a:cubicBezTo>
                    <a:pt x="654" y="23361"/>
                    <a:pt x="667" y="23210"/>
                    <a:pt x="692" y="23059"/>
                  </a:cubicBezTo>
                  <a:cubicBezTo>
                    <a:pt x="717" y="22896"/>
                    <a:pt x="742" y="22732"/>
                    <a:pt x="780" y="22556"/>
                  </a:cubicBezTo>
                  <a:cubicBezTo>
                    <a:pt x="805" y="22393"/>
                    <a:pt x="855" y="22217"/>
                    <a:pt x="893" y="22053"/>
                  </a:cubicBezTo>
                  <a:cubicBezTo>
                    <a:pt x="943" y="21902"/>
                    <a:pt x="994" y="21739"/>
                    <a:pt x="1031" y="21613"/>
                  </a:cubicBezTo>
                  <a:cubicBezTo>
                    <a:pt x="1082" y="21487"/>
                    <a:pt x="1119" y="21387"/>
                    <a:pt x="1145" y="21299"/>
                  </a:cubicBezTo>
                  <a:lnTo>
                    <a:pt x="1195" y="21186"/>
                  </a:lnTo>
                  <a:close/>
                  <a:moveTo>
                    <a:pt x="14245" y="1"/>
                  </a:moveTo>
                  <a:cubicBezTo>
                    <a:pt x="13727" y="1"/>
                    <a:pt x="12999" y="764"/>
                    <a:pt x="11884" y="1217"/>
                  </a:cubicBezTo>
                  <a:cubicBezTo>
                    <a:pt x="10576" y="1745"/>
                    <a:pt x="9104" y="5203"/>
                    <a:pt x="9104" y="5203"/>
                  </a:cubicBezTo>
                  <a:cubicBezTo>
                    <a:pt x="9104" y="5203"/>
                    <a:pt x="9369" y="3606"/>
                    <a:pt x="9947" y="2437"/>
                  </a:cubicBezTo>
                  <a:lnTo>
                    <a:pt x="9947" y="2437"/>
                  </a:lnTo>
                  <a:cubicBezTo>
                    <a:pt x="9947" y="2437"/>
                    <a:pt x="9117" y="2789"/>
                    <a:pt x="8237" y="3895"/>
                  </a:cubicBezTo>
                  <a:cubicBezTo>
                    <a:pt x="7357" y="4989"/>
                    <a:pt x="6388" y="6322"/>
                    <a:pt x="7331" y="8246"/>
                  </a:cubicBezTo>
                  <a:cubicBezTo>
                    <a:pt x="6690" y="7819"/>
                    <a:pt x="6363" y="7077"/>
                    <a:pt x="6489" y="6322"/>
                  </a:cubicBezTo>
                  <a:lnTo>
                    <a:pt x="6489" y="6322"/>
                  </a:lnTo>
                  <a:cubicBezTo>
                    <a:pt x="6489" y="6322"/>
                    <a:pt x="5910" y="7165"/>
                    <a:pt x="5257" y="8862"/>
                  </a:cubicBezTo>
                  <a:cubicBezTo>
                    <a:pt x="4615" y="10572"/>
                    <a:pt x="5797" y="11050"/>
                    <a:pt x="5445" y="13616"/>
                  </a:cubicBezTo>
                  <a:cubicBezTo>
                    <a:pt x="5445" y="13616"/>
                    <a:pt x="5156" y="11993"/>
                    <a:pt x="4666" y="11251"/>
                  </a:cubicBezTo>
                  <a:cubicBezTo>
                    <a:pt x="4188" y="12232"/>
                    <a:pt x="3848" y="13276"/>
                    <a:pt x="3660" y="14357"/>
                  </a:cubicBezTo>
                  <a:cubicBezTo>
                    <a:pt x="3396" y="15980"/>
                    <a:pt x="3081" y="18595"/>
                    <a:pt x="2125" y="20418"/>
                  </a:cubicBezTo>
                  <a:cubicBezTo>
                    <a:pt x="2125" y="20418"/>
                    <a:pt x="2704" y="18847"/>
                    <a:pt x="2603" y="17212"/>
                  </a:cubicBezTo>
                  <a:lnTo>
                    <a:pt x="2603" y="17212"/>
                  </a:lnTo>
                  <a:cubicBezTo>
                    <a:pt x="2603" y="17212"/>
                    <a:pt x="2226" y="18683"/>
                    <a:pt x="1622" y="19438"/>
                  </a:cubicBezTo>
                  <a:cubicBezTo>
                    <a:pt x="1019" y="20192"/>
                    <a:pt x="755" y="20645"/>
                    <a:pt x="415" y="22217"/>
                  </a:cubicBezTo>
                  <a:cubicBezTo>
                    <a:pt x="227" y="23047"/>
                    <a:pt x="76" y="24480"/>
                    <a:pt x="0" y="25147"/>
                  </a:cubicBezTo>
                  <a:cubicBezTo>
                    <a:pt x="302" y="24769"/>
                    <a:pt x="604" y="24392"/>
                    <a:pt x="893" y="24015"/>
                  </a:cubicBezTo>
                  <a:cubicBezTo>
                    <a:pt x="1648" y="23009"/>
                    <a:pt x="2377" y="21978"/>
                    <a:pt x="3056" y="20896"/>
                  </a:cubicBezTo>
                  <a:lnTo>
                    <a:pt x="3308" y="20494"/>
                  </a:lnTo>
                  <a:lnTo>
                    <a:pt x="3559" y="20079"/>
                  </a:lnTo>
                  <a:lnTo>
                    <a:pt x="4049" y="19262"/>
                  </a:lnTo>
                  <a:lnTo>
                    <a:pt x="4502" y="18419"/>
                  </a:lnTo>
                  <a:cubicBezTo>
                    <a:pt x="4666" y="18142"/>
                    <a:pt x="4816" y="17866"/>
                    <a:pt x="4955" y="17577"/>
                  </a:cubicBezTo>
                  <a:cubicBezTo>
                    <a:pt x="5558" y="16432"/>
                    <a:pt x="6112" y="15263"/>
                    <a:pt x="6627" y="14093"/>
                  </a:cubicBezTo>
                  <a:cubicBezTo>
                    <a:pt x="7155" y="12924"/>
                    <a:pt x="7608" y="11717"/>
                    <a:pt x="8061" y="10522"/>
                  </a:cubicBezTo>
                  <a:cubicBezTo>
                    <a:pt x="8513" y="9315"/>
                    <a:pt x="8941" y="8095"/>
                    <a:pt x="9457" y="6863"/>
                  </a:cubicBezTo>
                  <a:cubicBezTo>
                    <a:pt x="9721" y="6247"/>
                    <a:pt x="10022" y="5643"/>
                    <a:pt x="10362" y="5052"/>
                  </a:cubicBezTo>
                  <a:cubicBezTo>
                    <a:pt x="10689" y="4486"/>
                    <a:pt x="11079" y="3946"/>
                    <a:pt x="11519" y="3455"/>
                  </a:cubicBezTo>
                  <a:cubicBezTo>
                    <a:pt x="11561" y="3406"/>
                    <a:pt x="11607" y="3380"/>
                    <a:pt x="11646" y="3380"/>
                  </a:cubicBezTo>
                  <a:cubicBezTo>
                    <a:pt x="11677" y="3380"/>
                    <a:pt x="11703" y="3397"/>
                    <a:pt x="11720" y="3430"/>
                  </a:cubicBezTo>
                  <a:cubicBezTo>
                    <a:pt x="11745" y="3505"/>
                    <a:pt x="11733" y="3593"/>
                    <a:pt x="11682" y="3669"/>
                  </a:cubicBezTo>
                  <a:cubicBezTo>
                    <a:pt x="10991" y="4725"/>
                    <a:pt x="10412" y="5832"/>
                    <a:pt x="9922" y="6989"/>
                  </a:cubicBezTo>
                  <a:cubicBezTo>
                    <a:pt x="9444" y="8171"/>
                    <a:pt x="9029" y="9378"/>
                    <a:pt x="8576" y="10598"/>
                  </a:cubicBezTo>
                  <a:cubicBezTo>
                    <a:pt x="8136" y="11817"/>
                    <a:pt x="7671" y="13037"/>
                    <a:pt x="7143" y="14257"/>
                  </a:cubicBezTo>
                  <a:cubicBezTo>
                    <a:pt x="7017" y="14559"/>
                    <a:pt x="6879" y="14860"/>
                    <a:pt x="6753" y="15162"/>
                  </a:cubicBezTo>
                  <a:lnTo>
                    <a:pt x="6552" y="15615"/>
                  </a:lnTo>
                  <a:lnTo>
                    <a:pt x="6338" y="16055"/>
                  </a:lnTo>
                  <a:cubicBezTo>
                    <a:pt x="6187" y="16357"/>
                    <a:pt x="6061" y="16659"/>
                    <a:pt x="5910" y="16948"/>
                  </a:cubicBezTo>
                  <a:lnTo>
                    <a:pt x="5458" y="17841"/>
                  </a:lnTo>
                  <a:cubicBezTo>
                    <a:pt x="5307" y="18130"/>
                    <a:pt x="5156" y="18419"/>
                    <a:pt x="4993" y="18708"/>
                  </a:cubicBezTo>
                  <a:lnTo>
                    <a:pt x="4502" y="19589"/>
                  </a:lnTo>
                  <a:lnTo>
                    <a:pt x="4012" y="20444"/>
                  </a:lnTo>
                  <a:lnTo>
                    <a:pt x="3748" y="20871"/>
                  </a:lnTo>
                  <a:lnTo>
                    <a:pt x="3496" y="21286"/>
                  </a:lnTo>
                  <a:cubicBezTo>
                    <a:pt x="3308" y="21563"/>
                    <a:pt x="3131" y="21839"/>
                    <a:pt x="2955" y="22116"/>
                  </a:cubicBezTo>
                  <a:lnTo>
                    <a:pt x="2390" y="22921"/>
                  </a:lnTo>
                  <a:cubicBezTo>
                    <a:pt x="2213" y="23185"/>
                    <a:pt x="2012" y="23449"/>
                    <a:pt x="1824" y="23700"/>
                  </a:cubicBezTo>
                  <a:cubicBezTo>
                    <a:pt x="1635" y="23965"/>
                    <a:pt x="1472" y="24191"/>
                    <a:pt x="1283" y="24430"/>
                  </a:cubicBezTo>
                  <a:cubicBezTo>
                    <a:pt x="3634" y="22657"/>
                    <a:pt x="4515" y="23047"/>
                    <a:pt x="6740" y="20368"/>
                  </a:cubicBezTo>
                  <a:cubicBezTo>
                    <a:pt x="9343" y="17237"/>
                    <a:pt x="10224" y="15037"/>
                    <a:pt x="10224" y="15036"/>
                  </a:cubicBezTo>
                  <a:lnTo>
                    <a:pt x="10224" y="15036"/>
                  </a:lnTo>
                  <a:lnTo>
                    <a:pt x="7231" y="17526"/>
                  </a:lnTo>
                  <a:cubicBezTo>
                    <a:pt x="7231" y="17526"/>
                    <a:pt x="10375" y="14295"/>
                    <a:pt x="11167" y="13075"/>
                  </a:cubicBezTo>
                  <a:cubicBezTo>
                    <a:pt x="11972" y="11842"/>
                    <a:pt x="12148" y="9051"/>
                    <a:pt x="12600" y="8095"/>
                  </a:cubicBezTo>
                  <a:cubicBezTo>
                    <a:pt x="13066" y="7140"/>
                    <a:pt x="13770" y="5895"/>
                    <a:pt x="13770" y="5895"/>
                  </a:cubicBezTo>
                  <a:lnTo>
                    <a:pt x="13770" y="5895"/>
                  </a:lnTo>
                  <a:cubicBezTo>
                    <a:pt x="13769" y="5895"/>
                    <a:pt x="11494" y="7492"/>
                    <a:pt x="10362" y="9478"/>
                  </a:cubicBezTo>
                  <a:cubicBezTo>
                    <a:pt x="10362" y="9478"/>
                    <a:pt x="11682" y="6561"/>
                    <a:pt x="13782" y="4876"/>
                  </a:cubicBezTo>
                  <a:cubicBezTo>
                    <a:pt x="13833" y="3983"/>
                    <a:pt x="14046" y="3103"/>
                    <a:pt x="14424" y="2273"/>
                  </a:cubicBezTo>
                  <a:cubicBezTo>
                    <a:pt x="15040" y="965"/>
                    <a:pt x="15027" y="425"/>
                    <a:pt x="14499" y="72"/>
                  </a:cubicBezTo>
                  <a:lnTo>
                    <a:pt x="14449" y="47"/>
                  </a:lnTo>
                  <a:cubicBezTo>
                    <a:pt x="14385" y="15"/>
                    <a:pt x="14317" y="1"/>
                    <a:pt x="142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2" name="Google Shape;10142;p59"/>
            <p:cNvSpPr/>
            <p:nvPr/>
          </p:nvSpPr>
          <p:spPr>
            <a:xfrm>
              <a:off x="3301975" y="469025"/>
              <a:ext cx="483825" cy="755625"/>
            </a:xfrm>
            <a:custGeom>
              <a:avLst/>
              <a:gdLst/>
              <a:ahLst/>
              <a:cxnLst/>
              <a:rect l="l" t="t" r="r" b="b"/>
              <a:pathLst>
                <a:path w="19353" h="30225" extrusionOk="0">
                  <a:moveTo>
                    <a:pt x="18222" y="404"/>
                  </a:moveTo>
                  <a:cubicBezTo>
                    <a:pt x="18297" y="404"/>
                    <a:pt x="18368" y="420"/>
                    <a:pt x="18435" y="455"/>
                  </a:cubicBezTo>
                  <a:lnTo>
                    <a:pt x="18485" y="480"/>
                  </a:lnTo>
                  <a:cubicBezTo>
                    <a:pt x="19001" y="820"/>
                    <a:pt x="19026" y="1360"/>
                    <a:pt x="18410" y="2681"/>
                  </a:cubicBezTo>
                  <a:cubicBezTo>
                    <a:pt x="18045" y="3498"/>
                    <a:pt x="17819" y="4378"/>
                    <a:pt x="17768" y="5271"/>
                  </a:cubicBezTo>
                  <a:cubicBezTo>
                    <a:pt x="15668" y="6956"/>
                    <a:pt x="14348" y="9886"/>
                    <a:pt x="14348" y="9886"/>
                  </a:cubicBezTo>
                  <a:cubicBezTo>
                    <a:pt x="15480" y="7887"/>
                    <a:pt x="17755" y="6290"/>
                    <a:pt x="17756" y="6290"/>
                  </a:cubicBezTo>
                  <a:lnTo>
                    <a:pt x="17756" y="6290"/>
                  </a:lnTo>
                  <a:cubicBezTo>
                    <a:pt x="17756" y="6290"/>
                    <a:pt x="17052" y="7547"/>
                    <a:pt x="16599" y="8490"/>
                  </a:cubicBezTo>
                  <a:cubicBezTo>
                    <a:pt x="16134" y="9433"/>
                    <a:pt x="15958" y="12237"/>
                    <a:pt x="15165" y="13470"/>
                  </a:cubicBezTo>
                  <a:cubicBezTo>
                    <a:pt x="14361" y="14702"/>
                    <a:pt x="11217" y="17921"/>
                    <a:pt x="11217" y="17921"/>
                  </a:cubicBezTo>
                  <a:lnTo>
                    <a:pt x="14210" y="15431"/>
                  </a:lnTo>
                  <a:lnTo>
                    <a:pt x="14210" y="15431"/>
                  </a:lnTo>
                  <a:cubicBezTo>
                    <a:pt x="14210" y="15432"/>
                    <a:pt x="13329" y="17632"/>
                    <a:pt x="10739" y="20763"/>
                  </a:cubicBezTo>
                  <a:cubicBezTo>
                    <a:pt x="8513" y="23442"/>
                    <a:pt x="7620" y="23052"/>
                    <a:pt x="5269" y="24825"/>
                  </a:cubicBezTo>
                  <a:cubicBezTo>
                    <a:pt x="5458" y="24586"/>
                    <a:pt x="5634" y="24347"/>
                    <a:pt x="5810" y="24108"/>
                  </a:cubicBezTo>
                  <a:cubicBezTo>
                    <a:pt x="5986" y="23857"/>
                    <a:pt x="6199" y="23580"/>
                    <a:pt x="6376" y="23316"/>
                  </a:cubicBezTo>
                  <a:lnTo>
                    <a:pt x="6941" y="22511"/>
                  </a:lnTo>
                  <a:cubicBezTo>
                    <a:pt x="7117" y="22234"/>
                    <a:pt x="7294" y="21958"/>
                    <a:pt x="7470" y="21681"/>
                  </a:cubicBezTo>
                  <a:lnTo>
                    <a:pt x="7734" y="21266"/>
                  </a:lnTo>
                  <a:lnTo>
                    <a:pt x="7985" y="20839"/>
                  </a:lnTo>
                  <a:lnTo>
                    <a:pt x="8501" y="19996"/>
                  </a:lnTo>
                  <a:lnTo>
                    <a:pt x="8979" y="19116"/>
                  </a:lnTo>
                  <a:cubicBezTo>
                    <a:pt x="9142" y="18827"/>
                    <a:pt x="9293" y="18537"/>
                    <a:pt x="9456" y="18248"/>
                  </a:cubicBezTo>
                  <a:lnTo>
                    <a:pt x="9896" y="17355"/>
                  </a:lnTo>
                  <a:cubicBezTo>
                    <a:pt x="10047" y="17066"/>
                    <a:pt x="10186" y="16764"/>
                    <a:pt x="10324" y="16463"/>
                  </a:cubicBezTo>
                  <a:lnTo>
                    <a:pt x="10538" y="16022"/>
                  </a:lnTo>
                  <a:lnTo>
                    <a:pt x="10739" y="15570"/>
                  </a:lnTo>
                  <a:cubicBezTo>
                    <a:pt x="10877" y="15268"/>
                    <a:pt x="11016" y="14966"/>
                    <a:pt x="11141" y="14664"/>
                  </a:cubicBezTo>
                  <a:cubicBezTo>
                    <a:pt x="11657" y="13445"/>
                    <a:pt x="12122" y="12225"/>
                    <a:pt x="12575" y="11005"/>
                  </a:cubicBezTo>
                  <a:cubicBezTo>
                    <a:pt x="13015" y="9785"/>
                    <a:pt x="13430" y="8578"/>
                    <a:pt x="13920" y="7396"/>
                  </a:cubicBezTo>
                  <a:cubicBezTo>
                    <a:pt x="14398" y="6239"/>
                    <a:pt x="14989" y="5120"/>
                    <a:pt x="15668" y="4076"/>
                  </a:cubicBezTo>
                  <a:cubicBezTo>
                    <a:pt x="15719" y="4001"/>
                    <a:pt x="15744" y="3913"/>
                    <a:pt x="15706" y="3838"/>
                  </a:cubicBezTo>
                  <a:cubicBezTo>
                    <a:pt x="15689" y="3804"/>
                    <a:pt x="15665" y="3788"/>
                    <a:pt x="15637" y="3788"/>
                  </a:cubicBezTo>
                  <a:cubicBezTo>
                    <a:pt x="15602" y="3788"/>
                    <a:pt x="15559" y="3814"/>
                    <a:pt x="15517" y="3863"/>
                  </a:cubicBezTo>
                  <a:cubicBezTo>
                    <a:pt x="15065" y="4353"/>
                    <a:pt x="14675" y="4881"/>
                    <a:pt x="14348" y="5460"/>
                  </a:cubicBezTo>
                  <a:cubicBezTo>
                    <a:pt x="14008" y="6038"/>
                    <a:pt x="13707" y="6642"/>
                    <a:pt x="13455" y="7270"/>
                  </a:cubicBezTo>
                  <a:cubicBezTo>
                    <a:pt x="12927" y="8490"/>
                    <a:pt x="12512" y="9710"/>
                    <a:pt x="12047" y="10917"/>
                  </a:cubicBezTo>
                  <a:cubicBezTo>
                    <a:pt x="11594" y="12124"/>
                    <a:pt x="11129" y="13319"/>
                    <a:pt x="10613" y="14488"/>
                  </a:cubicBezTo>
                  <a:cubicBezTo>
                    <a:pt x="10098" y="15670"/>
                    <a:pt x="9544" y="16827"/>
                    <a:pt x="8953" y="17972"/>
                  </a:cubicBezTo>
                  <a:cubicBezTo>
                    <a:pt x="8802" y="18261"/>
                    <a:pt x="8652" y="18537"/>
                    <a:pt x="8501" y="18827"/>
                  </a:cubicBezTo>
                  <a:lnTo>
                    <a:pt x="8035" y="19657"/>
                  </a:lnTo>
                  <a:lnTo>
                    <a:pt x="7545" y="20487"/>
                  </a:lnTo>
                  <a:lnTo>
                    <a:pt x="7294" y="20889"/>
                  </a:lnTo>
                  <a:lnTo>
                    <a:pt x="7042" y="21291"/>
                  </a:lnTo>
                  <a:cubicBezTo>
                    <a:pt x="6363" y="22373"/>
                    <a:pt x="5634" y="23404"/>
                    <a:pt x="4879" y="24410"/>
                  </a:cubicBezTo>
                  <a:cubicBezTo>
                    <a:pt x="4590" y="24800"/>
                    <a:pt x="4288" y="25177"/>
                    <a:pt x="3986" y="25542"/>
                  </a:cubicBezTo>
                  <a:cubicBezTo>
                    <a:pt x="4062" y="24875"/>
                    <a:pt x="4213" y="23442"/>
                    <a:pt x="4401" y="22612"/>
                  </a:cubicBezTo>
                  <a:cubicBezTo>
                    <a:pt x="4741" y="21040"/>
                    <a:pt x="5005" y="20600"/>
                    <a:pt x="5608" y="19845"/>
                  </a:cubicBezTo>
                  <a:cubicBezTo>
                    <a:pt x="6212" y="19091"/>
                    <a:pt x="6589" y="17607"/>
                    <a:pt x="6589" y="17607"/>
                  </a:cubicBezTo>
                  <a:lnTo>
                    <a:pt x="6589" y="17607"/>
                  </a:lnTo>
                  <a:cubicBezTo>
                    <a:pt x="6702" y="19242"/>
                    <a:pt x="6111" y="20813"/>
                    <a:pt x="6111" y="20813"/>
                  </a:cubicBezTo>
                  <a:cubicBezTo>
                    <a:pt x="7067" y="19003"/>
                    <a:pt x="7382" y="16375"/>
                    <a:pt x="7646" y="14752"/>
                  </a:cubicBezTo>
                  <a:cubicBezTo>
                    <a:pt x="7847" y="13684"/>
                    <a:pt x="8174" y="12640"/>
                    <a:pt x="8652" y="11646"/>
                  </a:cubicBezTo>
                  <a:cubicBezTo>
                    <a:pt x="9142" y="12388"/>
                    <a:pt x="9431" y="14011"/>
                    <a:pt x="9431" y="14011"/>
                  </a:cubicBezTo>
                  <a:cubicBezTo>
                    <a:pt x="9783" y="11445"/>
                    <a:pt x="8601" y="10967"/>
                    <a:pt x="9243" y="9270"/>
                  </a:cubicBezTo>
                  <a:cubicBezTo>
                    <a:pt x="9896" y="7560"/>
                    <a:pt x="10475" y="6717"/>
                    <a:pt x="10475" y="6717"/>
                  </a:cubicBezTo>
                  <a:lnTo>
                    <a:pt x="10475" y="6717"/>
                  </a:lnTo>
                  <a:cubicBezTo>
                    <a:pt x="10349" y="7472"/>
                    <a:pt x="10676" y="8214"/>
                    <a:pt x="11317" y="8641"/>
                  </a:cubicBezTo>
                  <a:cubicBezTo>
                    <a:pt x="10374" y="6717"/>
                    <a:pt x="11343" y="5384"/>
                    <a:pt x="12223" y="4290"/>
                  </a:cubicBezTo>
                  <a:cubicBezTo>
                    <a:pt x="13116" y="3196"/>
                    <a:pt x="13933" y="2844"/>
                    <a:pt x="13933" y="2844"/>
                  </a:cubicBezTo>
                  <a:lnTo>
                    <a:pt x="13933" y="2844"/>
                  </a:lnTo>
                  <a:cubicBezTo>
                    <a:pt x="13342" y="4014"/>
                    <a:pt x="13090" y="5611"/>
                    <a:pt x="13090" y="5611"/>
                  </a:cubicBezTo>
                  <a:cubicBezTo>
                    <a:pt x="13090" y="5611"/>
                    <a:pt x="14562" y="2153"/>
                    <a:pt x="15870" y="1612"/>
                  </a:cubicBezTo>
                  <a:cubicBezTo>
                    <a:pt x="16979" y="1161"/>
                    <a:pt x="17705" y="404"/>
                    <a:pt x="18222" y="404"/>
                  </a:cubicBezTo>
                  <a:close/>
                  <a:moveTo>
                    <a:pt x="15593" y="3963"/>
                  </a:moveTo>
                  <a:lnTo>
                    <a:pt x="15593" y="3963"/>
                  </a:lnTo>
                  <a:cubicBezTo>
                    <a:pt x="14838" y="4982"/>
                    <a:pt x="14222" y="6088"/>
                    <a:pt x="13744" y="7270"/>
                  </a:cubicBezTo>
                  <a:cubicBezTo>
                    <a:pt x="13254" y="8440"/>
                    <a:pt x="12852" y="9622"/>
                    <a:pt x="12424" y="10829"/>
                  </a:cubicBezTo>
                  <a:cubicBezTo>
                    <a:pt x="11569" y="13231"/>
                    <a:pt x="10550" y="15570"/>
                    <a:pt x="9406" y="17846"/>
                  </a:cubicBezTo>
                  <a:cubicBezTo>
                    <a:pt x="9117" y="18424"/>
                    <a:pt x="8802" y="18990"/>
                    <a:pt x="8488" y="19543"/>
                  </a:cubicBezTo>
                  <a:cubicBezTo>
                    <a:pt x="8186" y="20109"/>
                    <a:pt x="7859" y="20663"/>
                    <a:pt x="7507" y="21191"/>
                  </a:cubicBezTo>
                  <a:cubicBezTo>
                    <a:pt x="6841" y="22272"/>
                    <a:pt x="6124" y="23328"/>
                    <a:pt x="5370" y="24322"/>
                  </a:cubicBezTo>
                  <a:cubicBezTo>
                    <a:pt x="3923" y="26258"/>
                    <a:pt x="2301" y="28069"/>
                    <a:pt x="528" y="29716"/>
                  </a:cubicBezTo>
                  <a:cubicBezTo>
                    <a:pt x="1371" y="28899"/>
                    <a:pt x="2201" y="28031"/>
                    <a:pt x="2993" y="27113"/>
                  </a:cubicBezTo>
                  <a:cubicBezTo>
                    <a:pt x="3785" y="26195"/>
                    <a:pt x="4565" y="25240"/>
                    <a:pt x="5307" y="24234"/>
                  </a:cubicBezTo>
                  <a:cubicBezTo>
                    <a:pt x="6049" y="23240"/>
                    <a:pt x="6753" y="22197"/>
                    <a:pt x="7419" y="21128"/>
                  </a:cubicBezTo>
                  <a:cubicBezTo>
                    <a:pt x="7759" y="20587"/>
                    <a:pt x="8073" y="20034"/>
                    <a:pt x="8388" y="19481"/>
                  </a:cubicBezTo>
                  <a:cubicBezTo>
                    <a:pt x="8714" y="18940"/>
                    <a:pt x="9004" y="18374"/>
                    <a:pt x="9293" y="17796"/>
                  </a:cubicBezTo>
                  <a:cubicBezTo>
                    <a:pt x="10437" y="15532"/>
                    <a:pt x="11456" y="13193"/>
                    <a:pt x="12323" y="10804"/>
                  </a:cubicBezTo>
                  <a:cubicBezTo>
                    <a:pt x="12764" y="9622"/>
                    <a:pt x="13179" y="8427"/>
                    <a:pt x="13682" y="7245"/>
                  </a:cubicBezTo>
                  <a:cubicBezTo>
                    <a:pt x="14172" y="6076"/>
                    <a:pt x="14813" y="4969"/>
                    <a:pt x="15593" y="3963"/>
                  </a:cubicBezTo>
                  <a:close/>
                  <a:moveTo>
                    <a:pt x="18343" y="1"/>
                  </a:moveTo>
                  <a:cubicBezTo>
                    <a:pt x="18000" y="1"/>
                    <a:pt x="17605" y="246"/>
                    <a:pt x="17165" y="530"/>
                  </a:cubicBezTo>
                  <a:cubicBezTo>
                    <a:pt x="16762" y="807"/>
                    <a:pt x="16335" y="1046"/>
                    <a:pt x="15895" y="1235"/>
                  </a:cubicBezTo>
                  <a:cubicBezTo>
                    <a:pt x="15253" y="1499"/>
                    <a:pt x="14599" y="2303"/>
                    <a:pt x="14071" y="3158"/>
                  </a:cubicBezTo>
                  <a:cubicBezTo>
                    <a:pt x="14096" y="3096"/>
                    <a:pt x="14134" y="3020"/>
                    <a:pt x="14159" y="2957"/>
                  </a:cubicBezTo>
                  <a:cubicBezTo>
                    <a:pt x="14235" y="2832"/>
                    <a:pt x="14247" y="2693"/>
                    <a:pt x="14210" y="2555"/>
                  </a:cubicBezTo>
                  <a:cubicBezTo>
                    <a:pt x="14197" y="2517"/>
                    <a:pt x="14159" y="2479"/>
                    <a:pt x="14122" y="2454"/>
                  </a:cubicBezTo>
                  <a:cubicBezTo>
                    <a:pt x="14096" y="2442"/>
                    <a:pt x="14068" y="2435"/>
                    <a:pt x="14038" y="2435"/>
                  </a:cubicBezTo>
                  <a:cubicBezTo>
                    <a:pt x="14008" y="2435"/>
                    <a:pt x="13977" y="2442"/>
                    <a:pt x="13946" y="2454"/>
                  </a:cubicBezTo>
                  <a:cubicBezTo>
                    <a:pt x="13908" y="2479"/>
                    <a:pt x="13028" y="2869"/>
                    <a:pt x="12059" y="4051"/>
                  </a:cubicBezTo>
                  <a:cubicBezTo>
                    <a:pt x="11607" y="4579"/>
                    <a:pt x="11229" y="5170"/>
                    <a:pt x="10940" y="5812"/>
                  </a:cubicBezTo>
                  <a:cubicBezTo>
                    <a:pt x="10940" y="5749"/>
                    <a:pt x="10940" y="5686"/>
                    <a:pt x="10953" y="5623"/>
                  </a:cubicBezTo>
                  <a:cubicBezTo>
                    <a:pt x="10953" y="5485"/>
                    <a:pt x="10978" y="5359"/>
                    <a:pt x="10990" y="5284"/>
                  </a:cubicBezTo>
                  <a:lnTo>
                    <a:pt x="10990" y="5145"/>
                  </a:lnTo>
                  <a:lnTo>
                    <a:pt x="10940" y="5271"/>
                  </a:lnTo>
                  <a:cubicBezTo>
                    <a:pt x="10902" y="5359"/>
                    <a:pt x="10852" y="5485"/>
                    <a:pt x="10789" y="5636"/>
                  </a:cubicBezTo>
                  <a:cubicBezTo>
                    <a:pt x="10739" y="5787"/>
                    <a:pt x="10701" y="5963"/>
                    <a:pt x="10664" y="6151"/>
                  </a:cubicBezTo>
                  <a:cubicBezTo>
                    <a:pt x="10651" y="6214"/>
                    <a:pt x="10651" y="6264"/>
                    <a:pt x="10638" y="6327"/>
                  </a:cubicBezTo>
                  <a:cubicBezTo>
                    <a:pt x="10628" y="6326"/>
                    <a:pt x="10618" y="6326"/>
                    <a:pt x="10608" y="6326"/>
                  </a:cubicBezTo>
                  <a:cubicBezTo>
                    <a:pt x="10480" y="6326"/>
                    <a:pt x="10357" y="6399"/>
                    <a:pt x="10299" y="6516"/>
                  </a:cubicBezTo>
                  <a:cubicBezTo>
                    <a:pt x="10274" y="6554"/>
                    <a:pt x="9670" y="7446"/>
                    <a:pt x="8991" y="9207"/>
                  </a:cubicBezTo>
                  <a:cubicBezTo>
                    <a:pt x="8991" y="9232"/>
                    <a:pt x="8991" y="9245"/>
                    <a:pt x="8979" y="9257"/>
                  </a:cubicBezTo>
                  <a:lnTo>
                    <a:pt x="8979" y="9207"/>
                  </a:lnTo>
                  <a:cubicBezTo>
                    <a:pt x="8966" y="9043"/>
                    <a:pt x="8966" y="8893"/>
                    <a:pt x="8966" y="8792"/>
                  </a:cubicBezTo>
                  <a:lnTo>
                    <a:pt x="8966" y="8641"/>
                  </a:lnTo>
                  <a:lnTo>
                    <a:pt x="8916" y="8817"/>
                  </a:lnTo>
                  <a:cubicBezTo>
                    <a:pt x="8891" y="8918"/>
                    <a:pt x="8853" y="9081"/>
                    <a:pt x="8815" y="9270"/>
                  </a:cubicBezTo>
                  <a:cubicBezTo>
                    <a:pt x="8777" y="9458"/>
                    <a:pt x="8765" y="9672"/>
                    <a:pt x="8740" y="9899"/>
                  </a:cubicBezTo>
                  <a:cubicBezTo>
                    <a:pt x="8727" y="10125"/>
                    <a:pt x="8740" y="10351"/>
                    <a:pt x="8740" y="10590"/>
                  </a:cubicBezTo>
                  <a:cubicBezTo>
                    <a:pt x="8740" y="10817"/>
                    <a:pt x="8802" y="11018"/>
                    <a:pt x="8840" y="11219"/>
                  </a:cubicBezTo>
                  <a:lnTo>
                    <a:pt x="8853" y="11269"/>
                  </a:lnTo>
                  <a:cubicBezTo>
                    <a:pt x="8828" y="11257"/>
                    <a:pt x="8799" y="11250"/>
                    <a:pt x="8771" y="11250"/>
                  </a:cubicBezTo>
                  <a:cubicBezTo>
                    <a:pt x="8743" y="11250"/>
                    <a:pt x="8714" y="11257"/>
                    <a:pt x="8689" y="11269"/>
                  </a:cubicBezTo>
                  <a:cubicBezTo>
                    <a:pt x="8576" y="11320"/>
                    <a:pt x="8488" y="11420"/>
                    <a:pt x="8425" y="11533"/>
                  </a:cubicBezTo>
                  <a:cubicBezTo>
                    <a:pt x="7935" y="12577"/>
                    <a:pt x="7570" y="13684"/>
                    <a:pt x="7369" y="14815"/>
                  </a:cubicBezTo>
                  <a:cubicBezTo>
                    <a:pt x="7331" y="15029"/>
                    <a:pt x="7294" y="15255"/>
                    <a:pt x="7256" y="15482"/>
                  </a:cubicBezTo>
                  <a:cubicBezTo>
                    <a:pt x="7231" y="15645"/>
                    <a:pt x="7205" y="15796"/>
                    <a:pt x="7180" y="15972"/>
                  </a:cubicBezTo>
                  <a:cubicBezTo>
                    <a:pt x="7180" y="15708"/>
                    <a:pt x="7193" y="15457"/>
                    <a:pt x="7205" y="15205"/>
                  </a:cubicBezTo>
                  <a:cubicBezTo>
                    <a:pt x="7218" y="14928"/>
                    <a:pt x="7243" y="14639"/>
                    <a:pt x="7294" y="14350"/>
                  </a:cubicBezTo>
                  <a:cubicBezTo>
                    <a:pt x="7331" y="14136"/>
                    <a:pt x="7369" y="13935"/>
                    <a:pt x="7444" y="13721"/>
                  </a:cubicBezTo>
                  <a:cubicBezTo>
                    <a:pt x="7457" y="13646"/>
                    <a:pt x="7482" y="13583"/>
                    <a:pt x="7495" y="13545"/>
                  </a:cubicBezTo>
                  <a:lnTo>
                    <a:pt x="7507" y="13482"/>
                  </a:lnTo>
                  <a:lnTo>
                    <a:pt x="7482" y="13545"/>
                  </a:lnTo>
                  <a:cubicBezTo>
                    <a:pt x="7457" y="13583"/>
                    <a:pt x="7419" y="13633"/>
                    <a:pt x="7382" y="13721"/>
                  </a:cubicBezTo>
                  <a:cubicBezTo>
                    <a:pt x="7281" y="13935"/>
                    <a:pt x="7205" y="14149"/>
                    <a:pt x="7130" y="14375"/>
                  </a:cubicBezTo>
                  <a:cubicBezTo>
                    <a:pt x="7055" y="14677"/>
                    <a:pt x="6992" y="14991"/>
                    <a:pt x="6941" y="15306"/>
                  </a:cubicBezTo>
                  <a:cubicBezTo>
                    <a:pt x="6904" y="15633"/>
                    <a:pt x="6891" y="15985"/>
                    <a:pt x="6879" y="16312"/>
                  </a:cubicBezTo>
                  <a:cubicBezTo>
                    <a:pt x="6853" y="16651"/>
                    <a:pt x="6879" y="16966"/>
                    <a:pt x="6853" y="17267"/>
                  </a:cubicBezTo>
                  <a:cubicBezTo>
                    <a:pt x="6841" y="17242"/>
                    <a:pt x="6816" y="17230"/>
                    <a:pt x="6803" y="17217"/>
                  </a:cubicBezTo>
                  <a:cubicBezTo>
                    <a:pt x="6778" y="17204"/>
                    <a:pt x="6750" y="17198"/>
                    <a:pt x="6721" y="17198"/>
                  </a:cubicBezTo>
                  <a:cubicBezTo>
                    <a:pt x="6693" y="17198"/>
                    <a:pt x="6665" y="17204"/>
                    <a:pt x="6640" y="17217"/>
                  </a:cubicBezTo>
                  <a:cubicBezTo>
                    <a:pt x="6476" y="17293"/>
                    <a:pt x="6350" y="17443"/>
                    <a:pt x="6313" y="17619"/>
                  </a:cubicBezTo>
                  <a:cubicBezTo>
                    <a:pt x="6212" y="17997"/>
                    <a:pt x="5873" y="19078"/>
                    <a:pt x="5458" y="19606"/>
                  </a:cubicBezTo>
                  <a:cubicBezTo>
                    <a:pt x="4753" y="20487"/>
                    <a:pt x="4464" y="21040"/>
                    <a:pt x="4112" y="22649"/>
                  </a:cubicBezTo>
                  <a:cubicBezTo>
                    <a:pt x="4049" y="22951"/>
                    <a:pt x="3986" y="23328"/>
                    <a:pt x="3936" y="23718"/>
                  </a:cubicBezTo>
                  <a:cubicBezTo>
                    <a:pt x="3911" y="23555"/>
                    <a:pt x="3873" y="23416"/>
                    <a:pt x="3848" y="23291"/>
                  </a:cubicBezTo>
                  <a:cubicBezTo>
                    <a:pt x="3798" y="23140"/>
                    <a:pt x="3760" y="23027"/>
                    <a:pt x="3722" y="22939"/>
                  </a:cubicBezTo>
                  <a:lnTo>
                    <a:pt x="3659" y="22813"/>
                  </a:lnTo>
                  <a:lnTo>
                    <a:pt x="3659" y="22989"/>
                  </a:lnTo>
                  <a:cubicBezTo>
                    <a:pt x="3672" y="23089"/>
                    <a:pt x="3672" y="23240"/>
                    <a:pt x="3672" y="23416"/>
                  </a:cubicBezTo>
                  <a:cubicBezTo>
                    <a:pt x="3685" y="23592"/>
                    <a:pt x="3697" y="23794"/>
                    <a:pt x="3685" y="24020"/>
                  </a:cubicBezTo>
                  <a:cubicBezTo>
                    <a:pt x="3685" y="24246"/>
                    <a:pt x="3685" y="24485"/>
                    <a:pt x="3672" y="24724"/>
                  </a:cubicBezTo>
                  <a:cubicBezTo>
                    <a:pt x="3659" y="24963"/>
                    <a:pt x="3647" y="25202"/>
                    <a:pt x="3622" y="25441"/>
                  </a:cubicBezTo>
                  <a:cubicBezTo>
                    <a:pt x="3597" y="25680"/>
                    <a:pt x="3584" y="25894"/>
                    <a:pt x="3546" y="26082"/>
                  </a:cubicBezTo>
                  <a:cubicBezTo>
                    <a:pt x="3219" y="26485"/>
                    <a:pt x="2880" y="26874"/>
                    <a:pt x="2528" y="27264"/>
                  </a:cubicBezTo>
                  <a:cubicBezTo>
                    <a:pt x="1723" y="28182"/>
                    <a:pt x="905" y="29088"/>
                    <a:pt x="76" y="29980"/>
                  </a:cubicBezTo>
                  <a:cubicBezTo>
                    <a:pt x="25" y="30031"/>
                    <a:pt x="0" y="30094"/>
                    <a:pt x="13" y="30157"/>
                  </a:cubicBezTo>
                  <a:cubicBezTo>
                    <a:pt x="21" y="30199"/>
                    <a:pt x="47" y="30225"/>
                    <a:pt x="83" y="30225"/>
                  </a:cubicBezTo>
                  <a:cubicBezTo>
                    <a:pt x="99" y="30225"/>
                    <a:pt x="118" y="30219"/>
                    <a:pt x="138" y="30207"/>
                  </a:cubicBezTo>
                  <a:cubicBezTo>
                    <a:pt x="1107" y="29477"/>
                    <a:pt x="1987" y="28673"/>
                    <a:pt x="2792" y="27780"/>
                  </a:cubicBezTo>
                  <a:cubicBezTo>
                    <a:pt x="3307" y="27227"/>
                    <a:pt x="3823" y="26636"/>
                    <a:pt x="4313" y="26032"/>
                  </a:cubicBezTo>
                  <a:lnTo>
                    <a:pt x="4439" y="25944"/>
                  </a:lnTo>
                  <a:cubicBezTo>
                    <a:pt x="4665" y="25780"/>
                    <a:pt x="4904" y="25642"/>
                    <a:pt x="5168" y="25516"/>
                  </a:cubicBezTo>
                  <a:cubicBezTo>
                    <a:pt x="5370" y="25403"/>
                    <a:pt x="5583" y="25315"/>
                    <a:pt x="5810" y="25227"/>
                  </a:cubicBezTo>
                  <a:cubicBezTo>
                    <a:pt x="5898" y="25189"/>
                    <a:pt x="5986" y="25164"/>
                    <a:pt x="6061" y="25139"/>
                  </a:cubicBezTo>
                  <a:cubicBezTo>
                    <a:pt x="6124" y="25114"/>
                    <a:pt x="6187" y="25089"/>
                    <a:pt x="6262" y="25076"/>
                  </a:cubicBezTo>
                  <a:lnTo>
                    <a:pt x="6438" y="25013"/>
                  </a:lnTo>
                  <a:lnTo>
                    <a:pt x="6275" y="24988"/>
                  </a:lnTo>
                  <a:lnTo>
                    <a:pt x="6086" y="24988"/>
                  </a:lnTo>
                  <a:cubicBezTo>
                    <a:pt x="6011" y="25001"/>
                    <a:pt x="5923" y="25001"/>
                    <a:pt x="5835" y="25013"/>
                  </a:cubicBezTo>
                  <a:cubicBezTo>
                    <a:pt x="5747" y="25026"/>
                    <a:pt x="5646" y="25051"/>
                    <a:pt x="5533" y="25076"/>
                  </a:cubicBezTo>
                  <a:cubicBezTo>
                    <a:pt x="5697" y="25001"/>
                    <a:pt x="5898" y="24925"/>
                    <a:pt x="6099" y="24850"/>
                  </a:cubicBezTo>
                  <a:cubicBezTo>
                    <a:pt x="6300" y="24762"/>
                    <a:pt x="6564" y="24636"/>
                    <a:pt x="6803" y="24536"/>
                  </a:cubicBezTo>
                  <a:cubicBezTo>
                    <a:pt x="7029" y="24422"/>
                    <a:pt x="7281" y="24297"/>
                    <a:pt x="7507" y="24196"/>
                  </a:cubicBezTo>
                  <a:cubicBezTo>
                    <a:pt x="7734" y="24095"/>
                    <a:pt x="7947" y="23970"/>
                    <a:pt x="8123" y="23882"/>
                  </a:cubicBezTo>
                  <a:lnTo>
                    <a:pt x="8564" y="23643"/>
                  </a:lnTo>
                  <a:lnTo>
                    <a:pt x="8727" y="23542"/>
                  </a:lnTo>
                  <a:lnTo>
                    <a:pt x="8727" y="23542"/>
                  </a:lnTo>
                  <a:lnTo>
                    <a:pt x="8576" y="23567"/>
                  </a:lnTo>
                  <a:lnTo>
                    <a:pt x="8149" y="23668"/>
                  </a:lnTo>
                  <a:lnTo>
                    <a:pt x="8123" y="23668"/>
                  </a:lnTo>
                  <a:lnTo>
                    <a:pt x="8161" y="23643"/>
                  </a:lnTo>
                  <a:cubicBezTo>
                    <a:pt x="8501" y="23454"/>
                    <a:pt x="8840" y="23253"/>
                    <a:pt x="9167" y="23052"/>
                  </a:cubicBezTo>
                  <a:cubicBezTo>
                    <a:pt x="9456" y="22851"/>
                    <a:pt x="9746" y="22637"/>
                    <a:pt x="10022" y="22410"/>
                  </a:cubicBezTo>
                  <a:cubicBezTo>
                    <a:pt x="10236" y="22222"/>
                    <a:pt x="10425" y="22033"/>
                    <a:pt x="10601" y="21819"/>
                  </a:cubicBezTo>
                  <a:cubicBezTo>
                    <a:pt x="10676" y="21744"/>
                    <a:pt x="10714" y="21681"/>
                    <a:pt x="10752" y="21643"/>
                  </a:cubicBezTo>
                  <a:lnTo>
                    <a:pt x="10802" y="21568"/>
                  </a:lnTo>
                  <a:lnTo>
                    <a:pt x="10752" y="21631"/>
                  </a:lnTo>
                  <a:cubicBezTo>
                    <a:pt x="10714" y="21656"/>
                    <a:pt x="10651" y="21706"/>
                    <a:pt x="10588" y="21769"/>
                  </a:cubicBezTo>
                  <a:cubicBezTo>
                    <a:pt x="10399" y="21933"/>
                    <a:pt x="10211" y="22084"/>
                    <a:pt x="9997" y="22222"/>
                  </a:cubicBezTo>
                  <a:cubicBezTo>
                    <a:pt x="9733" y="22410"/>
                    <a:pt x="9456" y="22574"/>
                    <a:pt x="9167" y="22737"/>
                  </a:cubicBezTo>
                  <a:cubicBezTo>
                    <a:pt x="9808" y="22209"/>
                    <a:pt x="10387" y="21618"/>
                    <a:pt x="10902" y="20977"/>
                  </a:cubicBezTo>
                  <a:cubicBezTo>
                    <a:pt x="13543" y="17808"/>
                    <a:pt x="14449" y="15557"/>
                    <a:pt x="14486" y="15469"/>
                  </a:cubicBezTo>
                  <a:cubicBezTo>
                    <a:pt x="14549" y="15331"/>
                    <a:pt x="14549" y="15180"/>
                    <a:pt x="14474" y="15054"/>
                  </a:cubicBezTo>
                  <a:cubicBezTo>
                    <a:pt x="14461" y="15042"/>
                    <a:pt x="14436" y="15029"/>
                    <a:pt x="14423" y="15016"/>
                  </a:cubicBezTo>
                  <a:cubicBezTo>
                    <a:pt x="14398" y="15004"/>
                    <a:pt x="14361" y="15004"/>
                    <a:pt x="14335" y="15004"/>
                  </a:cubicBezTo>
                  <a:cubicBezTo>
                    <a:pt x="14411" y="14928"/>
                    <a:pt x="14486" y="14853"/>
                    <a:pt x="14549" y="14765"/>
                  </a:cubicBezTo>
                  <a:cubicBezTo>
                    <a:pt x="14788" y="14501"/>
                    <a:pt x="15027" y="14212"/>
                    <a:pt x="15228" y="13948"/>
                  </a:cubicBezTo>
                  <a:cubicBezTo>
                    <a:pt x="15429" y="13684"/>
                    <a:pt x="15631" y="13407"/>
                    <a:pt x="15782" y="13181"/>
                  </a:cubicBezTo>
                  <a:cubicBezTo>
                    <a:pt x="15945" y="12954"/>
                    <a:pt x="16058" y="12753"/>
                    <a:pt x="16146" y="12615"/>
                  </a:cubicBezTo>
                  <a:lnTo>
                    <a:pt x="16272" y="12388"/>
                  </a:lnTo>
                  <a:lnTo>
                    <a:pt x="16121" y="12564"/>
                  </a:lnTo>
                  <a:cubicBezTo>
                    <a:pt x="15995" y="12715"/>
                    <a:pt x="15857" y="12891"/>
                    <a:pt x="15681" y="13080"/>
                  </a:cubicBezTo>
                  <a:lnTo>
                    <a:pt x="15631" y="13130"/>
                  </a:lnTo>
                  <a:cubicBezTo>
                    <a:pt x="15995" y="12325"/>
                    <a:pt x="16209" y="11269"/>
                    <a:pt x="16398" y="10314"/>
                  </a:cubicBezTo>
                  <a:cubicBezTo>
                    <a:pt x="16536" y="9622"/>
                    <a:pt x="16687" y="8918"/>
                    <a:pt x="16838" y="8603"/>
                  </a:cubicBezTo>
                  <a:cubicBezTo>
                    <a:pt x="17278" y="7685"/>
                    <a:pt x="17970" y="6440"/>
                    <a:pt x="17982" y="6428"/>
                  </a:cubicBezTo>
                  <a:cubicBezTo>
                    <a:pt x="18070" y="6302"/>
                    <a:pt x="18083" y="6126"/>
                    <a:pt x="18032" y="5975"/>
                  </a:cubicBezTo>
                  <a:cubicBezTo>
                    <a:pt x="18007" y="5950"/>
                    <a:pt x="17982" y="5925"/>
                    <a:pt x="17957" y="5900"/>
                  </a:cubicBezTo>
                  <a:cubicBezTo>
                    <a:pt x="17929" y="5892"/>
                    <a:pt x="17901" y="5888"/>
                    <a:pt x="17874" y="5888"/>
                  </a:cubicBezTo>
                  <a:cubicBezTo>
                    <a:pt x="17814" y="5888"/>
                    <a:pt x="17757" y="5907"/>
                    <a:pt x="17705" y="5950"/>
                  </a:cubicBezTo>
                  <a:cubicBezTo>
                    <a:pt x="17316" y="6227"/>
                    <a:pt x="16938" y="6529"/>
                    <a:pt x="16586" y="6855"/>
                  </a:cubicBezTo>
                  <a:cubicBezTo>
                    <a:pt x="16649" y="6780"/>
                    <a:pt x="16712" y="6705"/>
                    <a:pt x="16775" y="6629"/>
                  </a:cubicBezTo>
                  <a:lnTo>
                    <a:pt x="16838" y="6579"/>
                  </a:lnTo>
                  <a:cubicBezTo>
                    <a:pt x="16989" y="6428"/>
                    <a:pt x="17140" y="6277"/>
                    <a:pt x="17303" y="6139"/>
                  </a:cubicBezTo>
                  <a:cubicBezTo>
                    <a:pt x="17454" y="6000"/>
                    <a:pt x="17617" y="5837"/>
                    <a:pt x="17756" y="5699"/>
                  </a:cubicBezTo>
                  <a:cubicBezTo>
                    <a:pt x="17907" y="5560"/>
                    <a:pt x="18045" y="5409"/>
                    <a:pt x="18171" y="5309"/>
                  </a:cubicBezTo>
                  <a:cubicBezTo>
                    <a:pt x="18284" y="5196"/>
                    <a:pt x="18384" y="5082"/>
                    <a:pt x="18447" y="5020"/>
                  </a:cubicBezTo>
                  <a:lnTo>
                    <a:pt x="18561" y="4894"/>
                  </a:lnTo>
                  <a:lnTo>
                    <a:pt x="18447" y="4944"/>
                  </a:lnTo>
                  <a:cubicBezTo>
                    <a:pt x="18372" y="4982"/>
                    <a:pt x="18259" y="5045"/>
                    <a:pt x="18133" y="5120"/>
                  </a:cubicBezTo>
                  <a:lnTo>
                    <a:pt x="18070" y="5158"/>
                  </a:lnTo>
                  <a:lnTo>
                    <a:pt x="18070" y="5133"/>
                  </a:lnTo>
                  <a:cubicBezTo>
                    <a:pt x="18120" y="4315"/>
                    <a:pt x="18322" y="3511"/>
                    <a:pt x="18649" y="2769"/>
                  </a:cubicBezTo>
                  <a:cubicBezTo>
                    <a:pt x="19340" y="1310"/>
                    <a:pt x="19353" y="530"/>
                    <a:pt x="18686" y="103"/>
                  </a:cubicBezTo>
                  <a:lnTo>
                    <a:pt x="18623" y="65"/>
                  </a:lnTo>
                  <a:cubicBezTo>
                    <a:pt x="18534" y="21"/>
                    <a:pt x="18441" y="1"/>
                    <a:pt x="183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3" name="Google Shape;10143;p59"/>
            <p:cNvSpPr/>
            <p:nvPr/>
          </p:nvSpPr>
          <p:spPr>
            <a:xfrm>
              <a:off x="3519200" y="887175"/>
              <a:ext cx="109725" cy="94025"/>
            </a:xfrm>
            <a:custGeom>
              <a:avLst/>
              <a:gdLst/>
              <a:ahLst/>
              <a:cxnLst/>
              <a:rect l="l" t="t" r="r" b="b"/>
              <a:pathLst>
                <a:path w="4389" h="3761" extrusionOk="0">
                  <a:moveTo>
                    <a:pt x="4389" y="1"/>
                  </a:moveTo>
                  <a:lnTo>
                    <a:pt x="4200" y="164"/>
                  </a:lnTo>
                  <a:cubicBezTo>
                    <a:pt x="4075" y="265"/>
                    <a:pt x="3911" y="416"/>
                    <a:pt x="3697" y="592"/>
                  </a:cubicBezTo>
                  <a:cubicBezTo>
                    <a:pt x="3496" y="755"/>
                    <a:pt x="3257" y="969"/>
                    <a:pt x="3006" y="1183"/>
                  </a:cubicBezTo>
                  <a:cubicBezTo>
                    <a:pt x="2742" y="1409"/>
                    <a:pt x="2478" y="1648"/>
                    <a:pt x="2201" y="1874"/>
                  </a:cubicBezTo>
                  <a:cubicBezTo>
                    <a:pt x="1924" y="2101"/>
                    <a:pt x="1660" y="2340"/>
                    <a:pt x="1396" y="2553"/>
                  </a:cubicBezTo>
                  <a:cubicBezTo>
                    <a:pt x="1145" y="2767"/>
                    <a:pt x="906" y="2981"/>
                    <a:pt x="692" y="3157"/>
                  </a:cubicBezTo>
                  <a:cubicBezTo>
                    <a:pt x="491" y="3333"/>
                    <a:pt x="315" y="3484"/>
                    <a:pt x="189" y="3584"/>
                  </a:cubicBezTo>
                  <a:lnTo>
                    <a:pt x="0" y="3761"/>
                  </a:lnTo>
                  <a:lnTo>
                    <a:pt x="202" y="3647"/>
                  </a:lnTo>
                  <a:cubicBezTo>
                    <a:pt x="327" y="3584"/>
                    <a:pt x="503" y="3471"/>
                    <a:pt x="730" y="3333"/>
                  </a:cubicBezTo>
                  <a:cubicBezTo>
                    <a:pt x="943" y="3207"/>
                    <a:pt x="1195" y="3019"/>
                    <a:pt x="1459" y="2830"/>
                  </a:cubicBezTo>
                  <a:cubicBezTo>
                    <a:pt x="1723" y="2641"/>
                    <a:pt x="2000" y="2415"/>
                    <a:pt x="2276" y="2189"/>
                  </a:cubicBezTo>
                  <a:cubicBezTo>
                    <a:pt x="2553" y="1950"/>
                    <a:pt x="2830" y="1686"/>
                    <a:pt x="3081" y="1447"/>
                  </a:cubicBezTo>
                  <a:cubicBezTo>
                    <a:pt x="3333" y="1208"/>
                    <a:pt x="3559" y="956"/>
                    <a:pt x="3760" y="755"/>
                  </a:cubicBezTo>
                  <a:cubicBezTo>
                    <a:pt x="3961" y="541"/>
                    <a:pt x="4112" y="353"/>
                    <a:pt x="4225" y="214"/>
                  </a:cubicBezTo>
                  <a:lnTo>
                    <a:pt x="438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4" name="Google Shape;10144;p59"/>
            <p:cNvSpPr/>
            <p:nvPr/>
          </p:nvSpPr>
          <p:spPr>
            <a:xfrm>
              <a:off x="3577675" y="679375"/>
              <a:ext cx="126700" cy="180175"/>
            </a:xfrm>
            <a:custGeom>
              <a:avLst/>
              <a:gdLst/>
              <a:ahLst/>
              <a:cxnLst/>
              <a:rect l="l" t="t" r="r" b="b"/>
              <a:pathLst>
                <a:path w="5068" h="7207" extrusionOk="0">
                  <a:moveTo>
                    <a:pt x="5068" y="1"/>
                  </a:moveTo>
                  <a:lnTo>
                    <a:pt x="4804" y="252"/>
                  </a:lnTo>
                  <a:cubicBezTo>
                    <a:pt x="4728" y="328"/>
                    <a:pt x="4628" y="441"/>
                    <a:pt x="4527" y="567"/>
                  </a:cubicBezTo>
                  <a:cubicBezTo>
                    <a:pt x="4414" y="692"/>
                    <a:pt x="4288" y="831"/>
                    <a:pt x="4162" y="994"/>
                  </a:cubicBezTo>
                  <a:cubicBezTo>
                    <a:pt x="3898" y="1309"/>
                    <a:pt x="3622" y="1711"/>
                    <a:pt x="3320" y="2151"/>
                  </a:cubicBezTo>
                  <a:cubicBezTo>
                    <a:pt x="3031" y="2579"/>
                    <a:pt x="2742" y="3069"/>
                    <a:pt x="2452" y="3547"/>
                  </a:cubicBezTo>
                  <a:cubicBezTo>
                    <a:pt x="2163" y="4025"/>
                    <a:pt x="1886" y="4503"/>
                    <a:pt x="1610" y="4943"/>
                  </a:cubicBezTo>
                  <a:cubicBezTo>
                    <a:pt x="1333" y="5383"/>
                    <a:pt x="1069" y="5785"/>
                    <a:pt x="830" y="6112"/>
                  </a:cubicBezTo>
                  <a:cubicBezTo>
                    <a:pt x="717" y="6288"/>
                    <a:pt x="604" y="6426"/>
                    <a:pt x="503" y="6565"/>
                  </a:cubicBezTo>
                  <a:lnTo>
                    <a:pt x="365" y="6753"/>
                  </a:lnTo>
                  <a:lnTo>
                    <a:pt x="239" y="6904"/>
                  </a:lnTo>
                  <a:lnTo>
                    <a:pt x="0" y="7206"/>
                  </a:lnTo>
                  <a:lnTo>
                    <a:pt x="277" y="6955"/>
                  </a:lnTo>
                  <a:lnTo>
                    <a:pt x="403" y="6816"/>
                  </a:lnTo>
                  <a:lnTo>
                    <a:pt x="566" y="6653"/>
                  </a:lnTo>
                  <a:cubicBezTo>
                    <a:pt x="679" y="6527"/>
                    <a:pt x="805" y="6401"/>
                    <a:pt x="931" y="6238"/>
                  </a:cubicBezTo>
                  <a:cubicBezTo>
                    <a:pt x="1195" y="5923"/>
                    <a:pt x="1484" y="5521"/>
                    <a:pt x="1786" y="5094"/>
                  </a:cubicBezTo>
                  <a:cubicBezTo>
                    <a:pt x="2088" y="4666"/>
                    <a:pt x="2377" y="4176"/>
                    <a:pt x="2666" y="3698"/>
                  </a:cubicBezTo>
                  <a:cubicBezTo>
                    <a:pt x="2955" y="3220"/>
                    <a:pt x="3232" y="2742"/>
                    <a:pt x="3509" y="2302"/>
                  </a:cubicBezTo>
                  <a:cubicBezTo>
                    <a:pt x="3773" y="1849"/>
                    <a:pt x="4024" y="1434"/>
                    <a:pt x="4263" y="1107"/>
                  </a:cubicBezTo>
                  <a:cubicBezTo>
                    <a:pt x="4376" y="931"/>
                    <a:pt x="4489" y="780"/>
                    <a:pt x="4577" y="642"/>
                  </a:cubicBezTo>
                  <a:cubicBezTo>
                    <a:pt x="4665" y="504"/>
                    <a:pt x="4766" y="391"/>
                    <a:pt x="4842" y="303"/>
                  </a:cubicBezTo>
                  <a:lnTo>
                    <a:pt x="50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5" name="Google Shape;10145;p59"/>
            <p:cNvSpPr/>
            <p:nvPr/>
          </p:nvSpPr>
          <p:spPr>
            <a:xfrm>
              <a:off x="3583325" y="596375"/>
              <a:ext cx="23300" cy="127975"/>
            </a:xfrm>
            <a:custGeom>
              <a:avLst/>
              <a:gdLst/>
              <a:ahLst/>
              <a:cxnLst/>
              <a:rect l="l" t="t" r="r" b="b"/>
              <a:pathLst>
                <a:path w="932" h="5119" extrusionOk="0">
                  <a:moveTo>
                    <a:pt x="831" y="1"/>
                  </a:moveTo>
                  <a:lnTo>
                    <a:pt x="780" y="51"/>
                  </a:lnTo>
                  <a:cubicBezTo>
                    <a:pt x="755" y="89"/>
                    <a:pt x="717" y="139"/>
                    <a:pt x="667" y="215"/>
                  </a:cubicBezTo>
                  <a:cubicBezTo>
                    <a:pt x="529" y="416"/>
                    <a:pt x="403" y="642"/>
                    <a:pt x="315" y="869"/>
                  </a:cubicBezTo>
                  <a:cubicBezTo>
                    <a:pt x="177" y="1196"/>
                    <a:pt x="89" y="1535"/>
                    <a:pt x="51" y="1875"/>
                  </a:cubicBezTo>
                  <a:cubicBezTo>
                    <a:pt x="1" y="2227"/>
                    <a:pt x="26" y="2579"/>
                    <a:pt x="114" y="2918"/>
                  </a:cubicBezTo>
                  <a:cubicBezTo>
                    <a:pt x="202" y="3195"/>
                    <a:pt x="315" y="3459"/>
                    <a:pt x="441" y="3711"/>
                  </a:cubicBezTo>
                  <a:cubicBezTo>
                    <a:pt x="554" y="3912"/>
                    <a:pt x="654" y="4126"/>
                    <a:pt x="730" y="4352"/>
                  </a:cubicBezTo>
                  <a:cubicBezTo>
                    <a:pt x="805" y="4515"/>
                    <a:pt x="843" y="4704"/>
                    <a:pt x="856" y="4880"/>
                  </a:cubicBezTo>
                  <a:cubicBezTo>
                    <a:pt x="868" y="4955"/>
                    <a:pt x="868" y="5031"/>
                    <a:pt x="868" y="5119"/>
                  </a:cubicBezTo>
                  <a:cubicBezTo>
                    <a:pt x="893" y="5031"/>
                    <a:pt x="906" y="4943"/>
                    <a:pt x="919" y="4855"/>
                  </a:cubicBezTo>
                  <a:cubicBezTo>
                    <a:pt x="931" y="4641"/>
                    <a:pt x="931" y="4427"/>
                    <a:pt x="893" y="4214"/>
                  </a:cubicBezTo>
                  <a:cubicBezTo>
                    <a:pt x="843" y="3962"/>
                    <a:pt x="780" y="3711"/>
                    <a:pt x="680" y="3459"/>
                  </a:cubicBezTo>
                  <a:cubicBezTo>
                    <a:pt x="566" y="3208"/>
                    <a:pt x="478" y="2943"/>
                    <a:pt x="403" y="2679"/>
                  </a:cubicBezTo>
                  <a:cubicBezTo>
                    <a:pt x="315" y="2390"/>
                    <a:pt x="277" y="2088"/>
                    <a:pt x="302" y="1787"/>
                  </a:cubicBezTo>
                  <a:cubicBezTo>
                    <a:pt x="315" y="1485"/>
                    <a:pt x="365" y="1196"/>
                    <a:pt x="466" y="906"/>
                  </a:cubicBezTo>
                  <a:cubicBezTo>
                    <a:pt x="516" y="680"/>
                    <a:pt x="604" y="454"/>
                    <a:pt x="705" y="240"/>
                  </a:cubicBezTo>
                  <a:cubicBezTo>
                    <a:pt x="742" y="164"/>
                    <a:pt x="768" y="102"/>
                    <a:pt x="793" y="64"/>
                  </a:cubicBezTo>
                  <a:lnTo>
                    <a:pt x="83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6" name="Google Shape;10146;p59"/>
            <p:cNvSpPr/>
            <p:nvPr/>
          </p:nvSpPr>
          <p:spPr>
            <a:xfrm>
              <a:off x="3661925" y="527850"/>
              <a:ext cx="83950" cy="116350"/>
            </a:xfrm>
            <a:custGeom>
              <a:avLst/>
              <a:gdLst/>
              <a:ahLst/>
              <a:cxnLst/>
              <a:rect l="l" t="t" r="r" b="b"/>
              <a:pathLst>
                <a:path w="3358" h="4654" extrusionOk="0">
                  <a:moveTo>
                    <a:pt x="3358" y="1"/>
                  </a:moveTo>
                  <a:lnTo>
                    <a:pt x="3194" y="152"/>
                  </a:lnTo>
                  <a:cubicBezTo>
                    <a:pt x="3081" y="265"/>
                    <a:pt x="2930" y="416"/>
                    <a:pt x="2754" y="604"/>
                  </a:cubicBezTo>
                  <a:cubicBezTo>
                    <a:pt x="2578" y="793"/>
                    <a:pt x="2364" y="1019"/>
                    <a:pt x="2163" y="1283"/>
                  </a:cubicBezTo>
                  <a:cubicBezTo>
                    <a:pt x="1949" y="1535"/>
                    <a:pt x="1723" y="1824"/>
                    <a:pt x="1509" y="2113"/>
                  </a:cubicBezTo>
                  <a:cubicBezTo>
                    <a:pt x="1295" y="2415"/>
                    <a:pt x="1094" y="2717"/>
                    <a:pt x="906" y="3006"/>
                  </a:cubicBezTo>
                  <a:cubicBezTo>
                    <a:pt x="717" y="3295"/>
                    <a:pt x="554" y="3585"/>
                    <a:pt x="415" y="3823"/>
                  </a:cubicBezTo>
                  <a:cubicBezTo>
                    <a:pt x="277" y="4062"/>
                    <a:pt x="176" y="4276"/>
                    <a:pt x="101" y="4414"/>
                  </a:cubicBezTo>
                  <a:lnTo>
                    <a:pt x="0" y="4653"/>
                  </a:lnTo>
                  <a:lnTo>
                    <a:pt x="126" y="4440"/>
                  </a:lnTo>
                  <a:cubicBezTo>
                    <a:pt x="214" y="4301"/>
                    <a:pt x="327" y="4100"/>
                    <a:pt x="478" y="3874"/>
                  </a:cubicBezTo>
                  <a:cubicBezTo>
                    <a:pt x="629" y="3647"/>
                    <a:pt x="805" y="3383"/>
                    <a:pt x="994" y="3094"/>
                  </a:cubicBezTo>
                  <a:cubicBezTo>
                    <a:pt x="1170" y="2792"/>
                    <a:pt x="1384" y="2516"/>
                    <a:pt x="1597" y="2226"/>
                  </a:cubicBezTo>
                  <a:cubicBezTo>
                    <a:pt x="1811" y="1937"/>
                    <a:pt x="2025" y="1648"/>
                    <a:pt x="2226" y="1384"/>
                  </a:cubicBezTo>
                  <a:cubicBezTo>
                    <a:pt x="2427" y="1120"/>
                    <a:pt x="2628" y="881"/>
                    <a:pt x="2792" y="680"/>
                  </a:cubicBezTo>
                  <a:cubicBezTo>
                    <a:pt x="2968" y="479"/>
                    <a:pt x="3106" y="302"/>
                    <a:pt x="3207" y="189"/>
                  </a:cubicBezTo>
                  <a:lnTo>
                    <a:pt x="335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7" name="Google Shape;10147;p59"/>
            <p:cNvSpPr/>
            <p:nvPr/>
          </p:nvSpPr>
          <p:spPr>
            <a:xfrm>
              <a:off x="3631100" y="583175"/>
              <a:ext cx="21725" cy="73275"/>
            </a:xfrm>
            <a:custGeom>
              <a:avLst/>
              <a:gdLst/>
              <a:ahLst/>
              <a:cxnLst/>
              <a:rect l="l" t="t" r="r" b="b"/>
              <a:pathLst>
                <a:path w="869" h="2931" extrusionOk="0">
                  <a:moveTo>
                    <a:pt x="869" y="1"/>
                  </a:moveTo>
                  <a:lnTo>
                    <a:pt x="806" y="127"/>
                  </a:lnTo>
                  <a:cubicBezTo>
                    <a:pt x="768" y="202"/>
                    <a:pt x="705" y="315"/>
                    <a:pt x="642" y="454"/>
                  </a:cubicBezTo>
                  <a:cubicBezTo>
                    <a:pt x="579" y="592"/>
                    <a:pt x="529" y="755"/>
                    <a:pt x="466" y="931"/>
                  </a:cubicBezTo>
                  <a:cubicBezTo>
                    <a:pt x="403" y="1095"/>
                    <a:pt x="340" y="1283"/>
                    <a:pt x="290" y="1472"/>
                  </a:cubicBezTo>
                  <a:cubicBezTo>
                    <a:pt x="227" y="1648"/>
                    <a:pt x="190" y="1837"/>
                    <a:pt x="139" y="2013"/>
                  </a:cubicBezTo>
                  <a:cubicBezTo>
                    <a:pt x="102" y="2176"/>
                    <a:pt x="76" y="2340"/>
                    <a:pt x="51" y="2478"/>
                  </a:cubicBezTo>
                  <a:cubicBezTo>
                    <a:pt x="26" y="2616"/>
                    <a:pt x="14" y="2730"/>
                    <a:pt x="14" y="2805"/>
                  </a:cubicBezTo>
                  <a:lnTo>
                    <a:pt x="1" y="2931"/>
                  </a:lnTo>
                  <a:lnTo>
                    <a:pt x="39" y="2805"/>
                  </a:lnTo>
                  <a:lnTo>
                    <a:pt x="139" y="2466"/>
                  </a:lnTo>
                  <a:cubicBezTo>
                    <a:pt x="164" y="2340"/>
                    <a:pt x="215" y="2176"/>
                    <a:pt x="265" y="2000"/>
                  </a:cubicBezTo>
                  <a:cubicBezTo>
                    <a:pt x="315" y="1824"/>
                    <a:pt x="366" y="1648"/>
                    <a:pt x="428" y="1472"/>
                  </a:cubicBezTo>
                  <a:cubicBezTo>
                    <a:pt x="479" y="1283"/>
                    <a:pt x="529" y="1107"/>
                    <a:pt x="579" y="931"/>
                  </a:cubicBezTo>
                  <a:cubicBezTo>
                    <a:pt x="630" y="768"/>
                    <a:pt x="680" y="604"/>
                    <a:pt x="730" y="466"/>
                  </a:cubicBezTo>
                  <a:lnTo>
                    <a:pt x="831" y="139"/>
                  </a:lnTo>
                  <a:lnTo>
                    <a:pt x="8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8" name="Google Shape;10148;p59"/>
            <p:cNvSpPr/>
            <p:nvPr/>
          </p:nvSpPr>
          <p:spPr>
            <a:xfrm>
              <a:off x="3596850" y="790350"/>
              <a:ext cx="79250" cy="91500"/>
            </a:xfrm>
            <a:custGeom>
              <a:avLst/>
              <a:gdLst/>
              <a:ahLst/>
              <a:cxnLst/>
              <a:rect l="l" t="t" r="r" b="b"/>
              <a:pathLst>
                <a:path w="3170" h="3660" extrusionOk="0">
                  <a:moveTo>
                    <a:pt x="3169" y="1"/>
                  </a:moveTo>
                  <a:lnTo>
                    <a:pt x="3031" y="152"/>
                  </a:lnTo>
                  <a:lnTo>
                    <a:pt x="2666" y="566"/>
                  </a:lnTo>
                  <a:lnTo>
                    <a:pt x="2163" y="1158"/>
                  </a:lnTo>
                  <a:cubicBezTo>
                    <a:pt x="1975" y="1371"/>
                    <a:pt x="1773" y="1598"/>
                    <a:pt x="1585" y="1824"/>
                  </a:cubicBezTo>
                  <a:cubicBezTo>
                    <a:pt x="1384" y="2050"/>
                    <a:pt x="1182" y="2289"/>
                    <a:pt x="1006" y="2503"/>
                  </a:cubicBezTo>
                  <a:lnTo>
                    <a:pt x="491" y="3081"/>
                  </a:lnTo>
                  <a:lnTo>
                    <a:pt x="139" y="3496"/>
                  </a:lnTo>
                  <a:lnTo>
                    <a:pt x="0" y="3660"/>
                  </a:lnTo>
                  <a:lnTo>
                    <a:pt x="151" y="3522"/>
                  </a:lnTo>
                  <a:cubicBezTo>
                    <a:pt x="239" y="3434"/>
                    <a:pt x="378" y="3320"/>
                    <a:pt x="528" y="3157"/>
                  </a:cubicBezTo>
                  <a:cubicBezTo>
                    <a:pt x="692" y="3006"/>
                    <a:pt x="868" y="2817"/>
                    <a:pt x="1057" y="2616"/>
                  </a:cubicBezTo>
                  <a:cubicBezTo>
                    <a:pt x="1245" y="2402"/>
                    <a:pt x="1459" y="2176"/>
                    <a:pt x="1648" y="1950"/>
                  </a:cubicBezTo>
                  <a:cubicBezTo>
                    <a:pt x="1849" y="1723"/>
                    <a:pt x="2050" y="1484"/>
                    <a:pt x="2226" y="1258"/>
                  </a:cubicBezTo>
                  <a:cubicBezTo>
                    <a:pt x="2402" y="1044"/>
                    <a:pt x="2566" y="818"/>
                    <a:pt x="2716" y="629"/>
                  </a:cubicBezTo>
                  <a:cubicBezTo>
                    <a:pt x="2855" y="453"/>
                    <a:pt x="2968" y="290"/>
                    <a:pt x="3043" y="177"/>
                  </a:cubicBezTo>
                  <a:lnTo>
                    <a:pt x="31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9" name="Google Shape;10149;p59"/>
            <p:cNvSpPr/>
            <p:nvPr/>
          </p:nvSpPr>
          <p:spPr>
            <a:xfrm>
              <a:off x="3450975" y="974575"/>
              <a:ext cx="110050" cy="92450"/>
            </a:xfrm>
            <a:custGeom>
              <a:avLst/>
              <a:gdLst/>
              <a:ahLst/>
              <a:cxnLst/>
              <a:rect l="l" t="t" r="r" b="b"/>
              <a:pathLst>
                <a:path w="4402" h="3698" extrusionOk="0">
                  <a:moveTo>
                    <a:pt x="4402" y="0"/>
                  </a:moveTo>
                  <a:lnTo>
                    <a:pt x="4226" y="202"/>
                  </a:lnTo>
                  <a:cubicBezTo>
                    <a:pt x="4113" y="327"/>
                    <a:pt x="3949" y="503"/>
                    <a:pt x="3760" y="717"/>
                  </a:cubicBezTo>
                  <a:cubicBezTo>
                    <a:pt x="3559" y="931"/>
                    <a:pt x="3333" y="1157"/>
                    <a:pt x="3081" y="1396"/>
                  </a:cubicBezTo>
                  <a:cubicBezTo>
                    <a:pt x="2830" y="1635"/>
                    <a:pt x="2553" y="1887"/>
                    <a:pt x="2277" y="2113"/>
                  </a:cubicBezTo>
                  <a:cubicBezTo>
                    <a:pt x="2000" y="2339"/>
                    <a:pt x="1711" y="2566"/>
                    <a:pt x="1447" y="2754"/>
                  </a:cubicBezTo>
                  <a:cubicBezTo>
                    <a:pt x="1183" y="2943"/>
                    <a:pt x="944" y="3119"/>
                    <a:pt x="730" y="3257"/>
                  </a:cubicBezTo>
                  <a:cubicBezTo>
                    <a:pt x="504" y="3383"/>
                    <a:pt x="328" y="3509"/>
                    <a:pt x="202" y="3584"/>
                  </a:cubicBezTo>
                  <a:lnTo>
                    <a:pt x="1" y="3697"/>
                  </a:lnTo>
                  <a:lnTo>
                    <a:pt x="202" y="3622"/>
                  </a:lnTo>
                  <a:cubicBezTo>
                    <a:pt x="328" y="3559"/>
                    <a:pt x="516" y="3471"/>
                    <a:pt x="730" y="3358"/>
                  </a:cubicBezTo>
                  <a:cubicBezTo>
                    <a:pt x="944" y="3232"/>
                    <a:pt x="1208" y="3081"/>
                    <a:pt x="1472" y="2905"/>
                  </a:cubicBezTo>
                  <a:cubicBezTo>
                    <a:pt x="1748" y="2717"/>
                    <a:pt x="2025" y="2503"/>
                    <a:pt x="2314" y="2276"/>
                  </a:cubicBezTo>
                  <a:cubicBezTo>
                    <a:pt x="2591" y="2038"/>
                    <a:pt x="2868" y="1786"/>
                    <a:pt x="3119" y="1522"/>
                  </a:cubicBezTo>
                  <a:cubicBezTo>
                    <a:pt x="3371" y="1270"/>
                    <a:pt x="3610" y="1019"/>
                    <a:pt x="3798" y="793"/>
                  </a:cubicBezTo>
                  <a:cubicBezTo>
                    <a:pt x="3987" y="566"/>
                    <a:pt x="4138" y="365"/>
                    <a:pt x="4238" y="227"/>
                  </a:cubicBezTo>
                  <a:lnTo>
                    <a:pt x="44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0" name="Google Shape;10150;p59"/>
            <p:cNvSpPr/>
            <p:nvPr/>
          </p:nvSpPr>
          <p:spPr>
            <a:xfrm>
              <a:off x="3417650" y="1008525"/>
              <a:ext cx="14175" cy="67300"/>
            </a:xfrm>
            <a:custGeom>
              <a:avLst/>
              <a:gdLst/>
              <a:ahLst/>
              <a:cxnLst/>
              <a:rect l="l" t="t" r="r" b="b"/>
              <a:pathLst>
                <a:path w="567" h="2692" extrusionOk="0">
                  <a:moveTo>
                    <a:pt x="567" y="1"/>
                  </a:moveTo>
                  <a:lnTo>
                    <a:pt x="516" y="114"/>
                  </a:lnTo>
                  <a:cubicBezTo>
                    <a:pt x="478" y="189"/>
                    <a:pt x="441" y="290"/>
                    <a:pt x="403" y="428"/>
                  </a:cubicBezTo>
                  <a:cubicBezTo>
                    <a:pt x="353" y="554"/>
                    <a:pt x="302" y="705"/>
                    <a:pt x="265" y="868"/>
                  </a:cubicBezTo>
                  <a:cubicBezTo>
                    <a:pt x="214" y="1032"/>
                    <a:pt x="177" y="1195"/>
                    <a:pt x="139" y="1371"/>
                  </a:cubicBezTo>
                  <a:cubicBezTo>
                    <a:pt x="101" y="1535"/>
                    <a:pt x="76" y="1711"/>
                    <a:pt x="51" y="1862"/>
                  </a:cubicBezTo>
                  <a:cubicBezTo>
                    <a:pt x="26" y="2025"/>
                    <a:pt x="26" y="2163"/>
                    <a:pt x="13" y="2289"/>
                  </a:cubicBezTo>
                  <a:cubicBezTo>
                    <a:pt x="1" y="2415"/>
                    <a:pt x="1" y="2515"/>
                    <a:pt x="1" y="2578"/>
                  </a:cubicBezTo>
                  <a:lnTo>
                    <a:pt x="1" y="2692"/>
                  </a:lnTo>
                  <a:lnTo>
                    <a:pt x="26" y="2578"/>
                  </a:lnTo>
                  <a:lnTo>
                    <a:pt x="101" y="2277"/>
                  </a:lnTo>
                  <a:lnTo>
                    <a:pt x="177" y="1836"/>
                  </a:lnTo>
                  <a:cubicBezTo>
                    <a:pt x="214" y="1686"/>
                    <a:pt x="252" y="1522"/>
                    <a:pt x="290" y="1346"/>
                  </a:cubicBezTo>
                  <a:cubicBezTo>
                    <a:pt x="328" y="1183"/>
                    <a:pt x="353" y="1019"/>
                    <a:pt x="390" y="856"/>
                  </a:cubicBezTo>
                  <a:cubicBezTo>
                    <a:pt x="416" y="705"/>
                    <a:pt x="441" y="554"/>
                    <a:pt x="478" y="428"/>
                  </a:cubicBezTo>
                  <a:lnTo>
                    <a:pt x="541" y="114"/>
                  </a:lnTo>
                  <a:lnTo>
                    <a:pt x="56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1" name="Google Shape;10151;p59"/>
            <p:cNvSpPr/>
            <p:nvPr/>
          </p:nvSpPr>
          <p:spPr>
            <a:xfrm>
              <a:off x="3472050" y="821475"/>
              <a:ext cx="36800" cy="163800"/>
            </a:xfrm>
            <a:custGeom>
              <a:avLst/>
              <a:gdLst/>
              <a:ahLst/>
              <a:cxnLst/>
              <a:rect l="l" t="t" r="r" b="b"/>
              <a:pathLst>
                <a:path w="1472" h="6552" extrusionOk="0">
                  <a:moveTo>
                    <a:pt x="1471" y="1"/>
                  </a:moveTo>
                  <a:cubicBezTo>
                    <a:pt x="1471" y="1"/>
                    <a:pt x="1471" y="101"/>
                    <a:pt x="1446" y="277"/>
                  </a:cubicBezTo>
                  <a:cubicBezTo>
                    <a:pt x="1421" y="453"/>
                    <a:pt x="1396" y="692"/>
                    <a:pt x="1346" y="994"/>
                  </a:cubicBezTo>
                  <a:cubicBezTo>
                    <a:pt x="1308" y="1296"/>
                    <a:pt x="1220" y="1660"/>
                    <a:pt x="1144" y="2038"/>
                  </a:cubicBezTo>
                  <a:cubicBezTo>
                    <a:pt x="1056" y="2427"/>
                    <a:pt x="943" y="2830"/>
                    <a:pt x="830" y="3245"/>
                  </a:cubicBezTo>
                  <a:cubicBezTo>
                    <a:pt x="704" y="3672"/>
                    <a:pt x="591" y="4075"/>
                    <a:pt x="478" y="4465"/>
                  </a:cubicBezTo>
                  <a:cubicBezTo>
                    <a:pt x="365" y="4842"/>
                    <a:pt x="277" y="5206"/>
                    <a:pt x="201" y="5521"/>
                  </a:cubicBezTo>
                  <a:cubicBezTo>
                    <a:pt x="126" y="5835"/>
                    <a:pt x="76" y="6087"/>
                    <a:pt x="38" y="6263"/>
                  </a:cubicBezTo>
                  <a:lnTo>
                    <a:pt x="0" y="6552"/>
                  </a:lnTo>
                  <a:lnTo>
                    <a:pt x="76" y="6263"/>
                  </a:lnTo>
                  <a:cubicBezTo>
                    <a:pt x="113" y="6087"/>
                    <a:pt x="189" y="5823"/>
                    <a:pt x="277" y="5521"/>
                  </a:cubicBezTo>
                  <a:cubicBezTo>
                    <a:pt x="365" y="5206"/>
                    <a:pt x="478" y="4842"/>
                    <a:pt x="591" y="4465"/>
                  </a:cubicBezTo>
                  <a:cubicBezTo>
                    <a:pt x="704" y="4075"/>
                    <a:pt x="830" y="3660"/>
                    <a:pt x="956" y="3245"/>
                  </a:cubicBezTo>
                  <a:cubicBezTo>
                    <a:pt x="1069" y="2830"/>
                    <a:pt x="1170" y="2415"/>
                    <a:pt x="1258" y="2025"/>
                  </a:cubicBezTo>
                  <a:cubicBezTo>
                    <a:pt x="1346" y="1635"/>
                    <a:pt x="1396" y="1283"/>
                    <a:pt x="1434" y="981"/>
                  </a:cubicBezTo>
                  <a:cubicBezTo>
                    <a:pt x="1459" y="742"/>
                    <a:pt x="1471" y="504"/>
                    <a:pt x="1471" y="265"/>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2" name="Google Shape;10152;p59"/>
            <p:cNvSpPr/>
            <p:nvPr/>
          </p:nvSpPr>
          <p:spPr>
            <a:xfrm>
              <a:off x="3545925" y="727175"/>
              <a:ext cx="13850" cy="130175"/>
            </a:xfrm>
            <a:custGeom>
              <a:avLst/>
              <a:gdLst/>
              <a:ahLst/>
              <a:cxnLst/>
              <a:rect l="l" t="t" r="r" b="b"/>
              <a:pathLst>
                <a:path w="554" h="5207" extrusionOk="0">
                  <a:moveTo>
                    <a:pt x="377" y="0"/>
                  </a:moveTo>
                  <a:lnTo>
                    <a:pt x="390" y="214"/>
                  </a:lnTo>
                  <a:cubicBezTo>
                    <a:pt x="390" y="352"/>
                    <a:pt x="403" y="541"/>
                    <a:pt x="415" y="780"/>
                  </a:cubicBezTo>
                  <a:cubicBezTo>
                    <a:pt x="415" y="1006"/>
                    <a:pt x="415" y="1295"/>
                    <a:pt x="415" y="1585"/>
                  </a:cubicBezTo>
                  <a:cubicBezTo>
                    <a:pt x="428" y="1874"/>
                    <a:pt x="403" y="2201"/>
                    <a:pt x="377" y="2528"/>
                  </a:cubicBezTo>
                  <a:cubicBezTo>
                    <a:pt x="352" y="2855"/>
                    <a:pt x="327" y="3182"/>
                    <a:pt x="289" y="3496"/>
                  </a:cubicBezTo>
                  <a:cubicBezTo>
                    <a:pt x="239" y="3810"/>
                    <a:pt x="201" y="4099"/>
                    <a:pt x="164" y="4364"/>
                  </a:cubicBezTo>
                  <a:cubicBezTo>
                    <a:pt x="113" y="4615"/>
                    <a:pt x="76" y="4829"/>
                    <a:pt x="50" y="4980"/>
                  </a:cubicBezTo>
                  <a:lnTo>
                    <a:pt x="0" y="5206"/>
                  </a:lnTo>
                  <a:lnTo>
                    <a:pt x="76" y="4980"/>
                  </a:lnTo>
                  <a:cubicBezTo>
                    <a:pt x="113" y="4816"/>
                    <a:pt x="189" y="4602"/>
                    <a:pt x="239" y="4351"/>
                  </a:cubicBezTo>
                  <a:cubicBezTo>
                    <a:pt x="302" y="4087"/>
                    <a:pt x="365" y="3785"/>
                    <a:pt x="415" y="3458"/>
                  </a:cubicBezTo>
                  <a:cubicBezTo>
                    <a:pt x="465" y="3144"/>
                    <a:pt x="503" y="2804"/>
                    <a:pt x="528" y="2465"/>
                  </a:cubicBezTo>
                  <a:cubicBezTo>
                    <a:pt x="553" y="2138"/>
                    <a:pt x="553" y="1811"/>
                    <a:pt x="553" y="1509"/>
                  </a:cubicBezTo>
                  <a:cubicBezTo>
                    <a:pt x="553" y="1207"/>
                    <a:pt x="516" y="943"/>
                    <a:pt x="491" y="729"/>
                  </a:cubicBezTo>
                  <a:cubicBezTo>
                    <a:pt x="465" y="503"/>
                    <a:pt x="440" y="314"/>
                    <a:pt x="415" y="201"/>
                  </a:cubicBezTo>
                  <a:lnTo>
                    <a:pt x="37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53" name="Google Shape;10153;p59"/>
          <p:cNvGrpSpPr/>
          <p:nvPr/>
        </p:nvGrpSpPr>
        <p:grpSpPr>
          <a:xfrm>
            <a:off x="7572306" y="704550"/>
            <a:ext cx="615525" cy="615593"/>
            <a:chOff x="7497213" y="704550"/>
            <a:chExt cx="615525" cy="615593"/>
          </a:xfrm>
        </p:grpSpPr>
        <p:sp>
          <p:nvSpPr>
            <p:cNvPr id="10154" name="Google Shape;10154;p59"/>
            <p:cNvSpPr/>
            <p:nvPr/>
          </p:nvSpPr>
          <p:spPr>
            <a:xfrm>
              <a:off x="7497213" y="70455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6" name="Google Shape;10156;p59"/>
            <p:cNvSpPr/>
            <p:nvPr/>
          </p:nvSpPr>
          <p:spPr>
            <a:xfrm>
              <a:off x="7568945" y="776293"/>
              <a:ext cx="472061" cy="471610"/>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 name="Picture 3"/>
          <p:cNvPicPr>
            <a:picLocks noChangeAspect="1"/>
          </p:cNvPicPr>
          <p:nvPr/>
        </p:nvPicPr>
        <p:blipFill>
          <a:blip r:embed="rId3"/>
          <a:stretch>
            <a:fillRect/>
          </a:stretch>
        </p:blipFill>
        <p:spPr>
          <a:xfrm>
            <a:off x="2868315" y="3207189"/>
            <a:ext cx="3340604" cy="1200633"/>
          </a:xfrm>
          <a:prstGeom prst="rect">
            <a:avLst/>
          </a:prstGeom>
        </p:spPr>
      </p:pic>
      <p:sp>
        <p:nvSpPr>
          <p:cNvPr id="468" name="TextBox 467"/>
          <p:cNvSpPr txBox="1"/>
          <p:nvPr/>
        </p:nvSpPr>
        <p:spPr>
          <a:xfrm>
            <a:off x="3323789" y="2335875"/>
            <a:ext cx="2489376" cy="739754"/>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cs typeface="Arial"/>
                <a:sym typeface="Arial"/>
              </a:rPr>
              <a:t>LUYỆN TẬP</a:t>
            </a:r>
          </a:p>
        </p:txBody>
      </p:sp>
      <p:sp>
        <p:nvSpPr>
          <p:cNvPr id="456" name="TextBox 455"/>
          <p:cNvSpPr txBox="1"/>
          <p:nvPr/>
        </p:nvSpPr>
        <p:spPr>
          <a:xfrm>
            <a:off x="2102705" y="3201165"/>
            <a:ext cx="4924664" cy="784830"/>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0" i="0" u="none" strike="noStrike" kern="0" cap="none" spc="0" normalizeH="0" baseline="0" noProof="0">
                <a:ln>
                  <a:noFill/>
                </a:ln>
                <a:solidFill>
                  <a:srgbClr val="000000"/>
                </a:solidFill>
                <a:effectLst/>
                <a:uLnTx/>
                <a:uFillTx/>
                <a:latin typeface="Arial"/>
                <a:cs typeface="Arial"/>
                <a:sym typeface="Arial"/>
              </a:rPr>
              <a:t>(câu hỏi trắc nghiệm)</a:t>
            </a:r>
          </a:p>
        </p:txBody>
      </p:sp>
    </p:spTree>
    <p:extLst>
      <p:ext uri="{BB962C8B-B14F-4D97-AF65-F5344CB8AC3E}">
        <p14:creationId xmlns:p14="http://schemas.microsoft.com/office/powerpoint/2010/main" val="2767455346"/>
      </p:ext>
    </p:extLst>
  </p:cSld>
  <p:clrMapOvr>
    <a:masterClrMapping/>
  </p:clrMapOvr>
  <p:transition spd="med">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902223" y="3478730"/>
            <a:ext cx="3490623" cy="635033"/>
          </a:xfrm>
          <a:prstGeom prst="rect">
            <a:avLst/>
          </a:prstGeom>
        </p:spPr>
      </p:pic>
      <p:pic>
        <p:nvPicPr>
          <p:cNvPr id="20" name="Picture 19"/>
          <p:cNvPicPr>
            <a:picLocks noChangeAspect="1"/>
          </p:cNvPicPr>
          <p:nvPr/>
        </p:nvPicPr>
        <p:blipFill>
          <a:blip r:embed="rId3"/>
          <a:stretch>
            <a:fillRect/>
          </a:stretch>
        </p:blipFill>
        <p:spPr>
          <a:xfrm>
            <a:off x="226401" y="2476869"/>
            <a:ext cx="692186" cy="635033"/>
          </a:xfrm>
          <a:prstGeom prst="rect">
            <a:avLst/>
          </a:prstGeom>
        </p:spPr>
      </p:pic>
      <p:pic>
        <p:nvPicPr>
          <p:cNvPr id="21" name="Picture 20"/>
          <p:cNvPicPr>
            <a:picLocks noChangeAspect="1"/>
          </p:cNvPicPr>
          <p:nvPr/>
        </p:nvPicPr>
        <p:blipFill>
          <a:blip r:embed="rId3"/>
          <a:stretch>
            <a:fillRect/>
          </a:stretch>
        </p:blipFill>
        <p:spPr>
          <a:xfrm>
            <a:off x="7151988" y="1482957"/>
            <a:ext cx="692186" cy="635033"/>
          </a:xfrm>
          <a:prstGeom prst="rect">
            <a:avLst/>
          </a:prstGeom>
        </p:spPr>
      </p:pic>
      <p:sp>
        <p:nvSpPr>
          <p:cNvPr id="23" name="Rectangle 22"/>
          <p:cNvSpPr/>
          <p:nvPr/>
        </p:nvSpPr>
        <p:spPr>
          <a:xfrm>
            <a:off x="363185" y="1724274"/>
            <a:ext cx="8417630" cy="1694951"/>
          </a:xfrm>
          <a:prstGeom prst="rect">
            <a:avLst/>
          </a:prstGeom>
        </p:spPr>
        <p:txBody>
          <a:bodyPr wrap="square">
            <a:spAutoFit/>
          </a:bodyPr>
          <a:lstStyle/>
          <a:p>
            <a:pPr lvl="0" algn="ctr" defTabSz="457200">
              <a:lnSpc>
                <a:spcPct val="150000"/>
              </a:lnSpc>
              <a:buClrTx/>
              <a:defRPr/>
            </a:pPr>
            <a:r>
              <a:rPr lang="vi-VN" sz="3700" b="1" dirty="0">
                <a:solidFill>
                  <a:srgbClr val="C00000"/>
                </a:solidFill>
                <a:latin typeface="Arial" panose="020B0604020202020204" pitchFamily="34" charset="0"/>
                <a:ea typeface="Calibri" panose="020F0502020204030204" pitchFamily="34" charset="0"/>
                <a:cs typeface="Arial" panose="020B0604020202020204" pitchFamily="34" charset="0"/>
              </a:rPr>
              <a:t>BÀI </a:t>
            </a:r>
            <a:r>
              <a:rPr lang="en-US" sz="3700" b="1" dirty="0">
                <a:solidFill>
                  <a:srgbClr val="C00000"/>
                </a:solidFill>
                <a:latin typeface="Arial" panose="020B0604020202020204" pitchFamily="34" charset="0"/>
                <a:ea typeface="Calibri" panose="020F0502020204030204" pitchFamily="34" charset="0"/>
                <a:cs typeface="Arial" panose="020B0604020202020204" pitchFamily="34" charset="0"/>
              </a:rPr>
              <a:t>2. MỘT SỐ HỆ THỨC VỀ CẠNH VÀ GÓC TRONG TAM GIÁC VUÔNG</a:t>
            </a:r>
            <a:endParaRPr lang="en-US" sz="3700" b="1"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98632375"/>
      </p:ext>
    </p:extLst>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36"/>
        <p:cNvGrpSpPr/>
        <p:nvPr/>
      </p:nvGrpSpPr>
      <p:grpSpPr>
        <a:xfrm>
          <a:off x="0" y="0"/>
          <a:ext cx="0" cy="0"/>
          <a:chOff x="0" y="0"/>
          <a:chExt cx="0" cy="0"/>
        </a:xfrm>
      </p:grpSpPr>
      <p:sp>
        <p:nvSpPr>
          <p:cNvPr id="68" name="TextBox 67"/>
          <p:cNvSpPr txBox="1"/>
          <p:nvPr/>
        </p:nvSpPr>
        <p:spPr>
          <a:xfrm>
            <a:off x="0" y="0"/>
            <a:ext cx="9144000" cy="699230"/>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Trò chơi</a:t>
            </a:r>
          </a:p>
        </p:txBody>
      </p:sp>
      <p:sp>
        <p:nvSpPr>
          <p:cNvPr id="69" name="TextBox 68"/>
          <p:cNvSpPr txBox="1"/>
          <p:nvPr/>
        </p:nvSpPr>
        <p:spPr>
          <a:xfrm>
            <a:off x="0" y="856472"/>
            <a:ext cx="9144000" cy="553998"/>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C00000"/>
                </a:solidFill>
                <a:effectLst/>
                <a:uLnTx/>
                <a:uFillTx/>
                <a:latin typeface="Arial"/>
                <a:cs typeface="Arial"/>
                <a:sym typeface="Arial"/>
              </a:rPr>
              <a:t>Tấm thẻ may mắn</a:t>
            </a:r>
          </a:p>
        </p:txBody>
      </p:sp>
      <p:pic>
        <p:nvPicPr>
          <p:cNvPr id="18" name="Picture 1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161" y="3172792"/>
            <a:ext cx="1621677" cy="1444877"/>
          </a:xfrm>
          <a:prstGeom prst="rect">
            <a:avLst/>
          </a:prstGeom>
        </p:spPr>
      </p:pic>
      <p:pic>
        <p:nvPicPr>
          <p:cNvPr id="19" name="Picture 1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162" y="1745505"/>
            <a:ext cx="1621677" cy="1444877"/>
          </a:xfrm>
          <a:prstGeom prst="rect">
            <a:avLst/>
          </a:prstGeom>
        </p:spPr>
      </p:pic>
      <p:pic>
        <p:nvPicPr>
          <p:cNvPr id="20" name="Picture 1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1161" y="1750311"/>
            <a:ext cx="1621677" cy="1444877"/>
          </a:xfrm>
          <a:prstGeom prst="rect">
            <a:avLst/>
          </a:prstGeom>
        </p:spPr>
      </p:pic>
      <p:pic>
        <p:nvPicPr>
          <p:cNvPr id="21" name="Picture 20">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5160" y="1750310"/>
            <a:ext cx="1621677" cy="1444877"/>
          </a:xfrm>
          <a:prstGeom prst="rect">
            <a:avLst/>
          </a:prstGeom>
        </p:spPr>
      </p:pic>
      <p:pic>
        <p:nvPicPr>
          <p:cNvPr id="22" name="Picture 2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4161" y="3190382"/>
            <a:ext cx="1621677" cy="1444877"/>
          </a:xfrm>
          <a:prstGeom prst="rect">
            <a:avLst/>
          </a:prstGeom>
        </p:spPr>
      </p:pic>
      <p:pic>
        <p:nvPicPr>
          <p:cNvPr id="3074" name="Picture 2" descr="https://cdn-icons-png.flaticon.com/128/3686/3686918.png">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91525" y="180373"/>
            <a:ext cx="574980" cy="57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8243"/>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9"/>
                                        </p:tgtEl>
                                        <p:attrNameLst>
                                          <p:attrName>r</p:attrName>
                                        </p:attrNameLst>
                                      </p:cBhvr>
                                    </p:animRot>
                                    <p:animRot by="-240000">
                                      <p:cBhvr>
                                        <p:cTn id="7" dur="100" fill="hold">
                                          <p:stCondLst>
                                            <p:cond delay="100"/>
                                          </p:stCondLst>
                                        </p:cTn>
                                        <p:tgtEl>
                                          <p:spTgt spid="19"/>
                                        </p:tgtEl>
                                        <p:attrNameLst>
                                          <p:attrName>r</p:attrName>
                                        </p:attrNameLst>
                                      </p:cBhvr>
                                    </p:animRot>
                                    <p:animRot by="240000">
                                      <p:cBhvr>
                                        <p:cTn id="8" dur="100" fill="hold">
                                          <p:stCondLst>
                                            <p:cond delay="200"/>
                                          </p:stCondLst>
                                        </p:cTn>
                                        <p:tgtEl>
                                          <p:spTgt spid="19"/>
                                        </p:tgtEl>
                                        <p:attrNameLst>
                                          <p:attrName>r</p:attrName>
                                        </p:attrNameLst>
                                      </p:cBhvr>
                                    </p:animRot>
                                    <p:animRot by="-240000">
                                      <p:cBhvr>
                                        <p:cTn id="9" dur="100" fill="hold">
                                          <p:stCondLst>
                                            <p:cond delay="300"/>
                                          </p:stCondLst>
                                        </p:cTn>
                                        <p:tgtEl>
                                          <p:spTgt spid="19"/>
                                        </p:tgtEl>
                                        <p:attrNameLst>
                                          <p:attrName>r</p:attrName>
                                        </p:attrNameLst>
                                      </p:cBhvr>
                                    </p:animRot>
                                    <p:animRot by="120000">
                                      <p:cBhvr>
                                        <p:cTn id="10" dur="100" fill="hold">
                                          <p:stCondLst>
                                            <p:cond delay="400"/>
                                          </p:stCondLst>
                                        </p:cTn>
                                        <p:tgtEl>
                                          <p:spTgt spid="1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20"/>
                                        </p:tgtEl>
                                        <p:attrNameLst>
                                          <p:attrName>r</p:attrName>
                                        </p:attrNameLst>
                                      </p:cBhvr>
                                    </p:animRot>
                                    <p:animRot by="-240000">
                                      <p:cBhvr>
                                        <p:cTn id="13" dur="100" fill="hold">
                                          <p:stCondLst>
                                            <p:cond delay="100"/>
                                          </p:stCondLst>
                                        </p:cTn>
                                        <p:tgtEl>
                                          <p:spTgt spid="20"/>
                                        </p:tgtEl>
                                        <p:attrNameLst>
                                          <p:attrName>r</p:attrName>
                                        </p:attrNameLst>
                                      </p:cBhvr>
                                    </p:animRot>
                                    <p:animRot by="240000">
                                      <p:cBhvr>
                                        <p:cTn id="14" dur="100" fill="hold">
                                          <p:stCondLst>
                                            <p:cond delay="200"/>
                                          </p:stCondLst>
                                        </p:cTn>
                                        <p:tgtEl>
                                          <p:spTgt spid="20"/>
                                        </p:tgtEl>
                                        <p:attrNameLst>
                                          <p:attrName>r</p:attrName>
                                        </p:attrNameLst>
                                      </p:cBhvr>
                                    </p:animRot>
                                    <p:animRot by="-240000">
                                      <p:cBhvr>
                                        <p:cTn id="15" dur="100" fill="hold">
                                          <p:stCondLst>
                                            <p:cond delay="300"/>
                                          </p:stCondLst>
                                        </p:cTn>
                                        <p:tgtEl>
                                          <p:spTgt spid="20"/>
                                        </p:tgtEl>
                                        <p:attrNameLst>
                                          <p:attrName>r</p:attrName>
                                        </p:attrNameLst>
                                      </p:cBhvr>
                                    </p:animRot>
                                    <p:animRot by="120000">
                                      <p:cBhvr>
                                        <p:cTn id="16" dur="100" fill="hold">
                                          <p:stCondLst>
                                            <p:cond delay="4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 fill="hold">
                                          <p:stCondLst>
                                            <p:cond delay="0"/>
                                          </p:stCondLst>
                                        </p:cTn>
                                        <p:tgtEl>
                                          <p:spTgt spid="21"/>
                                        </p:tgtEl>
                                        <p:attrNameLst>
                                          <p:attrName>r</p:attrName>
                                        </p:attrNameLst>
                                      </p:cBhvr>
                                    </p:animRot>
                                    <p:animRot by="-240000">
                                      <p:cBhvr>
                                        <p:cTn id="19" dur="100" fill="hold">
                                          <p:stCondLst>
                                            <p:cond delay="100"/>
                                          </p:stCondLst>
                                        </p:cTn>
                                        <p:tgtEl>
                                          <p:spTgt spid="21"/>
                                        </p:tgtEl>
                                        <p:attrNameLst>
                                          <p:attrName>r</p:attrName>
                                        </p:attrNameLst>
                                      </p:cBhvr>
                                    </p:animRot>
                                    <p:animRot by="240000">
                                      <p:cBhvr>
                                        <p:cTn id="20" dur="100" fill="hold">
                                          <p:stCondLst>
                                            <p:cond delay="200"/>
                                          </p:stCondLst>
                                        </p:cTn>
                                        <p:tgtEl>
                                          <p:spTgt spid="21"/>
                                        </p:tgtEl>
                                        <p:attrNameLst>
                                          <p:attrName>r</p:attrName>
                                        </p:attrNameLst>
                                      </p:cBhvr>
                                    </p:animRot>
                                    <p:animRot by="-240000">
                                      <p:cBhvr>
                                        <p:cTn id="21" dur="100" fill="hold">
                                          <p:stCondLst>
                                            <p:cond delay="300"/>
                                          </p:stCondLst>
                                        </p:cTn>
                                        <p:tgtEl>
                                          <p:spTgt spid="21"/>
                                        </p:tgtEl>
                                        <p:attrNameLst>
                                          <p:attrName>r</p:attrName>
                                        </p:attrNameLst>
                                      </p:cBhvr>
                                    </p:animRot>
                                    <p:animRot by="120000">
                                      <p:cBhvr>
                                        <p:cTn id="22" dur="100" fill="hold">
                                          <p:stCondLst>
                                            <p:cond delay="400"/>
                                          </p:stCondLst>
                                        </p:cTn>
                                        <p:tgtEl>
                                          <p:spTgt spid="2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50" fill="hold">
                                          <p:stCondLst>
                                            <p:cond delay="0"/>
                                          </p:stCondLst>
                                        </p:cTn>
                                        <p:tgtEl>
                                          <p:spTgt spid="22"/>
                                        </p:tgtEl>
                                        <p:attrNameLst>
                                          <p:attrName>r</p:attrName>
                                        </p:attrNameLst>
                                      </p:cBhvr>
                                    </p:animRot>
                                    <p:animRot by="-240000">
                                      <p:cBhvr>
                                        <p:cTn id="25" dur="100" fill="hold">
                                          <p:stCondLst>
                                            <p:cond delay="100"/>
                                          </p:stCondLst>
                                        </p:cTn>
                                        <p:tgtEl>
                                          <p:spTgt spid="22"/>
                                        </p:tgtEl>
                                        <p:attrNameLst>
                                          <p:attrName>r</p:attrName>
                                        </p:attrNameLst>
                                      </p:cBhvr>
                                    </p:animRot>
                                    <p:animRot by="240000">
                                      <p:cBhvr>
                                        <p:cTn id="26" dur="100" fill="hold">
                                          <p:stCondLst>
                                            <p:cond delay="200"/>
                                          </p:stCondLst>
                                        </p:cTn>
                                        <p:tgtEl>
                                          <p:spTgt spid="22"/>
                                        </p:tgtEl>
                                        <p:attrNameLst>
                                          <p:attrName>r</p:attrName>
                                        </p:attrNameLst>
                                      </p:cBhvr>
                                    </p:animRot>
                                    <p:animRot by="-240000">
                                      <p:cBhvr>
                                        <p:cTn id="27" dur="100" fill="hold">
                                          <p:stCondLst>
                                            <p:cond delay="300"/>
                                          </p:stCondLst>
                                        </p:cTn>
                                        <p:tgtEl>
                                          <p:spTgt spid="22"/>
                                        </p:tgtEl>
                                        <p:attrNameLst>
                                          <p:attrName>r</p:attrName>
                                        </p:attrNameLst>
                                      </p:cBhvr>
                                    </p:animRot>
                                    <p:animRot by="120000">
                                      <p:cBhvr>
                                        <p:cTn id="28" dur="100" fill="hold">
                                          <p:stCondLst>
                                            <p:cond delay="400"/>
                                          </p:stCondLst>
                                        </p:cTn>
                                        <p:tgtEl>
                                          <p:spTgt spid="2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18"/>
                                        </p:tgtEl>
                                        <p:attrNameLst>
                                          <p:attrName>r</p:attrName>
                                        </p:attrNameLst>
                                      </p:cBhvr>
                                    </p:animRot>
                                    <p:animRot by="-240000">
                                      <p:cBhvr>
                                        <p:cTn id="31" dur="100" fill="hold">
                                          <p:stCondLst>
                                            <p:cond delay="100"/>
                                          </p:stCondLst>
                                        </p:cTn>
                                        <p:tgtEl>
                                          <p:spTgt spid="18"/>
                                        </p:tgtEl>
                                        <p:attrNameLst>
                                          <p:attrName>r</p:attrName>
                                        </p:attrNameLst>
                                      </p:cBhvr>
                                    </p:animRot>
                                    <p:animRot by="240000">
                                      <p:cBhvr>
                                        <p:cTn id="32" dur="100" fill="hold">
                                          <p:stCondLst>
                                            <p:cond delay="200"/>
                                          </p:stCondLst>
                                        </p:cTn>
                                        <p:tgtEl>
                                          <p:spTgt spid="18"/>
                                        </p:tgtEl>
                                        <p:attrNameLst>
                                          <p:attrName>r</p:attrName>
                                        </p:attrNameLst>
                                      </p:cBhvr>
                                    </p:animRot>
                                    <p:animRot by="-240000">
                                      <p:cBhvr>
                                        <p:cTn id="33" dur="100" fill="hold">
                                          <p:stCondLst>
                                            <p:cond delay="300"/>
                                          </p:stCondLst>
                                        </p:cTn>
                                        <p:tgtEl>
                                          <p:spTgt spid="18"/>
                                        </p:tgtEl>
                                        <p:attrNameLst>
                                          <p:attrName>r</p:attrName>
                                        </p:attrNameLst>
                                      </p:cBhvr>
                                    </p:animRot>
                                    <p:animRot by="120000">
                                      <p:cBhvr>
                                        <p:cTn id="34" dur="100" fill="hold">
                                          <p:stCondLst>
                                            <p:cond delay="4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37" presetClass="exit" presetSubtype="0" fill="hold" nodeType="clickEffect">
                                  <p:stCondLst>
                                    <p:cond delay="0"/>
                                  </p:stCondLst>
                                  <p:childTnLst>
                                    <p:animEffect transition="out" filter="fade">
                                      <p:cBhvr>
                                        <p:cTn id="39" dur="750"/>
                                        <p:tgtEl>
                                          <p:spTgt spid="19"/>
                                        </p:tgtEl>
                                      </p:cBhvr>
                                    </p:animEffect>
                                    <p:anim calcmode="lin" valueType="num">
                                      <p:cBhvr>
                                        <p:cTn id="40" dur="750"/>
                                        <p:tgtEl>
                                          <p:spTgt spid="19"/>
                                        </p:tgtEl>
                                        <p:attrNameLst>
                                          <p:attrName>ppt_x</p:attrName>
                                        </p:attrNameLst>
                                      </p:cBhvr>
                                      <p:tavLst>
                                        <p:tav tm="0">
                                          <p:val>
                                            <p:strVal val="ppt_x"/>
                                          </p:val>
                                        </p:tav>
                                        <p:tav tm="100000">
                                          <p:val>
                                            <p:strVal val="ppt_x"/>
                                          </p:val>
                                        </p:tav>
                                      </p:tavLst>
                                    </p:anim>
                                    <p:anim calcmode="lin" valueType="num">
                                      <p:cBhvr>
                                        <p:cTn id="41" dur="75" decel="100000"/>
                                        <p:tgtEl>
                                          <p:spTgt spid="19"/>
                                        </p:tgtEl>
                                        <p:attrNameLst>
                                          <p:attrName>ppt_y</p:attrName>
                                        </p:attrNameLst>
                                      </p:cBhvr>
                                      <p:tavLst>
                                        <p:tav tm="0">
                                          <p:val>
                                            <p:strVal val="ppt_y"/>
                                          </p:val>
                                        </p:tav>
                                        <p:tav tm="100000">
                                          <p:val>
                                            <p:strVal val="ppt_y-.03"/>
                                          </p:val>
                                        </p:tav>
                                      </p:tavLst>
                                    </p:anim>
                                    <p:anim calcmode="lin" valueType="num">
                                      <p:cBhvr>
                                        <p:cTn id="42" dur="675" accel="100000">
                                          <p:stCondLst>
                                            <p:cond delay="75"/>
                                          </p:stCondLst>
                                        </p:cTn>
                                        <p:tgtEl>
                                          <p:spTgt spid="19"/>
                                        </p:tgtEl>
                                        <p:attrNameLst>
                                          <p:attrName>ppt_y</p:attrName>
                                        </p:attrNameLst>
                                      </p:cBhvr>
                                      <p:tavLst>
                                        <p:tav tm="0">
                                          <p:val>
                                            <p:strVal val="ppt_y"/>
                                          </p:val>
                                        </p:tav>
                                        <p:tav tm="100000">
                                          <p:val>
                                            <p:strVal val="ppt_y+1"/>
                                          </p:val>
                                        </p:tav>
                                      </p:tavLst>
                                    </p:anim>
                                    <p:set>
                                      <p:cBhvr>
                                        <p:cTn id="43" dur="1" fill="hold">
                                          <p:stCondLst>
                                            <p:cond delay="7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37" presetClass="exit" presetSubtype="0" fill="hold" nodeType="clickEffect">
                                  <p:stCondLst>
                                    <p:cond delay="0"/>
                                  </p:stCondLst>
                                  <p:childTnLst>
                                    <p:animEffect transition="out" filter="fade">
                                      <p:cBhvr>
                                        <p:cTn id="48" dur="750"/>
                                        <p:tgtEl>
                                          <p:spTgt spid="20"/>
                                        </p:tgtEl>
                                      </p:cBhvr>
                                    </p:animEffect>
                                    <p:anim calcmode="lin" valueType="num">
                                      <p:cBhvr>
                                        <p:cTn id="49" dur="750"/>
                                        <p:tgtEl>
                                          <p:spTgt spid="20"/>
                                        </p:tgtEl>
                                        <p:attrNameLst>
                                          <p:attrName>ppt_x</p:attrName>
                                        </p:attrNameLst>
                                      </p:cBhvr>
                                      <p:tavLst>
                                        <p:tav tm="0">
                                          <p:val>
                                            <p:strVal val="ppt_x"/>
                                          </p:val>
                                        </p:tav>
                                        <p:tav tm="100000">
                                          <p:val>
                                            <p:strVal val="ppt_x"/>
                                          </p:val>
                                        </p:tav>
                                      </p:tavLst>
                                    </p:anim>
                                    <p:anim calcmode="lin" valueType="num">
                                      <p:cBhvr>
                                        <p:cTn id="50" dur="75" decel="100000"/>
                                        <p:tgtEl>
                                          <p:spTgt spid="20"/>
                                        </p:tgtEl>
                                        <p:attrNameLst>
                                          <p:attrName>ppt_y</p:attrName>
                                        </p:attrNameLst>
                                      </p:cBhvr>
                                      <p:tavLst>
                                        <p:tav tm="0">
                                          <p:val>
                                            <p:strVal val="ppt_y"/>
                                          </p:val>
                                        </p:tav>
                                        <p:tav tm="100000">
                                          <p:val>
                                            <p:strVal val="ppt_y-.03"/>
                                          </p:val>
                                        </p:tav>
                                      </p:tavLst>
                                    </p:anim>
                                    <p:anim calcmode="lin" valueType="num">
                                      <p:cBhvr>
                                        <p:cTn id="51" dur="675" accel="100000">
                                          <p:stCondLst>
                                            <p:cond delay="75"/>
                                          </p:stCondLst>
                                        </p:cTn>
                                        <p:tgtEl>
                                          <p:spTgt spid="20"/>
                                        </p:tgtEl>
                                        <p:attrNameLst>
                                          <p:attrName>ppt_y</p:attrName>
                                        </p:attrNameLst>
                                      </p:cBhvr>
                                      <p:tavLst>
                                        <p:tav tm="0">
                                          <p:val>
                                            <p:strVal val="ppt_y"/>
                                          </p:val>
                                        </p:tav>
                                        <p:tav tm="100000">
                                          <p:val>
                                            <p:strVal val="ppt_y+1"/>
                                          </p:val>
                                        </p:tav>
                                      </p:tavLst>
                                    </p:anim>
                                    <p:set>
                                      <p:cBhvr>
                                        <p:cTn id="52" dur="1" fill="hold">
                                          <p:stCondLst>
                                            <p:cond delay="74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37" presetClass="exit" presetSubtype="0" fill="hold" nodeType="clickEffect">
                                  <p:stCondLst>
                                    <p:cond delay="0"/>
                                  </p:stCondLst>
                                  <p:childTnLst>
                                    <p:animEffect transition="out" filter="fade">
                                      <p:cBhvr>
                                        <p:cTn id="57" dur="750"/>
                                        <p:tgtEl>
                                          <p:spTgt spid="21"/>
                                        </p:tgtEl>
                                      </p:cBhvr>
                                    </p:animEffect>
                                    <p:anim calcmode="lin" valueType="num">
                                      <p:cBhvr>
                                        <p:cTn id="58" dur="750"/>
                                        <p:tgtEl>
                                          <p:spTgt spid="21"/>
                                        </p:tgtEl>
                                        <p:attrNameLst>
                                          <p:attrName>ppt_x</p:attrName>
                                        </p:attrNameLst>
                                      </p:cBhvr>
                                      <p:tavLst>
                                        <p:tav tm="0">
                                          <p:val>
                                            <p:strVal val="ppt_x"/>
                                          </p:val>
                                        </p:tav>
                                        <p:tav tm="100000">
                                          <p:val>
                                            <p:strVal val="ppt_x"/>
                                          </p:val>
                                        </p:tav>
                                      </p:tavLst>
                                    </p:anim>
                                    <p:anim calcmode="lin" valueType="num">
                                      <p:cBhvr>
                                        <p:cTn id="59" dur="75" decel="100000"/>
                                        <p:tgtEl>
                                          <p:spTgt spid="21"/>
                                        </p:tgtEl>
                                        <p:attrNameLst>
                                          <p:attrName>ppt_y</p:attrName>
                                        </p:attrNameLst>
                                      </p:cBhvr>
                                      <p:tavLst>
                                        <p:tav tm="0">
                                          <p:val>
                                            <p:strVal val="ppt_y"/>
                                          </p:val>
                                        </p:tav>
                                        <p:tav tm="100000">
                                          <p:val>
                                            <p:strVal val="ppt_y-.03"/>
                                          </p:val>
                                        </p:tav>
                                      </p:tavLst>
                                    </p:anim>
                                    <p:anim calcmode="lin" valueType="num">
                                      <p:cBhvr>
                                        <p:cTn id="60" dur="675" accel="100000">
                                          <p:stCondLst>
                                            <p:cond delay="75"/>
                                          </p:stCondLst>
                                        </p:cTn>
                                        <p:tgtEl>
                                          <p:spTgt spid="21"/>
                                        </p:tgtEl>
                                        <p:attrNameLst>
                                          <p:attrName>ppt_y</p:attrName>
                                        </p:attrNameLst>
                                      </p:cBhvr>
                                      <p:tavLst>
                                        <p:tav tm="0">
                                          <p:val>
                                            <p:strVal val="ppt_y"/>
                                          </p:val>
                                        </p:tav>
                                        <p:tav tm="100000">
                                          <p:val>
                                            <p:strVal val="ppt_y+1"/>
                                          </p:val>
                                        </p:tav>
                                      </p:tavLst>
                                    </p:anim>
                                    <p:set>
                                      <p:cBhvr>
                                        <p:cTn id="61" dur="1" fill="hold">
                                          <p:stCondLst>
                                            <p:cond delay="7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37" presetClass="exit" presetSubtype="0" fill="hold" nodeType="clickEffect">
                                  <p:stCondLst>
                                    <p:cond delay="0"/>
                                  </p:stCondLst>
                                  <p:childTnLst>
                                    <p:animEffect transition="out" filter="fade">
                                      <p:cBhvr>
                                        <p:cTn id="66" dur="750"/>
                                        <p:tgtEl>
                                          <p:spTgt spid="22"/>
                                        </p:tgtEl>
                                      </p:cBhvr>
                                    </p:animEffect>
                                    <p:anim calcmode="lin" valueType="num">
                                      <p:cBhvr>
                                        <p:cTn id="67" dur="750"/>
                                        <p:tgtEl>
                                          <p:spTgt spid="22"/>
                                        </p:tgtEl>
                                        <p:attrNameLst>
                                          <p:attrName>ppt_x</p:attrName>
                                        </p:attrNameLst>
                                      </p:cBhvr>
                                      <p:tavLst>
                                        <p:tav tm="0">
                                          <p:val>
                                            <p:strVal val="ppt_x"/>
                                          </p:val>
                                        </p:tav>
                                        <p:tav tm="100000">
                                          <p:val>
                                            <p:strVal val="ppt_x"/>
                                          </p:val>
                                        </p:tav>
                                      </p:tavLst>
                                    </p:anim>
                                    <p:anim calcmode="lin" valueType="num">
                                      <p:cBhvr>
                                        <p:cTn id="68" dur="75" decel="100000"/>
                                        <p:tgtEl>
                                          <p:spTgt spid="22"/>
                                        </p:tgtEl>
                                        <p:attrNameLst>
                                          <p:attrName>ppt_y</p:attrName>
                                        </p:attrNameLst>
                                      </p:cBhvr>
                                      <p:tavLst>
                                        <p:tav tm="0">
                                          <p:val>
                                            <p:strVal val="ppt_y"/>
                                          </p:val>
                                        </p:tav>
                                        <p:tav tm="100000">
                                          <p:val>
                                            <p:strVal val="ppt_y-.03"/>
                                          </p:val>
                                        </p:tav>
                                      </p:tavLst>
                                    </p:anim>
                                    <p:anim calcmode="lin" valueType="num">
                                      <p:cBhvr>
                                        <p:cTn id="69" dur="675" accel="100000">
                                          <p:stCondLst>
                                            <p:cond delay="75"/>
                                          </p:stCondLst>
                                        </p:cTn>
                                        <p:tgtEl>
                                          <p:spTgt spid="22"/>
                                        </p:tgtEl>
                                        <p:attrNameLst>
                                          <p:attrName>ppt_y</p:attrName>
                                        </p:attrNameLst>
                                      </p:cBhvr>
                                      <p:tavLst>
                                        <p:tav tm="0">
                                          <p:val>
                                            <p:strVal val="ppt_y"/>
                                          </p:val>
                                        </p:tav>
                                        <p:tav tm="100000">
                                          <p:val>
                                            <p:strVal val="ppt_y+1"/>
                                          </p:val>
                                        </p:tav>
                                      </p:tavLst>
                                    </p:anim>
                                    <p:set>
                                      <p:cBhvr>
                                        <p:cTn id="70" dur="1" fill="hold">
                                          <p:stCondLst>
                                            <p:cond delay="7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1" restart="whenNotActive" fill="hold" evtFilter="cancelBubble" nodeType="interactiveSeq">
                <p:stCondLst>
                  <p:cond evt="onClick" delay="0">
                    <p:tgtEl>
                      <p:spTgt spid="18"/>
                    </p:tgtEl>
                  </p:cond>
                </p:stCondLst>
                <p:endSync evt="end" delay="0">
                  <p:rtn val="all"/>
                </p:endSync>
                <p:childTnLst>
                  <p:par>
                    <p:cTn id="72" fill="hold">
                      <p:stCondLst>
                        <p:cond delay="0"/>
                      </p:stCondLst>
                      <p:childTnLst>
                        <p:par>
                          <p:cTn id="73" fill="hold">
                            <p:stCondLst>
                              <p:cond delay="0"/>
                            </p:stCondLst>
                            <p:childTnLst>
                              <p:par>
                                <p:cTn id="74" presetID="37" presetClass="exit" presetSubtype="0" fill="hold" nodeType="clickEffect">
                                  <p:stCondLst>
                                    <p:cond delay="0"/>
                                  </p:stCondLst>
                                  <p:childTnLst>
                                    <p:animEffect transition="out" filter="fade">
                                      <p:cBhvr>
                                        <p:cTn id="75" dur="750"/>
                                        <p:tgtEl>
                                          <p:spTgt spid="18"/>
                                        </p:tgtEl>
                                      </p:cBhvr>
                                    </p:animEffect>
                                    <p:anim calcmode="lin" valueType="num">
                                      <p:cBhvr>
                                        <p:cTn id="76" dur="750"/>
                                        <p:tgtEl>
                                          <p:spTgt spid="18"/>
                                        </p:tgtEl>
                                        <p:attrNameLst>
                                          <p:attrName>ppt_x</p:attrName>
                                        </p:attrNameLst>
                                      </p:cBhvr>
                                      <p:tavLst>
                                        <p:tav tm="0">
                                          <p:val>
                                            <p:strVal val="ppt_x"/>
                                          </p:val>
                                        </p:tav>
                                        <p:tav tm="100000">
                                          <p:val>
                                            <p:strVal val="ppt_x"/>
                                          </p:val>
                                        </p:tav>
                                      </p:tavLst>
                                    </p:anim>
                                    <p:anim calcmode="lin" valueType="num">
                                      <p:cBhvr>
                                        <p:cTn id="77" dur="75" decel="100000"/>
                                        <p:tgtEl>
                                          <p:spTgt spid="18"/>
                                        </p:tgtEl>
                                        <p:attrNameLst>
                                          <p:attrName>ppt_y</p:attrName>
                                        </p:attrNameLst>
                                      </p:cBhvr>
                                      <p:tavLst>
                                        <p:tav tm="0">
                                          <p:val>
                                            <p:strVal val="ppt_y"/>
                                          </p:val>
                                        </p:tav>
                                        <p:tav tm="100000">
                                          <p:val>
                                            <p:strVal val="ppt_y-.03"/>
                                          </p:val>
                                        </p:tav>
                                      </p:tavLst>
                                    </p:anim>
                                    <p:anim calcmode="lin" valueType="num">
                                      <p:cBhvr>
                                        <p:cTn id="78" dur="675" accel="100000">
                                          <p:stCondLst>
                                            <p:cond delay="75"/>
                                          </p:stCondLst>
                                        </p:cTn>
                                        <p:tgtEl>
                                          <p:spTgt spid="18"/>
                                        </p:tgtEl>
                                        <p:attrNameLst>
                                          <p:attrName>ppt_y</p:attrName>
                                        </p:attrNameLst>
                                      </p:cBhvr>
                                      <p:tavLst>
                                        <p:tav tm="0">
                                          <p:val>
                                            <p:strVal val="ppt_y"/>
                                          </p:val>
                                        </p:tav>
                                        <p:tav tm="100000">
                                          <p:val>
                                            <p:strVal val="ppt_y+1"/>
                                          </p:val>
                                        </p:tav>
                                      </p:tavLst>
                                    </p:anim>
                                    <p:set>
                                      <p:cBhvr>
                                        <p:cTn id="79" dur="1" fill="hold">
                                          <p:stCondLst>
                                            <p:cond delay="7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5" name="Google Shape;283;p3"/>
              <p:cNvSpPr/>
              <p:nvPr/>
            </p:nvSpPr>
            <p:spPr>
              <a:xfrm>
                <a:off x="733687" y="177266"/>
                <a:ext cx="7676626"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1.</a:t>
                </a:r>
                <a:r>
                  <a:rPr lang="fr-FR" sz="2000" dirty="0">
                    <a:latin typeface="Arial" panose="020B0604020202020204" pitchFamily="34" charset="0"/>
                    <a:ea typeface="Times New Roman" panose="02020603050405020304" pitchFamily="18" charset="0"/>
                  </a:rPr>
                  <a:t> Cho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vuông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tại</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có</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𝐵𝐶</m:t>
                    </m:r>
                    <m:r>
                      <a:rPr lang="fr-FR" sz="2000" i="1">
                        <a:latin typeface="Cambria Math" panose="02040503050406030204" pitchFamily="18" charset="0"/>
                        <a:ea typeface="Times New Roman" panose="02020603050405020304" pitchFamily="18" charset="0"/>
                        <a:cs typeface="Arial" panose="020B0604020202020204" pitchFamily="34" charset="0"/>
                      </a:rPr>
                      <m:t>=6</m:t>
                    </m:r>
                    <m:r>
                      <a:rPr lang="fr-F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và</a:t>
                </a:r>
                <a:r>
                  <a:rPr lang="fr-F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fr-FR" sz="2000" i="1">
                            <a:latin typeface="Cambria Math" panose="02040503050406030204" pitchFamily="18" charset="0"/>
                            <a:ea typeface="Times New Roman" panose="02020603050405020304" pitchFamily="18" charset="0"/>
                            <a:cs typeface="Arial" panose="020B0604020202020204" pitchFamily="34" charset="0"/>
                          </a:rPr>
                          <m:t>𝐵</m:t>
                        </m:r>
                      </m:e>
                    </m:acc>
                    <m:r>
                      <a:rPr lang="fr-FR" sz="2000" i="1">
                        <a:latin typeface="Cambria Math" panose="02040503050406030204" pitchFamily="18" charset="0"/>
                        <a:ea typeface="Times New Roman" panose="02020603050405020304" pitchFamily="18" charset="0"/>
                        <a:cs typeface="Arial" panose="020B0604020202020204" pitchFamily="34" charset="0"/>
                      </a:rPr>
                      <m:t>=60°</m:t>
                    </m:r>
                  </m:oMath>
                </a14:m>
                <a:r>
                  <a:rPr lang="fr-FR" sz="2000" dirty="0">
                    <a:latin typeface="Arial" panose="020B0604020202020204" pitchFamily="34" charset="0"/>
                    <a:ea typeface="Times New Roman" panose="02020603050405020304" pitchFamily="18" charset="0"/>
                  </a:rPr>
                  <a:t>. </a:t>
                </a: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Độ </a:t>
                </a:r>
                <a:r>
                  <a:rPr lang="fr-FR" sz="2000" dirty="0" err="1">
                    <a:latin typeface="Arial" panose="020B0604020202020204" pitchFamily="34" charset="0"/>
                    <a:ea typeface="Times New Roman" panose="02020603050405020304" pitchFamily="18" charset="0"/>
                  </a:rPr>
                  <a:t>dài</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cạnh</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fr-FR" sz="2000" dirty="0">
                    <a:latin typeface="Arial" panose="020B0604020202020204" pitchFamily="34" charset="0"/>
                    <a:ea typeface="Times New Roman" panose="02020603050405020304" pitchFamily="18" charset="0"/>
                  </a:rPr>
                  <a:t> là:</a:t>
                </a:r>
                <a:endParaRPr lang="en-US" sz="1800" dirty="0">
                  <a:latin typeface="Times New Roman" panose="02020603050405020304" pitchFamily="18" charset="0"/>
                  <a:ea typeface="Times New Roman" panose="02020603050405020304" pitchFamily="18" charset="0"/>
                </a:endParaRPr>
              </a:p>
            </p:txBody>
          </p:sp>
        </mc:Choice>
        <mc:Fallback>
          <p:sp>
            <p:nvSpPr>
              <p:cNvPr id="155" name="Google Shape;283;p3"/>
              <p:cNvSpPr>
                <a:spLocks noRot="1" noChangeAspect="1" noMove="1" noResize="1" noEditPoints="1" noAdjustHandles="1" noChangeArrowheads="1" noChangeShapeType="1" noTextEdit="1"/>
              </p:cNvSpPr>
              <p:nvPr/>
            </p:nvSpPr>
            <p:spPr>
              <a:xfrm>
                <a:off x="733687" y="177266"/>
                <a:ext cx="7676626" cy="968464"/>
              </a:xfrm>
              <a:prstGeom prst="roundRect">
                <a:avLst>
                  <a:gd name="adj" fmla="val 16667"/>
                </a:avLst>
              </a:prstGeom>
              <a:blipFill>
                <a:blip r:embed="rId3"/>
                <a:stretch>
                  <a:fillRect t="-3106" b="-15528"/>
                </a:stretch>
              </a:blipFill>
              <a:ln w="12700">
                <a:solidFill>
                  <a:srgbClr val="000000"/>
                </a:solidFill>
              </a:ln>
            </p:spPr>
            <p:txBody>
              <a:bodyPr/>
              <a:lstStyle/>
              <a:p>
                <a:r>
                  <a:rPr lang="en-US">
                    <a:noFill/>
                  </a:rPr>
                  <a:t> </a:t>
                </a:r>
              </a:p>
            </p:txBody>
          </p:sp>
        </mc:Fallback>
      </mc:AlternateContent>
      <p:sp>
        <p:nvSpPr>
          <p:cNvPr id="156" name="Google Shape;284;p3"/>
          <p:cNvSpPr/>
          <p:nvPr/>
        </p:nvSpPr>
        <p:spPr>
          <a:xfrm>
            <a:off x="733686" y="1414231"/>
            <a:ext cx="3651278"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dirty="0">
                <a:latin typeface="Arial" panose="020B0604020202020204" pitchFamily="34" charset="0"/>
                <a:ea typeface="Calibri" panose="020F0502020204030204" pitchFamily="34" charset="0"/>
              </a:rPr>
              <a:t>A. 3cm.</a:t>
            </a:r>
            <a:endParaRPr kumimoji="0" sz="1900" b="0" i="0" u="none" strike="noStrike" kern="0" cap="none" spc="0" normalizeH="0" baseline="0" noProof="0" dirty="0">
              <a:ln>
                <a:noFill/>
              </a:ln>
              <a:solidFill>
                <a:srgbClr val="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57" name="Google Shape;285;p3"/>
              <p:cNvSpPr/>
              <p:nvPr/>
            </p:nvSpPr>
            <p:spPr>
              <a:xfrm>
                <a:off x="733686" y="3009901"/>
                <a:ext cx="3651278"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C. 3</a:t>
                </a:r>
                <a14:m>
                  <m:oMath xmlns:m="http://schemas.openxmlformats.org/officeDocument/2006/math">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oMath>
                </a14:m>
                <a:r>
                  <a:rPr lang="fr-FR" sz="2000">
                    <a:latin typeface="Arial" panose="020B0604020202020204" pitchFamily="34" charset="0"/>
                    <a:ea typeface="Calibri" panose="020F0502020204030204" pitchFamily="34" charset="0"/>
                  </a:rPr>
                  <a:t>cm.</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57" name="Google Shape;285;p3"/>
              <p:cNvSpPr>
                <a:spLocks noRot="1" noChangeAspect="1" noMove="1" noResize="1" noEditPoints="1" noAdjustHandles="1" noChangeArrowheads="1" noChangeShapeType="1" noTextEdit="1"/>
              </p:cNvSpPr>
              <p:nvPr/>
            </p:nvSpPr>
            <p:spPr>
              <a:xfrm>
                <a:off x="733686" y="3009901"/>
                <a:ext cx="3651278" cy="1424940"/>
              </a:xfrm>
              <a:prstGeom prst="roundRect">
                <a:avLst>
                  <a:gd name="adj" fmla="val 16667"/>
                </a:avLst>
              </a:prstGeom>
              <a:blipFill>
                <a:blip r:embed="rId4"/>
                <a:stretch>
                  <a:fillRect/>
                </a:stretch>
              </a:blipFill>
              <a:ln w="12700">
                <a:solidFill>
                  <a:srgbClr val="000000"/>
                </a:solidFill>
              </a:ln>
            </p:spPr>
            <p:txBody>
              <a:bodyPr/>
              <a:lstStyle/>
              <a:p>
                <a:r>
                  <a:rPr lang="en-US">
                    <a:noFill/>
                  </a:rPr>
                  <a:t> </a:t>
                </a:r>
              </a:p>
            </p:txBody>
          </p:sp>
        </mc:Fallback>
      </mc:AlternateContent>
      <p:sp>
        <p:nvSpPr>
          <p:cNvPr id="158" name="Google Shape;286;p3"/>
          <p:cNvSpPr/>
          <p:nvPr/>
        </p:nvSpPr>
        <p:spPr>
          <a:xfrm>
            <a:off x="4752950" y="1414231"/>
            <a:ext cx="3657363"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B. 6cm</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59" name="Google Shape;287;p3"/>
              <p:cNvSpPr/>
              <p:nvPr/>
            </p:nvSpPr>
            <p:spPr>
              <a:xfrm>
                <a:off x="4752949" y="3009901"/>
                <a:ext cx="3657363"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2</m:t>
                        </m:r>
                      </m:e>
                    </m:rad>
                  </m:oMath>
                </a14:m>
                <a:r>
                  <a:rPr lang="fr-FR" sz="2000">
                    <a:latin typeface="Arial" panose="020B0604020202020204" pitchFamily="34" charset="0"/>
                    <a:ea typeface="Calibri" panose="020F0502020204030204" pitchFamily="34" charset="0"/>
                  </a:rPr>
                  <a:t>cm</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59" name="Google Shape;287;p3"/>
              <p:cNvSpPr>
                <a:spLocks noRot="1" noChangeAspect="1" noMove="1" noResize="1" noEditPoints="1" noAdjustHandles="1" noChangeArrowheads="1" noChangeShapeType="1" noTextEdit="1"/>
              </p:cNvSpPr>
              <p:nvPr/>
            </p:nvSpPr>
            <p:spPr>
              <a:xfrm>
                <a:off x="4752949" y="3009901"/>
                <a:ext cx="3657363" cy="1424940"/>
              </a:xfrm>
              <a:prstGeom prst="roundRect">
                <a:avLst>
                  <a:gd name="adj" fmla="val 16667"/>
                </a:avLst>
              </a:prstGeom>
              <a:blipFill>
                <a:blip r:embed="rId5"/>
                <a:stretch>
                  <a:fillRect/>
                </a:stretch>
              </a:blipFill>
              <a:ln w="12700">
                <a:solidFill>
                  <a:srgbClr val="000000"/>
                </a:solidFill>
              </a:ln>
            </p:spPr>
            <p:txBody>
              <a:bodyPr/>
              <a:lstStyle/>
              <a:p>
                <a:r>
                  <a:rPr lang="en-US">
                    <a:noFill/>
                  </a:rPr>
                  <a:t> </a:t>
                </a:r>
              </a:p>
            </p:txBody>
          </p:sp>
        </mc:Fallback>
      </mc:AlternateContent>
      <p:sp>
        <p:nvSpPr>
          <p:cNvPr id="160" name="Google Shape;288;p3"/>
          <p:cNvSpPr/>
          <p:nvPr/>
        </p:nvSpPr>
        <p:spPr>
          <a:xfrm>
            <a:off x="733649" y="1414230"/>
            <a:ext cx="3651315" cy="1327169"/>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1800" dirty="0">
                <a:latin typeface="Arial" panose="020B0604020202020204" pitchFamily="34" charset="0"/>
                <a:ea typeface="Calibri" panose="020F0502020204030204" pitchFamily="34" charset="0"/>
              </a:rPr>
              <a:t>A. 3cm.</a:t>
            </a:r>
            <a:endParaRPr lang="fr-FR" sz="1800" dirty="0"/>
          </a:p>
        </p:txBody>
      </p:sp>
      <p:pic>
        <p:nvPicPr>
          <p:cNvPr id="2050" name="Picture 2" descr="https://cdn-icons-png.flaticon.com/128/5182/5182945.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864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56"/>
                                        </p:tgtEl>
                                        <p:attrNameLst>
                                          <p:attrName>style.visibility</p:attrName>
                                        </p:attrNameLst>
                                      </p:cBhvr>
                                      <p:to>
                                        <p:strVal val="visible"/>
                                      </p:to>
                                    </p:set>
                                    <p:animEffect transition="in" filter="barn(outVertical)">
                                      <p:cBhvr>
                                        <p:cTn id="14" dur="500"/>
                                        <p:tgtEl>
                                          <p:spTgt spid="156"/>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barn(outVertical)">
                                      <p:cBhvr>
                                        <p:cTn id="17" dur="500"/>
                                        <p:tgtEl>
                                          <p:spTgt spid="157"/>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58"/>
                                        </p:tgtEl>
                                        <p:attrNameLst>
                                          <p:attrName>style.visibility</p:attrName>
                                        </p:attrNameLst>
                                      </p:cBhvr>
                                      <p:to>
                                        <p:strVal val="visible"/>
                                      </p:to>
                                    </p:set>
                                    <p:animEffect transition="in" filter="barn(outVertical)">
                                      <p:cBhvr>
                                        <p:cTn id="20" dur="500"/>
                                        <p:tgtEl>
                                          <p:spTgt spid="158"/>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barn(outVertical)">
                                      <p:cBhvr>
                                        <p:cTn id="23" dur="500"/>
                                        <p:tgtEl>
                                          <p:spTgt spid="15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60"/>
                                        </p:tgtEl>
                                        <p:attrNameLst>
                                          <p:attrName>style.visibility</p:attrName>
                                        </p:attrNameLst>
                                      </p:cBhvr>
                                      <p:to>
                                        <p:strVal val="visible"/>
                                      </p:to>
                                    </p:set>
                                    <p:animEffect transition="in" filter="randombar(horizontal)">
                                      <p:cBhvr>
                                        <p:cTn id="28"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P spid="157" grpId="0" animBg="1"/>
      <p:bldP spid="158" grpId="0" animBg="1"/>
      <p:bldP spid="159" grpId="0" animBg="1"/>
      <p:bldP spid="1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 name="Google Shape;283;p3"/>
              <p:cNvSpPr/>
              <p:nvPr/>
            </p:nvSpPr>
            <p:spPr>
              <a:xfrm>
                <a:off x="733687" y="177266"/>
                <a:ext cx="7676626"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rPr>
                  <a:t>Câu 2</a:t>
                </a:r>
                <a:r>
                  <a:rPr lang="fr-FR" sz="2000">
                    <a:latin typeface="Arial" panose="020B0604020202020204" pitchFamily="34" charset="0"/>
                    <a:ea typeface="Times New Roman" panose="02020603050405020304" pitchFamily="18" charset="0"/>
                  </a:rPr>
                  <a:t>. Cho tam giác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latin typeface="Arial" panose="020B0604020202020204" pitchFamily="34" charset="0"/>
                    <a:ea typeface="Times New Roman" panose="02020603050405020304" pitchFamily="18" charset="0"/>
                  </a:rPr>
                  <a:t> vuông tại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m:t>
                    </m:r>
                  </m:oMath>
                </a14:m>
                <a:r>
                  <a:rPr lang="fr-FR" sz="2000">
                    <a:latin typeface="Arial" panose="020B0604020202020204" pitchFamily="34" charset="0"/>
                    <a:ea typeface="Times New Roman" panose="02020603050405020304" pitchFamily="18" charset="0"/>
                  </a:rPr>
                  <a:t>, có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𝐴𝐶</m:t>
                    </m:r>
                    <m:r>
                      <a:rPr lang="fr-FR" sz="2000" i="1">
                        <a:latin typeface="Cambria Math" panose="02040503050406030204" pitchFamily="18" charset="0"/>
                        <a:ea typeface="Times New Roman" panose="02020603050405020304" pitchFamily="18" charset="0"/>
                        <a:cs typeface="Arial" panose="020B0604020202020204" pitchFamily="34" charset="0"/>
                      </a:rPr>
                      <m:t>=5,4</m:t>
                    </m:r>
                    <m:r>
                      <a:rPr lang="fr-F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a:latin typeface="Arial" panose="020B0604020202020204" pitchFamily="34" charset="0"/>
                    <a:ea typeface="Times New Roman" panose="02020603050405020304" pitchFamily="18" charset="0"/>
                  </a:rPr>
                  <a:t> và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fr-FR" sz="2000" i="1">
                            <a:latin typeface="Cambria Math" panose="02040503050406030204" pitchFamily="18" charset="0"/>
                            <a:ea typeface="Times New Roman" panose="02020603050405020304" pitchFamily="18" charset="0"/>
                            <a:cs typeface="Arial" panose="020B0604020202020204" pitchFamily="34" charset="0"/>
                          </a:rPr>
                          <m:t>𝐶</m:t>
                        </m:r>
                      </m:e>
                    </m:acc>
                    <m:r>
                      <a:rPr lang="fr-FR" sz="2000" i="1">
                        <a:latin typeface="Cambria Math" panose="02040503050406030204" pitchFamily="18" charset="0"/>
                        <a:ea typeface="Times New Roman" panose="02020603050405020304" pitchFamily="18" charset="0"/>
                        <a:cs typeface="Arial" panose="020B0604020202020204" pitchFamily="34" charset="0"/>
                      </a:rPr>
                      <m:t>=30°</m:t>
                    </m:r>
                  </m:oMath>
                </a14:m>
                <a:r>
                  <a:rPr lang="fr-FR" sz="2000">
                    <a:latin typeface="Arial" panose="020B0604020202020204" pitchFamily="34" charset="0"/>
                    <a:ea typeface="Times New Roman" panose="02020603050405020304" pitchFamily="18" charset="0"/>
                  </a:rPr>
                  <a:t>. Chọn khẳng định sai.</a:t>
                </a:r>
                <a:endParaRPr lang="en-US" sz="1800">
                  <a:latin typeface="Times New Roman" panose="02020603050405020304" pitchFamily="18" charset="0"/>
                  <a:ea typeface="Times New Roman" panose="02020603050405020304" pitchFamily="18" charset="0"/>
                </a:endParaRPr>
              </a:p>
            </p:txBody>
          </p:sp>
        </mc:Choice>
        <mc:Fallback>
          <p:sp>
            <p:nvSpPr>
              <p:cNvPr id="9" name="Google Shape;283;p3"/>
              <p:cNvSpPr>
                <a:spLocks noRot="1" noChangeAspect="1" noMove="1" noResize="1" noEditPoints="1" noAdjustHandles="1" noChangeArrowheads="1" noChangeShapeType="1" noTextEdit="1"/>
              </p:cNvSpPr>
              <p:nvPr/>
            </p:nvSpPr>
            <p:spPr>
              <a:xfrm>
                <a:off x="733687" y="177266"/>
                <a:ext cx="7676626" cy="968464"/>
              </a:xfrm>
              <a:prstGeom prst="roundRect">
                <a:avLst>
                  <a:gd name="adj" fmla="val 16667"/>
                </a:avLst>
              </a:prstGeom>
              <a:blipFill>
                <a:blip r:embed="rId5"/>
                <a:stretch>
                  <a:fillRect l="-396" b="-7453"/>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Google Shape;284;p3"/>
              <p:cNvSpPr/>
              <p:nvPr/>
            </p:nvSpPr>
            <p:spPr>
              <a:xfrm>
                <a:off x="733686" y="1414231"/>
                <a:ext cx="3651278"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18</m:t>
                        </m:r>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5</m:t>
                        </m:r>
                      </m:den>
                    </m:f>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a:latin typeface="Arial" panose="020B0604020202020204" pitchFamily="34" charset="0"/>
                    <a:ea typeface="Calibri" panose="020F0502020204030204" pitchFamily="34" charset="0"/>
                  </a:rPr>
                  <a:t>.</a:t>
                </a:r>
                <a:endParaRPr kumimoji="0"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0" name="Google Shape;284;p3"/>
              <p:cNvSpPr>
                <a:spLocks noRot="1" noChangeAspect="1" noMove="1" noResize="1" noEditPoints="1" noAdjustHandles="1" noChangeArrowheads="1" noChangeShapeType="1" noTextEdit="1"/>
              </p:cNvSpPr>
              <p:nvPr/>
            </p:nvSpPr>
            <p:spPr>
              <a:xfrm>
                <a:off x="733686" y="1414231"/>
                <a:ext cx="3651278" cy="1327169"/>
              </a:xfrm>
              <a:prstGeom prst="roundRect">
                <a:avLst>
                  <a:gd name="adj" fmla="val 16667"/>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Google Shape;285;p3"/>
              <p:cNvSpPr/>
              <p:nvPr/>
            </p:nvSpPr>
            <p:spPr>
              <a:xfrm>
                <a:off x="733686" y="3009901"/>
                <a:ext cx="3651278"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dirty="0">
                    <a:latin typeface="Arial" panose="020B0604020202020204" pitchFamily="34" charset="0"/>
                    <a:ea typeface="Calibri" panose="020F0502020204030204" pitchFamily="34" charset="0"/>
                  </a:rPr>
                  <a:t>C.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5</m:t>
                        </m:r>
                      </m:den>
                    </m:f>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	</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11" name="Google Shape;285;p3"/>
              <p:cNvSpPr>
                <a:spLocks noRot="1" noChangeAspect="1" noMove="1" noResize="1" noEditPoints="1" noAdjustHandles="1" noChangeArrowheads="1" noChangeShapeType="1" noTextEdit="1"/>
              </p:cNvSpPr>
              <p:nvPr/>
            </p:nvSpPr>
            <p:spPr>
              <a:xfrm>
                <a:off x="733686" y="3009901"/>
                <a:ext cx="3651278" cy="1424940"/>
              </a:xfrm>
              <a:prstGeom prst="roundRect">
                <a:avLst>
                  <a:gd name="adj" fmla="val 16667"/>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Google Shape;286;p3"/>
              <p:cNvSpPr/>
              <p:nvPr/>
            </p:nvSpPr>
            <p:spPr>
              <a:xfrm>
                <a:off x="4752950" y="1414231"/>
                <a:ext cx="3657363"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B.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𝐵</m:t>
                        </m:r>
                      </m:e>
                    </m:acc>
                    <m:r>
                      <a:rPr lang="fr-FR" sz="2000" i="1">
                        <a:latin typeface="Cambria Math" panose="02040503050406030204" pitchFamily="18" charset="0"/>
                        <a:ea typeface="Calibri" panose="020F0502020204030204" pitchFamily="34" charset="0"/>
                        <a:cs typeface="Arial" panose="020B0604020202020204" pitchFamily="34" charset="0"/>
                      </a:rPr>
                      <m:t>=60°</m:t>
                    </m:r>
                  </m:oMath>
                </a14:m>
                <a:r>
                  <a:rPr lang="fr-FR" sz="2000">
                    <a:latin typeface="Arial" panose="020B0604020202020204" pitchFamily="34" charset="0"/>
                    <a:ea typeface="Calibri" panose="020F0502020204030204" pitchFamily="34" charset="0"/>
                  </a:rPr>
                  <a:t>.</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2" name="Google Shape;286;p3"/>
              <p:cNvSpPr>
                <a:spLocks noRot="1" noChangeAspect="1" noMove="1" noResize="1" noEditPoints="1" noAdjustHandles="1" noChangeArrowheads="1" noChangeShapeType="1" noTextEdit="1"/>
              </p:cNvSpPr>
              <p:nvPr/>
            </p:nvSpPr>
            <p:spPr>
              <a:xfrm>
                <a:off x="4752950" y="1414231"/>
                <a:ext cx="3657363" cy="1327169"/>
              </a:xfrm>
              <a:prstGeom prst="roundRect">
                <a:avLst>
                  <a:gd name="adj" fmla="val 16667"/>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Google Shape;287;p3"/>
              <p:cNvSpPr/>
              <p:nvPr/>
            </p:nvSpPr>
            <p:spPr>
              <a:xfrm>
                <a:off x="4752949" y="3009901"/>
                <a:ext cx="3657363"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=18</m:t>
                    </m:r>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𝑐𝑚</m:t>
                    </m:r>
                  </m:oMath>
                </a14:m>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3" name="Google Shape;287;p3"/>
              <p:cNvSpPr>
                <a:spLocks noRot="1" noChangeAspect="1" noMove="1" noResize="1" noEditPoints="1" noAdjustHandles="1" noChangeArrowheads="1" noChangeShapeType="1" noTextEdit="1"/>
              </p:cNvSpPr>
              <p:nvPr/>
            </p:nvSpPr>
            <p:spPr>
              <a:xfrm>
                <a:off x="4752949" y="3009901"/>
                <a:ext cx="3657363" cy="1424940"/>
              </a:xfrm>
              <a:prstGeom prst="roundRect">
                <a:avLst>
                  <a:gd name="adj" fmla="val 16667"/>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Google Shape;288;p3"/>
              <p:cNvSpPr/>
              <p:nvPr/>
            </p:nvSpPr>
            <p:spPr>
              <a:xfrm>
                <a:off x="4758997" y="3009902"/>
                <a:ext cx="3651315" cy="1424940"/>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=18</m:t>
                    </m:r>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𝑐𝑚</m:t>
                    </m:r>
                  </m:oMath>
                </a14:m>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14" name="Google Shape;288;p3"/>
              <p:cNvSpPr>
                <a:spLocks noRot="1" noChangeAspect="1" noMove="1" noResize="1" noEditPoints="1" noAdjustHandles="1" noChangeArrowheads="1" noChangeShapeType="1" noTextEdit="1"/>
              </p:cNvSpPr>
              <p:nvPr/>
            </p:nvSpPr>
            <p:spPr>
              <a:xfrm>
                <a:off x="4758997" y="3009902"/>
                <a:ext cx="3651315" cy="1424940"/>
              </a:xfrm>
              <a:prstGeom prst="roundRect">
                <a:avLst>
                  <a:gd name="adj" fmla="val 16667"/>
                </a:avLst>
              </a:prstGeom>
              <a:blipFill>
                <a:blip r:embed="rId10"/>
                <a:stretch>
                  <a:fillRect/>
                </a:stretch>
              </a:blipFill>
              <a:ln w="12700">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8144642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 name="Google Shape;283;p3"/>
              <p:cNvSpPr/>
              <p:nvPr/>
            </p:nvSpPr>
            <p:spPr>
              <a:xfrm>
                <a:off x="733687" y="177265"/>
                <a:ext cx="7676626" cy="1729121"/>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just">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3. </a:t>
                </a:r>
                <a:r>
                  <a:rPr lang="fr-FR" sz="2000" dirty="0">
                    <a:latin typeface="Arial" panose="020B0604020202020204" pitchFamily="34" charset="0"/>
                    <a:ea typeface="Times New Roman" panose="02020603050405020304" pitchFamily="18" charset="0"/>
                  </a:rPr>
                  <a:t>Cho </a:t>
                </a:r>
                <a:r>
                  <a:rPr lang="fr-FR" sz="2000" dirty="0" err="1">
                    <a:latin typeface="Arial" panose="020B0604020202020204" pitchFamily="34" charset="0"/>
                    <a:ea typeface="Times New Roman" panose="02020603050405020304" pitchFamily="18" charset="0"/>
                  </a:rPr>
                  <a:t>tam</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giác</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như</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vẽ</a:t>
                </a:r>
                <a:r>
                  <a:rPr lang="fr-FR" sz="2000" dirty="0">
                    <a:latin typeface="Arial" panose="020B0604020202020204" pitchFamily="34" charset="0"/>
                    <a:ea typeface="Times New Roman" panose="02020603050405020304" pitchFamily="18" charset="0"/>
                  </a:rPr>
                  <a:t>. </a:t>
                </a:r>
              </a:p>
              <a:p>
                <a:pPr marR="30480" algn="just">
                  <a:lnSpc>
                    <a:spcPct val="150000"/>
                  </a:lnSpc>
                  <a:spcBef>
                    <a:spcPts val="600"/>
                  </a:spcBef>
                  <a:spcAft>
                    <a:spcPts val="600"/>
                  </a:spcAft>
                </a:pPr>
                <a:r>
                  <a:rPr lang="fr-FR" sz="2000" dirty="0" err="1">
                    <a:latin typeface="Arial" panose="020B0604020202020204" pitchFamily="34" charset="0"/>
                    <a:ea typeface="Times New Roman" panose="02020603050405020304" pitchFamily="18" charset="0"/>
                  </a:rPr>
                  <a:t>Độ</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dài</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cạnh</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fr-FR" sz="2000" dirty="0">
                    <a:latin typeface="Arial" panose="020B0604020202020204" pitchFamily="34" charset="0"/>
                    <a:ea typeface="Times New Roman" panose="02020603050405020304" pitchFamily="18" charset="0"/>
                  </a:rPr>
                  <a:t> là :</a:t>
                </a:r>
                <a:endParaRPr lang="en-US" sz="1800" dirty="0">
                  <a:latin typeface="Times New Roman" panose="02020603050405020304" pitchFamily="18" charset="0"/>
                  <a:ea typeface="Times New Roman" panose="02020603050405020304" pitchFamily="18" charset="0"/>
                </a:endParaRPr>
              </a:p>
            </p:txBody>
          </p:sp>
        </mc:Choice>
        <mc:Fallback>
          <p:sp>
            <p:nvSpPr>
              <p:cNvPr id="9" name="Google Shape;283;p3"/>
              <p:cNvSpPr>
                <a:spLocks noRot="1" noChangeAspect="1" noMove="1" noResize="1" noEditPoints="1" noAdjustHandles="1" noChangeArrowheads="1" noChangeShapeType="1" noTextEdit="1"/>
              </p:cNvSpPr>
              <p:nvPr/>
            </p:nvSpPr>
            <p:spPr>
              <a:xfrm>
                <a:off x="733687" y="177265"/>
                <a:ext cx="7676626" cy="1729121"/>
              </a:xfrm>
              <a:prstGeom prst="roundRect">
                <a:avLst>
                  <a:gd name="adj" fmla="val 16667"/>
                </a:avLst>
              </a:prstGeom>
              <a:blipFill>
                <a:blip r:embed="rId5"/>
                <a:stretch>
                  <a:fillRect/>
                </a:stretch>
              </a:blipFill>
              <a:ln w="12700">
                <a:solidFill>
                  <a:srgbClr val="000000"/>
                </a:solidFill>
              </a:ln>
            </p:spPr>
            <p:txBody>
              <a:bodyPr/>
              <a:lstStyle/>
              <a:p>
                <a:r>
                  <a:rPr lang="en-US">
                    <a:noFill/>
                  </a:rPr>
                  <a:t> </a:t>
                </a:r>
              </a:p>
            </p:txBody>
          </p:sp>
        </mc:Fallback>
      </mc:AlternateContent>
      <p:sp>
        <p:nvSpPr>
          <p:cNvPr id="10" name="Google Shape;284;p3"/>
          <p:cNvSpPr/>
          <p:nvPr/>
        </p:nvSpPr>
        <p:spPr>
          <a:xfrm>
            <a:off x="733686" y="2166477"/>
            <a:ext cx="3651278"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8,7cm.</a:t>
            </a: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85;p3"/>
          <p:cNvSpPr/>
          <p:nvPr/>
        </p:nvSpPr>
        <p:spPr>
          <a:xfrm>
            <a:off x="733686" y="3395031"/>
            <a:ext cx="3651278" cy="103981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C. 13,2cm</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Google Shape;286;p3"/>
          <p:cNvSpPr/>
          <p:nvPr/>
        </p:nvSpPr>
        <p:spPr>
          <a:xfrm>
            <a:off x="4752950" y="2166477"/>
            <a:ext cx="3657363"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dirty="0">
                <a:latin typeface="Arial" panose="020B0604020202020204" pitchFamily="34" charset="0"/>
                <a:ea typeface="Calibri" panose="020F0502020204030204" pitchFamily="34" charset="0"/>
              </a:rPr>
              <a:t>B. 11,3cm</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Google Shape;287;p3"/>
          <p:cNvSpPr/>
          <p:nvPr/>
        </p:nvSpPr>
        <p:spPr>
          <a:xfrm>
            <a:off x="4752949" y="3395031"/>
            <a:ext cx="3657363" cy="103981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6,5cm</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288;p3"/>
          <p:cNvSpPr/>
          <p:nvPr/>
        </p:nvSpPr>
        <p:spPr>
          <a:xfrm>
            <a:off x="4752949" y="2166477"/>
            <a:ext cx="3651315" cy="968464"/>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1800" dirty="0">
                <a:latin typeface="Arial" panose="020B0604020202020204" pitchFamily="34" charset="0"/>
                <a:ea typeface="Calibri" panose="020F0502020204030204" pitchFamily="34" charset="0"/>
              </a:rPr>
              <a:t>B. 11,3cm</a:t>
            </a:r>
            <a:endParaRPr lang="en-US" sz="1800" dirty="0"/>
          </a:p>
        </p:txBody>
      </p:sp>
      <p:pic>
        <p:nvPicPr>
          <p:cNvPr id="2" name="Picture 1">
            <a:extLst>
              <a:ext uri="{FF2B5EF4-FFF2-40B4-BE49-F238E27FC236}">
                <a16:creationId xmlns:a16="http://schemas.microsoft.com/office/drawing/2014/main" id="{26FDF413-E349-E92B-50EC-B5BA90BFCA9E}"/>
              </a:ext>
            </a:extLst>
          </p:cNvPr>
          <p:cNvPicPr>
            <a:picLocks noChangeAspect="1"/>
          </p:cNvPicPr>
          <p:nvPr/>
        </p:nvPicPr>
        <p:blipFill>
          <a:blip r:embed="rId6"/>
          <a:stretch>
            <a:fillRect/>
          </a:stretch>
        </p:blipFill>
        <p:spPr>
          <a:xfrm>
            <a:off x="5382227" y="327800"/>
            <a:ext cx="2787163" cy="1537275"/>
          </a:xfrm>
          <a:prstGeom prst="rect">
            <a:avLst/>
          </a:prstGeom>
        </p:spPr>
      </p:pic>
    </p:spTree>
    <p:extLst>
      <p:ext uri="{BB962C8B-B14F-4D97-AF65-F5344CB8AC3E}">
        <p14:creationId xmlns:p14="http://schemas.microsoft.com/office/powerpoint/2010/main" val="308566308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500"/>
                                        <p:tgtEl>
                                          <p:spTgt spid="12"/>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 name="Google Shape;283;p3"/>
              <p:cNvSpPr/>
              <p:nvPr/>
            </p:nvSpPr>
            <p:spPr>
              <a:xfrm>
                <a:off x="733687" y="177266"/>
                <a:ext cx="7676626"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4.</a:t>
                </a:r>
                <a:r>
                  <a:rPr lang="fr-FR" sz="2000" dirty="0">
                    <a:latin typeface="Arial" panose="020B0604020202020204" pitchFamily="34" charset="0"/>
                    <a:ea typeface="Times New Roman" panose="02020603050405020304" pitchFamily="18" charset="0"/>
                  </a:rPr>
                  <a:t> Cho </a:t>
                </a:r>
                <a:r>
                  <a:rPr lang="fr-FR" sz="2000" dirty="0" err="1">
                    <a:latin typeface="Arial" panose="020B0604020202020204" pitchFamily="34" charset="0"/>
                    <a:ea typeface="Times New Roman" panose="02020603050405020304" pitchFamily="18" charset="0"/>
                  </a:rPr>
                  <a:t>tam</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giác</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có</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m:t>
                    </m:r>
                    <m:r>
                      <a:rPr lang="fr-FR" sz="2000" i="1">
                        <a:latin typeface="Cambria Math" panose="02040503050406030204" pitchFamily="18" charset="0"/>
                        <a:ea typeface="Times New Roman" panose="02020603050405020304" pitchFamily="18" charset="0"/>
                        <a:cs typeface="Arial" panose="020B0604020202020204" pitchFamily="34" charset="0"/>
                      </a:rPr>
                      <m:t>=16, </m:t>
                    </m:r>
                    <m:r>
                      <a:rPr lang="fr-FR" sz="2000" i="1">
                        <a:latin typeface="Cambria Math" panose="02040503050406030204" pitchFamily="18" charset="0"/>
                        <a:ea typeface="Times New Roman" panose="02020603050405020304" pitchFamily="18" charset="0"/>
                        <a:cs typeface="Arial" panose="020B0604020202020204" pitchFamily="34" charset="0"/>
                      </a:rPr>
                      <m:t>𝐴𝐵</m:t>
                    </m:r>
                    <m:r>
                      <a:rPr lang="fr-FR" sz="2000" i="1">
                        <a:latin typeface="Cambria Math" panose="02040503050406030204" pitchFamily="18" charset="0"/>
                        <a:ea typeface="Times New Roman" panose="02020603050405020304" pitchFamily="18" charset="0"/>
                        <a:cs typeface="Arial" panose="020B0604020202020204" pitchFamily="34" charset="0"/>
                      </a:rPr>
                      <m:t>=14</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và</a:t>
                </a:r>
                <a:r>
                  <a:rPr lang="fr-F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fr-FR" sz="2000" i="1">
                            <a:latin typeface="Cambria Math" panose="02040503050406030204" pitchFamily="18" charset="0"/>
                            <a:ea typeface="Times New Roman" panose="02020603050405020304" pitchFamily="18" charset="0"/>
                            <a:cs typeface="Arial" panose="020B0604020202020204" pitchFamily="34" charset="0"/>
                          </a:rPr>
                          <m:t>𝐵</m:t>
                        </m:r>
                      </m:e>
                    </m:acc>
                    <m:r>
                      <a:rPr lang="fr-FR" sz="2000" i="1">
                        <a:latin typeface="Cambria Math" panose="02040503050406030204" pitchFamily="18" charset="0"/>
                        <a:ea typeface="Times New Roman" panose="02020603050405020304" pitchFamily="18" charset="0"/>
                        <a:cs typeface="Arial" panose="020B0604020202020204" pitchFamily="34" charset="0"/>
                      </a:rPr>
                      <m:t>=60°</m:t>
                    </m:r>
                  </m:oMath>
                </a14:m>
                <a:r>
                  <a:rPr lang="fr-FR" sz="2000" dirty="0">
                    <a:latin typeface="Arial" panose="020B0604020202020204" pitchFamily="34" charset="0"/>
                    <a:ea typeface="Times New Roman" panose="02020603050405020304" pitchFamily="18" charset="0"/>
                  </a:rPr>
                  <a:t>. </a:t>
                </a:r>
              </a:p>
              <a:p>
                <a:pPr marR="30480" algn="ctr">
                  <a:lnSpc>
                    <a:spcPct val="150000"/>
                  </a:lnSpc>
                  <a:spcBef>
                    <a:spcPts val="600"/>
                  </a:spcBef>
                  <a:spcAft>
                    <a:spcPts val="600"/>
                  </a:spcAft>
                </a:pPr>
                <a:r>
                  <a:rPr lang="fr-FR" sz="2000" dirty="0" err="1">
                    <a:latin typeface="Arial" panose="020B0604020202020204" pitchFamily="34" charset="0"/>
                    <a:ea typeface="Times New Roman" panose="02020603050405020304" pitchFamily="18" charset="0"/>
                  </a:rPr>
                  <a:t>Tính</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fr-FR" sz="20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9" name="Google Shape;283;p3"/>
              <p:cNvSpPr>
                <a:spLocks noRot="1" noChangeAspect="1" noMove="1" noResize="1" noEditPoints="1" noAdjustHandles="1" noChangeArrowheads="1" noChangeShapeType="1" noTextEdit="1"/>
              </p:cNvSpPr>
              <p:nvPr/>
            </p:nvSpPr>
            <p:spPr>
              <a:xfrm>
                <a:off x="733687" y="177266"/>
                <a:ext cx="7676626" cy="968464"/>
              </a:xfrm>
              <a:prstGeom prst="roundRect">
                <a:avLst>
                  <a:gd name="adj" fmla="val 16667"/>
                </a:avLst>
              </a:prstGeom>
              <a:blipFill>
                <a:blip r:embed="rId5"/>
                <a:stretch>
                  <a:fillRect t="-3106" b="-15528"/>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Google Shape;284;p3"/>
              <p:cNvSpPr/>
              <p:nvPr/>
            </p:nvSpPr>
            <p:spPr>
              <a:xfrm>
                <a:off x="733686" y="1414231"/>
                <a:ext cx="3651278"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=10</m:t>
                    </m:r>
                  </m:oMath>
                </a14:m>
                <a:r>
                  <a:rPr lang="fr-FR" sz="2000">
                    <a:latin typeface="Arial" panose="020B0604020202020204" pitchFamily="34" charset="0"/>
                    <a:ea typeface="Calibri" panose="020F0502020204030204" pitchFamily="34" charset="0"/>
                  </a:rPr>
                  <a:t>.</a:t>
                </a:r>
                <a:endParaRPr kumimoji="0"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10" name="Google Shape;284;p3"/>
              <p:cNvSpPr>
                <a:spLocks noRot="1" noChangeAspect="1" noMove="1" noResize="1" noEditPoints="1" noAdjustHandles="1" noChangeArrowheads="1" noChangeShapeType="1" noTextEdit="1"/>
              </p:cNvSpPr>
              <p:nvPr/>
            </p:nvSpPr>
            <p:spPr>
              <a:xfrm>
                <a:off x="733686" y="1414231"/>
                <a:ext cx="3651278" cy="1327169"/>
              </a:xfrm>
              <a:prstGeom prst="roundRect">
                <a:avLst>
                  <a:gd name="adj" fmla="val 16667"/>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Google Shape;285;p3"/>
              <p:cNvSpPr/>
              <p:nvPr/>
            </p:nvSpPr>
            <p:spPr>
              <a:xfrm>
                <a:off x="733686" y="3009901"/>
                <a:ext cx="3651278"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C.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=9</m:t>
                    </m:r>
                  </m:oMath>
                </a14:m>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11" name="Google Shape;285;p3"/>
              <p:cNvSpPr>
                <a:spLocks noRot="1" noChangeAspect="1" noMove="1" noResize="1" noEditPoints="1" noAdjustHandles="1" noChangeArrowheads="1" noChangeShapeType="1" noTextEdit="1"/>
              </p:cNvSpPr>
              <p:nvPr/>
            </p:nvSpPr>
            <p:spPr>
              <a:xfrm>
                <a:off x="733686" y="3009901"/>
                <a:ext cx="3651278" cy="1424940"/>
              </a:xfrm>
              <a:prstGeom prst="roundRect">
                <a:avLst>
                  <a:gd name="adj" fmla="val 16667"/>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Google Shape;286;p3"/>
              <p:cNvSpPr/>
              <p:nvPr/>
            </p:nvSpPr>
            <p:spPr>
              <a:xfrm>
                <a:off x="4752950" y="1414231"/>
                <a:ext cx="3657363"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B.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=11</m:t>
                    </m:r>
                  </m:oMath>
                </a14:m>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12" name="Google Shape;286;p3"/>
              <p:cNvSpPr>
                <a:spLocks noRot="1" noChangeAspect="1" noMove="1" noResize="1" noEditPoints="1" noAdjustHandles="1" noChangeArrowheads="1" noChangeShapeType="1" noTextEdit="1"/>
              </p:cNvSpPr>
              <p:nvPr/>
            </p:nvSpPr>
            <p:spPr>
              <a:xfrm>
                <a:off x="4752950" y="1414231"/>
                <a:ext cx="3657363" cy="1327169"/>
              </a:xfrm>
              <a:prstGeom prst="roundRect">
                <a:avLst>
                  <a:gd name="adj" fmla="val 16667"/>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Google Shape;287;p3"/>
              <p:cNvSpPr/>
              <p:nvPr/>
            </p:nvSpPr>
            <p:spPr>
              <a:xfrm>
                <a:off x="4752949" y="3009901"/>
                <a:ext cx="3657363"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=12</m:t>
                    </m:r>
                  </m:oMath>
                </a14:m>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3" name="Google Shape;287;p3"/>
              <p:cNvSpPr>
                <a:spLocks noRot="1" noChangeAspect="1" noMove="1" noResize="1" noEditPoints="1" noAdjustHandles="1" noChangeArrowheads="1" noChangeShapeType="1" noTextEdit="1"/>
              </p:cNvSpPr>
              <p:nvPr/>
            </p:nvSpPr>
            <p:spPr>
              <a:xfrm>
                <a:off x="4752949" y="3009901"/>
                <a:ext cx="3657363" cy="1424940"/>
              </a:xfrm>
              <a:prstGeom prst="roundRect">
                <a:avLst>
                  <a:gd name="adj" fmla="val 16667"/>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Google Shape;288;p3"/>
              <p:cNvSpPr/>
              <p:nvPr/>
            </p:nvSpPr>
            <p:spPr>
              <a:xfrm>
                <a:off x="733686" y="1414230"/>
                <a:ext cx="3651315" cy="1327169"/>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=10</m:t>
                    </m:r>
                  </m:oMath>
                </a14:m>
                <a:r>
                  <a:rPr lang="fr-FR" sz="2000">
                    <a:latin typeface="Arial" panose="020B0604020202020204" pitchFamily="34" charset="0"/>
                    <a:ea typeface="Calibri" panose="020F0502020204030204" pitchFamily="34" charset="0"/>
                  </a:rPr>
                  <a:t>.</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4" name="Google Shape;288;p3"/>
              <p:cNvSpPr>
                <a:spLocks noRot="1" noChangeAspect="1" noMove="1" noResize="1" noEditPoints="1" noAdjustHandles="1" noChangeArrowheads="1" noChangeShapeType="1" noTextEdit="1"/>
              </p:cNvSpPr>
              <p:nvPr/>
            </p:nvSpPr>
            <p:spPr>
              <a:xfrm>
                <a:off x="733686" y="1414230"/>
                <a:ext cx="3651315" cy="1327169"/>
              </a:xfrm>
              <a:prstGeom prst="roundRect">
                <a:avLst>
                  <a:gd name="adj" fmla="val 16667"/>
                </a:avLst>
              </a:prstGeom>
              <a:blipFill>
                <a:blip r:embed="rId10"/>
                <a:stretch>
                  <a:fillRect/>
                </a:stretch>
              </a:blipFill>
              <a:ln w="12700">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160978753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 name="Google Shape;283;p3"/>
              <p:cNvSpPr/>
              <p:nvPr/>
            </p:nvSpPr>
            <p:spPr>
              <a:xfrm>
                <a:off x="733687" y="128550"/>
                <a:ext cx="7676626" cy="2042977"/>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rPr>
                  <a:t>Câu 5.</a:t>
                </a:r>
                <a:r>
                  <a:rPr lang="fr-FR" sz="2000">
                    <a:latin typeface="Arial" panose="020B0604020202020204" pitchFamily="34" charset="0"/>
                    <a:ea typeface="Times New Roman" panose="02020603050405020304" pitchFamily="18" charset="0"/>
                  </a:rPr>
                  <a:t> Một tòa nhà cao tầng vuông góc với mặt đất. Tại thời điểm tia nắng tạo với mặt đất một góc bằng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50°</m:t>
                    </m:r>
                  </m:oMath>
                </a14:m>
                <a:r>
                  <a:rPr lang="fr-FR" sz="2000">
                    <a:latin typeface="Arial" panose="020B0604020202020204" pitchFamily="34" charset="0"/>
                    <a:ea typeface="Times New Roman" panose="02020603050405020304" pitchFamily="18" charset="0"/>
                  </a:rPr>
                  <a:t> thì bóng của tòa nhà trên mặt đất dài 63m. Tính chiều cao của tòa nhà (kết quả làm tròn đến chữ số hàng đơn vị).</a:t>
                </a:r>
                <a:endParaRPr lang="en-US" sz="1800">
                  <a:latin typeface="Times New Roman" panose="02020603050405020304" pitchFamily="18" charset="0"/>
                  <a:ea typeface="Times New Roman" panose="02020603050405020304" pitchFamily="18" charset="0"/>
                </a:endParaRPr>
              </a:p>
            </p:txBody>
          </p:sp>
        </mc:Choice>
        <mc:Fallback>
          <p:sp>
            <p:nvSpPr>
              <p:cNvPr id="9" name="Google Shape;283;p3"/>
              <p:cNvSpPr>
                <a:spLocks noRot="1" noChangeAspect="1" noMove="1" noResize="1" noEditPoints="1" noAdjustHandles="1" noChangeArrowheads="1" noChangeShapeType="1" noTextEdit="1"/>
              </p:cNvSpPr>
              <p:nvPr/>
            </p:nvSpPr>
            <p:spPr>
              <a:xfrm>
                <a:off x="733687" y="128550"/>
                <a:ext cx="7676626" cy="2042977"/>
              </a:xfrm>
              <a:prstGeom prst="roundRect">
                <a:avLst>
                  <a:gd name="adj" fmla="val 16667"/>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Google Shape;284;p3"/>
              <p:cNvSpPr/>
              <p:nvPr/>
            </p:nvSpPr>
            <p:spPr>
              <a:xfrm>
                <a:off x="733686" y="2476980"/>
                <a:ext cx="3651278" cy="796853"/>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50</m:t>
                    </m:r>
                    <m:r>
                      <a:rPr lang="fr-FR" sz="2000" i="1">
                        <a:latin typeface="Cambria Math" panose="02040503050406030204" pitchFamily="18" charset="0"/>
                        <a:ea typeface="Calibri" panose="020F0502020204030204" pitchFamily="34" charset="0"/>
                        <a:cs typeface="Arial" panose="020B0604020202020204" pitchFamily="34" charset="0"/>
                      </a:rPr>
                      <m:t>𝑚</m:t>
                    </m:r>
                  </m:oMath>
                </a14:m>
                <a:r>
                  <a:rPr lang="fr-FR" sz="2000">
                    <a:latin typeface="Arial" panose="020B0604020202020204" pitchFamily="34" charset="0"/>
                    <a:ea typeface="Calibri" panose="020F0502020204030204" pitchFamily="34" charset="0"/>
                  </a:rPr>
                  <a:t>.</a:t>
                </a:r>
                <a:endParaRPr kumimoji="0"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0" name="Google Shape;284;p3"/>
              <p:cNvSpPr>
                <a:spLocks noRot="1" noChangeAspect="1" noMove="1" noResize="1" noEditPoints="1" noAdjustHandles="1" noChangeArrowheads="1" noChangeShapeType="1" noTextEdit="1"/>
              </p:cNvSpPr>
              <p:nvPr/>
            </p:nvSpPr>
            <p:spPr>
              <a:xfrm>
                <a:off x="733686" y="2476980"/>
                <a:ext cx="3651278" cy="796853"/>
              </a:xfrm>
              <a:prstGeom prst="roundRect">
                <a:avLst>
                  <a:gd name="adj" fmla="val 16667"/>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Google Shape;285;p3"/>
              <p:cNvSpPr/>
              <p:nvPr/>
            </p:nvSpPr>
            <p:spPr>
              <a:xfrm>
                <a:off x="733686" y="3579285"/>
                <a:ext cx="3651278" cy="855556"/>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dirty="0">
                    <a:latin typeface="Arial" panose="020B0604020202020204" pitchFamily="34" charset="0"/>
                    <a:ea typeface="Calibri" panose="020F0502020204030204" pitchFamily="34" charset="0"/>
                  </a:rPr>
                  <a:t>C.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75</m:t>
                    </m:r>
                    <m:r>
                      <a:rPr lang="fr-FR" sz="2000" i="1">
                        <a:latin typeface="Cambria Math" panose="02040503050406030204" pitchFamily="18" charset="0"/>
                        <a:ea typeface="Calibri" panose="020F0502020204030204" pitchFamily="34" charset="0"/>
                        <a:cs typeface="Arial" panose="020B0604020202020204" pitchFamily="34" charset="0"/>
                      </a:rPr>
                      <m:t>𝑚</m:t>
                    </m:r>
                  </m:oMath>
                </a14:m>
                <a:r>
                  <a:rPr lang="fr-FR" sz="2000" dirty="0">
                    <a:latin typeface="Arial" panose="020B0604020202020204" pitchFamily="34" charset="0"/>
                    <a:ea typeface="Calibri" panose="020F0502020204030204" pitchFamily="34" charset="0"/>
                  </a:rPr>
                  <a:t>.</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11" name="Google Shape;285;p3"/>
              <p:cNvSpPr>
                <a:spLocks noRot="1" noChangeAspect="1" noMove="1" noResize="1" noEditPoints="1" noAdjustHandles="1" noChangeArrowheads="1" noChangeShapeType="1" noTextEdit="1"/>
              </p:cNvSpPr>
              <p:nvPr/>
            </p:nvSpPr>
            <p:spPr>
              <a:xfrm>
                <a:off x="733686" y="3579285"/>
                <a:ext cx="3651278" cy="855556"/>
              </a:xfrm>
              <a:prstGeom prst="roundRect">
                <a:avLst>
                  <a:gd name="adj" fmla="val 16667"/>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Google Shape;286;p3"/>
              <p:cNvSpPr/>
              <p:nvPr/>
            </p:nvSpPr>
            <p:spPr>
              <a:xfrm>
                <a:off x="4752950" y="2476980"/>
                <a:ext cx="3657363" cy="796853"/>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B.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65</m:t>
                    </m:r>
                    <m:r>
                      <a:rPr lang="fr-FR" sz="2000" i="1">
                        <a:latin typeface="Cambria Math" panose="02040503050406030204" pitchFamily="18" charset="0"/>
                        <a:ea typeface="Calibri" panose="020F0502020204030204" pitchFamily="34" charset="0"/>
                        <a:cs typeface="Arial" panose="020B0604020202020204" pitchFamily="34" charset="0"/>
                      </a:rPr>
                      <m:t>𝑚</m:t>
                    </m:r>
                  </m:oMath>
                </a14:m>
                <a:r>
                  <a:rPr lang="fr-FR" sz="2000">
                    <a:latin typeface="Arial" panose="020B0604020202020204" pitchFamily="34" charset="0"/>
                    <a:ea typeface="Calibri" panose="020F0502020204030204" pitchFamily="34" charset="0"/>
                  </a:rPr>
                  <a:t>.</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2" name="Google Shape;286;p3"/>
              <p:cNvSpPr>
                <a:spLocks noRot="1" noChangeAspect="1" noMove="1" noResize="1" noEditPoints="1" noAdjustHandles="1" noChangeArrowheads="1" noChangeShapeType="1" noTextEdit="1"/>
              </p:cNvSpPr>
              <p:nvPr/>
            </p:nvSpPr>
            <p:spPr>
              <a:xfrm>
                <a:off x="4752950" y="2476980"/>
                <a:ext cx="3657363" cy="796853"/>
              </a:xfrm>
              <a:prstGeom prst="roundRect">
                <a:avLst>
                  <a:gd name="adj" fmla="val 16667"/>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Google Shape;287;p3"/>
              <p:cNvSpPr/>
              <p:nvPr/>
            </p:nvSpPr>
            <p:spPr>
              <a:xfrm>
                <a:off x="4752949" y="3579285"/>
                <a:ext cx="3657363" cy="855556"/>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80</m:t>
                    </m:r>
                    <m:r>
                      <a:rPr lang="fr-FR" sz="2000" i="1">
                        <a:latin typeface="Cambria Math" panose="02040503050406030204" pitchFamily="18" charset="0"/>
                        <a:ea typeface="Calibri" panose="020F0502020204030204" pitchFamily="34" charset="0"/>
                        <a:cs typeface="Arial" panose="020B0604020202020204" pitchFamily="34" charset="0"/>
                      </a:rPr>
                      <m:t>𝑚</m:t>
                    </m:r>
                  </m:oMath>
                </a14:m>
                <a:r>
                  <a:rPr lang="fr-FR" sz="2000">
                    <a:latin typeface="Arial" panose="020B0604020202020204" pitchFamily="34" charset="0"/>
                    <a:ea typeface="Calibri" panose="020F0502020204030204" pitchFamily="34" charset="0"/>
                  </a:rPr>
                  <a:t>.</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13" name="Google Shape;287;p3"/>
              <p:cNvSpPr>
                <a:spLocks noRot="1" noChangeAspect="1" noMove="1" noResize="1" noEditPoints="1" noAdjustHandles="1" noChangeArrowheads="1" noChangeShapeType="1" noTextEdit="1"/>
              </p:cNvSpPr>
              <p:nvPr/>
            </p:nvSpPr>
            <p:spPr>
              <a:xfrm>
                <a:off x="4752949" y="3579285"/>
                <a:ext cx="3657363" cy="855556"/>
              </a:xfrm>
              <a:prstGeom prst="roundRect">
                <a:avLst>
                  <a:gd name="adj" fmla="val 16667"/>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Google Shape;288;p3"/>
              <p:cNvSpPr/>
              <p:nvPr/>
            </p:nvSpPr>
            <p:spPr>
              <a:xfrm>
                <a:off x="733686" y="3558338"/>
                <a:ext cx="3651315" cy="876503"/>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1800" dirty="0">
                    <a:latin typeface="Arial" panose="020B0604020202020204" pitchFamily="34" charset="0"/>
                    <a:ea typeface="Calibri" panose="020F0502020204030204" pitchFamily="34" charset="0"/>
                  </a:rPr>
                  <a:t>C.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𝑚</m:t>
                    </m:r>
                  </m:oMath>
                </a14:m>
                <a:r>
                  <a:rPr lang="fr-FR" sz="1800" dirty="0">
                    <a:latin typeface="Arial" panose="020B0604020202020204" pitchFamily="34" charset="0"/>
                    <a:ea typeface="Calibri" panose="020F0502020204030204" pitchFamily="34" charset="0"/>
                  </a:rPr>
                  <a:t>.</a:t>
                </a:r>
                <a:endParaRPr lang="en-US" sz="1800" dirty="0"/>
              </a:p>
            </p:txBody>
          </p:sp>
        </mc:Choice>
        <mc:Fallback>
          <p:sp>
            <p:nvSpPr>
              <p:cNvPr id="14" name="Google Shape;288;p3"/>
              <p:cNvSpPr>
                <a:spLocks noRot="1" noChangeAspect="1" noMove="1" noResize="1" noEditPoints="1" noAdjustHandles="1" noChangeArrowheads="1" noChangeShapeType="1" noTextEdit="1"/>
              </p:cNvSpPr>
              <p:nvPr/>
            </p:nvSpPr>
            <p:spPr>
              <a:xfrm>
                <a:off x="733686" y="3558338"/>
                <a:ext cx="3651315" cy="876503"/>
              </a:xfrm>
              <a:prstGeom prst="roundRect">
                <a:avLst>
                  <a:gd name="adj" fmla="val 16667"/>
                </a:avLst>
              </a:prstGeom>
              <a:blipFill>
                <a:blip r:embed="rId10"/>
                <a:stretch>
                  <a:fillRect/>
                </a:stretch>
              </a:blipFill>
              <a:ln w="12700">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38621582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98"/>
        <p:cNvGrpSpPr/>
        <p:nvPr/>
      </p:nvGrpSpPr>
      <p:grpSpPr>
        <a:xfrm>
          <a:off x="0" y="0"/>
          <a:ext cx="0" cy="0"/>
          <a:chOff x="0" y="0"/>
          <a:chExt cx="0" cy="0"/>
        </a:xfrm>
      </p:grpSpPr>
      <p:grpSp>
        <p:nvGrpSpPr>
          <p:cNvPr id="9701" name="Google Shape;9701;p59"/>
          <p:cNvGrpSpPr/>
          <p:nvPr/>
        </p:nvGrpSpPr>
        <p:grpSpPr>
          <a:xfrm>
            <a:off x="1918055" y="298750"/>
            <a:ext cx="5307890" cy="4546001"/>
            <a:chOff x="1918055" y="298750"/>
            <a:chExt cx="5307890" cy="4546001"/>
          </a:xfrm>
        </p:grpSpPr>
        <p:grpSp>
          <p:nvGrpSpPr>
            <p:cNvPr id="9702" name="Google Shape;9702;p59"/>
            <p:cNvGrpSpPr/>
            <p:nvPr/>
          </p:nvGrpSpPr>
          <p:grpSpPr>
            <a:xfrm>
              <a:off x="1918055" y="510392"/>
              <a:ext cx="198576" cy="4114917"/>
              <a:chOff x="9353514" y="751142"/>
              <a:chExt cx="198576" cy="4114917"/>
            </a:xfrm>
          </p:grpSpPr>
          <p:sp>
            <p:nvSpPr>
              <p:cNvPr id="9703" name="Google Shape;9703;p59"/>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4" name="Google Shape;9704;p59"/>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5" name="Google Shape;9705;p59"/>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6" name="Google Shape;9706;p59"/>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7" name="Google Shape;9707;p59"/>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8" name="Google Shape;9708;p59"/>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9" name="Google Shape;9709;p59"/>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0" name="Google Shape;9710;p59"/>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1" name="Google Shape;9711;p59"/>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2" name="Google Shape;9712;p59"/>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3" name="Google Shape;9713;p59"/>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4" name="Google Shape;9714;p59"/>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5" name="Google Shape;9715;p59"/>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6" name="Google Shape;9716;p59"/>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7" name="Google Shape;9717;p59"/>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8" name="Google Shape;9718;p59"/>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9" name="Google Shape;9719;p59"/>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0" name="Google Shape;9720;p59"/>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1" name="Google Shape;9721;p59"/>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2" name="Google Shape;9722;p59"/>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3" name="Google Shape;9723;p59"/>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4" name="Google Shape;9724;p59"/>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5" name="Google Shape;9725;p59"/>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6" name="Google Shape;9726;p59"/>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7" name="Google Shape;9727;p59"/>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8" name="Google Shape;9728;p59"/>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9" name="Google Shape;9729;p59"/>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0" name="Google Shape;9730;p59"/>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1" name="Google Shape;9731;p59"/>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2" name="Google Shape;9732;p59"/>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3" name="Google Shape;9733;p59"/>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4" name="Google Shape;9734;p59"/>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5" name="Google Shape;9735;p59"/>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6" name="Google Shape;9736;p59"/>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7" name="Google Shape;9737;p59"/>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8" name="Google Shape;9738;p59"/>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9" name="Google Shape;9739;p59"/>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0" name="Google Shape;9740;p59"/>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1" name="Google Shape;9741;p59"/>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2" name="Google Shape;9742;p59"/>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3" name="Google Shape;9743;p59"/>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4" name="Google Shape;9744;p59"/>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5" name="Google Shape;9745;p59"/>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6" name="Google Shape;9746;p59"/>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7" name="Google Shape;9747;p59"/>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8" name="Google Shape;9748;p59"/>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9" name="Google Shape;9749;p59"/>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0" name="Google Shape;9750;p59"/>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1" name="Google Shape;9751;p59"/>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2" name="Google Shape;9752;p59"/>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3" name="Google Shape;9753;p59"/>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4" name="Google Shape;9754;p59"/>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5" name="Google Shape;9755;p59"/>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6" name="Google Shape;9756;p59"/>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7" name="Google Shape;9757;p59"/>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8" name="Google Shape;9758;p59"/>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9" name="Google Shape;9759;p59"/>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0" name="Google Shape;9760;p59"/>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1" name="Google Shape;9761;p59"/>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2" name="Google Shape;9762;p59"/>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3" name="Google Shape;9763;p59"/>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4" name="Google Shape;9764;p59"/>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765" name="Google Shape;9765;p59"/>
            <p:cNvGrpSpPr/>
            <p:nvPr/>
          </p:nvGrpSpPr>
          <p:grpSpPr>
            <a:xfrm>
              <a:off x="2116418" y="4646076"/>
              <a:ext cx="4911047" cy="198675"/>
              <a:chOff x="9562474" y="4886827"/>
              <a:chExt cx="4127971" cy="198675"/>
            </a:xfrm>
          </p:grpSpPr>
          <p:sp>
            <p:nvSpPr>
              <p:cNvPr id="9766" name="Google Shape;9766;p59"/>
              <p:cNvSpPr/>
              <p:nvPr/>
            </p:nvSpPr>
            <p:spPr>
              <a:xfrm>
                <a:off x="9583340" y="5025086"/>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7" name="Google Shape;9767;p59"/>
              <p:cNvSpPr/>
              <p:nvPr/>
            </p:nvSpPr>
            <p:spPr>
              <a:xfrm>
                <a:off x="96043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8" name="Google Shape;9768;p59"/>
              <p:cNvSpPr/>
              <p:nvPr/>
            </p:nvSpPr>
            <p:spPr>
              <a:xfrm>
                <a:off x="967738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9" name="Google Shape;9769;p59"/>
              <p:cNvSpPr/>
              <p:nvPr/>
            </p:nvSpPr>
            <p:spPr>
              <a:xfrm>
                <a:off x="9740085"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0" name="Google Shape;9770;p59"/>
              <p:cNvSpPr/>
              <p:nvPr/>
            </p:nvSpPr>
            <p:spPr>
              <a:xfrm>
                <a:off x="98028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1" name="Google Shape;9771;p59"/>
              <p:cNvSpPr/>
              <p:nvPr/>
            </p:nvSpPr>
            <p:spPr>
              <a:xfrm>
                <a:off x="987596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2" name="Google Shape;9772;p59"/>
              <p:cNvSpPr/>
              <p:nvPr/>
            </p:nvSpPr>
            <p:spPr>
              <a:xfrm>
                <a:off x="993866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3" name="Google Shape;9773;p59"/>
              <p:cNvSpPr/>
              <p:nvPr/>
            </p:nvSpPr>
            <p:spPr>
              <a:xfrm>
                <a:off x="10011841"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4" name="Google Shape;9774;p59"/>
              <p:cNvSpPr/>
              <p:nvPr/>
            </p:nvSpPr>
            <p:spPr>
              <a:xfrm>
                <a:off x="1007453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5" name="Google Shape;9775;p59"/>
              <p:cNvSpPr/>
              <p:nvPr/>
            </p:nvSpPr>
            <p:spPr>
              <a:xfrm>
                <a:off x="1014772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6" name="Google Shape;9776;p59"/>
              <p:cNvSpPr/>
              <p:nvPr/>
            </p:nvSpPr>
            <p:spPr>
              <a:xfrm>
                <a:off x="1021041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7" name="Google Shape;9777;p59"/>
              <p:cNvSpPr/>
              <p:nvPr/>
            </p:nvSpPr>
            <p:spPr>
              <a:xfrm>
                <a:off x="10283499"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8" name="Google Shape;9778;p59"/>
              <p:cNvSpPr/>
              <p:nvPr/>
            </p:nvSpPr>
            <p:spPr>
              <a:xfrm>
                <a:off x="1034629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9" name="Google Shape;9779;p59"/>
              <p:cNvSpPr/>
              <p:nvPr/>
            </p:nvSpPr>
            <p:spPr>
              <a:xfrm>
                <a:off x="1041937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0" name="Google Shape;9780;p59"/>
              <p:cNvSpPr/>
              <p:nvPr/>
            </p:nvSpPr>
            <p:spPr>
              <a:xfrm>
                <a:off x="1048207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1" name="Google Shape;9781;p59"/>
              <p:cNvSpPr/>
              <p:nvPr/>
            </p:nvSpPr>
            <p:spPr>
              <a:xfrm>
                <a:off x="10555256"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2" name="Google Shape;9782;p59"/>
              <p:cNvSpPr/>
              <p:nvPr/>
            </p:nvSpPr>
            <p:spPr>
              <a:xfrm>
                <a:off x="1061795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3" name="Google Shape;9783;p59"/>
              <p:cNvSpPr/>
              <p:nvPr/>
            </p:nvSpPr>
            <p:spPr>
              <a:xfrm>
                <a:off x="1069113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4" name="Google Shape;9784;p59"/>
              <p:cNvSpPr/>
              <p:nvPr/>
            </p:nvSpPr>
            <p:spPr>
              <a:xfrm>
                <a:off x="1075383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5" name="Google Shape;9785;p59"/>
              <p:cNvSpPr/>
              <p:nvPr/>
            </p:nvSpPr>
            <p:spPr>
              <a:xfrm>
                <a:off x="10826913"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6" name="Google Shape;9786;p59"/>
              <p:cNvSpPr/>
              <p:nvPr/>
            </p:nvSpPr>
            <p:spPr>
              <a:xfrm>
                <a:off x="1088971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7" name="Google Shape;9787;p59"/>
              <p:cNvSpPr/>
              <p:nvPr/>
            </p:nvSpPr>
            <p:spPr>
              <a:xfrm>
                <a:off x="1096279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8" name="Google Shape;9788;p59"/>
              <p:cNvSpPr/>
              <p:nvPr/>
            </p:nvSpPr>
            <p:spPr>
              <a:xfrm>
                <a:off x="1102548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9" name="Google Shape;9789;p59"/>
              <p:cNvSpPr/>
              <p:nvPr/>
            </p:nvSpPr>
            <p:spPr>
              <a:xfrm>
                <a:off x="11098670"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0" name="Google Shape;9790;p59"/>
              <p:cNvSpPr/>
              <p:nvPr/>
            </p:nvSpPr>
            <p:spPr>
              <a:xfrm>
                <a:off x="1116136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1" name="Google Shape;9791;p59"/>
              <p:cNvSpPr/>
              <p:nvPr/>
            </p:nvSpPr>
            <p:spPr>
              <a:xfrm>
                <a:off x="11234548"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2" name="Google Shape;9792;p59"/>
              <p:cNvSpPr/>
              <p:nvPr/>
            </p:nvSpPr>
            <p:spPr>
              <a:xfrm>
                <a:off x="1129724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3" name="Google Shape;9793;p59"/>
              <p:cNvSpPr/>
              <p:nvPr/>
            </p:nvSpPr>
            <p:spPr>
              <a:xfrm>
                <a:off x="11370327"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4" name="Google Shape;9794;p59"/>
              <p:cNvSpPr/>
              <p:nvPr/>
            </p:nvSpPr>
            <p:spPr>
              <a:xfrm>
                <a:off x="1143312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5" name="Google Shape;9795;p59"/>
              <p:cNvSpPr/>
              <p:nvPr/>
            </p:nvSpPr>
            <p:spPr>
              <a:xfrm>
                <a:off x="1150620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6" name="Google Shape;9796;p59"/>
              <p:cNvSpPr/>
              <p:nvPr/>
            </p:nvSpPr>
            <p:spPr>
              <a:xfrm>
                <a:off x="1156890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7" name="Google Shape;9797;p59"/>
              <p:cNvSpPr/>
              <p:nvPr/>
            </p:nvSpPr>
            <p:spPr>
              <a:xfrm>
                <a:off x="11642084"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8" name="Google Shape;9798;p59"/>
              <p:cNvSpPr/>
              <p:nvPr/>
            </p:nvSpPr>
            <p:spPr>
              <a:xfrm>
                <a:off x="1170478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9" name="Google Shape;9799;p59"/>
              <p:cNvSpPr/>
              <p:nvPr/>
            </p:nvSpPr>
            <p:spPr>
              <a:xfrm>
                <a:off x="1177796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0" name="Google Shape;9800;p59"/>
              <p:cNvSpPr/>
              <p:nvPr/>
            </p:nvSpPr>
            <p:spPr>
              <a:xfrm>
                <a:off x="1184066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1" name="Google Shape;9801;p59"/>
              <p:cNvSpPr/>
              <p:nvPr/>
            </p:nvSpPr>
            <p:spPr>
              <a:xfrm>
                <a:off x="1191374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2" name="Google Shape;9802;p59"/>
              <p:cNvSpPr/>
              <p:nvPr/>
            </p:nvSpPr>
            <p:spPr>
              <a:xfrm>
                <a:off x="1197653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3" name="Google Shape;9803;p59"/>
              <p:cNvSpPr/>
              <p:nvPr/>
            </p:nvSpPr>
            <p:spPr>
              <a:xfrm>
                <a:off x="1204962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4" name="Google Shape;9804;p59"/>
              <p:cNvSpPr/>
              <p:nvPr/>
            </p:nvSpPr>
            <p:spPr>
              <a:xfrm>
                <a:off x="1211231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5" name="Google Shape;9805;p59"/>
              <p:cNvSpPr/>
              <p:nvPr/>
            </p:nvSpPr>
            <p:spPr>
              <a:xfrm>
                <a:off x="12185498"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6" name="Google Shape;9806;p59"/>
              <p:cNvSpPr/>
              <p:nvPr/>
            </p:nvSpPr>
            <p:spPr>
              <a:xfrm>
                <a:off x="1224819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7" name="Google Shape;9807;p59"/>
              <p:cNvSpPr/>
              <p:nvPr/>
            </p:nvSpPr>
            <p:spPr>
              <a:xfrm>
                <a:off x="1232137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8" name="Google Shape;9808;p59"/>
              <p:cNvSpPr/>
              <p:nvPr/>
            </p:nvSpPr>
            <p:spPr>
              <a:xfrm>
                <a:off x="1238407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9" name="Google Shape;9809;p59"/>
              <p:cNvSpPr/>
              <p:nvPr/>
            </p:nvSpPr>
            <p:spPr>
              <a:xfrm>
                <a:off x="1245715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0" name="Google Shape;9810;p59"/>
              <p:cNvSpPr/>
              <p:nvPr/>
            </p:nvSpPr>
            <p:spPr>
              <a:xfrm>
                <a:off x="1251995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1" name="Google Shape;9811;p59"/>
              <p:cNvSpPr/>
              <p:nvPr/>
            </p:nvSpPr>
            <p:spPr>
              <a:xfrm>
                <a:off x="1259303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2" name="Google Shape;9812;p59"/>
              <p:cNvSpPr/>
              <p:nvPr/>
            </p:nvSpPr>
            <p:spPr>
              <a:xfrm>
                <a:off x="1265573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3" name="Google Shape;9813;p59"/>
              <p:cNvSpPr/>
              <p:nvPr/>
            </p:nvSpPr>
            <p:spPr>
              <a:xfrm>
                <a:off x="12728913"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4" name="Google Shape;9814;p59"/>
              <p:cNvSpPr/>
              <p:nvPr/>
            </p:nvSpPr>
            <p:spPr>
              <a:xfrm>
                <a:off x="1279161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5" name="Google Shape;9815;p59"/>
              <p:cNvSpPr/>
              <p:nvPr/>
            </p:nvSpPr>
            <p:spPr>
              <a:xfrm>
                <a:off x="1286479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6" name="Google Shape;9816;p59"/>
              <p:cNvSpPr/>
              <p:nvPr/>
            </p:nvSpPr>
            <p:spPr>
              <a:xfrm>
                <a:off x="1292748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7" name="Google Shape;9817;p59"/>
              <p:cNvSpPr/>
              <p:nvPr/>
            </p:nvSpPr>
            <p:spPr>
              <a:xfrm>
                <a:off x="1300057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8" name="Google Shape;9818;p59"/>
              <p:cNvSpPr/>
              <p:nvPr/>
            </p:nvSpPr>
            <p:spPr>
              <a:xfrm>
                <a:off x="13073751" y="4949525"/>
                <a:ext cx="52413" cy="83762"/>
              </a:xfrm>
              <a:custGeom>
                <a:avLst/>
                <a:gdLst/>
                <a:ahLst/>
                <a:cxnLst/>
                <a:rect l="l" t="t" r="r" b="b"/>
                <a:pathLst>
                  <a:path w="530" h="847" extrusionOk="0">
                    <a:moveTo>
                      <a:pt x="1" y="846"/>
                    </a:moveTo>
                    <a:lnTo>
                      <a:pt x="1" y="846"/>
                    </a:lnTo>
                    <a:lnTo>
                      <a:pt x="529" y="1"/>
                    </a:lnTo>
                    <a:lnTo>
                      <a:pt x="529"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9" name="Google Shape;9819;p59"/>
              <p:cNvSpPr/>
              <p:nvPr/>
            </p:nvSpPr>
            <p:spPr>
              <a:xfrm>
                <a:off x="1313644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0" name="Google Shape;9820;p59"/>
              <p:cNvSpPr/>
              <p:nvPr/>
            </p:nvSpPr>
            <p:spPr>
              <a:xfrm>
                <a:off x="1319914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1" name="Google Shape;9821;p59"/>
              <p:cNvSpPr/>
              <p:nvPr/>
            </p:nvSpPr>
            <p:spPr>
              <a:xfrm>
                <a:off x="13272327"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2" name="Google Shape;9822;p59"/>
              <p:cNvSpPr/>
              <p:nvPr/>
            </p:nvSpPr>
            <p:spPr>
              <a:xfrm>
                <a:off x="1333502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3" name="Google Shape;9823;p59"/>
              <p:cNvSpPr/>
              <p:nvPr/>
            </p:nvSpPr>
            <p:spPr>
              <a:xfrm>
                <a:off x="134082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4" name="Google Shape;9824;p59"/>
              <p:cNvSpPr/>
              <p:nvPr/>
            </p:nvSpPr>
            <p:spPr>
              <a:xfrm>
                <a:off x="1347090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5" name="Google Shape;9825;p59"/>
              <p:cNvSpPr/>
              <p:nvPr/>
            </p:nvSpPr>
            <p:spPr>
              <a:xfrm>
                <a:off x="1354398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6" name="Google Shape;9826;p59"/>
              <p:cNvSpPr/>
              <p:nvPr/>
            </p:nvSpPr>
            <p:spPr>
              <a:xfrm>
                <a:off x="136067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7" name="Google Shape;9827;p59"/>
              <p:cNvSpPr/>
              <p:nvPr/>
            </p:nvSpPr>
            <p:spPr>
              <a:xfrm>
                <a:off x="9562474" y="4886827"/>
                <a:ext cx="4127971" cy="31448"/>
              </a:xfrm>
              <a:custGeom>
                <a:avLst/>
                <a:gdLst/>
                <a:ahLst/>
                <a:cxnLst/>
                <a:rect l="l" t="t" r="r" b="b"/>
                <a:pathLst>
                  <a:path w="41742" h="318" extrusionOk="0">
                    <a:moveTo>
                      <a:pt x="212" y="1"/>
                    </a:moveTo>
                    <a:cubicBezTo>
                      <a:pt x="1" y="1"/>
                      <a:pt x="1" y="318"/>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8" name="Google Shape;9828;p59"/>
              <p:cNvSpPr/>
              <p:nvPr/>
            </p:nvSpPr>
            <p:spPr>
              <a:xfrm>
                <a:off x="9562474" y="5064537"/>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29" name="Google Shape;9829;p59"/>
            <p:cNvSpPr/>
            <p:nvPr/>
          </p:nvSpPr>
          <p:spPr>
            <a:xfrm>
              <a:off x="7075594"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0" name="Google Shape;9830;p59"/>
            <p:cNvSpPr/>
            <p:nvPr/>
          </p:nvSpPr>
          <p:spPr>
            <a:xfrm>
              <a:off x="19705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31" name="Google Shape;9831;p59"/>
            <p:cNvGrpSpPr/>
            <p:nvPr/>
          </p:nvGrpSpPr>
          <p:grpSpPr>
            <a:xfrm>
              <a:off x="2116900" y="298750"/>
              <a:ext cx="4911047" cy="198675"/>
              <a:chOff x="9562474" y="539512"/>
              <a:chExt cx="4127971" cy="198675"/>
            </a:xfrm>
          </p:grpSpPr>
          <p:sp>
            <p:nvSpPr>
              <p:cNvPr id="9832" name="Google Shape;9832;p59"/>
              <p:cNvSpPr/>
              <p:nvPr/>
            </p:nvSpPr>
            <p:spPr>
              <a:xfrm>
                <a:off x="9583340" y="680153"/>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3" name="Google Shape;9833;p59"/>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4" name="Google Shape;9834;p59"/>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5" name="Google Shape;9835;p5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6" name="Google Shape;9836;p5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7" name="Google Shape;9837;p5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8" name="Google Shape;9838;p5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9" name="Google Shape;9839;p5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0" name="Google Shape;9840;p5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1" name="Google Shape;9841;p5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2" name="Google Shape;9842;p5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3" name="Google Shape;9843;p59"/>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4" name="Google Shape;9844;p59"/>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5" name="Google Shape;9845;p59"/>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6" name="Google Shape;9846;p59"/>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7" name="Google Shape;9847;p59"/>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8" name="Google Shape;9848;p59"/>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9" name="Google Shape;9849;p59"/>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0" name="Google Shape;9850;p59"/>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1" name="Google Shape;9851;p59"/>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2" name="Google Shape;9852;p59"/>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3" name="Google Shape;9853;p59"/>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4" name="Google Shape;9854;p59"/>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5" name="Google Shape;9855;p59"/>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9856;p59"/>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9857;p59"/>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9858;p59"/>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9859;p59"/>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9860;p59"/>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9861;p59"/>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9862;p59"/>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9863;p59"/>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9864;p59"/>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9865;p59"/>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9866;p59"/>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9867;p59"/>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9868;p59"/>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9869;p59"/>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9870;p59"/>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9871;p59"/>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2" name="Google Shape;9872;p59"/>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3" name="Google Shape;9873;p59"/>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4" name="Google Shape;9874;p59"/>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5" name="Google Shape;9875;p59"/>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59"/>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59"/>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9878;p59"/>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9879;p59"/>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0" name="Google Shape;9880;p59"/>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1" name="Google Shape;9881;p59"/>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9882;p59"/>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9883;p5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4" name="Google Shape;9884;p5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5" name="Google Shape;9885;p5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6" name="Google Shape;9886;p5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7" name="Google Shape;9887;p5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8" name="Google Shape;9888;p5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9" name="Google Shape;9889;p5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0" name="Google Shape;9890;p5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1" name="Google Shape;9891;p5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2" name="Google Shape;9892;p59"/>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3" name="Google Shape;9893;p59"/>
              <p:cNvSpPr/>
              <p:nvPr/>
            </p:nvSpPr>
            <p:spPr>
              <a:xfrm>
                <a:off x="9562474" y="539512"/>
                <a:ext cx="4127971"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4" name="Google Shape;9894;p59"/>
              <p:cNvSpPr/>
              <p:nvPr/>
            </p:nvSpPr>
            <p:spPr>
              <a:xfrm>
                <a:off x="9562474" y="717222"/>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95" name="Google Shape;9895;p59"/>
            <p:cNvSpPr/>
            <p:nvPr/>
          </p:nvSpPr>
          <p:spPr>
            <a:xfrm>
              <a:off x="7077077" y="361460"/>
              <a:ext cx="97607" cy="94146"/>
            </a:xfrm>
            <a:custGeom>
              <a:avLst/>
              <a:gdLst/>
              <a:ahLst/>
              <a:cxnLst/>
              <a:rect l="l" t="t" r="r" b="b"/>
              <a:pathLst>
                <a:path w="987" h="952" extrusionOk="0">
                  <a:moveTo>
                    <a:pt x="458" y="1"/>
                  </a:moveTo>
                  <a:cubicBezTo>
                    <a:pt x="170" y="1"/>
                    <a:pt x="209" y="196"/>
                    <a:pt x="337" y="361"/>
                  </a:cubicBezTo>
                  <a:lnTo>
                    <a:pt x="337" y="361"/>
                  </a:lnTo>
                  <a:cubicBezTo>
                    <a:pt x="441" y="249"/>
                    <a:pt x="570" y="155"/>
                    <a:pt x="687" y="120"/>
                  </a:cubicBezTo>
                  <a:lnTo>
                    <a:pt x="687" y="120"/>
                  </a:lnTo>
                  <a:cubicBezTo>
                    <a:pt x="634" y="48"/>
                    <a:pt x="558" y="1"/>
                    <a:pt x="458" y="1"/>
                  </a:cubicBezTo>
                  <a:close/>
                  <a:moveTo>
                    <a:pt x="780" y="104"/>
                  </a:moveTo>
                  <a:cubicBezTo>
                    <a:pt x="750" y="104"/>
                    <a:pt x="719" y="110"/>
                    <a:pt x="687" y="120"/>
                  </a:cubicBezTo>
                  <a:lnTo>
                    <a:pt x="687" y="120"/>
                  </a:lnTo>
                  <a:cubicBezTo>
                    <a:pt x="745" y="200"/>
                    <a:pt x="775" y="312"/>
                    <a:pt x="775" y="423"/>
                  </a:cubicBezTo>
                  <a:cubicBezTo>
                    <a:pt x="775" y="538"/>
                    <a:pt x="730" y="583"/>
                    <a:pt x="666" y="583"/>
                  </a:cubicBezTo>
                  <a:cubicBezTo>
                    <a:pt x="569" y="583"/>
                    <a:pt x="429" y="480"/>
                    <a:pt x="337" y="361"/>
                  </a:cubicBezTo>
                  <a:lnTo>
                    <a:pt x="337" y="361"/>
                  </a:lnTo>
                  <a:cubicBezTo>
                    <a:pt x="105" y="610"/>
                    <a:pt x="1" y="952"/>
                    <a:pt x="458" y="952"/>
                  </a:cubicBezTo>
                  <a:cubicBezTo>
                    <a:pt x="775" y="952"/>
                    <a:pt x="986" y="740"/>
                    <a:pt x="986" y="423"/>
                  </a:cubicBezTo>
                  <a:cubicBezTo>
                    <a:pt x="986" y="192"/>
                    <a:pt x="899" y="104"/>
                    <a:pt x="780"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6" name="Google Shape;9896;p59"/>
            <p:cNvSpPr/>
            <p:nvPr/>
          </p:nvSpPr>
          <p:spPr>
            <a:xfrm>
              <a:off x="19719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97" name="Google Shape;9897;p59"/>
            <p:cNvGrpSpPr/>
            <p:nvPr/>
          </p:nvGrpSpPr>
          <p:grpSpPr>
            <a:xfrm>
              <a:off x="7027369" y="510392"/>
              <a:ext cx="198576" cy="4114917"/>
              <a:chOff x="13700828" y="751142"/>
              <a:chExt cx="198576" cy="4114917"/>
            </a:xfrm>
          </p:grpSpPr>
          <p:sp>
            <p:nvSpPr>
              <p:cNvPr id="9898" name="Google Shape;9898;p59"/>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9" name="Google Shape;9899;p59"/>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0" name="Google Shape;9900;p59"/>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1" name="Google Shape;9901;p59"/>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2" name="Google Shape;9902;p59"/>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3" name="Google Shape;9903;p59"/>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4" name="Google Shape;9904;p59"/>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5" name="Google Shape;9905;p59"/>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6" name="Google Shape;9906;p59"/>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7" name="Google Shape;9907;p59"/>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8" name="Google Shape;9908;p59"/>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9" name="Google Shape;9909;p59"/>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0" name="Google Shape;9910;p59"/>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1" name="Google Shape;9911;p59"/>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2" name="Google Shape;9912;p59"/>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3" name="Google Shape;9913;p59"/>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4" name="Google Shape;9914;p59"/>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5" name="Google Shape;9915;p59"/>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6" name="Google Shape;9916;p59"/>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7" name="Google Shape;9917;p59"/>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8" name="Google Shape;9918;p59"/>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9" name="Google Shape;9919;p59"/>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0" name="Google Shape;9920;p59"/>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1" name="Google Shape;9921;p59"/>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2" name="Google Shape;9922;p59"/>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3" name="Google Shape;9923;p59"/>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4" name="Google Shape;9924;p59"/>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5" name="Google Shape;9925;p59"/>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6" name="Google Shape;9926;p59"/>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7" name="Google Shape;9927;p59"/>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8" name="Google Shape;9928;p59"/>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9" name="Google Shape;9929;p59"/>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0" name="Google Shape;9930;p59"/>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1" name="Google Shape;9931;p59"/>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2" name="Google Shape;9932;p59"/>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3" name="Google Shape;9933;p59"/>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4" name="Google Shape;9934;p59"/>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5" name="Google Shape;9935;p59"/>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6" name="Google Shape;9936;p59"/>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7" name="Google Shape;9937;p59"/>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8" name="Google Shape;9938;p59"/>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9" name="Google Shape;9939;p59"/>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0" name="Google Shape;9940;p59"/>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1" name="Google Shape;9941;p59"/>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2" name="Google Shape;9942;p59"/>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3" name="Google Shape;9943;p59"/>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4" name="Google Shape;9944;p59"/>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5" name="Google Shape;9945;p59"/>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6" name="Google Shape;9946;p59"/>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7" name="Google Shape;9947;p59"/>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8" name="Google Shape;9948;p59"/>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9" name="Google Shape;9949;p59"/>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0" name="Google Shape;9950;p59"/>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1" name="Google Shape;9951;p59"/>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2" name="Google Shape;9952;p59"/>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3" name="Google Shape;9953;p59"/>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4" name="Google Shape;9954;p59"/>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5" name="Google Shape;9955;p59"/>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6" name="Google Shape;9956;p59"/>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7" name="Google Shape;9957;p59"/>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8" name="Google Shape;9958;p59"/>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9" name="Google Shape;9959;p59"/>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960" name="Google Shape;9960;p59"/>
          <p:cNvSpPr txBox="1"/>
          <p:nvPr/>
        </p:nvSpPr>
        <p:spPr>
          <a:xfrm>
            <a:off x="3072000" y="4000463"/>
            <a:ext cx="3000000" cy="434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rPr>
              <a:t>Please keep this slide for attribution</a:t>
            </a:r>
            <a:endParaRPr kumimoji="0"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endParaRPr>
          </a:p>
        </p:txBody>
      </p:sp>
      <p:grpSp>
        <p:nvGrpSpPr>
          <p:cNvPr id="9961" name="Google Shape;9961;p59"/>
          <p:cNvGrpSpPr/>
          <p:nvPr/>
        </p:nvGrpSpPr>
        <p:grpSpPr>
          <a:xfrm>
            <a:off x="6480323" y="2764336"/>
            <a:ext cx="2282464" cy="2191129"/>
            <a:chOff x="6498550" y="2733676"/>
            <a:chExt cx="2113784" cy="2029199"/>
          </a:xfrm>
        </p:grpSpPr>
        <p:sp>
          <p:nvSpPr>
            <p:cNvPr id="9962" name="Google Shape;9962;p59"/>
            <p:cNvSpPr/>
            <p:nvPr/>
          </p:nvSpPr>
          <p:spPr>
            <a:xfrm>
              <a:off x="6498550" y="2733676"/>
              <a:ext cx="2113784" cy="2029199"/>
            </a:xfrm>
            <a:custGeom>
              <a:avLst/>
              <a:gdLst/>
              <a:ahLst/>
              <a:cxnLst/>
              <a:rect l="l" t="t" r="r" b="b"/>
              <a:pathLst>
                <a:path w="43333" h="41599" extrusionOk="0">
                  <a:moveTo>
                    <a:pt x="33160" y="4188"/>
                  </a:moveTo>
                  <a:cubicBezTo>
                    <a:pt x="33512" y="4226"/>
                    <a:pt x="34266" y="4603"/>
                    <a:pt x="34996" y="5031"/>
                  </a:cubicBezTo>
                  <a:lnTo>
                    <a:pt x="34744" y="5005"/>
                  </a:lnTo>
                  <a:lnTo>
                    <a:pt x="34732" y="5005"/>
                  </a:lnTo>
                  <a:cubicBezTo>
                    <a:pt x="34254" y="4685"/>
                    <a:pt x="33704" y="4524"/>
                    <a:pt x="33154" y="4524"/>
                  </a:cubicBezTo>
                  <a:cubicBezTo>
                    <a:pt x="32603" y="4524"/>
                    <a:pt x="32053" y="4685"/>
                    <a:pt x="31575" y="5005"/>
                  </a:cubicBezTo>
                  <a:lnTo>
                    <a:pt x="31324" y="5031"/>
                  </a:lnTo>
                  <a:cubicBezTo>
                    <a:pt x="32053" y="4603"/>
                    <a:pt x="32808" y="4226"/>
                    <a:pt x="33160" y="4188"/>
                  </a:cubicBezTo>
                  <a:close/>
                  <a:moveTo>
                    <a:pt x="33147" y="1"/>
                  </a:moveTo>
                  <a:cubicBezTo>
                    <a:pt x="30695" y="1"/>
                    <a:pt x="27262" y="2729"/>
                    <a:pt x="27237" y="2755"/>
                  </a:cubicBezTo>
                  <a:cubicBezTo>
                    <a:pt x="26105" y="3698"/>
                    <a:pt x="25552" y="5244"/>
                    <a:pt x="25552" y="7470"/>
                  </a:cubicBezTo>
                  <a:cubicBezTo>
                    <a:pt x="25540" y="8325"/>
                    <a:pt x="25238" y="9143"/>
                    <a:pt x="24672" y="9784"/>
                  </a:cubicBezTo>
                  <a:lnTo>
                    <a:pt x="24634" y="9822"/>
                  </a:lnTo>
                  <a:cubicBezTo>
                    <a:pt x="23880" y="10765"/>
                    <a:pt x="23490" y="12940"/>
                    <a:pt x="23490" y="13657"/>
                  </a:cubicBezTo>
                  <a:cubicBezTo>
                    <a:pt x="23477" y="14399"/>
                    <a:pt x="23754" y="15103"/>
                    <a:pt x="24282" y="15631"/>
                  </a:cubicBezTo>
                  <a:cubicBezTo>
                    <a:pt x="24219" y="16260"/>
                    <a:pt x="24156" y="16964"/>
                    <a:pt x="24093" y="17706"/>
                  </a:cubicBezTo>
                  <a:lnTo>
                    <a:pt x="21415" y="17605"/>
                  </a:lnTo>
                  <a:lnTo>
                    <a:pt x="21226" y="17605"/>
                  </a:lnTo>
                  <a:lnTo>
                    <a:pt x="8098" y="18347"/>
                  </a:lnTo>
                  <a:cubicBezTo>
                    <a:pt x="7369" y="18385"/>
                    <a:pt x="6715" y="18825"/>
                    <a:pt x="6388" y="19479"/>
                  </a:cubicBezTo>
                  <a:cubicBezTo>
                    <a:pt x="6199" y="19856"/>
                    <a:pt x="6124" y="20271"/>
                    <a:pt x="6174" y="20686"/>
                  </a:cubicBezTo>
                  <a:cubicBezTo>
                    <a:pt x="6086" y="20711"/>
                    <a:pt x="6011" y="20749"/>
                    <a:pt x="5935" y="20787"/>
                  </a:cubicBezTo>
                  <a:cubicBezTo>
                    <a:pt x="4804" y="21340"/>
                    <a:pt x="4049" y="22610"/>
                    <a:pt x="3999" y="24044"/>
                  </a:cubicBezTo>
                  <a:cubicBezTo>
                    <a:pt x="3760" y="24094"/>
                    <a:pt x="3534" y="24182"/>
                    <a:pt x="3320" y="24295"/>
                  </a:cubicBezTo>
                  <a:cubicBezTo>
                    <a:pt x="2176" y="24962"/>
                    <a:pt x="1509" y="26357"/>
                    <a:pt x="1522" y="28017"/>
                  </a:cubicBezTo>
                  <a:cubicBezTo>
                    <a:pt x="1522" y="28244"/>
                    <a:pt x="1534" y="28470"/>
                    <a:pt x="1559" y="28684"/>
                  </a:cubicBezTo>
                  <a:cubicBezTo>
                    <a:pt x="943" y="28935"/>
                    <a:pt x="478" y="29451"/>
                    <a:pt x="289" y="30105"/>
                  </a:cubicBezTo>
                  <a:cubicBezTo>
                    <a:pt x="63" y="30859"/>
                    <a:pt x="201" y="31677"/>
                    <a:pt x="679" y="32330"/>
                  </a:cubicBezTo>
                  <a:cubicBezTo>
                    <a:pt x="855" y="32569"/>
                    <a:pt x="1081" y="32783"/>
                    <a:pt x="1346" y="32934"/>
                  </a:cubicBezTo>
                  <a:cubicBezTo>
                    <a:pt x="1371" y="33299"/>
                    <a:pt x="1371" y="33651"/>
                    <a:pt x="1346" y="34015"/>
                  </a:cubicBezTo>
                  <a:cubicBezTo>
                    <a:pt x="440" y="34594"/>
                    <a:pt x="0" y="35688"/>
                    <a:pt x="277" y="36732"/>
                  </a:cubicBezTo>
                  <a:cubicBezTo>
                    <a:pt x="440" y="37436"/>
                    <a:pt x="943" y="38002"/>
                    <a:pt x="1610" y="38266"/>
                  </a:cubicBezTo>
                  <a:cubicBezTo>
                    <a:pt x="1673" y="38291"/>
                    <a:pt x="7897" y="40642"/>
                    <a:pt x="12763" y="41560"/>
                  </a:cubicBezTo>
                  <a:cubicBezTo>
                    <a:pt x="12902" y="41573"/>
                    <a:pt x="13028" y="41585"/>
                    <a:pt x="13166" y="41598"/>
                  </a:cubicBezTo>
                  <a:lnTo>
                    <a:pt x="13216" y="41585"/>
                  </a:lnTo>
                  <a:cubicBezTo>
                    <a:pt x="13292" y="41585"/>
                    <a:pt x="13380" y="41573"/>
                    <a:pt x="13468" y="41560"/>
                  </a:cubicBezTo>
                  <a:lnTo>
                    <a:pt x="13556" y="41548"/>
                  </a:lnTo>
                  <a:cubicBezTo>
                    <a:pt x="13870" y="41485"/>
                    <a:pt x="20912" y="40177"/>
                    <a:pt x="26005" y="39196"/>
                  </a:cubicBezTo>
                  <a:cubicBezTo>
                    <a:pt x="27237" y="39900"/>
                    <a:pt x="29387" y="40165"/>
                    <a:pt x="33135" y="40165"/>
                  </a:cubicBezTo>
                  <a:cubicBezTo>
                    <a:pt x="36014" y="40165"/>
                    <a:pt x="37926" y="40001"/>
                    <a:pt x="39183" y="39636"/>
                  </a:cubicBezTo>
                  <a:cubicBezTo>
                    <a:pt x="41371" y="38995"/>
                    <a:pt x="41698" y="37599"/>
                    <a:pt x="41698" y="36820"/>
                  </a:cubicBezTo>
                  <a:cubicBezTo>
                    <a:pt x="41698" y="35826"/>
                    <a:pt x="41107" y="34984"/>
                    <a:pt x="40541" y="34418"/>
                  </a:cubicBezTo>
                  <a:lnTo>
                    <a:pt x="40541" y="33940"/>
                  </a:lnTo>
                  <a:cubicBezTo>
                    <a:pt x="41107" y="33613"/>
                    <a:pt x="41598" y="33186"/>
                    <a:pt x="42000" y="32670"/>
                  </a:cubicBezTo>
                  <a:cubicBezTo>
                    <a:pt x="42943" y="31463"/>
                    <a:pt x="43333" y="29866"/>
                    <a:pt x="43132" y="27942"/>
                  </a:cubicBezTo>
                  <a:cubicBezTo>
                    <a:pt x="42930" y="25829"/>
                    <a:pt x="42591" y="22032"/>
                    <a:pt x="42314" y="18989"/>
                  </a:cubicBezTo>
                  <a:cubicBezTo>
                    <a:pt x="42214" y="17769"/>
                    <a:pt x="42101" y="16587"/>
                    <a:pt x="42013" y="15631"/>
                  </a:cubicBezTo>
                  <a:cubicBezTo>
                    <a:pt x="42541" y="15103"/>
                    <a:pt x="42817" y="14399"/>
                    <a:pt x="42805" y="13657"/>
                  </a:cubicBezTo>
                  <a:cubicBezTo>
                    <a:pt x="42805" y="12940"/>
                    <a:pt x="42415" y="10765"/>
                    <a:pt x="41660" y="9822"/>
                  </a:cubicBezTo>
                  <a:lnTo>
                    <a:pt x="41623" y="9784"/>
                  </a:lnTo>
                  <a:cubicBezTo>
                    <a:pt x="41057" y="9143"/>
                    <a:pt x="40755" y="8325"/>
                    <a:pt x="40742" y="7470"/>
                  </a:cubicBezTo>
                  <a:cubicBezTo>
                    <a:pt x="40742" y="5244"/>
                    <a:pt x="40202" y="3698"/>
                    <a:pt x="39070" y="2755"/>
                  </a:cubicBezTo>
                  <a:cubicBezTo>
                    <a:pt x="39032" y="2729"/>
                    <a:pt x="35599" y="1"/>
                    <a:pt x="33147" y="1"/>
                  </a:cubicBezTo>
                  <a:close/>
                </a:path>
              </a:pathLst>
            </a:custGeom>
            <a:solidFill>
              <a:schemeClr val="lt1"/>
            </a:solidFill>
            <a:ln>
              <a:noFill/>
            </a:ln>
            <a:effectLst>
              <a:outerShdw blurRad="28575" dist="9525" dir="5400000" algn="bl" rotWithShape="0">
                <a:schemeClr val="dk2">
                  <a:alpha val="4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3" name="Google Shape;9963;p59"/>
            <p:cNvSpPr/>
            <p:nvPr/>
          </p:nvSpPr>
          <p:spPr>
            <a:xfrm>
              <a:off x="7722858" y="3722495"/>
              <a:ext cx="40536" cy="111657"/>
            </a:xfrm>
            <a:custGeom>
              <a:avLst/>
              <a:gdLst/>
              <a:ahLst/>
              <a:cxnLst/>
              <a:rect l="l" t="t" r="r" b="b"/>
              <a:pathLst>
                <a:path w="831" h="2289" extrusionOk="0">
                  <a:moveTo>
                    <a:pt x="239" y="0"/>
                  </a:moveTo>
                  <a:lnTo>
                    <a:pt x="0" y="25"/>
                  </a:lnTo>
                  <a:cubicBezTo>
                    <a:pt x="164" y="164"/>
                    <a:pt x="290" y="340"/>
                    <a:pt x="390" y="528"/>
                  </a:cubicBezTo>
                  <a:cubicBezTo>
                    <a:pt x="516" y="767"/>
                    <a:pt x="579" y="1031"/>
                    <a:pt x="579" y="1308"/>
                  </a:cubicBezTo>
                  <a:cubicBezTo>
                    <a:pt x="579" y="1572"/>
                    <a:pt x="516" y="1836"/>
                    <a:pt x="390" y="2088"/>
                  </a:cubicBezTo>
                  <a:cubicBezTo>
                    <a:pt x="352" y="2151"/>
                    <a:pt x="315" y="2213"/>
                    <a:pt x="277" y="2289"/>
                  </a:cubicBezTo>
                  <a:lnTo>
                    <a:pt x="541" y="2251"/>
                  </a:lnTo>
                  <a:cubicBezTo>
                    <a:pt x="705" y="1974"/>
                    <a:pt x="805" y="1660"/>
                    <a:pt x="818" y="1333"/>
                  </a:cubicBezTo>
                  <a:cubicBezTo>
                    <a:pt x="830" y="830"/>
                    <a:pt x="617" y="34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4" name="Google Shape;9964;p59"/>
            <p:cNvSpPr/>
            <p:nvPr/>
          </p:nvSpPr>
          <p:spPr>
            <a:xfrm>
              <a:off x="7141362" y="4048833"/>
              <a:ext cx="58341" cy="174242"/>
            </a:xfrm>
            <a:custGeom>
              <a:avLst/>
              <a:gdLst/>
              <a:ahLst/>
              <a:cxnLst/>
              <a:rect l="l" t="t" r="r" b="b"/>
              <a:pathLst>
                <a:path w="1196" h="3572" extrusionOk="0">
                  <a:moveTo>
                    <a:pt x="931" y="0"/>
                  </a:moveTo>
                  <a:cubicBezTo>
                    <a:pt x="0" y="1182"/>
                    <a:pt x="164" y="2653"/>
                    <a:pt x="604" y="3534"/>
                  </a:cubicBezTo>
                  <a:lnTo>
                    <a:pt x="881" y="3571"/>
                  </a:lnTo>
                  <a:cubicBezTo>
                    <a:pt x="805" y="3445"/>
                    <a:pt x="742" y="3307"/>
                    <a:pt x="692" y="3169"/>
                  </a:cubicBezTo>
                  <a:cubicBezTo>
                    <a:pt x="554" y="2804"/>
                    <a:pt x="478" y="2402"/>
                    <a:pt x="478" y="1999"/>
                  </a:cubicBezTo>
                  <a:cubicBezTo>
                    <a:pt x="478" y="1610"/>
                    <a:pt x="554" y="1207"/>
                    <a:pt x="705" y="830"/>
                  </a:cubicBezTo>
                  <a:cubicBezTo>
                    <a:pt x="818" y="541"/>
                    <a:pt x="994" y="252"/>
                    <a:pt x="1195" y="13"/>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5" name="Google Shape;9965;p59"/>
            <p:cNvSpPr/>
            <p:nvPr/>
          </p:nvSpPr>
          <p:spPr>
            <a:xfrm>
              <a:off x="7610617" y="3731666"/>
              <a:ext cx="39268" cy="114779"/>
            </a:xfrm>
            <a:custGeom>
              <a:avLst/>
              <a:gdLst/>
              <a:ahLst/>
              <a:cxnLst/>
              <a:rect l="l" t="t" r="r" b="b"/>
              <a:pathLst>
                <a:path w="805" h="2353" extrusionOk="0">
                  <a:moveTo>
                    <a:pt x="239" y="1"/>
                  </a:moveTo>
                  <a:lnTo>
                    <a:pt x="0" y="13"/>
                  </a:lnTo>
                  <a:cubicBezTo>
                    <a:pt x="151" y="164"/>
                    <a:pt x="277" y="328"/>
                    <a:pt x="377" y="516"/>
                  </a:cubicBezTo>
                  <a:cubicBezTo>
                    <a:pt x="491" y="768"/>
                    <a:pt x="553" y="1045"/>
                    <a:pt x="553" y="1321"/>
                  </a:cubicBezTo>
                  <a:cubicBezTo>
                    <a:pt x="553" y="1598"/>
                    <a:pt x="491" y="1862"/>
                    <a:pt x="365" y="2113"/>
                  </a:cubicBezTo>
                  <a:cubicBezTo>
                    <a:pt x="327" y="2201"/>
                    <a:pt x="277" y="2277"/>
                    <a:pt x="227" y="2352"/>
                  </a:cubicBezTo>
                  <a:lnTo>
                    <a:pt x="491" y="2327"/>
                  </a:lnTo>
                  <a:cubicBezTo>
                    <a:pt x="679" y="2038"/>
                    <a:pt x="780" y="1698"/>
                    <a:pt x="792" y="1346"/>
                  </a:cubicBezTo>
                  <a:cubicBezTo>
                    <a:pt x="805" y="843"/>
                    <a:pt x="604" y="353"/>
                    <a:pt x="2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6" name="Google Shape;9966;p59"/>
            <p:cNvSpPr/>
            <p:nvPr/>
          </p:nvSpPr>
          <p:spPr>
            <a:xfrm>
              <a:off x="7634519" y="3723714"/>
              <a:ext cx="109218" cy="126389"/>
            </a:xfrm>
            <a:custGeom>
              <a:avLst/>
              <a:gdLst/>
              <a:ahLst/>
              <a:cxnLst/>
              <a:rect l="l" t="t" r="r" b="b"/>
              <a:pathLst>
                <a:path w="2239" h="2591" extrusionOk="0">
                  <a:moveTo>
                    <a:pt x="1761" y="0"/>
                  </a:moveTo>
                  <a:lnTo>
                    <a:pt x="1" y="139"/>
                  </a:lnTo>
                  <a:cubicBezTo>
                    <a:pt x="340" y="516"/>
                    <a:pt x="516" y="1006"/>
                    <a:pt x="504" y="1522"/>
                  </a:cubicBezTo>
                  <a:cubicBezTo>
                    <a:pt x="491" y="1849"/>
                    <a:pt x="403" y="2176"/>
                    <a:pt x="252" y="2465"/>
                  </a:cubicBezTo>
                  <a:lnTo>
                    <a:pt x="1786" y="2289"/>
                  </a:lnTo>
                  <a:lnTo>
                    <a:pt x="1749" y="2591"/>
                  </a:lnTo>
                  <a:cubicBezTo>
                    <a:pt x="1887" y="2415"/>
                    <a:pt x="2000" y="2226"/>
                    <a:pt x="2088" y="2012"/>
                  </a:cubicBezTo>
                  <a:cubicBezTo>
                    <a:pt x="2176" y="1773"/>
                    <a:pt x="2226" y="1535"/>
                    <a:pt x="2226" y="1283"/>
                  </a:cubicBezTo>
                  <a:cubicBezTo>
                    <a:pt x="2239" y="1032"/>
                    <a:pt x="2189" y="793"/>
                    <a:pt x="2088" y="554"/>
                  </a:cubicBezTo>
                  <a:cubicBezTo>
                    <a:pt x="2013" y="365"/>
                    <a:pt x="1899" y="176"/>
                    <a:pt x="17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7" name="Google Shape;9967;p59"/>
            <p:cNvSpPr/>
            <p:nvPr/>
          </p:nvSpPr>
          <p:spPr>
            <a:xfrm>
              <a:off x="7265895" y="3929810"/>
              <a:ext cx="30097" cy="82877"/>
            </a:xfrm>
            <a:custGeom>
              <a:avLst/>
              <a:gdLst/>
              <a:ahLst/>
              <a:cxnLst/>
              <a:rect l="l" t="t" r="r" b="b"/>
              <a:pathLst>
                <a:path w="617" h="1699" extrusionOk="0">
                  <a:moveTo>
                    <a:pt x="50" y="1"/>
                  </a:moveTo>
                  <a:cubicBezTo>
                    <a:pt x="13" y="177"/>
                    <a:pt x="0" y="353"/>
                    <a:pt x="0" y="541"/>
                  </a:cubicBezTo>
                  <a:cubicBezTo>
                    <a:pt x="13" y="944"/>
                    <a:pt x="138" y="1333"/>
                    <a:pt x="340" y="1673"/>
                  </a:cubicBezTo>
                  <a:lnTo>
                    <a:pt x="616" y="1698"/>
                  </a:lnTo>
                  <a:cubicBezTo>
                    <a:pt x="553" y="1610"/>
                    <a:pt x="491" y="1509"/>
                    <a:pt x="453" y="1396"/>
                  </a:cubicBezTo>
                  <a:cubicBezTo>
                    <a:pt x="315" y="1082"/>
                    <a:pt x="239" y="742"/>
                    <a:pt x="252" y="403"/>
                  </a:cubicBezTo>
                  <a:lnTo>
                    <a:pt x="264" y="151"/>
                  </a:lnTo>
                  <a:lnTo>
                    <a:pt x="289" y="51"/>
                  </a:lnTo>
                  <a:lnTo>
                    <a:pt x="5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8" name="Google Shape;9968;p59"/>
            <p:cNvSpPr/>
            <p:nvPr/>
          </p:nvSpPr>
          <p:spPr>
            <a:xfrm>
              <a:off x="7275065" y="3751324"/>
              <a:ext cx="118438" cy="135608"/>
            </a:xfrm>
            <a:custGeom>
              <a:avLst/>
              <a:gdLst/>
              <a:ahLst/>
              <a:cxnLst/>
              <a:rect l="l" t="t" r="r" b="b"/>
              <a:pathLst>
                <a:path w="2428" h="2780" extrusionOk="0">
                  <a:moveTo>
                    <a:pt x="1962" y="0"/>
                  </a:moveTo>
                  <a:lnTo>
                    <a:pt x="1" y="164"/>
                  </a:lnTo>
                  <a:cubicBezTo>
                    <a:pt x="604" y="830"/>
                    <a:pt x="868" y="1471"/>
                    <a:pt x="780" y="2075"/>
                  </a:cubicBezTo>
                  <a:cubicBezTo>
                    <a:pt x="743" y="2289"/>
                    <a:pt x="667" y="2503"/>
                    <a:pt x="541" y="2691"/>
                  </a:cubicBezTo>
                  <a:lnTo>
                    <a:pt x="2050" y="2515"/>
                  </a:lnTo>
                  <a:lnTo>
                    <a:pt x="1988" y="2779"/>
                  </a:lnTo>
                  <a:cubicBezTo>
                    <a:pt x="2264" y="2364"/>
                    <a:pt x="2415" y="1886"/>
                    <a:pt x="2428" y="1396"/>
                  </a:cubicBezTo>
                  <a:cubicBezTo>
                    <a:pt x="2428" y="1132"/>
                    <a:pt x="2377" y="868"/>
                    <a:pt x="2289" y="616"/>
                  </a:cubicBezTo>
                  <a:cubicBezTo>
                    <a:pt x="2201" y="403"/>
                    <a:pt x="2101" y="189"/>
                    <a:pt x="19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9" name="Google Shape;9969;p59"/>
            <p:cNvSpPr/>
            <p:nvPr/>
          </p:nvSpPr>
          <p:spPr>
            <a:xfrm>
              <a:off x="7816075" y="3715714"/>
              <a:ext cx="39951" cy="108048"/>
            </a:xfrm>
            <a:custGeom>
              <a:avLst/>
              <a:gdLst/>
              <a:ahLst/>
              <a:cxnLst/>
              <a:rect l="l" t="t" r="r" b="b"/>
              <a:pathLst>
                <a:path w="819" h="2215" extrusionOk="0">
                  <a:moveTo>
                    <a:pt x="240" y="1"/>
                  </a:moveTo>
                  <a:lnTo>
                    <a:pt x="1" y="13"/>
                  </a:lnTo>
                  <a:cubicBezTo>
                    <a:pt x="164" y="152"/>
                    <a:pt x="290" y="315"/>
                    <a:pt x="391" y="491"/>
                  </a:cubicBezTo>
                  <a:cubicBezTo>
                    <a:pt x="516" y="718"/>
                    <a:pt x="579" y="969"/>
                    <a:pt x="567" y="1233"/>
                  </a:cubicBezTo>
                  <a:cubicBezTo>
                    <a:pt x="567" y="1497"/>
                    <a:pt x="504" y="1749"/>
                    <a:pt x="378" y="1975"/>
                  </a:cubicBezTo>
                  <a:cubicBezTo>
                    <a:pt x="340" y="2063"/>
                    <a:pt x="290" y="2139"/>
                    <a:pt x="240" y="2214"/>
                  </a:cubicBezTo>
                  <a:lnTo>
                    <a:pt x="504" y="2176"/>
                  </a:lnTo>
                  <a:cubicBezTo>
                    <a:pt x="692" y="1912"/>
                    <a:pt x="806" y="1585"/>
                    <a:pt x="818" y="1258"/>
                  </a:cubicBezTo>
                  <a:cubicBezTo>
                    <a:pt x="818" y="768"/>
                    <a:pt x="617" y="315"/>
                    <a:pt x="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0" name="Google Shape;9970;p59"/>
            <p:cNvSpPr/>
            <p:nvPr/>
          </p:nvSpPr>
          <p:spPr>
            <a:xfrm>
              <a:off x="7746760" y="3716349"/>
              <a:ext cx="89609" cy="120877"/>
            </a:xfrm>
            <a:custGeom>
              <a:avLst/>
              <a:gdLst/>
              <a:ahLst/>
              <a:cxnLst/>
              <a:rect l="l" t="t" r="r" b="b"/>
              <a:pathLst>
                <a:path w="1837" h="2478" extrusionOk="0">
                  <a:moveTo>
                    <a:pt x="1384" y="0"/>
                  </a:moveTo>
                  <a:lnTo>
                    <a:pt x="1" y="114"/>
                  </a:lnTo>
                  <a:cubicBezTo>
                    <a:pt x="353" y="478"/>
                    <a:pt x="542" y="969"/>
                    <a:pt x="529" y="1472"/>
                  </a:cubicBezTo>
                  <a:cubicBezTo>
                    <a:pt x="516" y="1774"/>
                    <a:pt x="441" y="2075"/>
                    <a:pt x="290" y="2352"/>
                  </a:cubicBezTo>
                  <a:lnTo>
                    <a:pt x="1409" y="2226"/>
                  </a:lnTo>
                  <a:lnTo>
                    <a:pt x="1409" y="2226"/>
                  </a:lnTo>
                  <a:lnTo>
                    <a:pt x="1346" y="2478"/>
                  </a:lnTo>
                  <a:cubicBezTo>
                    <a:pt x="1497" y="2302"/>
                    <a:pt x="1610" y="2113"/>
                    <a:pt x="1686" y="1912"/>
                  </a:cubicBezTo>
                  <a:cubicBezTo>
                    <a:pt x="1786" y="1698"/>
                    <a:pt x="1824" y="1459"/>
                    <a:pt x="1837" y="1220"/>
                  </a:cubicBezTo>
                  <a:cubicBezTo>
                    <a:pt x="1837" y="981"/>
                    <a:pt x="1786" y="742"/>
                    <a:pt x="1698" y="516"/>
                  </a:cubicBezTo>
                  <a:cubicBezTo>
                    <a:pt x="1610" y="340"/>
                    <a:pt x="1510" y="164"/>
                    <a:pt x="1384" y="0"/>
                  </a:cubicBezTo>
                  <a:close/>
                </a:path>
              </a:pathLst>
            </a:custGeom>
            <a:solidFill>
              <a:srgbClr val="8A77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1" name="Google Shape;9971;p59"/>
            <p:cNvSpPr/>
            <p:nvPr/>
          </p:nvSpPr>
          <p:spPr>
            <a:xfrm>
              <a:off x="7520425" y="3732300"/>
              <a:ext cx="109853" cy="128877"/>
            </a:xfrm>
            <a:custGeom>
              <a:avLst/>
              <a:gdLst/>
              <a:ahLst/>
              <a:cxnLst/>
              <a:rect l="l" t="t" r="r" b="b"/>
              <a:pathLst>
                <a:path w="2252" h="2642" extrusionOk="0">
                  <a:moveTo>
                    <a:pt x="1799" y="0"/>
                  </a:moveTo>
                  <a:lnTo>
                    <a:pt x="1" y="151"/>
                  </a:lnTo>
                  <a:cubicBezTo>
                    <a:pt x="353" y="541"/>
                    <a:pt x="541" y="1057"/>
                    <a:pt x="516" y="1585"/>
                  </a:cubicBezTo>
                  <a:cubicBezTo>
                    <a:pt x="504" y="1912"/>
                    <a:pt x="428" y="2239"/>
                    <a:pt x="277" y="2541"/>
                  </a:cubicBezTo>
                  <a:lnTo>
                    <a:pt x="1849" y="2364"/>
                  </a:lnTo>
                  <a:lnTo>
                    <a:pt x="1786" y="2641"/>
                  </a:lnTo>
                  <a:cubicBezTo>
                    <a:pt x="2076" y="2251"/>
                    <a:pt x="2239" y="1786"/>
                    <a:pt x="2252" y="1296"/>
                  </a:cubicBezTo>
                  <a:cubicBezTo>
                    <a:pt x="2252" y="1044"/>
                    <a:pt x="2214" y="793"/>
                    <a:pt x="2113" y="554"/>
                  </a:cubicBezTo>
                  <a:cubicBezTo>
                    <a:pt x="2038" y="353"/>
                    <a:pt x="1925" y="176"/>
                    <a:pt x="1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2" name="Google Shape;9972;p59"/>
            <p:cNvSpPr/>
            <p:nvPr/>
          </p:nvSpPr>
          <p:spPr>
            <a:xfrm>
              <a:off x="7289163" y="4059223"/>
              <a:ext cx="60195" cy="180388"/>
            </a:xfrm>
            <a:custGeom>
              <a:avLst/>
              <a:gdLst/>
              <a:ahLst/>
              <a:cxnLst/>
              <a:rect l="l" t="t" r="r" b="b"/>
              <a:pathLst>
                <a:path w="1234" h="3698" extrusionOk="0">
                  <a:moveTo>
                    <a:pt x="957" y="1"/>
                  </a:moveTo>
                  <a:cubicBezTo>
                    <a:pt x="1" y="1271"/>
                    <a:pt x="215" y="2780"/>
                    <a:pt x="630" y="3660"/>
                  </a:cubicBezTo>
                  <a:lnTo>
                    <a:pt x="919" y="3698"/>
                  </a:lnTo>
                  <a:cubicBezTo>
                    <a:pt x="844" y="3559"/>
                    <a:pt x="781" y="3421"/>
                    <a:pt x="730" y="3283"/>
                  </a:cubicBezTo>
                  <a:cubicBezTo>
                    <a:pt x="592" y="2906"/>
                    <a:pt x="517" y="2491"/>
                    <a:pt x="517" y="2088"/>
                  </a:cubicBezTo>
                  <a:cubicBezTo>
                    <a:pt x="504" y="1673"/>
                    <a:pt x="579" y="1271"/>
                    <a:pt x="730" y="881"/>
                  </a:cubicBezTo>
                  <a:cubicBezTo>
                    <a:pt x="856" y="567"/>
                    <a:pt x="1020" y="277"/>
                    <a:pt x="1233" y="26"/>
                  </a:cubicBezTo>
                  <a:lnTo>
                    <a:pt x="95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3" name="Google Shape;9973;p59"/>
            <p:cNvSpPr/>
            <p:nvPr/>
          </p:nvSpPr>
          <p:spPr>
            <a:xfrm>
              <a:off x="7288577" y="3911420"/>
              <a:ext cx="123316" cy="117218"/>
            </a:xfrm>
            <a:custGeom>
              <a:avLst/>
              <a:gdLst/>
              <a:ahLst/>
              <a:cxnLst/>
              <a:rect l="l" t="t" r="r" b="b"/>
              <a:pathLst>
                <a:path w="2528" h="2403" extrusionOk="0">
                  <a:moveTo>
                    <a:pt x="2465" y="0"/>
                  </a:moveTo>
                  <a:cubicBezTo>
                    <a:pt x="1629" y="268"/>
                    <a:pt x="960" y="516"/>
                    <a:pt x="451" y="516"/>
                  </a:cubicBezTo>
                  <a:cubicBezTo>
                    <a:pt x="387" y="516"/>
                    <a:pt x="324" y="512"/>
                    <a:pt x="264" y="503"/>
                  </a:cubicBezTo>
                  <a:cubicBezTo>
                    <a:pt x="202" y="503"/>
                    <a:pt x="126" y="478"/>
                    <a:pt x="26" y="466"/>
                  </a:cubicBezTo>
                  <a:cubicBezTo>
                    <a:pt x="13" y="566"/>
                    <a:pt x="0" y="679"/>
                    <a:pt x="0" y="792"/>
                  </a:cubicBezTo>
                  <a:lnTo>
                    <a:pt x="0" y="1019"/>
                  </a:lnTo>
                  <a:cubicBezTo>
                    <a:pt x="0" y="1094"/>
                    <a:pt x="26" y="1182"/>
                    <a:pt x="38" y="1258"/>
                  </a:cubicBezTo>
                  <a:lnTo>
                    <a:pt x="76" y="1484"/>
                  </a:lnTo>
                  <a:lnTo>
                    <a:pt x="139" y="1710"/>
                  </a:lnTo>
                  <a:cubicBezTo>
                    <a:pt x="214" y="1962"/>
                    <a:pt x="340" y="2188"/>
                    <a:pt x="478" y="2402"/>
                  </a:cubicBezTo>
                  <a:lnTo>
                    <a:pt x="428" y="2100"/>
                  </a:lnTo>
                  <a:lnTo>
                    <a:pt x="2528" y="2289"/>
                  </a:lnTo>
                  <a:cubicBezTo>
                    <a:pt x="2364" y="1937"/>
                    <a:pt x="2276" y="1547"/>
                    <a:pt x="2251" y="1157"/>
                  </a:cubicBezTo>
                  <a:cubicBezTo>
                    <a:pt x="2239" y="767"/>
                    <a:pt x="2314" y="365"/>
                    <a:pt x="24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4" name="Google Shape;9974;p59"/>
            <p:cNvSpPr/>
            <p:nvPr/>
          </p:nvSpPr>
          <p:spPr>
            <a:xfrm>
              <a:off x="7803831" y="4016297"/>
              <a:ext cx="113511" cy="16000"/>
            </a:xfrm>
            <a:custGeom>
              <a:avLst/>
              <a:gdLst/>
              <a:ahLst/>
              <a:cxnLst/>
              <a:rect l="l" t="t" r="r" b="b"/>
              <a:pathLst>
                <a:path w="2327" h="328" extrusionOk="0">
                  <a:moveTo>
                    <a:pt x="2327" y="1"/>
                  </a:moveTo>
                  <a:lnTo>
                    <a:pt x="1233" y="114"/>
                  </a:lnTo>
                  <a:lnTo>
                    <a:pt x="704" y="177"/>
                  </a:lnTo>
                  <a:lnTo>
                    <a:pt x="0" y="327"/>
                  </a:lnTo>
                  <a:lnTo>
                    <a:pt x="0" y="327"/>
                  </a:lnTo>
                  <a:lnTo>
                    <a:pt x="164" y="302"/>
                  </a:lnTo>
                  <a:lnTo>
                    <a:pt x="1245" y="151"/>
                  </a:lnTo>
                  <a:lnTo>
                    <a:pt x="2327"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5" name="Google Shape;9975;p59"/>
            <p:cNvSpPr/>
            <p:nvPr/>
          </p:nvSpPr>
          <p:spPr>
            <a:xfrm>
              <a:off x="7372624" y="3750104"/>
              <a:ext cx="41122" cy="122730"/>
            </a:xfrm>
            <a:custGeom>
              <a:avLst/>
              <a:gdLst/>
              <a:ahLst/>
              <a:cxnLst/>
              <a:rect l="l" t="t" r="r" b="b"/>
              <a:pathLst>
                <a:path w="843" h="2516" extrusionOk="0">
                  <a:moveTo>
                    <a:pt x="252" y="0"/>
                  </a:moveTo>
                  <a:lnTo>
                    <a:pt x="0" y="25"/>
                  </a:lnTo>
                  <a:cubicBezTo>
                    <a:pt x="377" y="390"/>
                    <a:pt x="591" y="905"/>
                    <a:pt x="591" y="1434"/>
                  </a:cubicBezTo>
                  <a:cubicBezTo>
                    <a:pt x="579" y="1723"/>
                    <a:pt x="516" y="1999"/>
                    <a:pt x="403" y="2264"/>
                  </a:cubicBezTo>
                  <a:cubicBezTo>
                    <a:pt x="365" y="2352"/>
                    <a:pt x="315" y="2440"/>
                    <a:pt x="264" y="2515"/>
                  </a:cubicBezTo>
                  <a:lnTo>
                    <a:pt x="541" y="2490"/>
                  </a:lnTo>
                  <a:cubicBezTo>
                    <a:pt x="717" y="2176"/>
                    <a:pt x="818" y="1836"/>
                    <a:pt x="830" y="1471"/>
                  </a:cubicBezTo>
                  <a:cubicBezTo>
                    <a:pt x="843" y="931"/>
                    <a:pt x="641" y="39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6" name="Google Shape;9976;p59"/>
            <p:cNvSpPr/>
            <p:nvPr/>
          </p:nvSpPr>
          <p:spPr>
            <a:xfrm>
              <a:off x="7495889" y="3740251"/>
              <a:ext cx="41170" cy="118438"/>
            </a:xfrm>
            <a:custGeom>
              <a:avLst/>
              <a:gdLst/>
              <a:ahLst/>
              <a:cxnLst/>
              <a:rect l="l" t="t" r="r" b="b"/>
              <a:pathLst>
                <a:path w="844" h="2428" extrusionOk="0">
                  <a:moveTo>
                    <a:pt x="252" y="1"/>
                  </a:moveTo>
                  <a:lnTo>
                    <a:pt x="1" y="13"/>
                  </a:lnTo>
                  <a:cubicBezTo>
                    <a:pt x="177" y="177"/>
                    <a:pt x="303" y="353"/>
                    <a:pt x="403" y="554"/>
                  </a:cubicBezTo>
                  <a:cubicBezTo>
                    <a:pt x="529" y="818"/>
                    <a:pt x="592" y="1095"/>
                    <a:pt x="592" y="1372"/>
                  </a:cubicBezTo>
                  <a:cubicBezTo>
                    <a:pt x="579" y="1661"/>
                    <a:pt x="516" y="1937"/>
                    <a:pt x="403" y="2189"/>
                  </a:cubicBezTo>
                  <a:cubicBezTo>
                    <a:pt x="365" y="2277"/>
                    <a:pt x="315" y="2352"/>
                    <a:pt x="265" y="2428"/>
                  </a:cubicBezTo>
                  <a:lnTo>
                    <a:pt x="529" y="2403"/>
                  </a:lnTo>
                  <a:cubicBezTo>
                    <a:pt x="717" y="2101"/>
                    <a:pt x="818" y="1761"/>
                    <a:pt x="831" y="1409"/>
                  </a:cubicBezTo>
                  <a:cubicBezTo>
                    <a:pt x="843" y="881"/>
                    <a:pt x="629" y="366"/>
                    <a:pt x="2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7" name="Google Shape;9977;p59"/>
            <p:cNvSpPr/>
            <p:nvPr/>
          </p:nvSpPr>
          <p:spPr>
            <a:xfrm>
              <a:off x="7396525" y="3741519"/>
              <a:ext cx="120291" cy="131316"/>
            </a:xfrm>
            <a:custGeom>
              <a:avLst/>
              <a:gdLst/>
              <a:ahLst/>
              <a:cxnLst/>
              <a:rect l="l" t="t" r="r" b="b"/>
              <a:pathLst>
                <a:path w="2466" h="2692" extrusionOk="0">
                  <a:moveTo>
                    <a:pt x="2000" y="0"/>
                  </a:moveTo>
                  <a:lnTo>
                    <a:pt x="1" y="164"/>
                  </a:lnTo>
                  <a:cubicBezTo>
                    <a:pt x="353" y="578"/>
                    <a:pt x="541" y="1107"/>
                    <a:pt x="529" y="1647"/>
                  </a:cubicBezTo>
                  <a:cubicBezTo>
                    <a:pt x="516" y="1999"/>
                    <a:pt x="428" y="2326"/>
                    <a:pt x="277" y="2641"/>
                  </a:cubicBezTo>
                  <a:lnTo>
                    <a:pt x="2075" y="2440"/>
                  </a:lnTo>
                  <a:lnTo>
                    <a:pt x="2025" y="2691"/>
                  </a:lnTo>
                  <a:cubicBezTo>
                    <a:pt x="2302" y="2301"/>
                    <a:pt x="2453" y="1836"/>
                    <a:pt x="2465" y="1358"/>
                  </a:cubicBezTo>
                  <a:cubicBezTo>
                    <a:pt x="2465" y="1094"/>
                    <a:pt x="2415" y="830"/>
                    <a:pt x="2327" y="591"/>
                  </a:cubicBezTo>
                  <a:cubicBezTo>
                    <a:pt x="2239" y="377"/>
                    <a:pt x="2138" y="189"/>
                    <a:pt x="20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8" name="Google Shape;9978;p59"/>
            <p:cNvSpPr/>
            <p:nvPr/>
          </p:nvSpPr>
          <p:spPr>
            <a:xfrm>
              <a:off x="7412476" y="3900981"/>
              <a:ext cx="30731" cy="125169"/>
            </a:xfrm>
            <a:custGeom>
              <a:avLst/>
              <a:gdLst/>
              <a:ahLst/>
              <a:cxnLst/>
              <a:rect l="l" t="t" r="r" b="b"/>
              <a:pathLst>
                <a:path w="630" h="2566" extrusionOk="0">
                  <a:moveTo>
                    <a:pt x="617" y="0"/>
                  </a:moveTo>
                  <a:lnTo>
                    <a:pt x="327" y="89"/>
                  </a:lnTo>
                  <a:cubicBezTo>
                    <a:pt x="114" y="478"/>
                    <a:pt x="1" y="918"/>
                    <a:pt x="13" y="1371"/>
                  </a:cubicBezTo>
                  <a:cubicBezTo>
                    <a:pt x="26" y="1774"/>
                    <a:pt x="139" y="2176"/>
                    <a:pt x="340" y="2541"/>
                  </a:cubicBezTo>
                  <a:lnTo>
                    <a:pt x="629" y="2566"/>
                  </a:lnTo>
                  <a:cubicBezTo>
                    <a:pt x="554" y="2465"/>
                    <a:pt x="504" y="2352"/>
                    <a:pt x="453" y="2251"/>
                  </a:cubicBezTo>
                  <a:cubicBezTo>
                    <a:pt x="315" y="1924"/>
                    <a:pt x="252" y="1572"/>
                    <a:pt x="252" y="1233"/>
                  </a:cubicBezTo>
                  <a:cubicBezTo>
                    <a:pt x="252" y="1145"/>
                    <a:pt x="265" y="1057"/>
                    <a:pt x="277" y="969"/>
                  </a:cubicBezTo>
                  <a:cubicBezTo>
                    <a:pt x="277" y="881"/>
                    <a:pt x="302" y="793"/>
                    <a:pt x="327" y="705"/>
                  </a:cubicBezTo>
                  <a:lnTo>
                    <a:pt x="403" y="453"/>
                  </a:lnTo>
                  <a:cubicBezTo>
                    <a:pt x="428" y="365"/>
                    <a:pt x="466" y="302"/>
                    <a:pt x="504" y="214"/>
                  </a:cubicBezTo>
                  <a:cubicBezTo>
                    <a:pt x="541" y="139"/>
                    <a:pt x="579" y="63"/>
                    <a:pt x="6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9" name="Google Shape;9979;p59"/>
            <p:cNvSpPr/>
            <p:nvPr/>
          </p:nvSpPr>
          <p:spPr>
            <a:xfrm>
              <a:off x="7435793" y="3883176"/>
              <a:ext cx="139267" cy="158340"/>
            </a:xfrm>
            <a:custGeom>
              <a:avLst/>
              <a:gdLst/>
              <a:ahLst/>
              <a:cxnLst/>
              <a:rect l="l" t="t" r="r" b="b"/>
              <a:pathLst>
                <a:path w="2855" h="3246" extrusionOk="0">
                  <a:moveTo>
                    <a:pt x="2063" y="1"/>
                  </a:moveTo>
                  <a:lnTo>
                    <a:pt x="1283" y="89"/>
                  </a:lnTo>
                  <a:cubicBezTo>
                    <a:pt x="956" y="152"/>
                    <a:pt x="642" y="227"/>
                    <a:pt x="327" y="315"/>
                  </a:cubicBezTo>
                  <a:cubicBezTo>
                    <a:pt x="277" y="416"/>
                    <a:pt x="227" y="529"/>
                    <a:pt x="176" y="642"/>
                  </a:cubicBezTo>
                  <a:cubicBezTo>
                    <a:pt x="63" y="944"/>
                    <a:pt x="0" y="1271"/>
                    <a:pt x="0" y="1585"/>
                  </a:cubicBezTo>
                  <a:lnTo>
                    <a:pt x="0" y="1824"/>
                  </a:lnTo>
                  <a:cubicBezTo>
                    <a:pt x="0" y="1912"/>
                    <a:pt x="13" y="1988"/>
                    <a:pt x="26" y="2076"/>
                  </a:cubicBezTo>
                  <a:cubicBezTo>
                    <a:pt x="38" y="2151"/>
                    <a:pt x="51" y="2227"/>
                    <a:pt x="76" y="2302"/>
                  </a:cubicBezTo>
                  <a:lnTo>
                    <a:pt x="139" y="2541"/>
                  </a:lnTo>
                  <a:cubicBezTo>
                    <a:pt x="214" y="2792"/>
                    <a:pt x="327" y="3031"/>
                    <a:pt x="466" y="3245"/>
                  </a:cubicBezTo>
                  <a:lnTo>
                    <a:pt x="403" y="2943"/>
                  </a:lnTo>
                  <a:lnTo>
                    <a:pt x="2188" y="3107"/>
                  </a:lnTo>
                  <a:cubicBezTo>
                    <a:pt x="2050" y="2893"/>
                    <a:pt x="1962" y="2654"/>
                    <a:pt x="1924" y="2403"/>
                  </a:cubicBezTo>
                  <a:cubicBezTo>
                    <a:pt x="1811" y="1673"/>
                    <a:pt x="2126" y="881"/>
                    <a:pt x="2855" y="51"/>
                  </a:cubicBezTo>
                  <a:lnTo>
                    <a:pt x="206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0" name="Google Shape;9980;p59"/>
            <p:cNvSpPr/>
            <p:nvPr/>
          </p:nvSpPr>
          <p:spPr>
            <a:xfrm>
              <a:off x="7431500" y="4073321"/>
              <a:ext cx="453947" cy="192681"/>
            </a:xfrm>
            <a:custGeom>
              <a:avLst/>
              <a:gdLst/>
              <a:ahLst/>
              <a:cxnLst/>
              <a:rect l="l" t="t" r="r" b="b"/>
              <a:pathLst>
                <a:path w="9306" h="3950" extrusionOk="0">
                  <a:moveTo>
                    <a:pt x="5822" y="341"/>
                  </a:moveTo>
                  <a:lnTo>
                    <a:pt x="5822" y="341"/>
                  </a:lnTo>
                  <a:cubicBezTo>
                    <a:pt x="5420" y="416"/>
                    <a:pt x="5005" y="479"/>
                    <a:pt x="4590" y="542"/>
                  </a:cubicBezTo>
                  <a:cubicBezTo>
                    <a:pt x="4175" y="605"/>
                    <a:pt x="3760" y="667"/>
                    <a:pt x="3358" y="730"/>
                  </a:cubicBezTo>
                  <a:cubicBezTo>
                    <a:pt x="2943" y="781"/>
                    <a:pt x="2528" y="831"/>
                    <a:pt x="2113" y="881"/>
                  </a:cubicBezTo>
                  <a:cubicBezTo>
                    <a:pt x="1698" y="932"/>
                    <a:pt x="1283" y="982"/>
                    <a:pt x="868" y="1020"/>
                  </a:cubicBezTo>
                  <a:cubicBezTo>
                    <a:pt x="1283" y="944"/>
                    <a:pt x="1698" y="881"/>
                    <a:pt x="2100" y="818"/>
                  </a:cubicBezTo>
                  <a:cubicBezTo>
                    <a:pt x="2515" y="755"/>
                    <a:pt x="2930" y="693"/>
                    <a:pt x="3345" y="642"/>
                  </a:cubicBezTo>
                  <a:cubicBezTo>
                    <a:pt x="3748" y="579"/>
                    <a:pt x="4163" y="529"/>
                    <a:pt x="4578" y="479"/>
                  </a:cubicBezTo>
                  <a:cubicBezTo>
                    <a:pt x="4993" y="429"/>
                    <a:pt x="5408" y="378"/>
                    <a:pt x="5822" y="341"/>
                  </a:cubicBezTo>
                  <a:close/>
                  <a:moveTo>
                    <a:pt x="7042" y="818"/>
                  </a:moveTo>
                  <a:lnTo>
                    <a:pt x="7042" y="818"/>
                  </a:lnTo>
                  <a:cubicBezTo>
                    <a:pt x="6527" y="919"/>
                    <a:pt x="5999" y="1007"/>
                    <a:pt x="5470" y="1082"/>
                  </a:cubicBezTo>
                  <a:lnTo>
                    <a:pt x="3899" y="1321"/>
                  </a:lnTo>
                  <a:lnTo>
                    <a:pt x="2327" y="1548"/>
                  </a:lnTo>
                  <a:cubicBezTo>
                    <a:pt x="1799" y="1611"/>
                    <a:pt x="1283" y="1686"/>
                    <a:pt x="755" y="1736"/>
                  </a:cubicBezTo>
                  <a:cubicBezTo>
                    <a:pt x="1283" y="1648"/>
                    <a:pt x="1799" y="1560"/>
                    <a:pt x="2327" y="1485"/>
                  </a:cubicBezTo>
                  <a:lnTo>
                    <a:pt x="3899" y="1246"/>
                  </a:lnTo>
                  <a:lnTo>
                    <a:pt x="5470" y="1020"/>
                  </a:lnTo>
                  <a:cubicBezTo>
                    <a:pt x="5999" y="957"/>
                    <a:pt x="6527" y="881"/>
                    <a:pt x="7042" y="818"/>
                  </a:cubicBezTo>
                  <a:close/>
                  <a:moveTo>
                    <a:pt x="8727" y="1196"/>
                  </a:moveTo>
                  <a:cubicBezTo>
                    <a:pt x="8438" y="1258"/>
                    <a:pt x="8149" y="1321"/>
                    <a:pt x="7860" y="1384"/>
                  </a:cubicBezTo>
                  <a:cubicBezTo>
                    <a:pt x="7570" y="1447"/>
                    <a:pt x="7281" y="1497"/>
                    <a:pt x="6992" y="1560"/>
                  </a:cubicBezTo>
                  <a:cubicBezTo>
                    <a:pt x="6703" y="1623"/>
                    <a:pt x="6401" y="1673"/>
                    <a:pt x="6112" y="1724"/>
                  </a:cubicBezTo>
                  <a:cubicBezTo>
                    <a:pt x="5822" y="1774"/>
                    <a:pt x="5533" y="1812"/>
                    <a:pt x="5231" y="1849"/>
                  </a:cubicBezTo>
                  <a:cubicBezTo>
                    <a:pt x="5533" y="1787"/>
                    <a:pt x="5822" y="1724"/>
                    <a:pt x="6112" y="1661"/>
                  </a:cubicBezTo>
                  <a:lnTo>
                    <a:pt x="6099" y="1661"/>
                  </a:lnTo>
                  <a:cubicBezTo>
                    <a:pt x="6388" y="1598"/>
                    <a:pt x="6678" y="1535"/>
                    <a:pt x="6967" y="1485"/>
                  </a:cubicBezTo>
                  <a:cubicBezTo>
                    <a:pt x="7256" y="1422"/>
                    <a:pt x="7558" y="1372"/>
                    <a:pt x="7847" y="1321"/>
                  </a:cubicBezTo>
                  <a:cubicBezTo>
                    <a:pt x="8136" y="1271"/>
                    <a:pt x="8425" y="1233"/>
                    <a:pt x="8727" y="1196"/>
                  </a:cubicBezTo>
                  <a:close/>
                  <a:moveTo>
                    <a:pt x="9079" y="1"/>
                  </a:moveTo>
                  <a:lnTo>
                    <a:pt x="9079" y="1"/>
                  </a:lnTo>
                  <a:cubicBezTo>
                    <a:pt x="8394" y="77"/>
                    <a:pt x="4860" y="473"/>
                    <a:pt x="3055" y="473"/>
                  </a:cubicBezTo>
                  <a:cubicBezTo>
                    <a:pt x="2772" y="473"/>
                    <a:pt x="2532" y="463"/>
                    <a:pt x="2352" y="441"/>
                  </a:cubicBezTo>
                  <a:cubicBezTo>
                    <a:pt x="2239" y="429"/>
                    <a:pt x="2151" y="416"/>
                    <a:pt x="2063" y="391"/>
                  </a:cubicBezTo>
                  <a:lnTo>
                    <a:pt x="1031" y="517"/>
                  </a:lnTo>
                  <a:lnTo>
                    <a:pt x="1987" y="378"/>
                  </a:lnTo>
                  <a:cubicBezTo>
                    <a:pt x="1811" y="353"/>
                    <a:pt x="1635" y="303"/>
                    <a:pt x="1459" y="227"/>
                  </a:cubicBezTo>
                  <a:lnTo>
                    <a:pt x="742" y="315"/>
                  </a:lnTo>
                  <a:cubicBezTo>
                    <a:pt x="352" y="856"/>
                    <a:pt x="114" y="1472"/>
                    <a:pt x="26" y="2126"/>
                  </a:cubicBezTo>
                  <a:lnTo>
                    <a:pt x="8727" y="844"/>
                  </a:lnTo>
                  <a:lnTo>
                    <a:pt x="13" y="2302"/>
                  </a:lnTo>
                  <a:cubicBezTo>
                    <a:pt x="0" y="2390"/>
                    <a:pt x="0" y="2491"/>
                    <a:pt x="13" y="2591"/>
                  </a:cubicBezTo>
                  <a:lnTo>
                    <a:pt x="4515" y="1950"/>
                  </a:lnTo>
                  <a:lnTo>
                    <a:pt x="26" y="2755"/>
                  </a:lnTo>
                  <a:lnTo>
                    <a:pt x="26" y="2805"/>
                  </a:lnTo>
                  <a:cubicBezTo>
                    <a:pt x="88" y="3145"/>
                    <a:pt x="214" y="3459"/>
                    <a:pt x="403" y="3748"/>
                  </a:cubicBezTo>
                  <a:lnTo>
                    <a:pt x="8715" y="2026"/>
                  </a:lnTo>
                  <a:lnTo>
                    <a:pt x="528" y="3874"/>
                  </a:lnTo>
                  <a:lnTo>
                    <a:pt x="579" y="3949"/>
                  </a:lnTo>
                  <a:cubicBezTo>
                    <a:pt x="4716" y="3195"/>
                    <a:pt x="8602" y="2151"/>
                    <a:pt x="9306" y="1950"/>
                  </a:cubicBezTo>
                  <a:lnTo>
                    <a:pt x="9281" y="1849"/>
                  </a:lnTo>
                  <a:cubicBezTo>
                    <a:pt x="9255" y="1787"/>
                    <a:pt x="9243" y="1711"/>
                    <a:pt x="9218" y="1648"/>
                  </a:cubicBezTo>
                  <a:lnTo>
                    <a:pt x="943" y="3145"/>
                  </a:lnTo>
                  <a:lnTo>
                    <a:pt x="943" y="3145"/>
                  </a:lnTo>
                  <a:lnTo>
                    <a:pt x="9180" y="1497"/>
                  </a:lnTo>
                  <a:cubicBezTo>
                    <a:pt x="9092" y="1108"/>
                    <a:pt x="9042" y="718"/>
                    <a:pt x="9067" y="328"/>
                  </a:cubicBezTo>
                  <a:lnTo>
                    <a:pt x="9067" y="328"/>
                  </a:lnTo>
                  <a:lnTo>
                    <a:pt x="4527" y="919"/>
                  </a:lnTo>
                  <a:lnTo>
                    <a:pt x="4527" y="919"/>
                  </a:lnTo>
                  <a:lnTo>
                    <a:pt x="9067" y="164"/>
                  </a:lnTo>
                  <a:cubicBezTo>
                    <a:pt x="9067" y="102"/>
                    <a:pt x="9067" y="51"/>
                    <a:pt x="9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1" name="Google Shape;9981;p59"/>
            <p:cNvSpPr/>
            <p:nvPr/>
          </p:nvSpPr>
          <p:spPr>
            <a:xfrm>
              <a:off x="6790493" y="4021224"/>
              <a:ext cx="105560" cy="177315"/>
            </a:xfrm>
            <a:custGeom>
              <a:avLst/>
              <a:gdLst/>
              <a:ahLst/>
              <a:cxnLst/>
              <a:rect l="l" t="t" r="r" b="b"/>
              <a:pathLst>
                <a:path w="2164" h="3635" extrusionOk="0">
                  <a:moveTo>
                    <a:pt x="529" y="0"/>
                  </a:moveTo>
                  <a:cubicBezTo>
                    <a:pt x="378" y="252"/>
                    <a:pt x="252" y="503"/>
                    <a:pt x="164" y="780"/>
                  </a:cubicBezTo>
                  <a:cubicBezTo>
                    <a:pt x="51" y="1107"/>
                    <a:pt x="1" y="1446"/>
                    <a:pt x="1" y="1786"/>
                  </a:cubicBezTo>
                  <a:lnTo>
                    <a:pt x="13" y="2037"/>
                  </a:lnTo>
                  <a:lnTo>
                    <a:pt x="51" y="2289"/>
                  </a:lnTo>
                  <a:lnTo>
                    <a:pt x="89" y="2540"/>
                  </a:lnTo>
                  <a:lnTo>
                    <a:pt x="164" y="2792"/>
                  </a:lnTo>
                  <a:cubicBezTo>
                    <a:pt x="252" y="3094"/>
                    <a:pt x="390" y="3370"/>
                    <a:pt x="567" y="3634"/>
                  </a:cubicBezTo>
                  <a:lnTo>
                    <a:pt x="491" y="3270"/>
                  </a:lnTo>
                  <a:lnTo>
                    <a:pt x="491" y="3270"/>
                  </a:lnTo>
                  <a:lnTo>
                    <a:pt x="1811" y="3420"/>
                  </a:lnTo>
                  <a:cubicBezTo>
                    <a:pt x="1321" y="2339"/>
                    <a:pt x="1459" y="1082"/>
                    <a:pt x="2164" y="126"/>
                  </a:cubicBezTo>
                  <a:lnTo>
                    <a:pt x="52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2" name="Google Shape;9982;p59"/>
            <p:cNvSpPr/>
            <p:nvPr/>
          </p:nvSpPr>
          <p:spPr>
            <a:xfrm>
              <a:off x="6814444" y="4224831"/>
              <a:ext cx="341070" cy="38731"/>
            </a:xfrm>
            <a:custGeom>
              <a:avLst/>
              <a:gdLst/>
              <a:ahLst/>
              <a:cxnLst/>
              <a:rect l="l" t="t" r="r" b="b"/>
              <a:pathLst>
                <a:path w="6992" h="794" extrusionOk="0">
                  <a:moveTo>
                    <a:pt x="629" y="1"/>
                  </a:moveTo>
                  <a:lnTo>
                    <a:pt x="0" y="64"/>
                  </a:lnTo>
                  <a:lnTo>
                    <a:pt x="6438" y="793"/>
                  </a:lnTo>
                  <a:lnTo>
                    <a:pt x="6992" y="730"/>
                  </a:lnTo>
                  <a:cubicBezTo>
                    <a:pt x="4728" y="466"/>
                    <a:pt x="2339" y="202"/>
                    <a:pt x="6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3" name="Google Shape;9983;p59"/>
            <p:cNvSpPr/>
            <p:nvPr/>
          </p:nvSpPr>
          <p:spPr>
            <a:xfrm>
              <a:off x="7018048" y="3875225"/>
              <a:ext cx="112340" cy="133169"/>
            </a:xfrm>
            <a:custGeom>
              <a:avLst/>
              <a:gdLst/>
              <a:ahLst/>
              <a:cxnLst/>
              <a:rect l="l" t="t" r="r" b="b"/>
              <a:pathLst>
                <a:path w="2303" h="2730" extrusionOk="0">
                  <a:moveTo>
                    <a:pt x="328" y="0"/>
                  </a:moveTo>
                  <a:cubicBezTo>
                    <a:pt x="278" y="88"/>
                    <a:pt x="227" y="176"/>
                    <a:pt x="190" y="277"/>
                  </a:cubicBezTo>
                  <a:cubicBezTo>
                    <a:pt x="76" y="541"/>
                    <a:pt x="14" y="843"/>
                    <a:pt x="14" y="1132"/>
                  </a:cubicBezTo>
                  <a:cubicBezTo>
                    <a:pt x="1" y="1434"/>
                    <a:pt x="51" y="1736"/>
                    <a:pt x="152" y="2012"/>
                  </a:cubicBezTo>
                  <a:cubicBezTo>
                    <a:pt x="252" y="2264"/>
                    <a:pt x="378" y="2515"/>
                    <a:pt x="554" y="2729"/>
                  </a:cubicBezTo>
                  <a:lnTo>
                    <a:pt x="504" y="2364"/>
                  </a:lnTo>
                  <a:lnTo>
                    <a:pt x="2302" y="2515"/>
                  </a:lnTo>
                  <a:cubicBezTo>
                    <a:pt x="2139" y="2188"/>
                    <a:pt x="2038" y="1824"/>
                    <a:pt x="2025" y="1446"/>
                  </a:cubicBezTo>
                  <a:cubicBezTo>
                    <a:pt x="2013" y="1082"/>
                    <a:pt x="2076" y="730"/>
                    <a:pt x="2214" y="390"/>
                  </a:cubicBezTo>
                  <a:lnTo>
                    <a:pt x="1623" y="239"/>
                  </a:lnTo>
                  <a:cubicBezTo>
                    <a:pt x="1170" y="151"/>
                    <a:pt x="730" y="76"/>
                    <a:pt x="3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4" name="Google Shape;9984;p59"/>
            <p:cNvSpPr/>
            <p:nvPr/>
          </p:nvSpPr>
          <p:spPr>
            <a:xfrm>
              <a:off x="6907661" y="3854981"/>
              <a:ext cx="93267" cy="139901"/>
            </a:xfrm>
            <a:custGeom>
              <a:avLst/>
              <a:gdLst/>
              <a:ahLst/>
              <a:cxnLst/>
              <a:rect l="l" t="t" r="r" b="b"/>
              <a:pathLst>
                <a:path w="1912" h="2868" extrusionOk="0">
                  <a:moveTo>
                    <a:pt x="478" y="0"/>
                  </a:moveTo>
                  <a:cubicBezTo>
                    <a:pt x="365" y="164"/>
                    <a:pt x="265" y="340"/>
                    <a:pt x="189" y="516"/>
                  </a:cubicBezTo>
                  <a:cubicBezTo>
                    <a:pt x="63" y="780"/>
                    <a:pt x="13" y="1069"/>
                    <a:pt x="0" y="1358"/>
                  </a:cubicBezTo>
                  <a:cubicBezTo>
                    <a:pt x="0" y="1635"/>
                    <a:pt x="51" y="1924"/>
                    <a:pt x="151" y="2188"/>
                  </a:cubicBezTo>
                  <a:cubicBezTo>
                    <a:pt x="239" y="2440"/>
                    <a:pt x="378" y="2666"/>
                    <a:pt x="541" y="2867"/>
                  </a:cubicBezTo>
                  <a:lnTo>
                    <a:pt x="478" y="2578"/>
                  </a:lnTo>
                  <a:lnTo>
                    <a:pt x="1774" y="2691"/>
                  </a:lnTo>
                  <a:cubicBezTo>
                    <a:pt x="1623" y="2377"/>
                    <a:pt x="1535" y="2037"/>
                    <a:pt x="1522" y="1685"/>
                  </a:cubicBezTo>
                  <a:cubicBezTo>
                    <a:pt x="1497" y="1195"/>
                    <a:pt x="1635" y="705"/>
                    <a:pt x="1912" y="290"/>
                  </a:cubicBezTo>
                  <a:cubicBezTo>
                    <a:pt x="1333" y="176"/>
                    <a:pt x="843" y="76"/>
                    <a:pt x="4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5" name="Google Shape;9985;p59"/>
            <p:cNvSpPr/>
            <p:nvPr/>
          </p:nvSpPr>
          <p:spPr>
            <a:xfrm>
              <a:off x="7176336" y="4050053"/>
              <a:ext cx="142974" cy="191413"/>
            </a:xfrm>
            <a:custGeom>
              <a:avLst/>
              <a:gdLst/>
              <a:ahLst/>
              <a:cxnLst/>
              <a:rect l="l" t="t" r="r" b="b"/>
              <a:pathLst>
                <a:path w="2931" h="3924" extrusionOk="0">
                  <a:moveTo>
                    <a:pt x="528" y="0"/>
                  </a:moveTo>
                  <a:cubicBezTo>
                    <a:pt x="377" y="277"/>
                    <a:pt x="252" y="566"/>
                    <a:pt x="164" y="868"/>
                  </a:cubicBezTo>
                  <a:cubicBezTo>
                    <a:pt x="51" y="1232"/>
                    <a:pt x="0" y="1597"/>
                    <a:pt x="0" y="1974"/>
                  </a:cubicBezTo>
                  <a:lnTo>
                    <a:pt x="13" y="2251"/>
                  </a:lnTo>
                  <a:lnTo>
                    <a:pt x="38" y="2528"/>
                  </a:lnTo>
                  <a:cubicBezTo>
                    <a:pt x="51" y="2628"/>
                    <a:pt x="76" y="2716"/>
                    <a:pt x="88" y="2804"/>
                  </a:cubicBezTo>
                  <a:lnTo>
                    <a:pt x="151" y="3081"/>
                  </a:lnTo>
                  <a:cubicBezTo>
                    <a:pt x="239" y="3370"/>
                    <a:pt x="352" y="3659"/>
                    <a:pt x="503" y="3923"/>
                  </a:cubicBezTo>
                  <a:lnTo>
                    <a:pt x="440" y="3571"/>
                  </a:lnTo>
                  <a:lnTo>
                    <a:pt x="440" y="3571"/>
                  </a:lnTo>
                  <a:lnTo>
                    <a:pt x="2591" y="3810"/>
                  </a:lnTo>
                  <a:cubicBezTo>
                    <a:pt x="2188" y="2817"/>
                    <a:pt x="2125" y="1371"/>
                    <a:pt x="2930" y="164"/>
                  </a:cubicBezTo>
                  <a:lnTo>
                    <a:pt x="52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6" name="Google Shape;9986;p59"/>
            <p:cNvSpPr/>
            <p:nvPr/>
          </p:nvSpPr>
          <p:spPr>
            <a:xfrm>
              <a:off x="7325991" y="4060443"/>
              <a:ext cx="140535" cy="198827"/>
            </a:xfrm>
            <a:custGeom>
              <a:avLst/>
              <a:gdLst/>
              <a:ahLst/>
              <a:cxnLst/>
              <a:rect l="l" t="t" r="r" b="b"/>
              <a:pathLst>
                <a:path w="2881" h="4076" extrusionOk="0">
                  <a:moveTo>
                    <a:pt x="541" y="1"/>
                  </a:moveTo>
                  <a:cubicBezTo>
                    <a:pt x="378" y="290"/>
                    <a:pt x="252" y="605"/>
                    <a:pt x="164" y="919"/>
                  </a:cubicBezTo>
                  <a:cubicBezTo>
                    <a:pt x="51" y="1296"/>
                    <a:pt x="0" y="1673"/>
                    <a:pt x="0" y="2063"/>
                  </a:cubicBezTo>
                  <a:lnTo>
                    <a:pt x="13" y="2352"/>
                  </a:lnTo>
                  <a:lnTo>
                    <a:pt x="38" y="2642"/>
                  </a:lnTo>
                  <a:cubicBezTo>
                    <a:pt x="51" y="2730"/>
                    <a:pt x="76" y="2830"/>
                    <a:pt x="89" y="2918"/>
                  </a:cubicBezTo>
                  <a:lnTo>
                    <a:pt x="151" y="3207"/>
                  </a:lnTo>
                  <a:cubicBezTo>
                    <a:pt x="227" y="3509"/>
                    <a:pt x="353" y="3799"/>
                    <a:pt x="503" y="4075"/>
                  </a:cubicBezTo>
                  <a:lnTo>
                    <a:pt x="428" y="3710"/>
                  </a:lnTo>
                  <a:lnTo>
                    <a:pt x="2226" y="3912"/>
                  </a:lnTo>
                  <a:cubicBezTo>
                    <a:pt x="2088" y="3660"/>
                    <a:pt x="2000" y="3384"/>
                    <a:pt x="1962" y="3107"/>
                  </a:cubicBezTo>
                  <a:cubicBezTo>
                    <a:pt x="1811" y="2214"/>
                    <a:pt x="2113" y="1221"/>
                    <a:pt x="2880" y="177"/>
                  </a:cubicBezTo>
                  <a:lnTo>
                    <a:pt x="54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7" name="Google Shape;9987;p59"/>
            <p:cNvSpPr/>
            <p:nvPr/>
          </p:nvSpPr>
          <p:spPr>
            <a:xfrm>
              <a:off x="7470133" y="4164149"/>
              <a:ext cx="455800" cy="117804"/>
            </a:xfrm>
            <a:custGeom>
              <a:avLst/>
              <a:gdLst/>
              <a:ahLst/>
              <a:cxnLst/>
              <a:rect l="l" t="t" r="r" b="b"/>
              <a:pathLst>
                <a:path w="9344" h="2415" extrusionOk="0">
                  <a:moveTo>
                    <a:pt x="8753" y="0"/>
                  </a:moveTo>
                  <a:lnTo>
                    <a:pt x="8790" y="151"/>
                  </a:lnTo>
                  <a:cubicBezTo>
                    <a:pt x="8816" y="214"/>
                    <a:pt x="8778" y="289"/>
                    <a:pt x="8702" y="302"/>
                  </a:cubicBezTo>
                  <a:cubicBezTo>
                    <a:pt x="8665" y="314"/>
                    <a:pt x="4502" y="1484"/>
                    <a:pt x="1" y="2314"/>
                  </a:cubicBezTo>
                  <a:cubicBezTo>
                    <a:pt x="51" y="2364"/>
                    <a:pt x="101" y="2402"/>
                    <a:pt x="126" y="2414"/>
                  </a:cubicBezTo>
                  <a:cubicBezTo>
                    <a:pt x="4175" y="1773"/>
                    <a:pt x="9256" y="277"/>
                    <a:pt x="9256" y="277"/>
                  </a:cubicBezTo>
                  <a:cubicBezTo>
                    <a:pt x="9344" y="50"/>
                    <a:pt x="9017" y="0"/>
                    <a:pt x="87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8" name="Google Shape;9988;p59"/>
            <p:cNvSpPr/>
            <p:nvPr/>
          </p:nvSpPr>
          <p:spPr>
            <a:xfrm>
              <a:off x="7577496" y="3960492"/>
              <a:ext cx="450874" cy="99414"/>
            </a:xfrm>
            <a:custGeom>
              <a:avLst/>
              <a:gdLst/>
              <a:ahLst/>
              <a:cxnLst/>
              <a:rect l="l" t="t" r="r" b="b"/>
              <a:pathLst>
                <a:path w="9243" h="2038" extrusionOk="0">
                  <a:moveTo>
                    <a:pt x="8652" y="0"/>
                  </a:moveTo>
                  <a:lnTo>
                    <a:pt x="8677" y="113"/>
                  </a:lnTo>
                  <a:cubicBezTo>
                    <a:pt x="8702" y="176"/>
                    <a:pt x="8664" y="239"/>
                    <a:pt x="8601" y="252"/>
                  </a:cubicBezTo>
                  <a:cubicBezTo>
                    <a:pt x="8564" y="264"/>
                    <a:pt x="4452" y="1233"/>
                    <a:pt x="0" y="1949"/>
                  </a:cubicBezTo>
                  <a:cubicBezTo>
                    <a:pt x="63" y="2000"/>
                    <a:pt x="101" y="2025"/>
                    <a:pt x="126" y="2037"/>
                  </a:cubicBezTo>
                  <a:cubicBezTo>
                    <a:pt x="4137" y="1471"/>
                    <a:pt x="9167" y="214"/>
                    <a:pt x="9167" y="214"/>
                  </a:cubicBezTo>
                  <a:cubicBezTo>
                    <a:pt x="9243" y="25"/>
                    <a:pt x="8941" y="0"/>
                    <a:pt x="86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9" name="Google Shape;9989;p59"/>
            <p:cNvSpPr/>
            <p:nvPr/>
          </p:nvSpPr>
          <p:spPr>
            <a:xfrm>
              <a:off x="6756153" y="4020589"/>
              <a:ext cx="57073" cy="158291"/>
            </a:xfrm>
            <a:custGeom>
              <a:avLst/>
              <a:gdLst/>
              <a:ahLst/>
              <a:cxnLst/>
              <a:rect l="l" t="t" r="r" b="b"/>
              <a:pathLst>
                <a:path w="1170" h="3245" extrusionOk="0">
                  <a:moveTo>
                    <a:pt x="906" y="1"/>
                  </a:moveTo>
                  <a:cubicBezTo>
                    <a:pt x="126" y="893"/>
                    <a:pt x="0" y="2189"/>
                    <a:pt x="592" y="3220"/>
                  </a:cubicBezTo>
                  <a:lnTo>
                    <a:pt x="881" y="3245"/>
                  </a:lnTo>
                  <a:cubicBezTo>
                    <a:pt x="793" y="3132"/>
                    <a:pt x="730" y="3006"/>
                    <a:pt x="680" y="2880"/>
                  </a:cubicBezTo>
                  <a:cubicBezTo>
                    <a:pt x="529" y="2528"/>
                    <a:pt x="453" y="2163"/>
                    <a:pt x="453" y="1799"/>
                  </a:cubicBezTo>
                  <a:cubicBezTo>
                    <a:pt x="453" y="1434"/>
                    <a:pt x="529" y="1069"/>
                    <a:pt x="680" y="730"/>
                  </a:cubicBezTo>
                  <a:cubicBezTo>
                    <a:pt x="793" y="466"/>
                    <a:pt x="956" y="227"/>
                    <a:pt x="1170" y="13"/>
                  </a:cubicBezTo>
                  <a:lnTo>
                    <a:pt x="9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0" name="Google Shape;9990;p59"/>
            <p:cNvSpPr/>
            <p:nvPr/>
          </p:nvSpPr>
          <p:spPr>
            <a:xfrm>
              <a:off x="6902734" y="4029175"/>
              <a:ext cx="129511" cy="186535"/>
            </a:xfrm>
            <a:custGeom>
              <a:avLst/>
              <a:gdLst/>
              <a:ahLst/>
              <a:cxnLst/>
              <a:rect l="l" t="t" r="r" b="b"/>
              <a:pathLst>
                <a:path w="2655" h="3824" extrusionOk="0">
                  <a:moveTo>
                    <a:pt x="554" y="1"/>
                  </a:moveTo>
                  <a:cubicBezTo>
                    <a:pt x="391" y="265"/>
                    <a:pt x="252" y="554"/>
                    <a:pt x="164" y="843"/>
                  </a:cubicBezTo>
                  <a:cubicBezTo>
                    <a:pt x="51" y="1183"/>
                    <a:pt x="1" y="1535"/>
                    <a:pt x="1" y="1887"/>
                  </a:cubicBezTo>
                  <a:lnTo>
                    <a:pt x="13" y="2151"/>
                  </a:lnTo>
                  <a:lnTo>
                    <a:pt x="39" y="2415"/>
                  </a:lnTo>
                  <a:lnTo>
                    <a:pt x="89" y="2679"/>
                  </a:lnTo>
                  <a:lnTo>
                    <a:pt x="152" y="2931"/>
                  </a:lnTo>
                  <a:cubicBezTo>
                    <a:pt x="252" y="3245"/>
                    <a:pt x="378" y="3547"/>
                    <a:pt x="567" y="3823"/>
                  </a:cubicBezTo>
                  <a:lnTo>
                    <a:pt x="516" y="3371"/>
                  </a:lnTo>
                  <a:lnTo>
                    <a:pt x="516" y="3371"/>
                  </a:lnTo>
                  <a:lnTo>
                    <a:pt x="2340" y="3572"/>
                  </a:lnTo>
                  <a:cubicBezTo>
                    <a:pt x="1849" y="2465"/>
                    <a:pt x="1963" y="1170"/>
                    <a:pt x="2654" y="164"/>
                  </a:cubicBezTo>
                  <a:lnTo>
                    <a:pt x="55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1" name="Google Shape;9991;p59"/>
            <p:cNvSpPr/>
            <p:nvPr/>
          </p:nvSpPr>
          <p:spPr>
            <a:xfrm>
              <a:off x="7039560" y="4039614"/>
              <a:ext cx="130047" cy="188974"/>
            </a:xfrm>
            <a:custGeom>
              <a:avLst/>
              <a:gdLst/>
              <a:ahLst/>
              <a:cxnLst/>
              <a:rect l="l" t="t" r="r" b="b"/>
              <a:pathLst>
                <a:path w="2666" h="3874" extrusionOk="0">
                  <a:moveTo>
                    <a:pt x="516" y="0"/>
                  </a:moveTo>
                  <a:cubicBezTo>
                    <a:pt x="365" y="264"/>
                    <a:pt x="252" y="541"/>
                    <a:pt x="164" y="830"/>
                  </a:cubicBezTo>
                  <a:cubicBezTo>
                    <a:pt x="50" y="1182"/>
                    <a:pt x="0" y="1535"/>
                    <a:pt x="0" y="1899"/>
                  </a:cubicBezTo>
                  <a:lnTo>
                    <a:pt x="13" y="2176"/>
                  </a:lnTo>
                  <a:lnTo>
                    <a:pt x="50" y="2452"/>
                  </a:lnTo>
                  <a:lnTo>
                    <a:pt x="88" y="2717"/>
                  </a:lnTo>
                  <a:lnTo>
                    <a:pt x="164" y="2981"/>
                  </a:lnTo>
                  <a:cubicBezTo>
                    <a:pt x="239" y="3295"/>
                    <a:pt x="377" y="3597"/>
                    <a:pt x="553" y="3873"/>
                  </a:cubicBezTo>
                  <a:lnTo>
                    <a:pt x="465" y="3471"/>
                  </a:lnTo>
                  <a:lnTo>
                    <a:pt x="2326" y="3685"/>
                  </a:lnTo>
                  <a:cubicBezTo>
                    <a:pt x="1823" y="2528"/>
                    <a:pt x="1949" y="1195"/>
                    <a:pt x="2666" y="164"/>
                  </a:cubicBezTo>
                  <a:lnTo>
                    <a:pt x="51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2" name="Google Shape;9992;p59"/>
            <p:cNvSpPr/>
            <p:nvPr/>
          </p:nvSpPr>
          <p:spPr>
            <a:xfrm>
              <a:off x="7003951" y="4038394"/>
              <a:ext cx="57707" cy="168730"/>
            </a:xfrm>
            <a:custGeom>
              <a:avLst/>
              <a:gdLst/>
              <a:ahLst/>
              <a:cxnLst/>
              <a:rect l="l" t="t" r="r" b="b"/>
              <a:pathLst>
                <a:path w="1183" h="3459" extrusionOk="0">
                  <a:moveTo>
                    <a:pt x="919" y="0"/>
                  </a:moveTo>
                  <a:cubicBezTo>
                    <a:pt x="1" y="1157"/>
                    <a:pt x="177" y="2591"/>
                    <a:pt x="617" y="3433"/>
                  </a:cubicBezTo>
                  <a:lnTo>
                    <a:pt x="894" y="3458"/>
                  </a:lnTo>
                  <a:cubicBezTo>
                    <a:pt x="818" y="3333"/>
                    <a:pt x="755" y="3207"/>
                    <a:pt x="705" y="3068"/>
                  </a:cubicBezTo>
                  <a:cubicBezTo>
                    <a:pt x="567" y="2704"/>
                    <a:pt x="491" y="2314"/>
                    <a:pt x="491" y="1924"/>
                  </a:cubicBezTo>
                  <a:cubicBezTo>
                    <a:pt x="479" y="1534"/>
                    <a:pt x="554" y="1145"/>
                    <a:pt x="705" y="780"/>
                  </a:cubicBezTo>
                  <a:cubicBezTo>
                    <a:pt x="818" y="503"/>
                    <a:pt x="982" y="239"/>
                    <a:pt x="1183" y="13"/>
                  </a:cubicBezTo>
                  <a:lnTo>
                    <a:pt x="91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3" name="Google Shape;9993;p59"/>
            <p:cNvSpPr/>
            <p:nvPr/>
          </p:nvSpPr>
          <p:spPr>
            <a:xfrm>
              <a:off x="6867808" y="4028589"/>
              <a:ext cx="58292" cy="163169"/>
            </a:xfrm>
            <a:custGeom>
              <a:avLst/>
              <a:gdLst/>
              <a:ahLst/>
              <a:cxnLst/>
              <a:rect l="l" t="t" r="r" b="b"/>
              <a:pathLst>
                <a:path w="1195" h="3345" extrusionOk="0">
                  <a:moveTo>
                    <a:pt x="931" y="0"/>
                  </a:moveTo>
                  <a:cubicBezTo>
                    <a:pt x="0" y="1107"/>
                    <a:pt x="151" y="2477"/>
                    <a:pt x="579" y="3307"/>
                  </a:cubicBezTo>
                  <a:lnTo>
                    <a:pt x="855" y="3345"/>
                  </a:lnTo>
                  <a:cubicBezTo>
                    <a:pt x="792" y="3232"/>
                    <a:pt x="742" y="3131"/>
                    <a:pt x="692" y="3018"/>
                  </a:cubicBezTo>
                  <a:cubicBezTo>
                    <a:pt x="553" y="2653"/>
                    <a:pt x="478" y="2276"/>
                    <a:pt x="478" y="1899"/>
                  </a:cubicBezTo>
                  <a:cubicBezTo>
                    <a:pt x="478" y="1522"/>
                    <a:pt x="553" y="1144"/>
                    <a:pt x="704" y="792"/>
                  </a:cubicBezTo>
                  <a:cubicBezTo>
                    <a:pt x="817" y="503"/>
                    <a:pt x="994" y="252"/>
                    <a:pt x="1195" y="25"/>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4" name="Google Shape;9994;p59"/>
            <p:cNvSpPr/>
            <p:nvPr/>
          </p:nvSpPr>
          <p:spPr>
            <a:xfrm>
              <a:off x="6874540" y="3851274"/>
              <a:ext cx="52195" cy="127657"/>
            </a:xfrm>
            <a:custGeom>
              <a:avLst/>
              <a:gdLst/>
              <a:ahLst/>
              <a:cxnLst/>
              <a:rect l="l" t="t" r="r" b="b"/>
              <a:pathLst>
                <a:path w="1070" h="2617" extrusionOk="0">
                  <a:moveTo>
                    <a:pt x="881" y="1"/>
                  </a:moveTo>
                  <a:cubicBezTo>
                    <a:pt x="126" y="667"/>
                    <a:pt x="0" y="1787"/>
                    <a:pt x="579" y="2591"/>
                  </a:cubicBezTo>
                  <a:lnTo>
                    <a:pt x="856" y="2616"/>
                  </a:lnTo>
                  <a:cubicBezTo>
                    <a:pt x="780" y="2528"/>
                    <a:pt x="730" y="2428"/>
                    <a:pt x="679" y="2327"/>
                  </a:cubicBezTo>
                  <a:cubicBezTo>
                    <a:pt x="642" y="2264"/>
                    <a:pt x="617" y="2189"/>
                    <a:pt x="579" y="2113"/>
                  </a:cubicBezTo>
                  <a:cubicBezTo>
                    <a:pt x="554" y="2051"/>
                    <a:pt x="541" y="1963"/>
                    <a:pt x="516" y="1887"/>
                  </a:cubicBezTo>
                  <a:cubicBezTo>
                    <a:pt x="491" y="1824"/>
                    <a:pt x="491" y="1736"/>
                    <a:pt x="478" y="1661"/>
                  </a:cubicBezTo>
                  <a:cubicBezTo>
                    <a:pt x="466" y="1585"/>
                    <a:pt x="466" y="1497"/>
                    <a:pt x="466" y="1422"/>
                  </a:cubicBezTo>
                  <a:cubicBezTo>
                    <a:pt x="466" y="1334"/>
                    <a:pt x="478" y="1258"/>
                    <a:pt x="478" y="1183"/>
                  </a:cubicBezTo>
                  <a:cubicBezTo>
                    <a:pt x="491" y="1108"/>
                    <a:pt x="503" y="1032"/>
                    <a:pt x="529" y="957"/>
                  </a:cubicBezTo>
                  <a:lnTo>
                    <a:pt x="604" y="730"/>
                  </a:lnTo>
                  <a:cubicBezTo>
                    <a:pt x="629" y="655"/>
                    <a:pt x="667" y="592"/>
                    <a:pt x="705" y="516"/>
                  </a:cubicBezTo>
                  <a:cubicBezTo>
                    <a:pt x="805" y="340"/>
                    <a:pt x="931" y="190"/>
                    <a:pt x="1069" y="51"/>
                  </a:cubicBezTo>
                  <a:lnTo>
                    <a:pt x="88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5" name="Google Shape;9995;p59"/>
            <p:cNvSpPr/>
            <p:nvPr/>
          </p:nvSpPr>
          <p:spPr>
            <a:xfrm>
              <a:off x="6995366" y="3872152"/>
              <a:ext cx="31317" cy="116584"/>
            </a:xfrm>
            <a:custGeom>
              <a:avLst/>
              <a:gdLst/>
              <a:ahLst/>
              <a:cxnLst/>
              <a:rect l="l" t="t" r="r" b="b"/>
              <a:pathLst>
                <a:path w="642" h="2390" extrusionOk="0">
                  <a:moveTo>
                    <a:pt x="441" y="0"/>
                  </a:moveTo>
                  <a:cubicBezTo>
                    <a:pt x="139" y="378"/>
                    <a:pt x="1" y="843"/>
                    <a:pt x="13" y="1321"/>
                  </a:cubicBezTo>
                  <a:cubicBezTo>
                    <a:pt x="26" y="1698"/>
                    <a:pt x="139" y="2050"/>
                    <a:pt x="328" y="2377"/>
                  </a:cubicBezTo>
                  <a:lnTo>
                    <a:pt x="604" y="2390"/>
                  </a:lnTo>
                  <a:cubicBezTo>
                    <a:pt x="554" y="2314"/>
                    <a:pt x="504" y="2226"/>
                    <a:pt x="466" y="2138"/>
                  </a:cubicBezTo>
                  <a:cubicBezTo>
                    <a:pt x="315" y="1849"/>
                    <a:pt x="252" y="1522"/>
                    <a:pt x="252" y="1195"/>
                  </a:cubicBezTo>
                  <a:cubicBezTo>
                    <a:pt x="252" y="1120"/>
                    <a:pt x="265" y="1044"/>
                    <a:pt x="277" y="956"/>
                  </a:cubicBezTo>
                  <a:cubicBezTo>
                    <a:pt x="277" y="868"/>
                    <a:pt x="302" y="793"/>
                    <a:pt x="315" y="717"/>
                  </a:cubicBezTo>
                  <a:lnTo>
                    <a:pt x="390" y="478"/>
                  </a:lnTo>
                  <a:cubicBezTo>
                    <a:pt x="416" y="403"/>
                    <a:pt x="466" y="340"/>
                    <a:pt x="504" y="265"/>
                  </a:cubicBezTo>
                  <a:cubicBezTo>
                    <a:pt x="541" y="189"/>
                    <a:pt x="592" y="101"/>
                    <a:pt x="642" y="38"/>
                  </a:cubicBezTo>
                  <a:lnTo>
                    <a:pt x="44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6" name="Google Shape;9996;p59"/>
            <p:cNvSpPr/>
            <p:nvPr/>
          </p:nvSpPr>
          <p:spPr>
            <a:xfrm>
              <a:off x="7153605" y="3902835"/>
              <a:ext cx="111072" cy="115365"/>
            </a:xfrm>
            <a:custGeom>
              <a:avLst/>
              <a:gdLst/>
              <a:ahLst/>
              <a:cxnLst/>
              <a:rect l="l" t="t" r="r" b="b"/>
              <a:pathLst>
                <a:path w="2277" h="2365" extrusionOk="0">
                  <a:moveTo>
                    <a:pt x="127" y="0"/>
                  </a:moveTo>
                  <a:cubicBezTo>
                    <a:pt x="51" y="239"/>
                    <a:pt x="1" y="491"/>
                    <a:pt x="1" y="742"/>
                  </a:cubicBezTo>
                  <a:lnTo>
                    <a:pt x="1" y="968"/>
                  </a:lnTo>
                  <a:cubicBezTo>
                    <a:pt x="1" y="1044"/>
                    <a:pt x="26" y="1132"/>
                    <a:pt x="26" y="1195"/>
                  </a:cubicBezTo>
                  <a:lnTo>
                    <a:pt x="76" y="1421"/>
                  </a:lnTo>
                  <a:cubicBezTo>
                    <a:pt x="102" y="1497"/>
                    <a:pt x="114" y="1572"/>
                    <a:pt x="139" y="1648"/>
                  </a:cubicBezTo>
                  <a:cubicBezTo>
                    <a:pt x="227" y="1899"/>
                    <a:pt x="353" y="2150"/>
                    <a:pt x="517" y="2364"/>
                  </a:cubicBezTo>
                  <a:lnTo>
                    <a:pt x="441" y="2037"/>
                  </a:lnTo>
                  <a:lnTo>
                    <a:pt x="441" y="2037"/>
                  </a:lnTo>
                  <a:lnTo>
                    <a:pt x="2277" y="2201"/>
                  </a:lnTo>
                  <a:cubicBezTo>
                    <a:pt x="2114" y="1849"/>
                    <a:pt x="2026" y="1471"/>
                    <a:pt x="2000" y="1094"/>
                  </a:cubicBezTo>
                  <a:cubicBezTo>
                    <a:pt x="2000" y="880"/>
                    <a:pt x="2013" y="667"/>
                    <a:pt x="2051" y="465"/>
                  </a:cubicBezTo>
                  <a:cubicBezTo>
                    <a:pt x="1510" y="352"/>
                    <a:pt x="793" y="176"/>
                    <a:pt x="1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7" name="Google Shape;9997;p59"/>
            <p:cNvSpPr/>
            <p:nvPr/>
          </p:nvSpPr>
          <p:spPr>
            <a:xfrm>
              <a:off x="7130338" y="3897908"/>
              <a:ext cx="30683" cy="103121"/>
            </a:xfrm>
            <a:custGeom>
              <a:avLst/>
              <a:gdLst/>
              <a:ahLst/>
              <a:cxnLst/>
              <a:rect l="l" t="t" r="r" b="b"/>
              <a:pathLst>
                <a:path w="629" h="2114" extrusionOk="0">
                  <a:moveTo>
                    <a:pt x="201" y="1"/>
                  </a:moveTo>
                  <a:cubicBezTo>
                    <a:pt x="63" y="302"/>
                    <a:pt x="0" y="642"/>
                    <a:pt x="13" y="969"/>
                  </a:cubicBezTo>
                  <a:cubicBezTo>
                    <a:pt x="25" y="1371"/>
                    <a:pt x="151" y="1749"/>
                    <a:pt x="352" y="2088"/>
                  </a:cubicBezTo>
                  <a:lnTo>
                    <a:pt x="629" y="2113"/>
                  </a:lnTo>
                  <a:cubicBezTo>
                    <a:pt x="566" y="2013"/>
                    <a:pt x="516" y="1912"/>
                    <a:pt x="465" y="1811"/>
                  </a:cubicBezTo>
                  <a:cubicBezTo>
                    <a:pt x="327" y="1510"/>
                    <a:pt x="252" y="1170"/>
                    <a:pt x="252" y="843"/>
                  </a:cubicBezTo>
                  <a:cubicBezTo>
                    <a:pt x="252" y="755"/>
                    <a:pt x="264" y="680"/>
                    <a:pt x="277" y="592"/>
                  </a:cubicBezTo>
                  <a:cubicBezTo>
                    <a:pt x="277" y="504"/>
                    <a:pt x="302" y="428"/>
                    <a:pt x="314" y="353"/>
                  </a:cubicBezTo>
                  <a:lnTo>
                    <a:pt x="390" y="114"/>
                  </a:lnTo>
                  <a:cubicBezTo>
                    <a:pt x="390" y="89"/>
                    <a:pt x="415" y="76"/>
                    <a:pt x="415" y="51"/>
                  </a:cubicBezTo>
                  <a:lnTo>
                    <a:pt x="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8" name="Google Shape;9998;p59"/>
            <p:cNvSpPr/>
            <p:nvPr/>
          </p:nvSpPr>
          <p:spPr>
            <a:xfrm>
              <a:off x="6657375" y="4270245"/>
              <a:ext cx="529409" cy="360728"/>
            </a:xfrm>
            <a:custGeom>
              <a:avLst/>
              <a:gdLst/>
              <a:ahLst/>
              <a:cxnLst/>
              <a:rect l="l" t="t" r="r" b="b"/>
              <a:pathLst>
                <a:path w="10853" h="7395" extrusionOk="0">
                  <a:moveTo>
                    <a:pt x="4063" y="1610"/>
                  </a:moveTo>
                  <a:lnTo>
                    <a:pt x="4063" y="1610"/>
                  </a:lnTo>
                  <a:cubicBezTo>
                    <a:pt x="4553" y="1660"/>
                    <a:pt x="5031" y="1736"/>
                    <a:pt x="5521" y="1799"/>
                  </a:cubicBezTo>
                  <a:cubicBezTo>
                    <a:pt x="5999" y="1874"/>
                    <a:pt x="6477" y="1962"/>
                    <a:pt x="6967" y="2025"/>
                  </a:cubicBezTo>
                  <a:cubicBezTo>
                    <a:pt x="7445" y="2088"/>
                    <a:pt x="7923" y="2189"/>
                    <a:pt x="8401" y="2277"/>
                  </a:cubicBezTo>
                  <a:lnTo>
                    <a:pt x="9130" y="2402"/>
                  </a:lnTo>
                  <a:cubicBezTo>
                    <a:pt x="9369" y="2453"/>
                    <a:pt x="9608" y="2490"/>
                    <a:pt x="9847" y="2541"/>
                  </a:cubicBezTo>
                  <a:cubicBezTo>
                    <a:pt x="9608" y="2515"/>
                    <a:pt x="9357" y="2478"/>
                    <a:pt x="9118" y="2453"/>
                  </a:cubicBezTo>
                  <a:lnTo>
                    <a:pt x="8388" y="2352"/>
                  </a:lnTo>
                  <a:cubicBezTo>
                    <a:pt x="7910" y="2277"/>
                    <a:pt x="7433" y="2201"/>
                    <a:pt x="6942" y="2126"/>
                  </a:cubicBezTo>
                  <a:cubicBezTo>
                    <a:pt x="6464" y="2050"/>
                    <a:pt x="5987" y="1962"/>
                    <a:pt x="5509" y="1874"/>
                  </a:cubicBezTo>
                  <a:cubicBezTo>
                    <a:pt x="5018" y="1786"/>
                    <a:pt x="4540" y="1698"/>
                    <a:pt x="4063" y="1610"/>
                  </a:cubicBezTo>
                  <a:close/>
                  <a:moveTo>
                    <a:pt x="2642" y="2453"/>
                  </a:moveTo>
                  <a:lnTo>
                    <a:pt x="2642" y="2453"/>
                  </a:lnTo>
                  <a:cubicBezTo>
                    <a:pt x="3258" y="2541"/>
                    <a:pt x="3874" y="2641"/>
                    <a:pt x="4490" y="2729"/>
                  </a:cubicBezTo>
                  <a:cubicBezTo>
                    <a:pt x="5106" y="2830"/>
                    <a:pt x="5710" y="2943"/>
                    <a:pt x="6326" y="3044"/>
                  </a:cubicBezTo>
                  <a:cubicBezTo>
                    <a:pt x="6942" y="3144"/>
                    <a:pt x="7546" y="3257"/>
                    <a:pt x="8162" y="3371"/>
                  </a:cubicBezTo>
                  <a:lnTo>
                    <a:pt x="9080" y="3534"/>
                  </a:lnTo>
                  <a:cubicBezTo>
                    <a:pt x="9382" y="3597"/>
                    <a:pt x="9684" y="3660"/>
                    <a:pt x="9998" y="3723"/>
                  </a:cubicBezTo>
                  <a:cubicBezTo>
                    <a:pt x="9684" y="3685"/>
                    <a:pt x="9382" y="3635"/>
                    <a:pt x="9067" y="3584"/>
                  </a:cubicBezTo>
                  <a:lnTo>
                    <a:pt x="8149" y="3446"/>
                  </a:lnTo>
                  <a:cubicBezTo>
                    <a:pt x="7533" y="3345"/>
                    <a:pt x="6917" y="3232"/>
                    <a:pt x="6313" y="3132"/>
                  </a:cubicBezTo>
                  <a:cubicBezTo>
                    <a:pt x="5697" y="3031"/>
                    <a:pt x="5081" y="2918"/>
                    <a:pt x="4478" y="2805"/>
                  </a:cubicBezTo>
                  <a:cubicBezTo>
                    <a:pt x="3861" y="2691"/>
                    <a:pt x="3258" y="2578"/>
                    <a:pt x="2642" y="2453"/>
                  </a:cubicBezTo>
                  <a:close/>
                  <a:moveTo>
                    <a:pt x="680" y="3119"/>
                  </a:moveTo>
                  <a:lnTo>
                    <a:pt x="680" y="3119"/>
                  </a:lnTo>
                  <a:cubicBezTo>
                    <a:pt x="1020" y="3182"/>
                    <a:pt x="1359" y="3257"/>
                    <a:pt x="1699" y="3320"/>
                  </a:cubicBezTo>
                  <a:cubicBezTo>
                    <a:pt x="2038" y="3396"/>
                    <a:pt x="2378" y="3471"/>
                    <a:pt x="2717" y="3547"/>
                  </a:cubicBezTo>
                  <a:cubicBezTo>
                    <a:pt x="3057" y="3635"/>
                    <a:pt x="3396" y="3710"/>
                    <a:pt x="3736" y="3798"/>
                  </a:cubicBezTo>
                  <a:lnTo>
                    <a:pt x="4239" y="3936"/>
                  </a:lnTo>
                  <a:cubicBezTo>
                    <a:pt x="4415" y="3974"/>
                    <a:pt x="4578" y="4024"/>
                    <a:pt x="4742" y="4075"/>
                  </a:cubicBezTo>
                  <a:cubicBezTo>
                    <a:pt x="4578" y="4037"/>
                    <a:pt x="4402" y="4012"/>
                    <a:pt x="4226" y="3974"/>
                  </a:cubicBezTo>
                  <a:lnTo>
                    <a:pt x="3723" y="3874"/>
                  </a:lnTo>
                  <a:cubicBezTo>
                    <a:pt x="3384" y="3798"/>
                    <a:pt x="3044" y="3723"/>
                    <a:pt x="2705" y="3647"/>
                  </a:cubicBezTo>
                  <a:cubicBezTo>
                    <a:pt x="2365" y="3572"/>
                    <a:pt x="2025" y="3484"/>
                    <a:pt x="1686" y="3396"/>
                  </a:cubicBezTo>
                  <a:cubicBezTo>
                    <a:pt x="1346" y="3308"/>
                    <a:pt x="1020" y="3220"/>
                    <a:pt x="680" y="3119"/>
                  </a:cubicBezTo>
                  <a:close/>
                  <a:moveTo>
                    <a:pt x="139" y="0"/>
                  </a:moveTo>
                  <a:cubicBezTo>
                    <a:pt x="139" y="63"/>
                    <a:pt x="152" y="139"/>
                    <a:pt x="164" y="214"/>
                  </a:cubicBezTo>
                  <a:lnTo>
                    <a:pt x="9658" y="1723"/>
                  </a:lnTo>
                  <a:lnTo>
                    <a:pt x="9658" y="1723"/>
                  </a:lnTo>
                  <a:lnTo>
                    <a:pt x="202" y="415"/>
                  </a:lnTo>
                  <a:lnTo>
                    <a:pt x="202" y="415"/>
                  </a:lnTo>
                  <a:cubicBezTo>
                    <a:pt x="215" y="541"/>
                    <a:pt x="240" y="692"/>
                    <a:pt x="252" y="843"/>
                  </a:cubicBezTo>
                  <a:lnTo>
                    <a:pt x="2931" y="1396"/>
                  </a:lnTo>
                  <a:lnTo>
                    <a:pt x="265" y="1032"/>
                  </a:lnTo>
                  <a:lnTo>
                    <a:pt x="265" y="1032"/>
                  </a:lnTo>
                  <a:cubicBezTo>
                    <a:pt x="278" y="1170"/>
                    <a:pt x="278" y="1321"/>
                    <a:pt x="290" y="1472"/>
                  </a:cubicBezTo>
                  <a:lnTo>
                    <a:pt x="5584" y="2503"/>
                  </a:lnTo>
                  <a:lnTo>
                    <a:pt x="5584" y="2503"/>
                  </a:lnTo>
                  <a:lnTo>
                    <a:pt x="290" y="1673"/>
                  </a:lnTo>
                  <a:lnTo>
                    <a:pt x="290" y="1673"/>
                  </a:lnTo>
                  <a:cubicBezTo>
                    <a:pt x="315" y="2339"/>
                    <a:pt x="265" y="3006"/>
                    <a:pt x="152" y="3660"/>
                  </a:cubicBezTo>
                  <a:lnTo>
                    <a:pt x="9759" y="6036"/>
                  </a:lnTo>
                  <a:lnTo>
                    <a:pt x="9759" y="6036"/>
                  </a:lnTo>
                  <a:lnTo>
                    <a:pt x="114" y="3861"/>
                  </a:lnTo>
                  <a:cubicBezTo>
                    <a:pt x="102" y="3974"/>
                    <a:pt x="64" y="4087"/>
                    <a:pt x="39" y="4200"/>
                  </a:cubicBezTo>
                  <a:lnTo>
                    <a:pt x="1" y="4439"/>
                  </a:lnTo>
                  <a:cubicBezTo>
                    <a:pt x="3333" y="5609"/>
                    <a:pt x="6728" y="6590"/>
                    <a:pt x="10174" y="7394"/>
                  </a:cubicBezTo>
                  <a:cubicBezTo>
                    <a:pt x="10212" y="7332"/>
                    <a:pt x="10249" y="7269"/>
                    <a:pt x="10287" y="7193"/>
                  </a:cubicBezTo>
                  <a:lnTo>
                    <a:pt x="680" y="4490"/>
                  </a:lnTo>
                  <a:lnTo>
                    <a:pt x="680" y="4490"/>
                  </a:lnTo>
                  <a:lnTo>
                    <a:pt x="10363" y="7017"/>
                  </a:lnTo>
                  <a:cubicBezTo>
                    <a:pt x="10488" y="6728"/>
                    <a:pt x="10602" y="6426"/>
                    <a:pt x="10677" y="6124"/>
                  </a:cubicBezTo>
                  <a:cubicBezTo>
                    <a:pt x="10740" y="5860"/>
                    <a:pt x="10790" y="5584"/>
                    <a:pt x="10815" y="5307"/>
                  </a:cubicBezTo>
                  <a:lnTo>
                    <a:pt x="5584" y="4200"/>
                  </a:lnTo>
                  <a:lnTo>
                    <a:pt x="10840" y="5118"/>
                  </a:lnTo>
                  <a:cubicBezTo>
                    <a:pt x="10840" y="4942"/>
                    <a:pt x="10853" y="4754"/>
                    <a:pt x="10840" y="4553"/>
                  </a:cubicBezTo>
                  <a:lnTo>
                    <a:pt x="680" y="2541"/>
                  </a:lnTo>
                  <a:lnTo>
                    <a:pt x="10828" y="4351"/>
                  </a:lnTo>
                  <a:cubicBezTo>
                    <a:pt x="10740" y="3320"/>
                    <a:pt x="10463" y="2302"/>
                    <a:pt x="10010" y="1371"/>
                  </a:cubicBezTo>
                  <a:lnTo>
                    <a:pt x="13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9" name="Google Shape;9999;p59"/>
            <p:cNvSpPr/>
            <p:nvPr/>
          </p:nvSpPr>
          <p:spPr>
            <a:xfrm>
              <a:off x="7518571" y="4317464"/>
              <a:ext cx="125218" cy="234973"/>
            </a:xfrm>
            <a:custGeom>
              <a:avLst/>
              <a:gdLst/>
              <a:ahLst/>
              <a:cxnLst/>
              <a:rect l="l" t="t" r="r" b="b"/>
              <a:pathLst>
                <a:path w="2567" h="4817" extrusionOk="0">
                  <a:moveTo>
                    <a:pt x="2453" y="1"/>
                  </a:moveTo>
                  <a:cubicBezTo>
                    <a:pt x="1623" y="152"/>
                    <a:pt x="856" y="315"/>
                    <a:pt x="190" y="428"/>
                  </a:cubicBezTo>
                  <a:cubicBezTo>
                    <a:pt x="454" y="1786"/>
                    <a:pt x="391" y="3195"/>
                    <a:pt x="1" y="4528"/>
                  </a:cubicBezTo>
                  <a:lnTo>
                    <a:pt x="2013" y="4150"/>
                  </a:lnTo>
                  <a:lnTo>
                    <a:pt x="2013" y="4150"/>
                  </a:lnTo>
                  <a:lnTo>
                    <a:pt x="1925" y="4817"/>
                  </a:lnTo>
                  <a:cubicBezTo>
                    <a:pt x="2139" y="4326"/>
                    <a:pt x="2302" y="3823"/>
                    <a:pt x="2390" y="3320"/>
                  </a:cubicBezTo>
                  <a:lnTo>
                    <a:pt x="2466" y="2880"/>
                  </a:lnTo>
                  <a:cubicBezTo>
                    <a:pt x="2491" y="2742"/>
                    <a:pt x="2503" y="2591"/>
                    <a:pt x="2516" y="2453"/>
                  </a:cubicBezTo>
                  <a:lnTo>
                    <a:pt x="2554" y="2013"/>
                  </a:lnTo>
                  <a:lnTo>
                    <a:pt x="2566" y="1573"/>
                  </a:lnTo>
                  <a:lnTo>
                    <a:pt x="2566" y="1132"/>
                  </a:lnTo>
                  <a:cubicBezTo>
                    <a:pt x="2566" y="994"/>
                    <a:pt x="2541" y="843"/>
                    <a:pt x="2541" y="705"/>
                  </a:cubicBezTo>
                  <a:lnTo>
                    <a:pt x="2541" y="592"/>
                  </a:lnTo>
                  <a:lnTo>
                    <a:pt x="2516" y="479"/>
                  </a:lnTo>
                  <a:lnTo>
                    <a:pt x="2491" y="265"/>
                  </a:lnTo>
                  <a:cubicBezTo>
                    <a:pt x="2478" y="177"/>
                    <a:pt x="2466" y="89"/>
                    <a:pt x="2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0" name="Google Shape;10000;p59"/>
            <p:cNvSpPr/>
            <p:nvPr/>
          </p:nvSpPr>
          <p:spPr>
            <a:xfrm>
              <a:off x="7281212" y="4282489"/>
              <a:ext cx="65073" cy="297558"/>
            </a:xfrm>
            <a:custGeom>
              <a:avLst/>
              <a:gdLst/>
              <a:ahLst/>
              <a:cxnLst/>
              <a:rect l="l" t="t" r="r" b="b"/>
              <a:pathLst>
                <a:path w="1334" h="6100" extrusionOk="0">
                  <a:moveTo>
                    <a:pt x="189" y="1"/>
                  </a:moveTo>
                  <a:lnTo>
                    <a:pt x="1" y="39"/>
                  </a:lnTo>
                  <a:cubicBezTo>
                    <a:pt x="290" y="517"/>
                    <a:pt x="504" y="1032"/>
                    <a:pt x="642" y="1573"/>
                  </a:cubicBezTo>
                  <a:lnTo>
                    <a:pt x="705" y="1799"/>
                  </a:lnTo>
                  <a:cubicBezTo>
                    <a:pt x="730" y="1887"/>
                    <a:pt x="730" y="1963"/>
                    <a:pt x="742" y="2038"/>
                  </a:cubicBezTo>
                  <a:lnTo>
                    <a:pt x="793" y="2277"/>
                  </a:lnTo>
                  <a:lnTo>
                    <a:pt x="805" y="2390"/>
                  </a:lnTo>
                  <a:lnTo>
                    <a:pt x="818" y="2516"/>
                  </a:lnTo>
                  <a:cubicBezTo>
                    <a:pt x="843" y="2667"/>
                    <a:pt x="856" y="2830"/>
                    <a:pt x="868" y="2981"/>
                  </a:cubicBezTo>
                  <a:lnTo>
                    <a:pt x="881" y="3459"/>
                  </a:lnTo>
                  <a:cubicBezTo>
                    <a:pt x="868" y="4100"/>
                    <a:pt x="793" y="4742"/>
                    <a:pt x="642" y="5358"/>
                  </a:cubicBezTo>
                  <a:cubicBezTo>
                    <a:pt x="592" y="5521"/>
                    <a:pt x="554" y="5672"/>
                    <a:pt x="504" y="5823"/>
                  </a:cubicBezTo>
                  <a:cubicBezTo>
                    <a:pt x="466" y="5911"/>
                    <a:pt x="441" y="5999"/>
                    <a:pt x="403" y="6100"/>
                  </a:cubicBezTo>
                  <a:lnTo>
                    <a:pt x="579" y="6062"/>
                  </a:lnTo>
                  <a:cubicBezTo>
                    <a:pt x="1082" y="4591"/>
                    <a:pt x="1333" y="2076"/>
                    <a:pt x="1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1" name="Google Shape;10001;p59"/>
            <p:cNvSpPr/>
            <p:nvPr/>
          </p:nvSpPr>
          <p:spPr>
            <a:xfrm>
              <a:off x="7145020" y="4284343"/>
              <a:ext cx="164437" cy="328241"/>
            </a:xfrm>
            <a:custGeom>
              <a:avLst/>
              <a:gdLst/>
              <a:ahLst/>
              <a:cxnLst/>
              <a:rect l="l" t="t" r="r" b="b"/>
              <a:pathLst>
                <a:path w="3371" h="6729" extrusionOk="0">
                  <a:moveTo>
                    <a:pt x="2755" y="1"/>
                  </a:moveTo>
                  <a:lnTo>
                    <a:pt x="1" y="365"/>
                  </a:lnTo>
                  <a:cubicBezTo>
                    <a:pt x="1334" y="2868"/>
                    <a:pt x="1271" y="4767"/>
                    <a:pt x="969" y="5923"/>
                  </a:cubicBezTo>
                  <a:cubicBezTo>
                    <a:pt x="919" y="6125"/>
                    <a:pt x="856" y="6313"/>
                    <a:pt x="781" y="6514"/>
                  </a:cubicBezTo>
                  <a:lnTo>
                    <a:pt x="2881" y="6112"/>
                  </a:lnTo>
                  <a:lnTo>
                    <a:pt x="2805" y="6728"/>
                  </a:lnTo>
                  <a:cubicBezTo>
                    <a:pt x="2981" y="6250"/>
                    <a:pt x="3119" y="5773"/>
                    <a:pt x="3207" y="5282"/>
                  </a:cubicBezTo>
                  <a:lnTo>
                    <a:pt x="3283" y="4817"/>
                  </a:lnTo>
                  <a:cubicBezTo>
                    <a:pt x="3296" y="4666"/>
                    <a:pt x="3321" y="4502"/>
                    <a:pt x="3333" y="4364"/>
                  </a:cubicBezTo>
                  <a:lnTo>
                    <a:pt x="3358" y="3899"/>
                  </a:lnTo>
                  <a:lnTo>
                    <a:pt x="3371" y="3421"/>
                  </a:lnTo>
                  <a:lnTo>
                    <a:pt x="3371" y="2956"/>
                  </a:lnTo>
                  <a:cubicBezTo>
                    <a:pt x="3371" y="2792"/>
                    <a:pt x="3346" y="2641"/>
                    <a:pt x="3346" y="2491"/>
                  </a:cubicBezTo>
                  <a:lnTo>
                    <a:pt x="3346" y="2377"/>
                  </a:lnTo>
                  <a:lnTo>
                    <a:pt x="3333" y="2252"/>
                  </a:lnTo>
                  <a:lnTo>
                    <a:pt x="3296" y="2025"/>
                  </a:lnTo>
                  <a:cubicBezTo>
                    <a:pt x="3283" y="1874"/>
                    <a:pt x="3245" y="1723"/>
                    <a:pt x="3220" y="1573"/>
                  </a:cubicBezTo>
                  <a:cubicBezTo>
                    <a:pt x="3119" y="1032"/>
                    <a:pt x="2956" y="504"/>
                    <a:pt x="27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2" name="Google Shape;10002;p59"/>
            <p:cNvSpPr/>
            <p:nvPr/>
          </p:nvSpPr>
          <p:spPr>
            <a:xfrm>
              <a:off x="7475060" y="4344489"/>
              <a:ext cx="35609" cy="203071"/>
            </a:xfrm>
            <a:custGeom>
              <a:avLst/>
              <a:gdLst/>
              <a:ahLst/>
              <a:cxnLst/>
              <a:rect l="l" t="t" r="r" b="b"/>
              <a:pathLst>
                <a:path w="730" h="4163" extrusionOk="0">
                  <a:moveTo>
                    <a:pt x="302" y="0"/>
                  </a:moveTo>
                  <a:cubicBezTo>
                    <a:pt x="327" y="75"/>
                    <a:pt x="327" y="138"/>
                    <a:pt x="352" y="214"/>
                  </a:cubicBezTo>
                  <a:lnTo>
                    <a:pt x="390" y="440"/>
                  </a:lnTo>
                  <a:lnTo>
                    <a:pt x="403" y="553"/>
                  </a:lnTo>
                  <a:lnTo>
                    <a:pt x="415" y="667"/>
                  </a:lnTo>
                  <a:cubicBezTo>
                    <a:pt x="440" y="830"/>
                    <a:pt x="453" y="981"/>
                    <a:pt x="465" y="1144"/>
                  </a:cubicBezTo>
                  <a:cubicBezTo>
                    <a:pt x="465" y="1295"/>
                    <a:pt x="478" y="1459"/>
                    <a:pt x="478" y="1610"/>
                  </a:cubicBezTo>
                  <a:cubicBezTo>
                    <a:pt x="478" y="2238"/>
                    <a:pt x="390" y="2855"/>
                    <a:pt x="239" y="3458"/>
                  </a:cubicBezTo>
                  <a:cubicBezTo>
                    <a:pt x="189" y="3609"/>
                    <a:pt x="151" y="3747"/>
                    <a:pt x="101" y="3898"/>
                  </a:cubicBezTo>
                  <a:cubicBezTo>
                    <a:pt x="63" y="3986"/>
                    <a:pt x="38" y="4074"/>
                    <a:pt x="0" y="4162"/>
                  </a:cubicBezTo>
                  <a:lnTo>
                    <a:pt x="189" y="4125"/>
                  </a:lnTo>
                  <a:cubicBezTo>
                    <a:pt x="641" y="2792"/>
                    <a:pt x="730" y="1371"/>
                    <a:pt x="4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3" name="Google Shape;10003;p59"/>
            <p:cNvSpPr/>
            <p:nvPr/>
          </p:nvSpPr>
          <p:spPr>
            <a:xfrm>
              <a:off x="7326625" y="4285562"/>
              <a:ext cx="157072" cy="293265"/>
            </a:xfrm>
            <a:custGeom>
              <a:avLst/>
              <a:gdLst/>
              <a:ahLst/>
              <a:cxnLst/>
              <a:rect l="l" t="t" r="r" b="b"/>
              <a:pathLst>
                <a:path w="3220" h="6012" extrusionOk="0">
                  <a:moveTo>
                    <a:pt x="0" y="1"/>
                  </a:moveTo>
                  <a:lnTo>
                    <a:pt x="0" y="1"/>
                  </a:lnTo>
                  <a:cubicBezTo>
                    <a:pt x="968" y="2025"/>
                    <a:pt x="805" y="4314"/>
                    <a:pt x="365" y="5861"/>
                  </a:cubicBezTo>
                  <a:lnTo>
                    <a:pt x="2716" y="5408"/>
                  </a:lnTo>
                  <a:lnTo>
                    <a:pt x="2716" y="5408"/>
                  </a:lnTo>
                  <a:lnTo>
                    <a:pt x="2641" y="6012"/>
                  </a:lnTo>
                  <a:cubicBezTo>
                    <a:pt x="2829" y="5546"/>
                    <a:pt x="2968" y="5081"/>
                    <a:pt x="3056" y="4591"/>
                  </a:cubicBezTo>
                  <a:lnTo>
                    <a:pt x="3131" y="4151"/>
                  </a:lnTo>
                  <a:cubicBezTo>
                    <a:pt x="3144" y="4000"/>
                    <a:pt x="3169" y="3849"/>
                    <a:pt x="3181" y="3698"/>
                  </a:cubicBezTo>
                  <a:lnTo>
                    <a:pt x="3207" y="3258"/>
                  </a:lnTo>
                  <a:lnTo>
                    <a:pt x="3219" y="2805"/>
                  </a:lnTo>
                  <a:lnTo>
                    <a:pt x="3219" y="2352"/>
                  </a:lnTo>
                  <a:cubicBezTo>
                    <a:pt x="3219" y="2201"/>
                    <a:pt x="3194" y="2051"/>
                    <a:pt x="3194" y="1912"/>
                  </a:cubicBezTo>
                  <a:lnTo>
                    <a:pt x="3194" y="1799"/>
                  </a:lnTo>
                  <a:lnTo>
                    <a:pt x="3181" y="1686"/>
                  </a:lnTo>
                  <a:lnTo>
                    <a:pt x="3144" y="1460"/>
                  </a:lnTo>
                  <a:cubicBezTo>
                    <a:pt x="3144" y="1384"/>
                    <a:pt x="3131" y="1321"/>
                    <a:pt x="3119" y="1246"/>
                  </a:cubicBezTo>
                  <a:cubicBezTo>
                    <a:pt x="2917" y="1283"/>
                    <a:pt x="2729" y="1309"/>
                    <a:pt x="2578" y="1334"/>
                  </a:cubicBezTo>
                  <a:cubicBezTo>
                    <a:pt x="2533" y="1339"/>
                    <a:pt x="2487" y="1342"/>
                    <a:pt x="2442" y="1342"/>
                  </a:cubicBezTo>
                  <a:cubicBezTo>
                    <a:pt x="2187" y="1342"/>
                    <a:pt x="1940" y="1251"/>
                    <a:pt x="1748" y="1070"/>
                  </a:cubicBezTo>
                  <a:cubicBezTo>
                    <a:pt x="1232" y="617"/>
                    <a:pt x="641" y="252"/>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4" name="Google Shape;10004;p59"/>
            <p:cNvSpPr/>
            <p:nvPr/>
          </p:nvSpPr>
          <p:spPr>
            <a:xfrm>
              <a:off x="6676399" y="4013858"/>
              <a:ext cx="106779" cy="171169"/>
            </a:xfrm>
            <a:custGeom>
              <a:avLst/>
              <a:gdLst/>
              <a:ahLst/>
              <a:cxnLst/>
              <a:rect l="l" t="t" r="r" b="b"/>
              <a:pathLst>
                <a:path w="2189" h="3509" extrusionOk="0">
                  <a:moveTo>
                    <a:pt x="617" y="0"/>
                  </a:moveTo>
                  <a:cubicBezTo>
                    <a:pt x="215" y="327"/>
                    <a:pt x="1" y="1044"/>
                    <a:pt x="1" y="1761"/>
                  </a:cubicBezTo>
                  <a:cubicBezTo>
                    <a:pt x="1" y="2427"/>
                    <a:pt x="215" y="3119"/>
                    <a:pt x="655" y="3509"/>
                  </a:cubicBezTo>
                  <a:lnTo>
                    <a:pt x="453" y="3157"/>
                  </a:lnTo>
                  <a:lnTo>
                    <a:pt x="1862" y="3320"/>
                  </a:lnTo>
                  <a:cubicBezTo>
                    <a:pt x="1359" y="2276"/>
                    <a:pt x="1485" y="1031"/>
                    <a:pt x="2189" y="113"/>
                  </a:cubicBezTo>
                  <a:lnTo>
                    <a:pt x="61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5" name="Google Shape;10005;p59"/>
            <p:cNvSpPr/>
            <p:nvPr/>
          </p:nvSpPr>
          <p:spPr>
            <a:xfrm>
              <a:off x="6620595" y="4236490"/>
              <a:ext cx="492629" cy="69999"/>
            </a:xfrm>
            <a:custGeom>
              <a:avLst/>
              <a:gdLst/>
              <a:ahLst/>
              <a:cxnLst/>
              <a:rect l="l" t="t" r="r" b="b"/>
              <a:pathLst>
                <a:path w="10099" h="1435" extrusionOk="0">
                  <a:moveTo>
                    <a:pt x="0" y="1"/>
                  </a:moveTo>
                  <a:lnTo>
                    <a:pt x="0" y="1"/>
                  </a:lnTo>
                  <a:cubicBezTo>
                    <a:pt x="843" y="139"/>
                    <a:pt x="1673" y="278"/>
                    <a:pt x="2515" y="403"/>
                  </a:cubicBezTo>
                  <a:lnTo>
                    <a:pt x="5043" y="768"/>
                  </a:lnTo>
                  <a:lnTo>
                    <a:pt x="7570" y="1107"/>
                  </a:lnTo>
                  <a:lnTo>
                    <a:pt x="8828" y="1284"/>
                  </a:lnTo>
                  <a:lnTo>
                    <a:pt x="10098" y="1434"/>
                  </a:lnTo>
                  <a:lnTo>
                    <a:pt x="8841" y="1233"/>
                  </a:lnTo>
                  <a:lnTo>
                    <a:pt x="7583" y="1045"/>
                  </a:lnTo>
                  <a:lnTo>
                    <a:pt x="5056" y="667"/>
                  </a:lnTo>
                  <a:lnTo>
                    <a:pt x="2528" y="315"/>
                  </a:lnTo>
                  <a:cubicBezTo>
                    <a:pt x="1685" y="202"/>
                    <a:pt x="843" y="101"/>
                    <a:pt x="0" y="1"/>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6" name="Google Shape;10006;p59"/>
            <p:cNvSpPr/>
            <p:nvPr/>
          </p:nvSpPr>
          <p:spPr>
            <a:xfrm>
              <a:off x="6665960" y="4216246"/>
              <a:ext cx="597506" cy="73658"/>
            </a:xfrm>
            <a:custGeom>
              <a:avLst/>
              <a:gdLst/>
              <a:ahLst/>
              <a:cxnLst/>
              <a:rect l="l" t="t" r="r" b="b"/>
              <a:pathLst>
                <a:path w="12249" h="1510" extrusionOk="0">
                  <a:moveTo>
                    <a:pt x="2164" y="1"/>
                  </a:moveTo>
                  <a:lnTo>
                    <a:pt x="1" y="215"/>
                  </a:lnTo>
                  <a:lnTo>
                    <a:pt x="9583" y="1510"/>
                  </a:lnTo>
                  <a:lnTo>
                    <a:pt x="12249" y="1145"/>
                  </a:lnTo>
                  <a:lnTo>
                    <a:pt x="10979" y="1007"/>
                  </a:lnTo>
                  <a:lnTo>
                    <a:pt x="9482" y="1196"/>
                  </a:lnTo>
                  <a:lnTo>
                    <a:pt x="1309" y="240"/>
                  </a:lnTo>
                  <a:lnTo>
                    <a:pt x="2830" y="76"/>
                  </a:lnTo>
                  <a:lnTo>
                    <a:pt x="216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7" name="Google Shape;10007;p59"/>
            <p:cNvSpPr/>
            <p:nvPr/>
          </p:nvSpPr>
          <p:spPr>
            <a:xfrm>
              <a:off x="6762299" y="4000346"/>
              <a:ext cx="343558" cy="30097"/>
            </a:xfrm>
            <a:custGeom>
              <a:avLst/>
              <a:gdLst/>
              <a:ahLst/>
              <a:cxnLst/>
              <a:rect l="l" t="t" r="r" b="b"/>
              <a:pathLst>
                <a:path w="7043" h="617" extrusionOk="0">
                  <a:moveTo>
                    <a:pt x="1434" y="1"/>
                  </a:moveTo>
                  <a:lnTo>
                    <a:pt x="0" y="101"/>
                  </a:lnTo>
                  <a:lnTo>
                    <a:pt x="7042" y="617"/>
                  </a:lnTo>
                  <a:cubicBezTo>
                    <a:pt x="5030" y="441"/>
                    <a:pt x="3257" y="277"/>
                    <a:pt x="2377" y="189"/>
                  </a:cubicBezTo>
                  <a:lnTo>
                    <a:pt x="1119" y="101"/>
                  </a:lnTo>
                  <a:lnTo>
                    <a:pt x="1610" y="63"/>
                  </a:lnTo>
                  <a:cubicBezTo>
                    <a:pt x="1547" y="51"/>
                    <a:pt x="1484" y="26"/>
                    <a:pt x="14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8" name="Google Shape;10008;p59"/>
            <p:cNvSpPr/>
            <p:nvPr/>
          </p:nvSpPr>
          <p:spPr>
            <a:xfrm>
              <a:off x="7933243" y="4172100"/>
              <a:ext cx="48487" cy="9854"/>
            </a:xfrm>
            <a:custGeom>
              <a:avLst/>
              <a:gdLst/>
              <a:ahLst/>
              <a:cxnLst/>
              <a:rect l="l" t="t" r="r" b="b"/>
              <a:pathLst>
                <a:path w="994" h="202" extrusionOk="0">
                  <a:moveTo>
                    <a:pt x="26" y="1"/>
                  </a:moveTo>
                  <a:cubicBezTo>
                    <a:pt x="26" y="63"/>
                    <a:pt x="26" y="139"/>
                    <a:pt x="1" y="189"/>
                  </a:cubicBezTo>
                  <a:lnTo>
                    <a:pt x="1" y="202"/>
                  </a:lnTo>
                  <a:lnTo>
                    <a:pt x="994" y="76"/>
                  </a:lnTo>
                  <a:lnTo>
                    <a:pt x="2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9" name="Google Shape;10009;p59"/>
            <p:cNvSpPr/>
            <p:nvPr/>
          </p:nvSpPr>
          <p:spPr>
            <a:xfrm>
              <a:off x="7838806" y="4258002"/>
              <a:ext cx="89560" cy="235559"/>
            </a:xfrm>
            <a:custGeom>
              <a:avLst/>
              <a:gdLst/>
              <a:ahLst/>
              <a:cxnLst/>
              <a:rect l="l" t="t" r="r" b="b"/>
              <a:pathLst>
                <a:path w="1836" h="4829" extrusionOk="0">
                  <a:moveTo>
                    <a:pt x="1748" y="0"/>
                  </a:moveTo>
                  <a:lnTo>
                    <a:pt x="63" y="365"/>
                  </a:lnTo>
                  <a:cubicBezTo>
                    <a:pt x="428" y="1723"/>
                    <a:pt x="402" y="3144"/>
                    <a:pt x="0" y="4489"/>
                  </a:cubicBezTo>
                  <a:lnTo>
                    <a:pt x="1396" y="4225"/>
                  </a:lnTo>
                  <a:lnTo>
                    <a:pt x="1320" y="4829"/>
                  </a:lnTo>
                  <a:cubicBezTo>
                    <a:pt x="1534" y="4389"/>
                    <a:pt x="1685" y="3911"/>
                    <a:pt x="1786" y="3420"/>
                  </a:cubicBezTo>
                  <a:lnTo>
                    <a:pt x="1836" y="3156"/>
                  </a:lnTo>
                  <a:lnTo>
                    <a:pt x="1836" y="365"/>
                  </a:lnTo>
                  <a:cubicBezTo>
                    <a:pt x="1823" y="302"/>
                    <a:pt x="1811" y="239"/>
                    <a:pt x="1798" y="176"/>
                  </a:cubicBezTo>
                  <a:cubicBezTo>
                    <a:pt x="1786" y="113"/>
                    <a:pt x="1761" y="63"/>
                    <a:pt x="1748"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0" name="Google Shape;10010;p59"/>
            <p:cNvSpPr/>
            <p:nvPr/>
          </p:nvSpPr>
          <p:spPr>
            <a:xfrm>
              <a:off x="7634519" y="4313172"/>
              <a:ext cx="36244" cy="203071"/>
            </a:xfrm>
            <a:custGeom>
              <a:avLst/>
              <a:gdLst/>
              <a:ahLst/>
              <a:cxnLst/>
              <a:rect l="l" t="t" r="r" b="b"/>
              <a:pathLst>
                <a:path w="743" h="4163" extrusionOk="0">
                  <a:moveTo>
                    <a:pt x="453" y="1"/>
                  </a:moveTo>
                  <a:lnTo>
                    <a:pt x="290" y="38"/>
                  </a:lnTo>
                  <a:lnTo>
                    <a:pt x="302" y="89"/>
                  </a:lnTo>
                  <a:cubicBezTo>
                    <a:pt x="328" y="164"/>
                    <a:pt x="340" y="240"/>
                    <a:pt x="353" y="315"/>
                  </a:cubicBezTo>
                  <a:lnTo>
                    <a:pt x="390" y="529"/>
                  </a:lnTo>
                  <a:lnTo>
                    <a:pt x="416" y="642"/>
                  </a:lnTo>
                  <a:lnTo>
                    <a:pt x="428" y="755"/>
                  </a:lnTo>
                  <a:cubicBezTo>
                    <a:pt x="441" y="919"/>
                    <a:pt x="453" y="1057"/>
                    <a:pt x="466" y="1208"/>
                  </a:cubicBezTo>
                  <a:cubicBezTo>
                    <a:pt x="478" y="1359"/>
                    <a:pt x="478" y="1510"/>
                    <a:pt x="478" y="1661"/>
                  </a:cubicBezTo>
                  <a:cubicBezTo>
                    <a:pt x="478" y="2264"/>
                    <a:pt x="390" y="2868"/>
                    <a:pt x="240" y="3459"/>
                  </a:cubicBezTo>
                  <a:cubicBezTo>
                    <a:pt x="189" y="3597"/>
                    <a:pt x="152" y="3748"/>
                    <a:pt x="101" y="3886"/>
                  </a:cubicBezTo>
                  <a:cubicBezTo>
                    <a:pt x="63" y="3974"/>
                    <a:pt x="38" y="4075"/>
                    <a:pt x="1" y="4163"/>
                  </a:cubicBezTo>
                  <a:lnTo>
                    <a:pt x="189" y="4125"/>
                  </a:lnTo>
                  <a:cubicBezTo>
                    <a:pt x="655" y="2805"/>
                    <a:pt x="743" y="1371"/>
                    <a:pt x="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1" name="Google Shape;10011;p59"/>
            <p:cNvSpPr/>
            <p:nvPr/>
          </p:nvSpPr>
          <p:spPr>
            <a:xfrm>
              <a:off x="7951047" y="4183759"/>
              <a:ext cx="116584" cy="282826"/>
            </a:xfrm>
            <a:custGeom>
              <a:avLst/>
              <a:gdLst/>
              <a:ahLst/>
              <a:cxnLst/>
              <a:rect l="l" t="t" r="r" b="b"/>
              <a:pathLst>
                <a:path w="2390" h="5798" extrusionOk="0">
                  <a:moveTo>
                    <a:pt x="1635" y="0"/>
                  </a:moveTo>
                  <a:lnTo>
                    <a:pt x="214" y="189"/>
                  </a:lnTo>
                  <a:cubicBezTo>
                    <a:pt x="616" y="503"/>
                    <a:pt x="843" y="1220"/>
                    <a:pt x="679" y="1258"/>
                  </a:cubicBezTo>
                  <a:lnTo>
                    <a:pt x="113" y="1384"/>
                  </a:lnTo>
                  <a:cubicBezTo>
                    <a:pt x="528" y="2754"/>
                    <a:pt x="491" y="4226"/>
                    <a:pt x="0" y="5571"/>
                  </a:cubicBezTo>
                  <a:lnTo>
                    <a:pt x="1861" y="5219"/>
                  </a:lnTo>
                  <a:lnTo>
                    <a:pt x="1622" y="5797"/>
                  </a:lnTo>
                  <a:cubicBezTo>
                    <a:pt x="2138" y="5144"/>
                    <a:pt x="2377" y="4024"/>
                    <a:pt x="2389" y="2918"/>
                  </a:cubicBezTo>
                  <a:cubicBezTo>
                    <a:pt x="2389" y="1698"/>
                    <a:pt x="2113" y="503"/>
                    <a:pt x="16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2" name="Google Shape;10012;p59"/>
            <p:cNvSpPr/>
            <p:nvPr/>
          </p:nvSpPr>
          <p:spPr>
            <a:xfrm>
              <a:off x="7677445" y="4285562"/>
              <a:ext cx="125804" cy="240534"/>
            </a:xfrm>
            <a:custGeom>
              <a:avLst/>
              <a:gdLst/>
              <a:ahLst/>
              <a:cxnLst/>
              <a:rect l="l" t="t" r="r" b="b"/>
              <a:pathLst>
                <a:path w="2579" h="4931" extrusionOk="0">
                  <a:moveTo>
                    <a:pt x="2403" y="1"/>
                  </a:moveTo>
                  <a:cubicBezTo>
                    <a:pt x="1673" y="152"/>
                    <a:pt x="906" y="303"/>
                    <a:pt x="152" y="454"/>
                  </a:cubicBezTo>
                  <a:cubicBezTo>
                    <a:pt x="454" y="1812"/>
                    <a:pt x="403" y="3233"/>
                    <a:pt x="1" y="4566"/>
                  </a:cubicBezTo>
                  <a:lnTo>
                    <a:pt x="1988" y="4188"/>
                  </a:lnTo>
                  <a:lnTo>
                    <a:pt x="1925" y="4930"/>
                  </a:lnTo>
                  <a:cubicBezTo>
                    <a:pt x="2139" y="4452"/>
                    <a:pt x="2289" y="3949"/>
                    <a:pt x="2390" y="3446"/>
                  </a:cubicBezTo>
                  <a:lnTo>
                    <a:pt x="2466" y="3019"/>
                  </a:lnTo>
                  <a:cubicBezTo>
                    <a:pt x="2503" y="2868"/>
                    <a:pt x="2528" y="2730"/>
                    <a:pt x="2541" y="2591"/>
                  </a:cubicBezTo>
                  <a:lnTo>
                    <a:pt x="2566" y="2164"/>
                  </a:lnTo>
                  <a:lnTo>
                    <a:pt x="2579" y="1749"/>
                  </a:lnTo>
                  <a:lnTo>
                    <a:pt x="2579" y="1321"/>
                  </a:lnTo>
                  <a:cubicBezTo>
                    <a:pt x="2579" y="1183"/>
                    <a:pt x="2554" y="1032"/>
                    <a:pt x="2554" y="894"/>
                  </a:cubicBezTo>
                  <a:lnTo>
                    <a:pt x="2554" y="793"/>
                  </a:lnTo>
                  <a:lnTo>
                    <a:pt x="2541" y="680"/>
                  </a:lnTo>
                  <a:lnTo>
                    <a:pt x="2503" y="479"/>
                  </a:lnTo>
                  <a:cubicBezTo>
                    <a:pt x="2491" y="328"/>
                    <a:pt x="2466" y="202"/>
                    <a:pt x="2428" y="51"/>
                  </a:cubicBezTo>
                  <a:lnTo>
                    <a:pt x="24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3" name="Google Shape;10013;p59"/>
            <p:cNvSpPr/>
            <p:nvPr/>
          </p:nvSpPr>
          <p:spPr>
            <a:xfrm>
              <a:off x="7795832" y="4281270"/>
              <a:ext cx="35024" cy="204339"/>
            </a:xfrm>
            <a:custGeom>
              <a:avLst/>
              <a:gdLst/>
              <a:ahLst/>
              <a:cxnLst/>
              <a:rect l="l" t="t" r="r" b="b"/>
              <a:pathLst>
                <a:path w="718" h="4189" extrusionOk="0">
                  <a:moveTo>
                    <a:pt x="353" y="1"/>
                  </a:moveTo>
                  <a:lnTo>
                    <a:pt x="202" y="39"/>
                  </a:lnTo>
                  <a:lnTo>
                    <a:pt x="215" y="89"/>
                  </a:lnTo>
                  <a:lnTo>
                    <a:pt x="277" y="303"/>
                  </a:lnTo>
                  <a:cubicBezTo>
                    <a:pt x="303" y="378"/>
                    <a:pt x="303" y="441"/>
                    <a:pt x="315" y="516"/>
                  </a:cubicBezTo>
                  <a:lnTo>
                    <a:pt x="365" y="730"/>
                  </a:lnTo>
                  <a:lnTo>
                    <a:pt x="378" y="843"/>
                  </a:lnTo>
                  <a:lnTo>
                    <a:pt x="391" y="957"/>
                  </a:lnTo>
                  <a:cubicBezTo>
                    <a:pt x="416" y="1095"/>
                    <a:pt x="428" y="1246"/>
                    <a:pt x="441" y="1397"/>
                  </a:cubicBezTo>
                  <a:cubicBezTo>
                    <a:pt x="441" y="1535"/>
                    <a:pt x="453" y="1686"/>
                    <a:pt x="453" y="1837"/>
                  </a:cubicBezTo>
                  <a:cubicBezTo>
                    <a:pt x="441" y="2428"/>
                    <a:pt x="365" y="3006"/>
                    <a:pt x="202" y="3572"/>
                  </a:cubicBezTo>
                  <a:cubicBezTo>
                    <a:pt x="164" y="3723"/>
                    <a:pt x="127" y="3861"/>
                    <a:pt x="76" y="4000"/>
                  </a:cubicBezTo>
                  <a:cubicBezTo>
                    <a:pt x="51" y="4062"/>
                    <a:pt x="26" y="4125"/>
                    <a:pt x="1" y="4188"/>
                  </a:cubicBezTo>
                  <a:lnTo>
                    <a:pt x="189" y="4151"/>
                  </a:lnTo>
                  <a:cubicBezTo>
                    <a:pt x="655" y="2818"/>
                    <a:pt x="718" y="1371"/>
                    <a:pt x="3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4" name="Google Shape;10014;p59"/>
            <p:cNvSpPr/>
            <p:nvPr/>
          </p:nvSpPr>
          <p:spPr>
            <a:xfrm>
              <a:off x="7924657" y="4451805"/>
              <a:ext cx="3707" cy="8634"/>
            </a:xfrm>
            <a:custGeom>
              <a:avLst/>
              <a:gdLst/>
              <a:ahLst/>
              <a:cxnLst/>
              <a:rect l="l" t="t" r="r" b="b"/>
              <a:pathLst>
                <a:path w="76" h="177" extrusionOk="0">
                  <a:moveTo>
                    <a:pt x="76" y="1"/>
                  </a:moveTo>
                  <a:cubicBezTo>
                    <a:pt x="51" y="64"/>
                    <a:pt x="26" y="126"/>
                    <a:pt x="1" y="177"/>
                  </a:cubicBezTo>
                  <a:lnTo>
                    <a:pt x="76" y="164"/>
                  </a:lnTo>
                  <a:lnTo>
                    <a:pt x="76"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5" name="Google Shape;10015;p59"/>
            <p:cNvSpPr/>
            <p:nvPr/>
          </p:nvSpPr>
          <p:spPr>
            <a:xfrm>
              <a:off x="6610791" y="4476975"/>
              <a:ext cx="534921" cy="177901"/>
            </a:xfrm>
            <a:custGeom>
              <a:avLst/>
              <a:gdLst/>
              <a:ahLst/>
              <a:cxnLst/>
              <a:rect l="l" t="t" r="r" b="b"/>
              <a:pathLst>
                <a:path w="10966" h="3647" extrusionOk="0">
                  <a:moveTo>
                    <a:pt x="692" y="0"/>
                  </a:moveTo>
                  <a:cubicBezTo>
                    <a:pt x="390" y="0"/>
                    <a:pt x="0" y="88"/>
                    <a:pt x="88" y="478"/>
                  </a:cubicBezTo>
                  <a:cubicBezTo>
                    <a:pt x="88" y="478"/>
                    <a:pt x="6049" y="2741"/>
                    <a:pt x="10777" y="3647"/>
                  </a:cubicBezTo>
                  <a:cubicBezTo>
                    <a:pt x="10827" y="3584"/>
                    <a:pt x="10890" y="3509"/>
                    <a:pt x="10965" y="3408"/>
                  </a:cubicBezTo>
                  <a:cubicBezTo>
                    <a:pt x="7507" y="2603"/>
                    <a:pt x="4087" y="1610"/>
                    <a:pt x="742" y="440"/>
                  </a:cubicBezTo>
                  <a:cubicBezTo>
                    <a:pt x="667" y="415"/>
                    <a:pt x="629" y="352"/>
                    <a:pt x="629" y="277"/>
                  </a:cubicBezTo>
                  <a:lnTo>
                    <a:pt x="692"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6" name="Google Shape;10016;p59"/>
            <p:cNvSpPr/>
            <p:nvPr/>
          </p:nvSpPr>
          <p:spPr>
            <a:xfrm>
              <a:off x="7050584" y="3697959"/>
              <a:ext cx="687652" cy="42975"/>
            </a:xfrm>
            <a:custGeom>
              <a:avLst/>
              <a:gdLst/>
              <a:ahLst/>
              <a:cxnLst/>
              <a:rect l="l" t="t" r="r" b="b"/>
              <a:pathLst>
                <a:path w="14097" h="881" extrusionOk="0">
                  <a:moveTo>
                    <a:pt x="10010" y="0"/>
                  </a:moveTo>
                  <a:lnTo>
                    <a:pt x="0" y="591"/>
                  </a:lnTo>
                  <a:lnTo>
                    <a:pt x="4364" y="880"/>
                  </a:lnTo>
                  <a:lnTo>
                    <a:pt x="14097" y="189"/>
                  </a:lnTo>
                  <a:lnTo>
                    <a:pt x="100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7" name="Google Shape;10017;p59"/>
            <p:cNvSpPr/>
            <p:nvPr/>
          </p:nvSpPr>
          <p:spPr>
            <a:xfrm>
              <a:off x="6942635" y="3691812"/>
              <a:ext cx="918284" cy="59560"/>
            </a:xfrm>
            <a:custGeom>
              <a:avLst/>
              <a:gdLst/>
              <a:ahLst/>
              <a:cxnLst/>
              <a:rect l="l" t="t" r="r" b="b"/>
              <a:pathLst>
                <a:path w="18825" h="1221" extrusionOk="0">
                  <a:moveTo>
                    <a:pt x="12223" y="38"/>
                  </a:moveTo>
                  <a:lnTo>
                    <a:pt x="17856" y="290"/>
                  </a:lnTo>
                  <a:lnTo>
                    <a:pt x="6577" y="1120"/>
                  </a:lnTo>
                  <a:lnTo>
                    <a:pt x="792" y="717"/>
                  </a:lnTo>
                  <a:lnTo>
                    <a:pt x="12223" y="38"/>
                  </a:lnTo>
                  <a:close/>
                  <a:moveTo>
                    <a:pt x="12223" y="0"/>
                  </a:moveTo>
                  <a:lnTo>
                    <a:pt x="0" y="692"/>
                  </a:lnTo>
                  <a:lnTo>
                    <a:pt x="6652" y="1220"/>
                  </a:lnTo>
                  <a:lnTo>
                    <a:pt x="18825" y="265"/>
                  </a:lnTo>
                  <a:lnTo>
                    <a:pt x="1222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8" name="Google Shape;10018;p59"/>
            <p:cNvSpPr/>
            <p:nvPr/>
          </p:nvSpPr>
          <p:spPr>
            <a:xfrm>
              <a:off x="7901341" y="3832884"/>
              <a:ext cx="68146" cy="7415"/>
            </a:xfrm>
            <a:custGeom>
              <a:avLst/>
              <a:gdLst/>
              <a:ahLst/>
              <a:cxnLst/>
              <a:rect l="l" t="t" r="r" b="b"/>
              <a:pathLst>
                <a:path w="1397" h="152" extrusionOk="0">
                  <a:moveTo>
                    <a:pt x="114" y="1"/>
                  </a:moveTo>
                  <a:cubicBezTo>
                    <a:pt x="76" y="26"/>
                    <a:pt x="38" y="51"/>
                    <a:pt x="1" y="64"/>
                  </a:cubicBezTo>
                  <a:lnTo>
                    <a:pt x="567" y="89"/>
                  </a:lnTo>
                  <a:lnTo>
                    <a:pt x="177" y="126"/>
                  </a:lnTo>
                  <a:lnTo>
                    <a:pt x="328" y="152"/>
                  </a:lnTo>
                  <a:lnTo>
                    <a:pt x="1396" y="38"/>
                  </a:lnTo>
                  <a:lnTo>
                    <a:pt x="114"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9" name="Google Shape;10019;p59"/>
            <p:cNvSpPr/>
            <p:nvPr/>
          </p:nvSpPr>
          <p:spPr>
            <a:xfrm>
              <a:off x="6903368" y="3730446"/>
              <a:ext cx="349704" cy="28878"/>
            </a:xfrm>
            <a:custGeom>
              <a:avLst/>
              <a:gdLst/>
              <a:ahLst/>
              <a:cxnLst/>
              <a:rect l="l" t="t" r="r" b="b"/>
              <a:pathLst>
                <a:path w="7169" h="592" extrusionOk="0">
                  <a:moveTo>
                    <a:pt x="0" y="1"/>
                  </a:moveTo>
                  <a:cubicBezTo>
                    <a:pt x="604" y="51"/>
                    <a:pt x="1195" y="114"/>
                    <a:pt x="1786" y="164"/>
                  </a:cubicBezTo>
                  <a:lnTo>
                    <a:pt x="3584" y="328"/>
                  </a:lnTo>
                  <a:lnTo>
                    <a:pt x="5370" y="466"/>
                  </a:lnTo>
                  <a:cubicBezTo>
                    <a:pt x="5973" y="516"/>
                    <a:pt x="6564" y="554"/>
                    <a:pt x="7168" y="592"/>
                  </a:cubicBezTo>
                  <a:cubicBezTo>
                    <a:pt x="6564" y="529"/>
                    <a:pt x="5973" y="479"/>
                    <a:pt x="5370" y="428"/>
                  </a:cubicBezTo>
                  <a:lnTo>
                    <a:pt x="3584" y="265"/>
                  </a:lnTo>
                  <a:lnTo>
                    <a:pt x="1799" y="126"/>
                  </a:lnTo>
                  <a:cubicBezTo>
                    <a:pt x="1195" y="76"/>
                    <a:pt x="604" y="38"/>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0" name="Google Shape;10020;p59"/>
            <p:cNvSpPr/>
            <p:nvPr/>
          </p:nvSpPr>
          <p:spPr>
            <a:xfrm>
              <a:off x="7540083" y="3857420"/>
              <a:ext cx="449020" cy="188974"/>
            </a:xfrm>
            <a:custGeom>
              <a:avLst/>
              <a:gdLst/>
              <a:ahLst/>
              <a:cxnLst/>
              <a:rect l="l" t="t" r="r" b="b"/>
              <a:pathLst>
                <a:path w="9205" h="3874" extrusionOk="0">
                  <a:moveTo>
                    <a:pt x="5772" y="881"/>
                  </a:moveTo>
                  <a:lnTo>
                    <a:pt x="5772" y="881"/>
                  </a:lnTo>
                  <a:cubicBezTo>
                    <a:pt x="5370" y="944"/>
                    <a:pt x="4967" y="1007"/>
                    <a:pt x="4552" y="1057"/>
                  </a:cubicBezTo>
                  <a:lnTo>
                    <a:pt x="3332" y="1220"/>
                  </a:lnTo>
                  <a:lnTo>
                    <a:pt x="2113" y="1359"/>
                  </a:lnTo>
                  <a:cubicBezTo>
                    <a:pt x="1698" y="1396"/>
                    <a:pt x="1283" y="1447"/>
                    <a:pt x="880" y="1472"/>
                  </a:cubicBezTo>
                  <a:cubicBezTo>
                    <a:pt x="1283" y="1409"/>
                    <a:pt x="1685" y="1359"/>
                    <a:pt x="2100" y="1296"/>
                  </a:cubicBezTo>
                  <a:lnTo>
                    <a:pt x="3320" y="1145"/>
                  </a:lnTo>
                  <a:lnTo>
                    <a:pt x="4552" y="1007"/>
                  </a:lnTo>
                  <a:cubicBezTo>
                    <a:pt x="4955" y="956"/>
                    <a:pt x="5370" y="919"/>
                    <a:pt x="5772" y="881"/>
                  </a:cubicBezTo>
                  <a:close/>
                  <a:moveTo>
                    <a:pt x="6979" y="1271"/>
                  </a:moveTo>
                  <a:lnTo>
                    <a:pt x="6979" y="1271"/>
                  </a:lnTo>
                  <a:cubicBezTo>
                    <a:pt x="6464" y="1359"/>
                    <a:pt x="5935" y="1434"/>
                    <a:pt x="5420" y="1497"/>
                  </a:cubicBezTo>
                  <a:lnTo>
                    <a:pt x="3861" y="1711"/>
                  </a:lnTo>
                  <a:lnTo>
                    <a:pt x="2314" y="1899"/>
                  </a:lnTo>
                  <a:cubicBezTo>
                    <a:pt x="1786" y="1962"/>
                    <a:pt x="1270" y="2013"/>
                    <a:pt x="742" y="2063"/>
                  </a:cubicBezTo>
                  <a:cubicBezTo>
                    <a:pt x="1270" y="1987"/>
                    <a:pt x="1786" y="1912"/>
                    <a:pt x="2301" y="1837"/>
                  </a:cubicBezTo>
                  <a:lnTo>
                    <a:pt x="3861" y="1635"/>
                  </a:lnTo>
                  <a:lnTo>
                    <a:pt x="5420" y="1447"/>
                  </a:lnTo>
                  <a:cubicBezTo>
                    <a:pt x="5935" y="1384"/>
                    <a:pt x="6451" y="1321"/>
                    <a:pt x="6979" y="1271"/>
                  </a:cubicBezTo>
                  <a:close/>
                  <a:moveTo>
                    <a:pt x="8639" y="1573"/>
                  </a:moveTo>
                  <a:lnTo>
                    <a:pt x="8639" y="1573"/>
                  </a:lnTo>
                  <a:cubicBezTo>
                    <a:pt x="8362" y="1635"/>
                    <a:pt x="8073" y="1686"/>
                    <a:pt x="7784" y="1736"/>
                  </a:cubicBezTo>
                  <a:cubicBezTo>
                    <a:pt x="7495" y="1786"/>
                    <a:pt x="7205" y="1837"/>
                    <a:pt x="6916" y="1887"/>
                  </a:cubicBezTo>
                  <a:cubicBezTo>
                    <a:pt x="6627" y="1937"/>
                    <a:pt x="6350" y="1975"/>
                    <a:pt x="6061" y="2013"/>
                  </a:cubicBezTo>
                  <a:cubicBezTo>
                    <a:pt x="5772" y="2063"/>
                    <a:pt x="5483" y="2101"/>
                    <a:pt x="5193" y="2126"/>
                  </a:cubicBezTo>
                  <a:cubicBezTo>
                    <a:pt x="5470" y="2063"/>
                    <a:pt x="5759" y="2013"/>
                    <a:pt x="6049" y="1962"/>
                  </a:cubicBezTo>
                  <a:cubicBezTo>
                    <a:pt x="6338" y="1912"/>
                    <a:pt x="6627" y="1862"/>
                    <a:pt x="6916" y="1811"/>
                  </a:cubicBezTo>
                  <a:cubicBezTo>
                    <a:pt x="7205" y="1761"/>
                    <a:pt x="7482" y="1723"/>
                    <a:pt x="7771" y="1673"/>
                  </a:cubicBezTo>
                  <a:cubicBezTo>
                    <a:pt x="8061" y="1635"/>
                    <a:pt x="8350" y="1598"/>
                    <a:pt x="8639" y="1573"/>
                  </a:cubicBezTo>
                  <a:close/>
                  <a:moveTo>
                    <a:pt x="9117" y="1"/>
                  </a:moveTo>
                  <a:lnTo>
                    <a:pt x="755" y="893"/>
                  </a:lnTo>
                  <a:cubicBezTo>
                    <a:pt x="327" y="1422"/>
                    <a:pt x="88" y="1925"/>
                    <a:pt x="25" y="2390"/>
                  </a:cubicBezTo>
                  <a:lnTo>
                    <a:pt x="8639" y="1283"/>
                  </a:lnTo>
                  <a:lnTo>
                    <a:pt x="8639" y="1283"/>
                  </a:lnTo>
                  <a:lnTo>
                    <a:pt x="0" y="2541"/>
                  </a:lnTo>
                  <a:cubicBezTo>
                    <a:pt x="0" y="2616"/>
                    <a:pt x="0" y="2692"/>
                    <a:pt x="0" y="2780"/>
                  </a:cubicBezTo>
                  <a:lnTo>
                    <a:pt x="4477" y="2226"/>
                  </a:lnTo>
                  <a:lnTo>
                    <a:pt x="25" y="2905"/>
                  </a:lnTo>
                  <a:cubicBezTo>
                    <a:pt x="76" y="3195"/>
                    <a:pt x="201" y="3471"/>
                    <a:pt x="390" y="3710"/>
                  </a:cubicBezTo>
                  <a:lnTo>
                    <a:pt x="8626" y="2252"/>
                  </a:lnTo>
                  <a:lnTo>
                    <a:pt x="8626" y="2252"/>
                  </a:lnTo>
                  <a:lnTo>
                    <a:pt x="503" y="3836"/>
                  </a:lnTo>
                  <a:lnTo>
                    <a:pt x="541" y="3874"/>
                  </a:lnTo>
                  <a:cubicBezTo>
                    <a:pt x="4640" y="3232"/>
                    <a:pt x="8488" y="2340"/>
                    <a:pt x="9205" y="2176"/>
                  </a:cubicBezTo>
                  <a:lnTo>
                    <a:pt x="9180" y="2126"/>
                  </a:lnTo>
                  <a:cubicBezTo>
                    <a:pt x="9155" y="2063"/>
                    <a:pt x="9142" y="2013"/>
                    <a:pt x="9117" y="1950"/>
                  </a:cubicBezTo>
                  <a:lnTo>
                    <a:pt x="931" y="3220"/>
                  </a:lnTo>
                  <a:lnTo>
                    <a:pt x="931" y="3220"/>
                  </a:lnTo>
                  <a:lnTo>
                    <a:pt x="9067" y="1811"/>
                  </a:lnTo>
                  <a:cubicBezTo>
                    <a:pt x="8991" y="1497"/>
                    <a:pt x="8953" y="1183"/>
                    <a:pt x="8966" y="868"/>
                  </a:cubicBezTo>
                  <a:lnTo>
                    <a:pt x="8966" y="868"/>
                  </a:lnTo>
                  <a:lnTo>
                    <a:pt x="4489" y="1371"/>
                  </a:lnTo>
                  <a:lnTo>
                    <a:pt x="8991" y="705"/>
                  </a:lnTo>
                  <a:cubicBezTo>
                    <a:pt x="8991" y="655"/>
                    <a:pt x="8991" y="592"/>
                    <a:pt x="9004" y="541"/>
                  </a:cubicBezTo>
                  <a:lnTo>
                    <a:pt x="9004" y="541"/>
                  </a:lnTo>
                  <a:lnTo>
                    <a:pt x="6740" y="755"/>
                  </a:lnTo>
                  <a:lnTo>
                    <a:pt x="9029" y="403"/>
                  </a:lnTo>
                  <a:cubicBezTo>
                    <a:pt x="9029" y="340"/>
                    <a:pt x="9041" y="290"/>
                    <a:pt x="9054" y="227"/>
                  </a:cubicBezTo>
                  <a:lnTo>
                    <a:pt x="9054" y="227"/>
                  </a:lnTo>
                  <a:lnTo>
                    <a:pt x="1044" y="1057"/>
                  </a:lnTo>
                  <a:lnTo>
                    <a:pt x="1044" y="1057"/>
                  </a:lnTo>
                  <a:lnTo>
                    <a:pt x="9104" y="76"/>
                  </a:lnTo>
                  <a:lnTo>
                    <a:pt x="91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1" name="Google Shape;10021;p59"/>
            <p:cNvSpPr/>
            <p:nvPr/>
          </p:nvSpPr>
          <p:spPr>
            <a:xfrm>
              <a:off x="7947340" y="3839030"/>
              <a:ext cx="74292" cy="8634"/>
            </a:xfrm>
            <a:custGeom>
              <a:avLst/>
              <a:gdLst/>
              <a:ahLst/>
              <a:cxnLst/>
              <a:rect l="l" t="t" r="r" b="b"/>
              <a:pathLst>
                <a:path w="1523" h="177" extrusionOk="0">
                  <a:moveTo>
                    <a:pt x="1522" y="0"/>
                  </a:moveTo>
                  <a:lnTo>
                    <a:pt x="453" y="101"/>
                  </a:lnTo>
                  <a:lnTo>
                    <a:pt x="1" y="151"/>
                  </a:lnTo>
                  <a:lnTo>
                    <a:pt x="152" y="176"/>
                  </a:lnTo>
                  <a:lnTo>
                    <a:pt x="453" y="139"/>
                  </a:lnTo>
                  <a:lnTo>
                    <a:pt x="1522"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2" name="Google Shape;10022;p59"/>
            <p:cNvSpPr/>
            <p:nvPr/>
          </p:nvSpPr>
          <p:spPr>
            <a:xfrm>
              <a:off x="7840026" y="3708983"/>
              <a:ext cx="89609" cy="116584"/>
            </a:xfrm>
            <a:custGeom>
              <a:avLst/>
              <a:gdLst/>
              <a:ahLst/>
              <a:cxnLst/>
              <a:rect l="l" t="t" r="r" b="b"/>
              <a:pathLst>
                <a:path w="1837" h="2390" extrusionOk="0">
                  <a:moveTo>
                    <a:pt x="1321" y="1"/>
                  </a:moveTo>
                  <a:lnTo>
                    <a:pt x="0" y="101"/>
                  </a:lnTo>
                  <a:cubicBezTo>
                    <a:pt x="352" y="453"/>
                    <a:pt x="528" y="919"/>
                    <a:pt x="516" y="1396"/>
                  </a:cubicBezTo>
                  <a:cubicBezTo>
                    <a:pt x="503" y="1711"/>
                    <a:pt x="415" y="2013"/>
                    <a:pt x="264" y="2289"/>
                  </a:cubicBezTo>
                  <a:lnTo>
                    <a:pt x="1459" y="2151"/>
                  </a:lnTo>
                  <a:lnTo>
                    <a:pt x="1283" y="2390"/>
                  </a:lnTo>
                  <a:cubicBezTo>
                    <a:pt x="1647" y="2101"/>
                    <a:pt x="1836" y="1648"/>
                    <a:pt x="1824" y="1195"/>
                  </a:cubicBezTo>
                  <a:cubicBezTo>
                    <a:pt x="1824" y="705"/>
                    <a:pt x="1647" y="227"/>
                    <a:pt x="13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3" name="Google Shape;10023;p59"/>
            <p:cNvSpPr/>
            <p:nvPr/>
          </p:nvSpPr>
          <p:spPr>
            <a:xfrm>
              <a:off x="6896003" y="3830445"/>
              <a:ext cx="378533" cy="73658"/>
            </a:xfrm>
            <a:custGeom>
              <a:avLst/>
              <a:gdLst/>
              <a:ahLst/>
              <a:cxnLst/>
              <a:rect l="l" t="t" r="r" b="b"/>
              <a:pathLst>
                <a:path w="7760" h="1510" extrusionOk="0">
                  <a:moveTo>
                    <a:pt x="516" y="0"/>
                  </a:moveTo>
                  <a:cubicBezTo>
                    <a:pt x="302" y="0"/>
                    <a:pt x="1" y="26"/>
                    <a:pt x="76" y="202"/>
                  </a:cubicBezTo>
                  <a:cubicBezTo>
                    <a:pt x="76" y="202"/>
                    <a:pt x="4289" y="1132"/>
                    <a:pt x="7646" y="1509"/>
                  </a:cubicBezTo>
                  <a:cubicBezTo>
                    <a:pt x="7671" y="1497"/>
                    <a:pt x="7709" y="1472"/>
                    <a:pt x="7759" y="1434"/>
                  </a:cubicBezTo>
                  <a:cubicBezTo>
                    <a:pt x="4024" y="931"/>
                    <a:pt x="579" y="202"/>
                    <a:pt x="541" y="202"/>
                  </a:cubicBezTo>
                  <a:cubicBezTo>
                    <a:pt x="491" y="189"/>
                    <a:pt x="466" y="139"/>
                    <a:pt x="478" y="101"/>
                  </a:cubicBezTo>
                  <a:lnTo>
                    <a:pt x="516"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4" name="Google Shape;10024;p59"/>
            <p:cNvSpPr/>
            <p:nvPr/>
          </p:nvSpPr>
          <p:spPr>
            <a:xfrm>
              <a:off x="6884978" y="3836591"/>
              <a:ext cx="6146" cy="49"/>
            </a:xfrm>
            <a:custGeom>
              <a:avLst/>
              <a:gdLst/>
              <a:ahLst/>
              <a:cxnLst/>
              <a:rect l="l" t="t" r="r" b="b"/>
              <a:pathLst>
                <a:path w="126" h="1" extrusionOk="0">
                  <a:moveTo>
                    <a:pt x="126" y="0"/>
                  </a:moveTo>
                  <a:lnTo>
                    <a:pt x="0" y="0"/>
                  </a:lnTo>
                  <a:lnTo>
                    <a:pt x="126" y="0"/>
                  </a:lnTo>
                  <a:cubicBezTo>
                    <a:pt x="126" y="0"/>
                    <a:pt x="126" y="0"/>
                    <a:pt x="126"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5" name="Google Shape;10025;p59"/>
            <p:cNvSpPr/>
            <p:nvPr/>
          </p:nvSpPr>
          <p:spPr>
            <a:xfrm>
              <a:off x="6927904" y="3744543"/>
              <a:ext cx="377899" cy="148535"/>
            </a:xfrm>
            <a:custGeom>
              <a:avLst/>
              <a:gdLst/>
              <a:ahLst/>
              <a:cxnLst/>
              <a:rect l="l" t="t" r="r" b="b"/>
              <a:pathLst>
                <a:path w="7747" h="3045" extrusionOk="0">
                  <a:moveTo>
                    <a:pt x="2905" y="667"/>
                  </a:moveTo>
                  <a:lnTo>
                    <a:pt x="2905" y="667"/>
                  </a:lnTo>
                  <a:cubicBezTo>
                    <a:pt x="3245" y="680"/>
                    <a:pt x="3597" y="718"/>
                    <a:pt x="3936" y="743"/>
                  </a:cubicBezTo>
                  <a:lnTo>
                    <a:pt x="4955" y="831"/>
                  </a:lnTo>
                  <a:lnTo>
                    <a:pt x="5986" y="931"/>
                  </a:lnTo>
                  <a:cubicBezTo>
                    <a:pt x="6326" y="969"/>
                    <a:pt x="6665" y="1007"/>
                    <a:pt x="7005" y="1057"/>
                  </a:cubicBezTo>
                  <a:cubicBezTo>
                    <a:pt x="6665" y="1032"/>
                    <a:pt x="6326" y="1007"/>
                    <a:pt x="5973" y="982"/>
                  </a:cubicBezTo>
                  <a:lnTo>
                    <a:pt x="4955" y="881"/>
                  </a:lnTo>
                  <a:lnTo>
                    <a:pt x="3936" y="781"/>
                  </a:lnTo>
                  <a:cubicBezTo>
                    <a:pt x="3584" y="743"/>
                    <a:pt x="3245" y="705"/>
                    <a:pt x="2905" y="667"/>
                  </a:cubicBezTo>
                  <a:close/>
                  <a:moveTo>
                    <a:pt x="1899" y="1019"/>
                  </a:moveTo>
                  <a:lnTo>
                    <a:pt x="1899" y="1019"/>
                  </a:lnTo>
                  <a:cubicBezTo>
                    <a:pt x="2339" y="1045"/>
                    <a:pt x="2779" y="1082"/>
                    <a:pt x="3207" y="1133"/>
                  </a:cubicBezTo>
                  <a:lnTo>
                    <a:pt x="4502" y="1258"/>
                  </a:lnTo>
                  <a:lnTo>
                    <a:pt x="5810" y="1384"/>
                  </a:lnTo>
                  <a:cubicBezTo>
                    <a:pt x="6238" y="1434"/>
                    <a:pt x="6678" y="1485"/>
                    <a:pt x="7105" y="1548"/>
                  </a:cubicBezTo>
                  <a:cubicBezTo>
                    <a:pt x="6678" y="1510"/>
                    <a:pt x="6238" y="1472"/>
                    <a:pt x="5810" y="1434"/>
                  </a:cubicBezTo>
                  <a:lnTo>
                    <a:pt x="4502" y="1309"/>
                  </a:lnTo>
                  <a:lnTo>
                    <a:pt x="3194" y="1170"/>
                  </a:lnTo>
                  <a:cubicBezTo>
                    <a:pt x="2767" y="1120"/>
                    <a:pt x="2327" y="1070"/>
                    <a:pt x="1899" y="1019"/>
                  </a:cubicBezTo>
                  <a:close/>
                  <a:moveTo>
                    <a:pt x="516" y="1296"/>
                  </a:moveTo>
                  <a:cubicBezTo>
                    <a:pt x="755" y="1309"/>
                    <a:pt x="994" y="1346"/>
                    <a:pt x="1233" y="1372"/>
                  </a:cubicBezTo>
                  <a:lnTo>
                    <a:pt x="1962" y="1460"/>
                  </a:lnTo>
                  <a:lnTo>
                    <a:pt x="2679" y="1573"/>
                  </a:lnTo>
                  <a:cubicBezTo>
                    <a:pt x="2918" y="1610"/>
                    <a:pt x="3144" y="1648"/>
                    <a:pt x="3396" y="1686"/>
                  </a:cubicBezTo>
                  <a:cubicBezTo>
                    <a:pt x="3157" y="1661"/>
                    <a:pt x="2918" y="1636"/>
                    <a:pt x="2679" y="1610"/>
                  </a:cubicBezTo>
                  <a:lnTo>
                    <a:pt x="1950" y="1510"/>
                  </a:lnTo>
                  <a:lnTo>
                    <a:pt x="1233" y="1409"/>
                  </a:lnTo>
                  <a:cubicBezTo>
                    <a:pt x="994" y="1372"/>
                    <a:pt x="755" y="1334"/>
                    <a:pt x="516" y="1296"/>
                  </a:cubicBezTo>
                  <a:close/>
                  <a:moveTo>
                    <a:pt x="126" y="1"/>
                  </a:moveTo>
                  <a:lnTo>
                    <a:pt x="151" y="76"/>
                  </a:lnTo>
                  <a:lnTo>
                    <a:pt x="6879" y="718"/>
                  </a:lnTo>
                  <a:lnTo>
                    <a:pt x="176" y="190"/>
                  </a:lnTo>
                  <a:lnTo>
                    <a:pt x="176" y="190"/>
                  </a:lnTo>
                  <a:cubicBezTo>
                    <a:pt x="189" y="240"/>
                    <a:pt x="189" y="290"/>
                    <a:pt x="202" y="340"/>
                  </a:cubicBezTo>
                  <a:lnTo>
                    <a:pt x="2113" y="592"/>
                  </a:lnTo>
                  <a:lnTo>
                    <a:pt x="227" y="441"/>
                  </a:lnTo>
                  <a:lnTo>
                    <a:pt x="227" y="441"/>
                  </a:lnTo>
                  <a:cubicBezTo>
                    <a:pt x="227" y="491"/>
                    <a:pt x="239" y="554"/>
                    <a:pt x="239" y="605"/>
                  </a:cubicBezTo>
                  <a:lnTo>
                    <a:pt x="3987" y="1032"/>
                  </a:lnTo>
                  <a:lnTo>
                    <a:pt x="3987" y="1032"/>
                  </a:lnTo>
                  <a:lnTo>
                    <a:pt x="239" y="693"/>
                  </a:lnTo>
                  <a:lnTo>
                    <a:pt x="239" y="693"/>
                  </a:lnTo>
                  <a:cubicBezTo>
                    <a:pt x="252" y="969"/>
                    <a:pt x="214" y="1246"/>
                    <a:pt x="139" y="1497"/>
                  </a:cubicBezTo>
                  <a:lnTo>
                    <a:pt x="6954" y="2491"/>
                  </a:lnTo>
                  <a:lnTo>
                    <a:pt x="6954" y="2491"/>
                  </a:lnTo>
                  <a:lnTo>
                    <a:pt x="114" y="1598"/>
                  </a:lnTo>
                  <a:cubicBezTo>
                    <a:pt x="88" y="1661"/>
                    <a:pt x="76" y="1711"/>
                    <a:pt x="51" y="1761"/>
                  </a:cubicBezTo>
                  <a:lnTo>
                    <a:pt x="26" y="1761"/>
                  </a:lnTo>
                  <a:lnTo>
                    <a:pt x="0" y="1812"/>
                  </a:lnTo>
                  <a:cubicBezTo>
                    <a:pt x="566" y="1937"/>
                    <a:pt x="3811" y="2591"/>
                    <a:pt x="7256" y="3044"/>
                  </a:cubicBezTo>
                  <a:lnTo>
                    <a:pt x="7319" y="2994"/>
                  </a:lnTo>
                  <a:lnTo>
                    <a:pt x="516" y="1862"/>
                  </a:lnTo>
                  <a:lnTo>
                    <a:pt x="7394" y="2906"/>
                  </a:lnTo>
                  <a:cubicBezTo>
                    <a:pt x="7570" y="2704"/>
                    <a:pt x="7684" y="2466"/>
                    <a:pt x="7721" y="2214"/>
                  </a:cubicBezTo>
                  <a:lnTo>
                    <a:pt x="3987" y="1749"/>
                  </a:lnTo>
                  <a:lnTo>
                    <a:pt x="3987" y="1749"/>
                  </a:lnTo>
                  <a:lnTo>
                    <a:pt x="7747" y="2113"/>
                  </a:lnTo>
                  <a:cubicBezTo>
                    <a:pt x="7747" y="2051"/>
                    <a:pt x="7747" y="1975"/>
                    <a:pt x="7747" y="1912"/>
                  </a:cubicBezTo>
                  <a:lnTo>
                    <a:pt x="516" y="1057"/>
                  </a:lnTo>
                  <a:lnTo>
                    <a:pt x="7747" y="1799"/>
                  </a:lnTo>
                  <a:cubicBezTo>
                    <a:pt x="7658" y="1346"/>
                    <a:pt x="7457" y="919"/>
                    <a:pt x="7156" y="579"/>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6" name="Google Shape;10026;p59"/>
            <p:cNvSpPr/>
            <p:nvPr/>
          </p:nvSpPr>
          <p:spPr>
            <a:xfrm>
              <a:off x="6796005" y="3844542"/>
              <a:ext cx="104340" cy="139901"/>
            </a:xfrm>
            <a:custGeom>
              <a:avLst/>
              <a:gdLst/>
              <a:ahLst/>
              <a:cxnLst/>
              <a:rect l="l" t="t" r="r" b="b"/>
              <a:pathLst>
                <a:path w="2139" h="2868" extrusionOk="0">
                  <a:moveTo>
                    <a:pt x="617" y="1"/>
                  </a:moveTo>
                  <a:cubicBezTo>
                    <a:pt x="227" y="277"/>
                    <a:pt x="13" y="856"/>
                    <a:pt x="1" y="1434"/>
                  </a:cubicBezTo>
                  <a:cubicBezTo>
                    <a:pt x="1" y="2000"/>
                    <a:pt x="189" y="2553"/>
                    <a:pt x="630" y="2868"/>
                  </a:cubicBezTo>
                  <a:lnTo>
                    <a:pt x="428" y="2591"/>
                  </a:lnTo>
                  <a:lnTo>
                    <a:pt x="1824" y="2704"/>
                  </a:lnTo>
                  <a:cubicBezTo>
                    <a:pt x="1648" y="2390"/>
                    <a:pt x="1548" y="2050"/>
                    <a:pt x="1535" y="1686"/>
                  </a:cubicBezTo>
                  <a:cubicBezTo>
                    <a:pt x="1510" y="1095"/>
                    <a:pt x="1736" y="516"/>
                    <a:pt x="2139" y="76"/>
                  </a:cubicBezTo>
                  <a:lnTo>
                    <a:pt x="6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7" name="Google Shape;10027;p59"/>
            <p:cNvSpPr/>
            <p:nvPr/>
          </p:nvSpPr>
          <p:spPr>
            <a:xfrm>
              <a:off x="6598498" y="3683861"/>
              <a:ext cx="1483253" cy="986380"/>
            </a:xfrm>
            <a:custGeom>
              <a:avLst/>
              <a:gdLst/>
              <a:ahLst/>
              <a:cxnLst/>
              <a:rect l="l" t="t" r="r" b="b"/>
              <a:pathLst>
                <a:path w="30407" h="20221" extrusionOk="0">
                  <a:moveTo>
                    <a:pt x="19278" y="163"/>
                  </a:moveTo>
                  <a:lnTo>
                    <a:pt x="25880" y="428"/>
                  </a:lnTo>
                  <a:lnTo>
                    <a:pt x="13707" y="1383"/>
                  </a:lnTo>
                  <a:lnTo>
                    <a:pt x="7055" y="855"/>
                  </a:lnTo>
                  <a:lnTo>
                    <a:pt x="19278" y="163"/>
                  </a:lnTo>
                  <a:close/>
                  <a:moveTo>
                    <a:pt x="6250" y="943"/>
                  </a:moveTo>
                  <a:cubicBezTo>
                    <a:pt x="6841" y="981"/>
                    <a:pt x="7445" y="1031"/>
                    <a:pt x="8036" y="1069"/>
                  </a:cubicBezTo>
                  <a:lnTo>
                    <a:pt x="9834" y="1220"/>
                  </a:lnTo>
                  <a:lnTo>
                    <a:pt x="11620" y="1371"/>
                  </a:lnTo>
                  <a:cubicBezTo>
                    <a:pt x="12223" y="1434"/>
                    <a:pt x="12814" y="1484"/>
                    <a:pt x="13406" y="1547"/>
                  </a:cubicBezTo>
                  <a:cubicBezTo>
                    <a:pt x="12814" y="1509"/>
                    <a:pt x="12211" y="1459"/>
                    <a:pt x="11620" y="1421"/>
                  </a:cubicBezTo>
                  <a:lnTo>
                    <a:pt x="9834" y="1270"/>
                  </a:lnTo>
                  <a:lnTo>
                    <a:pt x="8036" y="1119"/>
                  </a:lnTo>
                  <a:cubicBezTo>
                    <a:pt x="7445" y="1069"/>
                    <a:pt x="6854" y="1019"/>
                    <a:pt x="6250" y="956"/>
                  </a:cubicBezTo>
                  <a:lnTo>
                    <a:pt x="6250" y="943"/>
                  </a:lnTo>
                  <a:close/>
                  <a:moveTo>
                    <a:pt x="25201" y="654"/>
                  </a:moveTo>
                  <a:cubicBezTo>
                    <a:pt x="25565" y="968"/>
                    <a:pt x="25779" y="1421"/>
                    <a:pt x="25767" y="1911"/>
                  </a:cubicBezTo>
                  <a:cubicBezTo>
                    <a:pt x="25754" y="2238"/>
                    <a:pt x="25653" y="2565"/>
                    <a:pt x="25452" y="2829"/>
                  </a:cubicBezTo>
                  <a:lnTo>
                    <a:pt x="25188" y="2867"/>
                  </a:lnTo>
                  <a:cubicBezTo>
                    <a:pt x="25251" y="2792"/>
                    <a:pt x="25301" y="2716"/>
                    <a:pt x="25339" y="2628"/>
                  </a:cubicBezTo>
                  <a:cubicBezTo>
                    <a:pt x="25465" y="2402"/>
                    <a:pt x="25528" y="2150"/>
                    <a:pt x="25528" y="1886"/>
                  </a:cubicBezTo>
                  <a:cubicBezTo>
                    <a:pt x="25528" y="1622"/>
                    <a:pt x="25465" y="1358"/>
                    <a:pt x="25339" y="1132"/>
                  </a:cubicBezTo>
                  <a:cubicBezTo>
                    <a:pt x="25251" y="956"/>
                    <a:pt x="25113" y="792"/>
                    <a:pt x="24962" y="666"/>
                  </a:cubicBezTo>
                  <a:lnTo>
                    <a:pt x="25201" y="654"/>
                  </a:lnTo>
                  <a:close/>
                  <a:moveTo>
                    <a:pt x="26773" y="516"/>
                  </a:moveTo>
                  <a:cubicBezTo>
                    <a:pt x="27099" y="742"/>
                    <a:pt x="27276" y="1220"/>
                    <a:pt x="27276" y="1710"/>
                  </a:cubicBezTo>
                  <a:cubicBezTo>
                    <a:pt x="27288" y="2175"/>
                    <a:pt x="27087" y="2616"/>
                    <a:pt x="26735" y="2905"/>
                  </a:cubicBezTo>
                  <a:lnTo>
                    <a:pt x="26911" y="2666"/>
                  </a:lnTo>
                  <a:lnTo>
                    <a:pt x="25716" y="2804"/>
                  </a:lnTo>
                  <a:cubicBezTo>
                    <a:pt x="25867" y="2528"/>
                    <a:pt x="25955" y="2226"/>
                    <a:pt x="25968" y="1911"/>
                  </a:cubicBezTo>
                  <a:cubicBezTo>
                    <a:pt x="25980" y="1434"/>
                    <a:pt x="25792" y="968"/>
                    <a:pt x="25452" y="629"/>
                  </a:cubicBezTo>
                  <a:lnTo>
                    <a:pt x="26773" y="516"/>
                  </a:lnTo>
                  <a:close/>
                  <a:moveTo>
                    <a:pt x="23277" y="805"/>
                  </a:moveTo>
                  <a:cubicBezTo>
                    <a:pt x="23667" y="1132"/>
                    <a:pt x="23880" y="1622"/>
                    <a:pt x="23868" y="2125"/>
                  </a:cubicBezTo>
                  <a:lnTo>
                    <a:pt x="23868" y="2138"/>
                  </a:lnTo>
                  <a:cubicBezTo>
                    <a:pt x="23855" y="2452"/>
                    <a:pt x="23755" y="2779"/>
                    <a:pt x="23579" y="3056"/>
                  </a:cubicBezTo>
                  <a:lnTo>
                    <a:pt x="23314" y="3081"/>
                  </a:lnTo>
                  <a:cubicBezTo>
                    <a:pt x="23365" y="3018"/>
                    <a:pt x="23402" y="2943"/>
                    <a:pt x="23428" y="2880"/>
                  </a:cubicBezTo>
                  <a:cubicBezTo>
                    <a:pt x="23553" y="2641"/>
                    <a:pt x="23616" y="2377"/>
                    <a:pt x="23629" y="2100"/>
                  </a:cubicBezTo>
                  <a:cubicBezTo>
                    <a:pt x="23629" y="1836"/>
                    <a:pt x="23566" y="1559"/>
                    <a:pt x="23440" y="1320"/>
                  </a:cubicBezTo>
                  <a:cubicBezTo>
                    <a:pt x="23340" y="1132"/>
                    <a:pt x="23201" y="968"/>
                    <a:pt x="23038" y="817"/>
                  </a:cubicBezTo>
                  <a:lnTo>
                    <a:pt x="23277" y="805"/>
                  </a:lnTo>
                  <a:close/>
                  <a:moveTo>
                    <a:pt x="5999" y="3119"/>
                  </a:moveTo>
                  <a:lnTo>
                    <a:pt x="5999" y="3144"/>
                  </a:lnTo>
                  <a:lnTo>
                    <a:pt x="5873" y="3144"/>
                  </a:lnTo>
                  <a:lnTo>
                    <a:pt x="5999" y="3119"/>
                  </a:lnTo>
                  <a:close/>
                  <a:moveTo>
                    <a:pt x="24911" y="679"/>
                  </a:moveTo>
                  <a:cubicBezTo>
                    <a:pt x="25050" y="830"/>
                    <a:pt x="25150" y="1006"/>
                    <a:pt x="25238" y="1182"/>
                  </a:cubicBezTo>
                  <a:lnTo>
                    <a:pt x="25238" y="1195"/>
                  </a:lnTo>
                  <a:cubicBezTo>
                    <a:pt x="25326" y="1408"/>
                    <a:pt x="25377" y="1647"/>
                    <a:pt x="25377" y="1886"/>
                  </a:cubicBezTo>
                  <a:cubicBezTo>
                    <a:pt x="25364" y="2125"/>
                    <a:pt x="25326" y="2364"/>
                    <a:pt x="25226" y="2590"/>
                  </a:cubicBezTo>
                  <a:cubicBezTo>
                    <a:pt x="25150" y="2792"/>
                    <a:pt x="25037" y="2980"/>
                    <a:pt x="24886" y="3144"/>
                  </a:cubicBezTo>
                  <a:lnTo>
                    <a:pt x="24949" y="2892"/>
                  </a:lnTo>
                  <a:lnTo>
                    <a:pt x="24949" y="2892"/>
                  </a:lnTo>
                  <a:lnTo>
                    <a:pt x="23830" y="3018"/>
                  </a:lnTo>
                  <a:cubicBezTo>
                    <a:pt x="23981" y="2754"/>
                    <a:pt x="24056" y="2452"/>
                    <a:pt x="24069" y="2138"/>
                  </a:cubicBezTo>
                  <a:cubicBezTo>
                    <a:pt x="24082" y="1635"/>
                    <a:pt x="23893" y="1144"/>
                    <a:pt x="23541" y="780"/>
                  </a:cubicBezTo>
                  <a:lnTo>
                    <a:pt x="24911" y="679"/>
                  </a:lnTo>
                  <a:close/>
                  <a:moveTo>
                    <a:pt x="26810" y="3043"/>
                  </a:moveTo>
                  <a:lnTo>
                    <a:pt x="28105" y="3093"/>
                  </a:lnTo>
                  <a:lnTo>
                    <a:pt x="27024" y="3207"/>
                  </a:lnTo>
                  <a:lnTo>
                    <a:pt x="26886" y="3181"/>
                  </a:lnTo>
                  <a:lnTo>
                    <a:pt x="27276" y="3144"/>
                  </a:lnTo>
                  <a:lnTo>
                    <a:pt x="26710" y="3119"/>
                  </a:lnTo>
                  <a:cubicBezTo>
                    <a:pt x="26747" y="3093"/>
                    <a:pt x="26785" y="3068"/>
                    <a:pt x="26810" y="3043"/>
                  </a:cubicBezTo>
                  <a:close/>
                  <a:moveTo>
                    <a:pt x="20976" y="981"/>
                  </a:moveTo>
                  <a:cubicBezTo>
                    <a:pt x="21353" y="1333"/>
                    <a:pt x="21554" y="1823"/>
                    <a:pt x="21541" y="2326"/>
                  </a:cubicBezTo>
                  <a:lnTo>
                    <a:pt x="21541" y="2339"/>
                  </a:lnTo>
                  <a:cubicBezTo>
                    <a:pt x="21529" y="2678"/>
                    <a:pt x="21428" y="3018"/>
                    <a:pt x="21240" y="3307"/>
                  </a:cubicBezTo>
                  <a:lnTo>
                    <a:pt x="20976" y="3345"/>
                  </a:lnTo>
                  <a:cubicBezTo>
                    <a:pt x="21026" y="3269"/>
                    <a:pt x="21076" y="3181"/>
                    <a:pt x="21114" y="3093"/>
                  </a:cubicBezTo>
                  <a:cubicBezTo>
                    <a:pt x="21227" y="2854"/>
                    <a:pt x="21290" y="2578"/>
                    <a:pt x="21302" y="2301"/>
                  </a:cubicBezTo>
                  <a:cubicBezTo>
                    <a:pt x="21302" y="2025"/>
                    <a:pt x="21240" y="1748"/>
                    <a:pt x="21114" y="1509"/>
                  </a:cubicBezTo>
                  <a:cubicBezTo>
                    <a:pt x="21026" y="1320"/>
                    <a:pt x="20888" y="1144"/>
                    <a:pt x="20737" y="1006"/>
                  </a:cubicBezTo>
                  <a:lnTo>
                    <a:pt x="20976" y="981"/>
                  </a:lnTo>
                  <a:close/>
                  <a:moveTo>
                    <a:pt x="29174" y="3181"/>
                  </a:moveTo>
                  <a:lnTo>
                    <a:pt x="28105" y="3320"/>
                  </a:lnTo>
                  <a:lnTo>
                    <a:pt x="27804" y="3345"/>
                  </a:lnTo>
                  <a:lnTo>
                    <a:pt x="27653" y="3320"/>
                  </a:lnTo>
                  <a:lnTo>
                    <a:pt x="28105" y="3282"/>
                  </a:lnTo>
                  <a:lnTo>
                    <a:pt x="29174" y="3181"/>
                  </a:lnTo>
                  <a:close/>
                  <a:moveTo>
                    <a:pt x="23000" y="817"/>
                  </a:moveTo>
                  <a:cubicBezTo>
                    <a:pt x="23138" y="993"/>
                    <a:pt x="23239" y="1169"/>
                    <a:pt x="23327" y="1371"/>
                  </a:cubicBezTo>
                  <a:lnTo>
                    <a:pt x="23327" y="1383"/>
                  </a:lnTo>
                  <a:cubicBezTo>
                    <a:pt x="23415" y="1610"/>
                    <a:pt x="23465" y="1849"/>
                    <a:pt x="23465" y="2100"/>
                  </a:cubicBezTo>
                  <a:cubicBezTo>
                    <a:pt x="23453" y="2352"/>
                    <a:pt x="23415" y="2590"/>
                    <a:pt x="23314" y="2829"/>
                  </a:cubicBezTo>
                  <a:cubicBezTo>
                    <a:pt x="23239" y="3043"/>
                    <a:pt x="23126" y="3244"/>
                    <a:pt x="22975" y="3420"/>
                  </a:cubicBezTo>
                  <a:lnTo>
                    <a:pt x="23025" y="3106"/>
                  </a:lnTo>
                  <a:lnTo>
                    <a:pt x="23025" y="3106"/>
                  </a:lnTo>
                  <a:lnTo>
                    <a:pt x="21479" y="3282"/>
                  </a:lnTo>
                  <a:cubicBezTo>
                    <a:pt x="21642" y="2993"/>
                    <a:pt x="21730" y="2666"/>
                    <a:pt x="21743" y="2339"/>
                  </a:cubicBezTo>
                  <a:cubicBezTo>
                    <a:pt x="21755" y="1836"/>
                    <a:pt x="21567" y="1333"/>
                    <a:pt x="21227" y="956"/>
                  </a:cubicBezTo>
                  <a:lnTo>
                    <a:pt x="23000" y="817"/>
                  </a:lnTo>
                  <a:close/>
                  <a:moveTo>
                    <a:pt x="18649" y="1157"/>
                  </a:moveTo>
                  <a:cubicBezTo>
                    <a:pt x="19026" y="1534"/>
                    <a:pt x="19240" y="2037"/>
                    <a:pt x="19228" y="2578"/>
                  </a:cubicBezTo>
                  <a:lnTo>
                    <a:pt x="19215" y="2578"/>
                  </a:lnTo>
                  <a:cubicBezTo>
                    <a:pt x="19202" y="2917"/>
                    <a:pt x="19102" y="3269"/>
                    <a:pt x="18926" y="3559"/>
                  </a:cubicBezTo>
                  <a:lnTo>
                    <a:pt x="18662" y="3596"/>
                  </a:lnTo>
                  <a:cubicBezTo>
                    <a:pt x="18712" y="3521"/>
                    <a:pt x="18750" y="3433"/>
                    <a:pt x="18788" y="3345"/>
                  </a:cubicBezTo>
                  <a:cubicBezTo>
                    <a:pt x="18913" y="3093"/>
                    <a:pt x="18976" y="2817"/>
                    <a:pt x="18976" y="2540"/>
                  </a:cubicBezTo>
                  <a:cubicBezTo>
                    <a:pt x="18976" y="2251"/>
                    <a:pt x="18913" y="1974"/>
                    <a:pt x="18800" y="1723"/>
                  </a:cubicBezTo>
                  <a:cubicBezTo>
                    <a:pt x="18700" y="1522"/>
                    <a:pt x="18561" y="1333"/>
                    <a:pt x="18398" y="1182"/>
                  </a:cubicBezTo>
                  <a:lnTo>
                    <a:pt x="18649" y="1157"/>
                  </a:lnTo>
                  <a:close/>
                  <a:moveTo>
                    <a:pt x="20699" y="993"/>
                  </a:moveTo>
                  <a:cubicBezTo>
                    <a:pt x="20825" y="1169"/>
                    <a:pt x="20925" y="1358"/>
                    <a:pt x="21013" y="1547"/>
                  </a:cubicBezTo>
                  <a:lnTo>
                    <a:pt x="21001" y="1547"/>
                  </a:lnTo>
                  <a:cubicBezTo>
                    <a:pt x="21101" y="1786"/>
                    <a:pt x="21139" y="2037"/>
                    <a:pt x="21139" y="2301"/>
                  </a:cubicBezTo>
                  <a:cubicBezTo>
                    <a:pt x="21126" y="2779"/>
                    <a:pt x="20963" y="3257"/>
                    <a:pt x="20674" y="3634"/>
                  </a:cubicBezTo>
                  <a:lnTo>
                    <a:pt x="20737" y="3357"/>
                  </a:lnTo>
                  <a:lnTo>
                    <a:pt x="19177" y="3534"/>
                  </a:lnTo>
                  <a:cubicBezTo>
                    <a:pt x="19316" y="3232"/>
                    <a:pt x="19404" y="2905"/>
                    <a:pt x="19416" y="2578"/>
                  </a:cubicBezTo>
                  <a:cubicBezTo>
                    <a:pt x="19429" y="2050"/>
                    <a:pt x="19253" y="1534"/>
                    <a:pt x="18901" y="1132"/>
                  </a:cubicBezTo>
                  <a:lnTo>
                    <a:pt x="20699" y="993"/>
                  </a:lnTo>
                  <a:close/>
                  <a:moveTo>
                    <a:pt x="16109" y="1358"/>
                  </a:moveTo>
                  <a:cubicBezTo>
                    <a:pt x="16499" y="1748"/>
                    <a:pt x="16700" y="2276"/>
                    <a:pt x="16688" y="2829"/>
                  </a:cubicBezTo>
                  <a:cubicBezTo>
                    <a:pt x="16675" y="3194"/>
                    <a:pt x="16574" y="3534"/>
                    <a:pt x="16398" y="3848"/>
                  </a:cubicBezTo>
                  <a:lnTo>
                    <a:pt x="16122" y="3873"/>
                  </a:lnTo>
                  <a:cubicBezTo>
                    <a:pt x="16172" y="3798"/>
                    <a:pt x="16222" y="3710"/>
                    <a:pt x="16260" y="3622"/>
                  </a:cubicBezTo>
                  <a:cubicBezTo>
                    <a:pt x="16373" y="3357"/>
                    <a:pt x="16436" y="3081"/>
                    <a:pt x="16449" y="2792"/>
                  </a:cubicBezTo>
                  <a:cubicBezTo>
                    <a:pt x="16449" y="2263"/>
                    <a:pt x="16235" y="1748"/>
                    <a:pt x="15858" y="1383"/>
                  </a:cubicBezTo>
                  <a:lnTo>
                    <a:pt x="16109" y="1358"/>
                  </a:lnTo>
                  <a:close/>
                  <a:moveTo>
                    <a:pt x="18360" y="1182"/>
                  </a:moveTo>
                  <a:cubicBezTo>
                    <a:pt x="18498" y="1371"/>
                    <a:pt x="18599" y="1559"/>
                    <a:pt x="18687" y="1773"/>
                  </a:cubicBezTo>
                  <a:cubicBezTo>
                    <a:pt x="18775" y="2012"/>
                    <a:pt x="18825" y="2276"/>
                    <a:pt x="18813" y="2540"/>
                  </a:cubicBezTo>
                  <a:cubicBezTo>
                    <a:pt x="18813" y="3018"/>
                    <a:pt x="18662" y="3483"/>
                    <a:pt x="18385" y="3873"/>
                  </a:cubicBezTo>
                  <a:lnTo>
                    <a:pt x="18435" y="3622"/>
                  </a:lnTo>
                  <a:lnTo>
                    <a:pt x="16637" y="3823"/>
                  </a:lnTo>
                  <a:cubicBezTo>
                    <a:pt x="16788" y="3521"/>
                    <a:pt x="16876" y="3181"/>
                    <a:pt x="16889" y="2829"/>
                  </a:cubicBezTo>
                  <a:cubicBezTo>
                    <a:pt x="16901" y="2289"/>
                    <a:pt x="16713" y="1760"/>
                    <a:pt x="16361" y="1346"/>
                  </a:cubicBezTo>
                  <a:lnTo>
                    <a:pt x="18360" y="1182"/>
                  </a:lnTo>
                  <a:close/>
                  <a:moveTo>
                    <a:pt x="15832" y="1383"/>
                  </a:moveTo>
                  <a:cubicBezTo>
                    <a:pt x="15958" y="1572"/>
                    <a:pt x="16071" y="1786"/>
                    <a:pt x="16159" y="1999"/>
                  </a:cubicBezTo>
                  <a:cubicBezTo>
                    <a:pt x="16247" y="2251"/>
                    <a:pt x="16298" y="2515"/>
                    <a:pt x="16298" y="2792"/>
                  </a:cubicBezTo>
                  <a:cubicBezTo>
                    <a:pt x="16285" y="3269"/>
                    <a:pt x="16134" y="3747"/>
                    <a:pt x="15858" y="4162"/>
                  </a:cubicBezTo>
                  <a:lnTo>
                    <a:pt x="15920" y="3898"/>
                  </a:lnTo>
                  <a:lnTo>
                    <a:pt x="14411" y="4074"/>
                  </a:lnTo>
                  <a:cubicBezTo>
                    <a:pt x="14525" y="3886"/>
                    <a:pt x="14613" y="3672"/>
                    <a:pt x="14650" y="3446"/>
                  </a:cubicBezTo>
                  <a:cubicBezTo>
                    <a:pt x="14738" y="2858"/>
                    <a:pt x="14477" y="2221"/>
                    <a:pt x="13881" y="1546"/>
                  </a:cubicBezTo>
                  <a:lnTo>
                    <a:pt x="13881" y="1546"/>
                  </a:lnTo>
                  <a:lnTo>
                    <a:pt x="15832" y="1383"/>
                  </a:lnTo>
                  <a:close/>
                  <a:moveTo>
                    <a:pt x="6879" y="1245"/>
                  </a:moveTo>
                  <a:lnTo>
                    <a:pt x="13896" y="1823"/>
                  </a:lnTo>
                  <a:cubicBezTo>
                    <a:pt x="14210" y="2163"/>
                    <a:pt x="14411" y="2590"/>
                    <a:pt x="14487" y="3043"/>
                  </a:cubicBezTo>
                  <a:lnTo>
                    <a:pt x="7256" y="2301"/>
                  </a:lnTo>
                  <a:lnTo>
                    <a:pt x="14487" y="3156"/>
                  </a:lnTo>
                  <a:cubicBezTo>
                    <a:pt x="14500" y="3219"/>
                    <a:pt x="14500" y="3295"/>
                    <a:pt x="14487" y="3357"/>
                  </a:cubicBezTo>
                  <a:lnTo>
                    <a:pt x="10740" y="2993"/>
                  </a:lnTo>
                  <a:lnTo>
                    <a:pt x="10740" y="2993"/>
                  </a:lnTo>
                  <a:lnTo>
                    <a:pt x="14474" y="3458"/>
                  </a:lnTo>
                  <a:cubicBezTo>
                    <a:pt x="14424" y="3710"/>
                    <a:pt x="14311" y="3948"/>
                    <a:pt x="14147" y="4150"/>
                  </a:cubicBezTo>
                  <a:lnTo>
                    <a:pt x="7256" y="3106"/>
                  </a:lnTo>
                  <a:lnTo>
                    <a:pt x="7256" y="3106"/>
                  </a:lnTo>
                  <a:lnTo>
                    <a:pt x="14059" y="4238"/>
                  </a:lnTo>
                  <a:lnTo>
                    <a:pt x="14009" y="4301"/>
                  </a:lnTo>
                  <a:cubicBezTo>
                    <a:pt x="10564" y="3848"/>
                    <a:pt x="7332" y="3181"/>
                    <a:pt x="6753" y="3056"/>
                  </a:cubicBezTo>
                  <a:lnTo>
                    <a:pt x="6779" y="3005"/>
                  </a:lnTo>
                  <a:lnTo>
                    <a:pt x="6804" y="3005"/>
                  </a:lnTo>
                  <a:cubicBezTo>
                    <a:pt x="6816" y="2943"/>
                    <a:pt x="6841" y="2892"/>
                    <a:pt x="6854" y="2842"/>
                  </a:cubicBezTo>
                  <a:lnTo>
                    <a:pt x="13695" y="3735"/>
                  </a:lnTo>
                  <a:lnTo>
                    <a:pt x="6892" y="2741"/>
                  </a:lnTo>
                  <a:cubicBezTo>
                    <a:pt x="6967" y="2490"/>
                    <a:pt x="7005" y="2213"/>
                    <a:pt x="6992" y="1949"/>
                  </a:cubicBezTo>
                  <a:lnTo>
                    <a:pt x="6992" y="1949"/>
                  </a:lnTo>
                  <a:lnTo>
                    <a:pt x="10740" y="2276"/>
                  </a:lnTo>
                  <a:lnTo>
                    <a:pt x="10740" y="2276"/>
                  </a:lnTo>
                  <a:lnTo>
                    <a:pt x="6992" y="1836"/>
                  </a:lnTo>
                  <a:cubicBezTo>
                    <a:pt x="6992" y="1786"/>
                    <a:pt x="6980" y="1735"/>
                    <a:pt x="6967" y="1685"/>
                  </a:cubicBezTo>
                  <a:lnTo>
                    <a:pt x="6967" y="1685"/>
                  </a:lnTo>
                  <a:lnTo>
                    <a:pt x="8853" y="1823"/>
                  </a:lnTo>
                  <a:lnTo>
                    <a:pt x="8853" y="1823"/>
                  </a:lnTo>
                  <a:lnTo>
                    <a:pt x="6955" y="1584"/>
                  </a:lnTo>
                  <a:cubicBezTo>
                    <a:pt x="6942" y="1522"/>
                    <a:pt x="6929" y="1471"/>
                    <a:pt x="6917" y="1421"/>
                  </a:cubicBezTo>
                  <a:lnTo>
                    <a:pt x="6917" y="1421"/>
                  </a:lnTo>
                  <a:lnTo>
                    <a:pt x="13632" y="1962"/>
                  </a:lnTo>
                  <a:lnTo>
                    <a:pt x="13632" y="1962"/>
                  </a:lnTo>
                  <a:lnTo>
                    <a:pt x="6904" y="1320"/>
                  </a:lnTo>
                  <a:lnTo>
                    <a:pt x="6879" y="1245"/>
                  </a:lnTo>
                  <a:close/>
                  <a:moveTo>
                    <a:pt x="6615" y="3005"/>
                  </a:moveTo>
                  <a:lnTo>
                    <a:pt x="6577" y="3093"/>
                  </a:lnTo>
                  <a:cubicBezTo>
                    <a:pt x="6565" y="3144"/>
                    <a:pt x="6590" y="3194"/>
                    <a:pt x="6640" y="3207"/>
                  </a:cubicBezTo>
                  <a:cubicBezTo>
                    <a:pt x="6678" y="3207"/>
                    <a:pt x="10123" y="3936"/>
                    <a:pt x="13846" y="4426"/>
                  </a:cubicBezTo>
                  <a:cubicBezTo>
                    <a:pt x="13808" y="4464"/>
                    <a:pt x="13758" y="4502"/>
                    <a:pt x="13745" y="4514"/>
                  </a:cubicBezTo>
                  <a:cubicBezTo>
                    <a:pt x="10388" y="4137"/>
                    <a:pt x="6175" y="3194"/>
                    <a:pt x="6175" y="3194"/>
                  </a:cubicBezTo>
                  <a:cubicBezTo>
                    <a:pt x="6100" y="3031"/>
                    <a:pt x="6401" y="3005"/>
                    <a:pt x="6615" y="3005"/>
                  </a:cubicBezTo>
                  <a:close/>
                  <a:moveTo>
                    <a:pt x="6527" y="3446"/>
                  </a:moveTo>
                  <a:lnTo>
                    <a:pt x="6728" y="3483"/>
                  </a:lnTo>
                  <a:cubicBezTo>
                    <a:pt x="6577" y="3622"/>
                    <a:pt x="6452" y="3785"/>
                    <a:pt x="6351" y="3961"/>
                  </a:cubicBezTo>
                  <a:cubicBezTo>
                    <a:pt x="6326" y="4024"/>
                    <a:pt x="6276" y="4099"/>
                    <a:pt x="6250" y="4175"/>
                  </a:cubicBezTo>
                  <a:lnTo>
                    <a:pt x="6175" y="4389"/>
                  </a:lnTo>
                  <a:cubicBezTo>
                    <a:pt x="6162" y="4477"/>
                    <a:pt x="6137" y="4552"/>
                    <a:pt x="6125" y="4628"/>
                  </a:cubicBezTo>
                  <a:cubicBezTo>
                    <a:pt x="6112" y="4703"/>
                    <a:pt x="6112" y="4778"/>
                    <a:pt x="6112" y="4866"/>
                  </a:cubicBezTo>
                  <a:cubicBezTo>
                    <a:pt x="6100" y="4942"/>
                    <a:pt x="6125" y="5017"/>
                    <a:pt x="6125" y="5093"/>
                  </a:cubicBezTo>
                  <a:cubicBezTo>
                    <a:pt x="6137" y="5168"/>
                    <a:pt x="6150" y="5256"/>
                    <a:pt x="6162" y="5332"/>
                  </a:cubicBezTo>
                  <a:cubicBezTo>
                    <a:pt x="6175" y="5407"/>
                    <a:pt x="6213" y="5483"/>
                    <a:pt x="6225" y="5558"/>
                  </a:cubicBezTo>
                  <a:cubicBezTo>
                    <a:pt x="6250" y="5621"/>
                    <a:pt x="6288" y="5696"/>
                    <a:pt x="6326" y="5772"/>
                  </a:cubicBezTo>
                  <a:cubicBezTo>
                    <a:pt x="6376" y="5872"/>
                    <a:pt x="6426" y="5973"/>
                    <a:pt x="6502" y="6061"/>
                  </a:cubicBezTo>
                  <a:lnTo>
                    <a:pt x="6225" y="6036"/>
                  </a:lnTo>
                  <a:cubicBezTo>
                    <a:pt x="5647" y="5219"/>
                    <a:pt x="5785" y="4099"/>
                    <a:pt x="6527" y="3446"/>
                  </a:cubicBezTo>
                  <a:close/>
                  <a:moveTo>
                    <a:pt x="4666" y="3295"/>
                  </a:moveTo>
                  <a:lnTo>
                    <a:pt x="6188" y="3370"/>
                  </a:lnTo>
                  <a:cubicBezTo>
                    <a:pt x="5785" y="3810"/>
                    <a:pt x="5559" y="4389"/>
                    <a:pt x="5584" y="4980"/>
                  </a:cubicBezTo>
                  <a:cubicBezTo>
                    <a:pt x="5597" y="5332"/>
                    <a:pt x="5697" y="5684"/>
                    <a:pt x="5873" y="5998"/>
                  </a:cubicBezTo>
                  <a:lnTo>
                    <a:pt x="4477" y="5872"/>
                  </a:lnTo>
                  <a:lnTo>
                    <a:pt x="4679" y="6162"/>
                  </a:lnTo>
                  <a:cubicBezTo>
                    <a:pt x="4238" y="5847"/>
                    <a:pt x="4050" y="5294"/>
                    <a:pt x="4050" y="4741"/>
                  </a:cubicBezTo>
                  <a:lnTo>
                    <a:pt x="4050" y="4728"/>
                  </a:lnTo>
                  <a:cubicBezTo>
                    <a:pt x="4050" y="4150"/>
                    <a:pt x="4276" y="3571"/>
                    <a:pt x="4666" y="3295"/>
                  </a:cubicBezTo>
                  <a:close/>
                  <a:moveTo>
                    <a:pt x="8564" y="3860"/>
                  </a:moveTo>
                  <a:lnTo>
                    <a:pt x="8765" y="3898"/>
                  </a:lnTo>
                  <a:cubicBezTo>
                    <a:pt x="8715" y="3961"/>
                    <a:pt x="8665" y="4049"/>
                    <a:pt x="8627" y="4125"/>
                  </a:cubicBezTo>
                  <a:cubicBezTo>
                    <a:pt x="8589" y="4200"/>
                    <a:pt x="8552" y="4263"/>
                    <a:pt x="8526" y="4338"/>
                  </a:cubicBezTo>
                  <a:lnTo>
                    <a:pt x="8451" y="4577"/>
                  </a:lnTo>
                  <a:cubicBezTo>
                    <a:pt x="8426" y="4653"/>
                    <a:pt x="8413" y="4728"/>
                    <a:pt x="8401" y="4816"/>
                  </a:cubicBezTo>
                  <a:cubicBezTo>
                    <a:pt x="8388" y="4904"/>
                    <a:pt x="8388" y="4967"/>
                    <a:pt x="8376" y="5055"/>
                  </a:cubicBezTo>
                  <a:cubicBezTo>
                    <a:pt x="8376" y="5382"/>
                    <a:pt x="8451" y="5709"/>
                    <a:pt x="8589" y="5998"/>
                  </a:cubicBezTo>
                  <a:cubicBezTo>
                    <a:pt x="8627" y="6086"/>
                    <a:pt x="8677" y="6174"/>
                    <a:pt x="8728" y="6250"/>
                  </a:cubicBezTo>
                  <a:lnTo>
                    <a:pt x="8464" y="6237"/>
                  </a:lnTo>
                  <a:cubicBezTo>
                    <a:pt x="8262" y="5910"/>
                    <a:pt x="8162" y="5558"/>
                    <a:pt x="8149" y="5181"/>
                  </a:cubicBezTo>
                  <a:cubicBezTo>
                    <a:pt x="8124" y="4703"/>
                    <a:pt x="8275" y="4238"/>
                    <a:pt x="8564" y="3860"/>
                  </a:cubicBezTo>
                  <a:close/>
                  <a:moveTo>
                    <a:pt x="6816" y="3508"/>
                  </a:moveTo>
                  <a:cubicBezTo>
                    <a:pt x="7181" y="3584"/>
                    <a:pt x="7671" y="3684"/>
                    <a:pt x="8250" y="3798"/>
                  </a:cubicBezTo>
                  <a:cubicBezTo>
                    <a:pt x="7973" y="4200"/>
                    <a:pt x="7835" y="4690"/>
                    <a:pt x="7860" y="5193"/>
                  </a:cubicBezTo>
                  <a:cubicBezTo>
                    <a:pt x="7873" y="5545"/>
                    <a:pt x="7961" y="5885"/>
                    <a:pt x="8112" y="6199"/>
                  </a:cubicBezTo>
                  <a:lnTo>
                    <a:pt x="6816" y="6086"/>
                  </a:lnTo>
                  <a:lnTo>
                    <a:pt x="6879" y="6375"/>
                  </a:lnTo>
                  <a:cubicBezTo>
                    <a:pt x="6716" y="6174"/>
                    <a:pt x="6577" y="5948"/>
                    <a:pt x="6489" y="5696"/>
                  </a:cubicBezTo>
                  <a:cubicBezTo>
                    <a:pt x="6389" y="5432"/>
                    <a:pt x="6338" y="5143"/>
                    <a:pt x="6338" y="4854"/>
                  </a:cubicBezTo>
                  <a:cubicBezTo>
                    <a:pt x="6351" y="4577"/>
                    <a:pt x="6401" y="4288"/>
                    <a:pt x="6515" y="4024"/>
                  </a:cubicBezTo>
                  <a:cubicBezTo>
                    <a:pt x="6603" y="3848"/>
                    <a:pt x="6703" y="3672"/>
                    <a:pt x="6816" y="3508"/>
                  </a:cubicBezTo>
                  <a:close/>
                  <a:moveTo>
                    <a:pt x="11104" y="4401"/>
                  </a:moveTo>
                  <a:lnTo>
                    <a:pt x="11318" y="4451"/>
                  </a:lnTo>
                  <a:cubicBezTo>
                    <a:pt x="11318" y="4464"/>
                    <a:pt x="11306" y="4489"/>
                    <a:pt x="11293" y="4502"/>
                  </a:cubicBezTo>
                  <a:lnTo>
                    <a:pt x="11217" y="4741"/>
                  </a:lnTo>
                  <a:cubicBezTo>
                    <a:pt x="11205" y="4829"/>
                    <a:pt x="11192" y="4904"/>
                    <a:pt x="11180" y="4992"/>
                  </a:cubicBezTo>
                  <a:cubicBezTo>
                    <a:pt x="11155" y="5080"/>
                    <a:pt x="11167" y="5156"/>
                    <a:pt x="11155" y="5244"/>
                  </a:cubicBezTo>
                  <a:cubicBezTo>
                    <a:pt x="11155" y="5571"/>
                    <a:pt x="11230" y="5898"/>
                    <a:pt x="11368" y="6199"/>
                  </a:cubicBezTo>
                  <a:cubicBezTo>
                    <a:pt x="11406" y="6313"/>
                    <a:pt x="11469" y="6413"/>
                    <a:pt x="11532" y="6514"/>
                  </a:cubicBezTo>
                  <a:lnTo>
                    <a:pt x="11255" y="6489"/>
                  </a:lnTo>
                  <a:cubicBezTo>
                    <a:pt x="11054" y="6149"/>
                    <a:pt x="10928" y="5759"/>
                    <a:pt x="10916" y="5369"/>
                  </a:cubicBezTo>
                  <a:cubicBezTo>
                    <a:pt x="10903" y="5030"/>
                    <a:pt x="10966" y="4703"/>
                    <a:pt x="11104" y="4401"/>
                  </a:cubicBezTo>
                  <a:close/>
                  <a:moveTo>
                    <a:pt x="8929" y="3923"/>
                  </a:moveTo>
                  <a:cubicBezTo>
                    <a:pt x="9331" y="3999"/>
                    <a:pt x="9771" y="4074"/>
                    <a:pt x="10224" y="4162"/>
                  </a:cubicBezTo>
                  <a:lnTo>
                    <a:pt x="10815" y="4313"/>
                  </a:lnTo>
                  <a:cubicBezTo>
                    <a:pt x="10677" y="4653"/>
                    <a:pt x="10614" y="5005"/>
                    <a:pt x="10626" y="5369"/>
                  </a:cubicBezTo>
                  <a:cubicBezTo>
                    <a:pt x="10639" y="5747"/>
                    <a:pt x="10740" y="6111"/>
                    <a:pt x="10903" y="6451"/>
                  </a:cubicBezTo>
                  <a:lnTo>
                    <a:pt x="9105" y="6287"/>
                  </a:lnTo>
                  <a:lnTo>
                    <a:pt x="9155" y="6652"/>
                  </a:lnTo>
                  <a:cubicBezTo>
                    <a:pt x="8979" y="6438"/>
                    <a:pt x="8853" y="6187"/>
                    <a:pt x="8753" y="5935"/>
                  </a:cubicBezTo>
                  <a:cubicBezTo>
                    <a:pt x="8652" y="5659"/>
                    <a:pt x="8602" y="5357"/>
                    <a:pt x="8615" y="5055"/>
                  </a:cubicBezTo>
                  <a:cubicBezTo>
                    <a:pt x="8615" y="4766"/>
                    <a:pt x="8677" y="4464"/>
                    <a:pt x="8791" y="4200"/>
                  </a:cubicBezTo>
                  <a:cubicBezTo>
                    <a:pt x="8828" y="4099"/>
                    <a:pt x="8879" y="4011"/>
                    <a:pt x="8929" y="3923"/>
                  </a:cubicBezTo>
                  <a:close/>
                  <a:moveTo>
                    <a:pt x="13732" y="5043"/>
                  </a:moveTo>
                  <a:lnTo>
                    <a:pt x="13971" y="5093"/>
                  </a:lnTo>
                  <a:lnTo>
                    <a:pt x="13946" y="5206"/>
                  </a:lnTo>
                  <a:lnTo>
                    <a:pt x="13934" y="5457"/>
                  </a:lnTo>
                  <a:cubicBezTo>
                    <a:pt x="13921" y="5797"/>
                    <a:pt x="13997" y="6124"/>
                    <a:pt x="14135" y="6438"/>
                  </a:cubicBezTo>
                  <a:lnTo>
                    <a:pt x="14135" y="6451"/>
                  </a:lnTo>
                  <a:cubicBezTo>
                    <a:pt x="14185" y="6551"/>
                    <a:pt x="14235" y="6652"/>
                    <a:pt x="14298" y="6753"/>
                  </a:cubicBezTo>
                  <a:lnTo>
                    <a:pt x="14022" y="6728"/>
                  </a:lnTo>
                  <a:cubicBezTo>
                    <a:pt x="13820" y="6375"/>
                    <a:pt x="13707" y="5986"/>
                    <a:pt x="13682" y="5596"/>
                  </a:cubicBezTo>
                  <a:cubicBezTo>
                    <a:pt x="13682" y="5407"/>
                    <a:pt x="13695" y="5219"/>
                    <a:pt x="13732" y="5043"/>
                  </a:cubicBezTo>
                  <a:close/>
                  <a:moveTo>
                    <a:pt x="11519" y="4514"/>
                  </a:moveTo>
                  <a:cubicBezTo>
                    <a:pt x="12186" y="4678"/>
                    <a:pt x="12890" y="4854"/>
                    <a:pt x="13456" y="4980"/>
                  </a:cubicBezTo>
                  <a:cubicBezTo>
                    <a:pt x="13406" y="5181"/>
                    <a:pt x="13393" y="5382"/>
                    <a:pt x="13393" y="5596"/>
                  </a:cubicBezTo>
                  <a:cubicBezTo>
                    <a:pt x="13406" y="5986"/>
                    <a:pt x="13506" y="6363"/>
                    <a:pt x="13670" y="6702"/>
                  </a:cubicBezTo>
                  <a:lnTo>
                    <a:pt x="11834" y="6539"/>
                  </a:lnTo>
                  <a:lnTo>
                    <a:pt x="11909" y="6878"/>
                  </a:lnTo>
                  <a:cubicBezTo>
                    <a:pt x="11746" y="6652"/>
                    <a:pt x="11620" y="6413"/>
                    <a:pt x="11532" y="6149"/>
                  </a:cubicBezTo>
                  <a:cubicBezTo>
                    <a:pt x="11507" y="6074"/>
                    <a:pt x="11482" y="5998"/>
                    <a:pt x="11469" y="5935"/>
                  </a:cubicBezTo>
                  <a:lnTo>
                    <a:pt x="11419" y="5709"/>
                  </a:lnTo>
                  <a:cubicBezTo>
                    <a:pt x="11419" y="5634"/>
                    <a:pt x="11394" y="5545"/>
                    <a:pt x="11394" y="5483"/>
                  </a:cubicBezTo>
                  <a:cubicBezTo>
                    <a:pt x="11381" y="5407"/>
                    <a:pt x="11394" y="5319"/>
                    <a:pt x="11394" y="5256"/>
                  </a:cubicBezTo>
                  <a:cubicBezTo>
                    <a:pt x="11394" y="4992"/>
                    <a:pt x="11431" y="4753"/>
                    <a:pt x="11519" y="4514"/>
                  </a:cubicBezTo>
                  <a:close/>
                  <a:moveTo>
                    <a:pt x="17304" y="4451"/>
                  </a:moveTo>
                  <a:cubicBezTo>
                    <a:pt x="17266" y="4514"/>
                    <a:pt x="17228" y="4590"/>
                    <a:pt x="17191" y="4665"/>
                  </a:cubicBezTo>
                  <a:cubicBezTo>
                    <a:pt x="17153" y="4741"/>
                    <a:pt x="17115" y="4816"/>
                    <a:pt x="17090" y="4904"/>
                  </a:cubicBezTo>
                  <a:lnTo>
                    <a:pt x="17014" y="5156"/>
                  </a:lnTo>
                  <a:cubicBezTo>
                    <a:pt x="16989" y="5231"/>
                    <a:pt x="16977" y="5319"/>
                    <a:pt x="16964" y="5407"/>
                  </a:cubicBezTo>
                  <a:cubicBezTo>
                    <a:pt x="16952" y="5495"/>
                    <a:pt x="16952" y="5583"/>
                    <a:pt x="16952" y="5671"/>
                  </a:cubicBezTo>
                  <a:cubicBezTo>
                    <a:pt x="16939" y="6023"/>
                    <a:pt x="17014" y="6363"/>
                    <a:pt x="17153" y="6690"/>
                  </a:cubicBezTo>
                  <a:lnTo>
                    <a:pt x="17140" y="6690"/>
                  </a:lnTo>
                  <a:cubicBezTo>
                    <a:pt x="17191" y="6803"/>
                    <a:pt x="17241" y="6904"/>
                    <a:pt x="17316" y="7004"/>
                  </a:cubicBezTo>
                  <a:lnTo>
                    <a:pt x="17027" y="6979"/>
                  </a:lnTo>
                  <a:cubicBezTo>
                    <a:pt x="16826" y="6627"/>
                    <a:pt x="16713" y="6225"/>
                    <a:pt x="16700" y="5810"/>
                  </a:cubicBezTo>
                  <a:cubicBezTo>
                    <a:pt x="16688" y="5369"/>
                    <a:pt x="16801" y="4929"/>
                    <a:pt x="17014" y="4527"/>
                  </a:cubicBezTo>
                  <a:lnTo>
                    <a:pt x="17304" y="4451"/>
                  </a:lnTo>
                  <a:close/>
                  <a:moveTo>
                    <a:pt x="16612" y="4665"/>
                  </a:moveTo>
                  <a:cubicBezTo>
                    <a:pt x="16461" y="5030"/>
                    <a:pt x="16386" y="5432"/>
                    <a:pt x="16398" y="5822"/>
                  </a:cubicBezTo>
                  <a:cubicBezTo>
                    <a:pt x="16411" y="6225"/>
                    <a:pt x="16511" y="6602"/>
                    <a:pt x="16675" y="6954"/>
                  </a:cubicBezTo>
                  <a:lnTo>
                    <a:pt x="14562" y="6765"/>
                  </a:lnTo>
                  <a:lnTo>
                    <a:pt x="14625" y="7067"/>
                  </a:lnTo>
                  <a:cubicBezTo>
                    <a:pt x="14474" y="6853"/>
                    <a:pt x="14374" y="6614"/>
                    <a:pt x="14298" y="6375"/>
                  </a:cubicBezTo>
                  <a:lnTo>
                    <a:pt x="14235" y="6149"/>
                  </a:lnTo>
                  <a:lnTo>
                    <a:pt x="14185" y="5923"/>
                  </a:lnTo>
                  <a:cubicBezTo>
                    <a:pt x="14185" y="5847"/>
                    <a:pt x="14173" y="5759"/>
                    <a:pt x="14160" y="5684"/>
                  </a:cubicBezTo>
                  <a:cubicBezTo>
                    <a:pt x="14160" y="5608"/>
                    <a:pt x="14160" y="5533"/>
                    <a:pt x="14160" y="5457"/>
                  </a:cubicBezTo>
                  <a:cubicBezTo>
                    <a:pt x="14160" y="5344"/>
                    <a:pt x="14173" y="5231"/>
                    <a:pt x="14185" y="5131"/>
                  </a:cubicBezTo>
                  <a:cubicBezTo>
                    <a:pt x="14273" y="5143"/>
                    <a:pt x="14349" y="5168"/>
                    <a:pt x="14424" y="5168"/>
                  </a:cubicBezTo>
                  <a:lnTo>
                    <a:pt x="14411" y="5168"/>
                  </a:lnTo>
                  <a:cubicBezTo>
                    <a:pt x="14471" y="5177"/>
                    <a:pt x="14534" y="5181"/>
                    <a:pt x="14599" y="5181"/>
                  </a:cubicBezTo>
                  <a:cubicBezTo>
                    <a:pt x="15110" y="5181"/>
                    <a:pt x="15787" y="4933"/>
                    <a:pt x="16612" y="4665"/>
                  </a:cubicBezTo>
                  <a:close/>
                  <a:moveTo>
                    <a:pt x="4779" y="6489"/>
                  </a:moveTo>
                  <a:cubicBezTo>
                    <a:pt x="4842" y="6514"/>
                    <a:pt x="4892" y="6539"/>
                    <a:pt x="4955" y="6564"/>
                  </a:cubicBezTo>
                  <a:lnTo>
                    <a:pt x="4477" y="6602"/>
                  </a:lnTo>
                  <a:lnTo>
                    <a:pt x="5735" y="6677"/>
                  </a:lnTo>
                  <a:cubicBezTo>
                    <a:pt x="6615" y="6765"/>
                    <a:pt x="8376" y="6929"/>
                    <a:pt x="10388" y="7105"/>
                  </a:cubicBezTo>
                  <a:lnTo>
                    <a:pt x="3333" y="6589"/>
                  </a:lnTo>
                  <a:lnTo>
                    <a:pt x="4779" y="6489"/>
                  </a:lnTo>
                  <a:close/>
                  <a:moveTo>
                    <a:pt x="27024" y="6816"/>
                  </a:moveTo>
                  <a:lnTo>
                    <a:pt x="25943" y="6979"/>
                  </a:lnTo>
                  <a:lnTo>
                    <a:pt x="24861" y="7117"/>
                  </a:lnTo>
                  <a:lnTo>
                    <a:pt x="24698" y="7142"/>
                  </a:lnTo>
                  <a:lnTo>
                    <a:pt x="25414" y="6992"/>
                  </a:lnTo>
                  <a:lnTo>
                    <a:pt x="25943" y="6929"/>
                  </a:lnTo>
                  <a:lnTo>
                    <a:pt x="27024" y="6816"/>
                  </a:lnTo>
                  <a:close/>
                  <a:moveTo>
                    <a:pt x="19240" y="4087"/>
                  </a:moveTo>
                  <a:lnTo>
                    <a:pt x="20032" y="4137"/>
                  </a:lnTo>
                  <a:cubicBezTo>
                    <a:pt x="19303" y="4980"/>
                    <a:pt x="18989" y="5772"/>
                    <a:pt x="19102" y="6489"/>
                  </a:cubicBezTo>
                  <a:lnTo>
                    <a:pt x="19089" y="6489"/>
                  </a:lnTo>
                  <a:cubicBezTo>
                    <a:pt x="19127" y="6740"/>
                    <a:pt x="19228" y="6979"/>
                    <a:pt x="19353" y="7193"/>
                  </a:cubicBezTo>
                  <a:lnTo>
                    <a:pt x="17580" y="7029"/>
                  </a:lnTo>
                  <a:lnTo>
                    <a:pt x="17643" y="7331"/>
                  </a:lnTo>
                  <a:cubicBezTo>
                    <a:pt x="17492" y="7117"/>
                    <a:pt x="17379" y="6878"/>
                    <a:pt x="17304" y="6627"/>
                  </a:cubicBezTo>
                  <a:lnTo>
                    <a:pt x="17241" y="6401"/>
                  </a:lnTo>
                  <a:cubicBezTo>
                    <a:pt x="17228" y="6313"/>
                    <a:pt x="17203" y="6237"/>
                    <a:pt x="17203" y="6162"/>
                  </a:cubicBezTo>
                  <a:cubicBezTo>
                    <a:pt x="17191" y="6074"/>
                    <a:pt x="17178" y="5998"/>
                    <a:pt x="17165" y="5923"/>
                  </a:cubicBezTo>
                  <a:cubicBezTo>
                    <a:pt x="17165" y="5835"/>
                    <a:pt x="17165" y="5759"/>
                    <a:pt x="17165" y="5684"/>
                  </a:cubicBezTo>
                  <a:cubicBezTo>
                    <a:pt x="17178" y="5357"/>
                    <a:pt x="17228" y="5030"/>
                    <a:pt x="17341" y="4741"/>
                  </a:cubicBezTo>
                  <a:cubicBezTo>
                    <a:pt x="17392" y="4615"/>
                    <a:pt x="17442" y="4502"/>
                    <a:pt x="17505" y="4401"/>
                  </a:cubicBezTo>
                  <a:cubicBezTo>
                    <a:pt x="17807" y="4313"/>
                    <a:pt x="18121" y="4238"/>
                    <a:pt x="18461" y="4175"/>
                  </a:cubicBezTo>
                  <a:lnTo>
                    <a:pt x="19240" y="4087"/>
                  </a:lnTo>
                  <a:close/>
                  <a:moveTo>
                    <a:pt x="28420" y="3534"/>
                  </a:moveTo>
                  <a:lnTo>
                    <a:pt x="28395" y="3622"/>
                  </a:lnTo>
                  <a:lnTo>
                    <a:pt x="20347" y="4602"/>
                  </a:lnTo>
                  <a:lnTo>
                    <a:pt x="20347" y="4602"/>
                  </a:lnTo>
                  <a:lnTo>
                    <a:pt x="28357" y="3772"/>
                  </a:lnTo>
                  <a:lnTo>
                    <a:pt x="28357" y="3772"/>
                  </a:lnTo>
                  <a:cubicBezTo>
                    <a:pt x="28344" y="3823"/>
                    <a:pt x="28332" y="3886"/>
                    <a:pt x="28319" y="3948"/>
                  </a:cubicBezTo>
                  <a:lnTo>
                    <a:pt x="26043" y="4313"/>
                  </a:lnTo>
                  <a:lnTo>
                    <a:pt x="28307" y="4099"/>
                  </a:lnTo>
                  <a:lnTo>
                    <a:pt x="28307" y="4099"/>
                  </a:lnTo>
                  <a:cubicBezTo>
                    <a:pt x="28294" y="4162"/>
                    <a:pt x="28294" y="4213"/>
                    <a:pt x="28282" y="4275"/>
                  </a:cubicBezTo>
                  <a:lnTo>
                    <a:pt x="23792" y="4929"/>
                  </a:lnTo>
                  <a:lnTo>
                    <a:pt x="23792" y="4929"/>
                  </a:lnTo>
                  <a:lnTo>
                    <a:pt x="28269" y="4426"/>
                  </a:lnTo>
                  <a:lnTo>
                    <a:pt x="28269" y="4426"/>
                  </a:lnTo>
                  <a:cubicBezTo>
                    <a:pt x="28256" y="4741"/>
                    <a:pt x="28294" y="5055"/>
                    <a:pt x="28370" y="5369"/>
                  </a:cubicBezTo>
                  <a:lnTo>
                    <a:pt x="20234" y="6778"/>
                  </a:lnTo>
                  <a:lnTo>
                    <a:pt x="20234" y="6778"/>
                  </a:lnTo>
                  <a:lnTo>
                    <a:pt x="28420" y="5508"/>
                  </a:lnTo>
                  <a:cubicBezTo>
                    <a:pt x="28445" y="5571"/>
                    <a:pt x="28458" y="5621"/>
                    <a:pt x="28483" y="5684"/>
                  </a:cubicBezTo>
                  <a:lnTo>
                    <a:pt x="28495" y="5684"/>
                  </a:lnTo>
                  <a:lnTo>
                    <a:pt x="28508" y="5734"/>
                  </a:lnTo>
                  <a:cubicBezTo>
                    <a:pt x="27804" y="5898"/>
                    <a:pt x="23956" y="6778"/>
                    <a:pt x="19844" y="7432"/>
                  </a:cubicBezTo>
                  <a:lnTo>
                    <a:pt x="19806" y="7381"/>
                  </a:lnTo>
                  <a:lnTo>
                    <a:pt x="27929" y="5810"/>
                  </a:lnTo>
                  <a:lnTo>
                    <a:pt x="19693" y="7256"/>
                  </a:lnTo>
                  <a:cubicBezTo>
                    <a:pt x="19504" y="7029"/>
                    <a:pt x="19379" y="6753"/>
                    <a:pt x="19328" y="6463"/>
                  </a:cubicBezTo>
                  <a:lnTo>
                    <a:pt x="23780" y="5759"/>
                  </a:lnTo>
                  <a:lnTo>
                    <a:pt x="23780" y="5759"/>
                  </a:lnTo>
                  <a:lnTo>
                    <a:pt x="19303" y="6313"/>
                  </a:lnTo>
                  <a:cubicBezTo>
                    <a:pt x="19303" y="6237"/>
                    <a:pt x="19303" y="6162"/>
                    <a:pt x="19303" y="6086"/>
                  </a:cubicBezTo>
                  <a:lnTo>
                    <a:pt x="27942" y="4829"/>
                  </a:lnTo>
                  <a:lnTo>
                    <a:pt x="19328" y="5923"/>
                  </a:lnTo>
                  <a:cubicBezTo>
                    <a:pt x="19391" y="5457"/>
                    <a:pt x="19643" y="4967"/>
                    <a:pt x="20058" y="4439"/>
                  </a:cubicBezTo>
                  <a:lnTo>
                    <a:pt x="28420" y="3534"/>
                  </a:lnTo>
                  <a:close/>
                  <a:moveTo>
                    <a:pt x="28759" y="5671"/>
                  </a:moveTo>
                  <a:cubicBezTo>
                    <a:pt x="28998" y="5671"/>
                    <a:pt x="29300" y="5709"/>
                    <a:pt x="29237" y="5898"/>
                  </a:cubicBezTo>
                  <a:cubicBezTo>
                    <a:pt x="29237" y="5898"/>
                    <a:pt x="24207" y="7155"/>
                    <a:pt x="20196" y="7708"/>
                  </a:cubicBezTo>
                  <a:cubicBezTo>
                    <a:pt x="20171" y="7696"/>
                    <a:pt x="20133" y="7671"/>
                    <a:pt x="20070" y="7633"/>
                  </a:cubicBezTo>
                  <a:cubicBezTo>
                    <a:pt x="24534" y="6916"/>
                    <a:pt x="28634" y="5935"/>
                    <a:pt x="28684" y="5935"/>
                  </a:cubicBezTo>
                  <a:lnTo>
                    <a:pt x="28671" y="5935"/>
                  </a:lnTo>
                  <a:cubicBezTo>
                    <a:pt x="28734" y="5910"/>
                    <a:pt x="28772" y="5847"/>
                    <a:pt x="28759" y="5784"/>
                  </a:cubicBezTo>
                  <a:lnTo>
                    <a:pt x="28722" y="5671"/>
                  </a:lnTo>
                  <a:close/>
                  <a:moveTo>
                    <a:pt x="4150" y="6904"/>
                  </a:moveTo>
                  <a:lnTo>
                    <a:pt x="4402" y="6916"/>
                  </a:lnTo>
                  <a:cubicBezTo>
                    <a:pt x="4201" y="7130"/>
                    <a:pt x="4037" y="7369"/>
                    <a:pt x="3924" y="7633"/>
                  </a:cubicBezTo>
                  <a:cubicBezTo>
                    <a:pt x="3773" y="7972"/>
                    <a:pt x="3698" y="8337"/>
                    <a:pt x="3698" y="8702"/>
                  </a:cubicBezTo>
                  <a:cubicBezTo>
                    <a:pt x="3698" y="9079"/>
                    <a:pt x="3773" y="9444"/>
                    <a:pt x="3912" y="9783"/>
                  </a:cubicBezTo>
                  <a:cubicBezTo>
                    <a:pt x="3962" y="9909"/>
                    <a:pt x="4037" y="10035"/>
                    <a:pt x="4113" y="10160"/>
                  </a:cubicBezTo>
                  <a:lnTo>
                    <a:pt x="3836" y="10123"/>
                  </a:lnTo>
                  <a:cubicBezTo>
                    <a:pt x="3245" y="9092"/>
                    <a:pt x="3371" y="7796"/>
                    <a:pt x="4150" y="6904"/>
                  </a:cubicBezTo>
                  <a:close/>
                  <a:moveTo>
                    <a:pt x="27376" y="10022"/>
                  </a:moveTo>
                  <a:lnTo>
                    <a:pt x="28344" y="10085"/>
                  </a:lnTo>
                  <a:lnTo>
                    <a:pt x="27351" y="10223"/>
                  </a:lnTo>
                  <a:lnTo>
                    <a:pt x="27351" y="10211"/>
                  </a:lnTo>
                  <a:cubicBezTo>
                    <a:pt x="27376" y="10148"/>
                    <a:pt x="27376" y="10085"/>
                    <a:pt x="27376" y="10022"/>
                  </a:cubicBezTo>
                  <a:close/>
                  <a:moveTo>
                    <a:pt x="2227" y="6753"/>
                  </a:moveTo>
                  <a:lnTo>
                    <a:pt x="3798" y="6866"/>
                  </a:lnTo>
                  <a:cubicBezTo>
                    <a:pt x="3094" y="7784"/>
                    <a:pt x="2968" y="9029"/>
                    <a:pt x="3484" y="10072"/>
                  </a:cubicBezTo>
                  <a:lnTo>
                    <a:pt x="2063" y="9922"/>
                  </a:lnTo>
                  <a:lnTo>
                    <a:pt x="2063" y="9922"/>
                  </a:lnTo>
                  <a:lnTo>
                    <a:pt x="2264" y="10261"/>
                  </a:lnTo>
                  <a:cubicBezTo>
                    <a:pt x="1824" y="9871"/>
                    <a:pt x="1623" y="9192"/>
                    <a:pt x="1610" y="8513"/>
                  </a:cubicBezTo>
                  <a:cubicBezTo>
                    <a:pt x="1610" y="7796"/>
                    <a:pt x="1824" y="7092"/>
                    <a:pt x="2227" y="6753"/>
                  </a:cubicBezTo>
                  <a:close/>
                  <a:moveTo>
                    <a:pt x="6452" y="7080"/>
                  </a:moveTo>
                  <a:lnTo>
                    <a:pt x="6716" y="7092"/>
                  </a:lnTo>
                  <a:cubicBezTo>
                    <a:pt x="6502" y="7319"/>
                    <a:pt x="6338" y="7570"/>
                    <a:pt x="6213" y="7859"/>
                  </a:cubicBezTo>
                  <a:cubicBezTo>
                    <a:pt x="6062" y="8211"/>
                    <a:pt x="5986" y="8589"/>
                    <a:pt x="5999" y="8978"/>
                  </a:cubicBezTo>
                  <a:cubicBezTo>
                    <a:pt x="5999" y="9356"/>
                    <a:pt x="6074" y="9733"/>
                    <a:pt x="6213" y="10085"/>
                  </a:cubicBezTo>
                  <a:cubicBezTo>
                    <a:pt x="6263" y="10198"/>
                    <a:pt x="6313" y="10311"/>
                    <a:pt x="6376" y="10412"/>
                  </a:cubicBezTo>
                  <a:lnTo>
                    <a:pt x="6087" y="10387"/>
                  </a:lnTo>
                  <a:cubicBezTo>
                    <a:pt x="5672" y="9557"/>
                    <a:pt x="5509" y="8186"/>
                    <a:pt x="6452" y="7080"/>
                  </a:cubicBezTo>
                  <a:close/>
                  <a:moveTo>
                    <a:pt x="4465" y="6929"/>
                  </a:moveTo>
                  <a:lnTo>
                    <a:pt x="6100" y="7042"/>
                  </a:lnTo>
                  <a:cubicBezTo>
                    <a:pt x="5395" y="7998"/>
                    <a:pt x="5257" y="9255"/>
                    <a:pt x="5735" y="10349"/>
                  </a:cubicBezTo>
                  <a:lnTo>
                    <a:pt x="4427" y="10198"/>
                  </a:lnTo>
                  <a:lnTo>
                    <a:pt x="4427" y="10198"/>
                  </a:lnTo>
                  <a:lnTo>
                    <a:pt x="4490" y="10563"/>
                  </a:lnTo>
                  <a:cubicBezTo>
                    <a:pt x="4314" y="10299"/>
                    <a:pt x="4188" y="10010"/>
                    <a:pt x="4100" y="9708"/>
                  </a:cubicBezTo>
                  <a:lnTo>
                    <a:pt x="4025" y="9469"/>
                  </a:lnTo>
                  <a:lnTo>
                    <a:pt x="3974" y="9217"/>
                  </a:lnTo>
                  <a:lnTo>
                    <a:pt x="3949" y="8953"/>
                  </a:lnTo>
                  <a:lnTo>
                    <a:pt x="3937" y="8702"/>
                  </a:lnTo>
                  <a:cubicBezTo>
                    <a:pt x="3937" y="8362"/>
                    <a:pt x="3987" y="8023"/>
                    <a:pt x="4100" y="7696"/>
                  </a:cubicBezTo>
                  <a:cubicBezTo>
                    <a:pt x="4188" y="7432"/>
                    <a:pt x="4314" y="7168"/>
                    <a:pt x="4465" y="6929"/>
                  </a:cubicBezTo>
                  <a:close/>
                  <a:moveTo>
                    <a:pt x="9231" y="7268"/>
                  </a:moveTo>
                  <a:lnTo>
                    <a:pt x="9495" y="7281"/>
                  </a:lnTo>
                  <a:cubicBezTo>
                    <a:pt x="9294" y="7507"/>
                    <a:pt x="9130" y="7771"/>
                    <a:pt x="9017" y="8060"/>
                  </a:cubicBezTo>
                  <a:lnTo>
                    <a:pt x="9029" y="8060"/>
                  </a:lnTo>
                  <a:cubicBezTo>
                    <a:pt x="8879" y="8425"/>
                    <a:pt x="8803" y="8802"/>
                    <a:pt x="8803" y="9192"/>
                  </a:cubicBezTo>
                  <a:cubicBezTo>
                    <a:pt x="8803" y="9582"/>
                    <a:pt x="8879" y="9972"/>
                    <a:pt x="9017" y="10336"/>
                  </a:cubicBezTo>
                  <a:cubicBezTo>
                    <a:pt x="9067" y="10462"/>
                    <a:pt x="9130" y="10601"/>
                    <a:pt x="9206" y="10726"/>
                  </a:cubicBezTo>
                  <a:lnTo>
                    <a:pt x="8929" y="10689"/>
                  </a:lnTo>
                  <a:cubicBezTo>
                    <a:pt x="8489" y="9846"/>
                    <a:pt x="8313" y="8413"/>
                    <a:pt x="9231" y="7268"/>
                  </a:cubicBezTo>
                  <a:close/>
                  <a:moveTo>
                    <a:pt x="6779" y="7092"/>
                  </a:moveTo>
                  <a:lnTo>
                    <a:pt x="8891" y="7243"/>
                  </a:lnTo>
                  <a:cubicBezTo>
                    <a:pt x="8200" y="8249"/>
                    <a:pt x="8074" y="9544"/>
                    <a:pt x="8577" y="10663"/>
                  </a:cubicBezTo>
                  <a:lnTo>
                    <a:pt x="6753" y="10450"/>
                  </a:lnTo>
                  <a:lnTo>
                    <a:pt x="6753" y="10450"/>
                  </a:lnTo>
                  <a:lnTo>
                    <a:pt x="6804" y="10902"/>
                  </a:lnTo>
                  <a:cubicBezTo>
                    <a:pt x="6628" y="10626"/>
                    <a:pt x="6489" y="10324"/>
                    <a:pt x="6401" y="10010"/>
                  </a:cubicBezTo>
                  <a:lnTo>
                    <a:pt x="6338" y="9758"/>
                  </a:lnTo>
                  <a:lnTo>
                    <a:pt x="6288" y="9494"/>
                  </a:lnTo>
                  <a:lnTo>
                    <a:pt x="6263" y="9230"/>
                  </a:lnTo>
                  <a:lnTo>
                    <a:pt x="6250" y="8966"/>
                  </a:lnTo>
                  <a:cubicBezTo>
                    <a:pt x="6250" y="8601"/>
                    <a:pt x="6301" y="8249"/>
                    <a:pt x="6401" y="7922"/>
                  </a:cubicBezTo>
                  <a:cubicBezTo>
                    <a:pt x="6502" y="7633"/>
                    <a:pt x="6628" y="7344"/>
                    <a:pt x="6779" y="7092"/>
                  </a:cubicBezTo>
                  <a:close/>
                  <a:moveTo>
                    <a:pt x="12060" y="7482"/>
                  </a:moveTo>
                  <a:lnTo>
                    <a:pt x="12324" y="7507"/>
                  </a:lnTo>
                  <a:cubicBezTo>
                    <a:pt x="12123" y="7746"/>
                    <a:pt x="11947" y="8023"/>
                    <a:pt x="11834" y="8325"/>
                  </a:cubicBezTo>
                  <a:cubicBezTo>
                    <a:pt x="11683" y="8689"/>
                    <a:pt x="11607" y="9092"/>
                    <a:pt x="11607" y="9494"/>
                  </a:cubicBezTo>
                  <a:cubicBezTo>
                    <a:pt x="11607" y="9896"/>
                    <a:pt x="11683" y="10286"/>
                    <a:pt x="11821" y="10663"/>
                  </a:cubicBezTo>
                  <a:cubicBezTo>
                    <a:pt x="11871" y="10802"/>
                    <a:pt x="11934" y="10927"/>
                    <a:pt x="12010" y="11053"/>
                  </a:cubicBezTo>
                  <a:lnTo>
                    <a:pt x="11733" y="11028"/>
                  </a:lnTo>
                  <a:cubicBezTo>
                    <a:pt x="11293" y="10135"/>
                    <a:pt x="11129" y="8664"/>
                    <a:pt x="12060" y="7482"/>
                  </a:cubicBezTo>
                  <a:close/>
                  <a:moveTo>
                    <a:pt x="9570" y="7293"/>
                  </a:moveTo>
                  <a:lnTo>
                    <a:pt x="11708" y="7457"/>
                  </a:lnTo>
                  <a:cubicBezTo>
                    <a:pt x="11004" y="8501"/>
                    <a:pt x="10878" y="9833"/>
                    <a:pt x="11381" y="10978"/>
                  </a:cubicBezTo>
                  <a:lnTo>
                    <a:pt x="9520" y="10764"/>
                  </a:lnTo>
                  <a:lnTo>
                    <a:pt x="9595" y="11166"/>
                  </a:lnTo>
                  <a:cubicBezTo>
                    <a:pt x="9419" y="10890"/>
                    <a:pt x="9294" y="10588"/>
                    <a:pt x="9206" y="10274"/>
                  </a:cubicBezTo>
                  <a:lnTo>
                    <a:pt x="9143" y="10010"/>
                  </a:lnTo>
                  <a:lnTo>
                    <a:pt x="9092" y="9733"/>
                  </a:lnTo>
                  <a:lnTo>
                    <a:pt x="9067" y="9469"/>
                  </a:lnTo>
                  <a:lnTo>
                    <a:pt x="9055" y="9192"/>
                  </a:lnTo>
                  <a:cubicBezTo>
                    <a:pt x="9055" y="8828"/>
                    <a:pt x="9105" y="8463"/>
                    <a:pt x="9206" y="8123"/>
                  </a:cubicBezTo>
                  <a:cubicBezTo>
                    <a:pt x="9294" y="7834"/>
                    <a:pt x="9419" y="7557"/>
                    <a:pt x="9570" y="7293"/>
                  </a:cubicBezTo>
                  <a:close/>
                  <a:moveTo>
                    <a:pt x="15127" y="7697"/>
                  </a:moveTo>
                  <a:lnTo>
                    <a:pt x="15392" y="7721"/>
                  </a:lnTo>
                  <a:cubicBezTo>
                    <a:pt x="15179" y="7972"/>
                    <a:pt x="15003" y="8274"/>
                    <a:pt x="14889" y="8576"/>
                  </a:cubicBezTo>
                  <a:cubicBezTo>
                    <a:pt x="14738" y="8966"/>
                    <a:pt x="14663" y="9368"/>
                    <a:pt x="14663" y="9783"/>
                  </a:cubicBezTo>
                  <a:cubicBezTo>
                    <a:pt x="14663" y="10198"/>
                    <a:pt x="14738" y="10601"/>
                    <a:pt x="14877" y="10990"/>
                  </a:cubicBezTo>
                  <a:cubicBezTo>
                    <a:pt x="14927" y="11129"/>
                    <a:pt x="14990" y="11267"/>
                    <a:pt x="15065" y="11393"/>
                  </a:cubicBezTo>
                  <a:lnTo>
                    <a:pt x="14789" y="11368"/>
                  </a:lnTo>
                  <a:cubicBezTo>
                    <a:pt x="14374" y="10475"/>
                    <a:pt x="14160" y="8979"/>
                    <a:pt x="15127" y="7697"/>
                  </a:cubicBezTo>
                  <a:close/>
                  <a:moveTo>
                    <a:pt x="12387" y="7507"/>
                  </a:moveTo>
                  <a:lnTo>
                    <a:pt x="14776" y="7683"/>
                  </a:lnTo>
                  <a:cubicBezTo>
                    <a:pt x="13971" y="8878"/>
                    <a:pt x="14034" y="10336"/>
                    <a:pt x="14449" y="11330"/>
                  </a:cubicBezTo>
                  <a:lnTo>
                    <a:pt x="12299" y="11078"/>
                  </a:lnTo>
                  <a:lnTo>
                    <a:pt x="12362" y="11443"/>
                  </a:lnTo>
                  <a:cubicBezTo>
                    <a:pt x="12211" y="11166"/>
                    <a:pt x="12085" y="10890"/>
                    <a:pt x="12010" y="10588"/>
                  </a:cubicBezTo>
                  <a:lnTo>
                    <a:pt x="11947" y="10324"/>
                  </a:lnTo>
                  <a:cubicBezTo>
                    <a:pt x="11934" y="10223"/>
                    <a:pt x="11909" y="10135"/>
                    <a:pt x="11897" y="10047"/>
                  </a:cubicBezTo>
                  <a:lnTo>
                    <a:pt x="11871" y="9771"/>
                  </a:lnTo>
                  <a:lnTo>
                    <a:pt x="11859" y="9481"/>
                  </a:lnTo>
                  <a:cubicBezTo>
                    <a:pt x="11859" y="9117"/>
                    <a:pt x="11909" y="8739"/>
                    <a:pt x="12022" y="8387"/>
                  </a:cubicBezTo>
                  <a:cubicBezTo>
                    <a:pt x="12110" y="8073"/>
                    <a:pt x="12236" y="7784"/>
                    <a:pt x="12387" y="7507"/>
                  </a:cubicBezTo>
                  <a:close/>
                  <a:moveTo>
                    <a:pt x="15455" y="7721"/>
                  </a:moveTo>
                  <a:lnTo>
                    <a:pt x="17794" y="7897"/>
                  </a:lnTo>
                  <a:cubicBezTo>
                    <a:pt x="17040" y="8941"/>
                    <a:pt x="16725" y="9922"/>
                    <a:pt x="16876" y="10827"/>
                  </a:cubicBezTo>
                  <a:cubicBezTo>
                    <a:pt x="16926" y="11104"/>
                    <a:pt x="17014" y="11380"/>
                    <a:pt x="17153" y="11632"/>
                  </a:cubicBezTo>
                  <a:lnTo>
                    <a:pt x="15355" y="11430"/>
                  </a:lnTo>
                  <a:lnTo>
                    <a:pt x="15417" y="11795"/>
                  </a:lnTo>
                  <a:cubicBezTo>
                    <a:pt x="15267" y="11519"/>
                    <a:pt x="15153" y="11229"/>
                    <a:pt x="15065" y="10927"/>
                  </a:cubicBezTo>
                  <a:lnTo>
                    <a:pt x="15003" y="10638"/>
                  </a:lnTo>
                  <a:cubicBezTo>
                    <a:pt x="14990" y="10550"/>
                    <a:pt x="14977" y="10450"/>
                    <a:pt x="14965" y="10362"/>
                  </a:cubicBezTo>
                  <a:lnTo>
                    <a:pt x="14927" y="10072"/>
                  </a:lnTo>
                  <a:lnTo>
                    <a:pt x="14914" y="9783"/>
                  </a:lnTo>
                  <a:cubicBezTo>
                    <a:pt x="14914" y="9393"/>
                    <a:pt x="14965" y="9004"/>
                    <a:pt x="15078" y="8639"/>
                  </a:cubicBezTo>
                  <a:cubicBezTo>
                    <a:pt x="15166" y="8325"/>
                    <a:pt x="15292" y="8010"/>
                    <a:pt x="15455" y="7721"/>
                  </a:cubicBezTo>
                  <a:close/>
                  <a:moveTo>
                    <a:pt x="5056" y="11104"/>
                  </a:moveTo>
                  <a:cubicBezTo>
                    <a:pt x="6766" y="11292"/>
                    <a:pt x="9155" y="11569"/>
                    <a:pt x="11419" y="11820"/>
                  </a:cubicBezTo>
                  <a:lnTo>
                    <a:pt x="10865" y="11883"/>
                  </a:lnTo>
                  <a:lnTo>
                    <a:pt x="4440" y="11166"/>
                  </a:lnTo>
                  <a:lnTo>
                    <a:pt x="5056" y="11104"/>
                  </a:lnTo>
                  <a:close/>
                  <a:moveTo>
                    <a:pt x="26169" y="7972"/>
                  </a:moveTo>
                  <a:cubicBezTo>
                    <a:pt x="26169" y="8023"/>
                    <a:pt x="26156" y="8086"/>
                    <a:pt x="26156" y="8136"/>
                  </a:cubicBezTo>
                  <a:lnTo>
                    <a:pt x="21617" y="8890"/>
                  </a:lnTo>
                  <a:lnTo>
                    <a:pt x="26144" y="8299"/>
                  </a:lnTo>
                  <a:lnTo>
                    <a:pt x="26144" y="8299"/>
                  </a:lnTo>
                  <a:cubicBezTo>
                    <a:pt x="26131" y="8689"/>
                    <a:pt x="26169" y="9079"/>
                    <a:pt x="26270" y="9469"/>
                  </a:cubicBezTo>
                  <a:lnTo>
                    <a:pt x="18020" y="11129"/>
                  </a:lnTo>
                  <a:lnTo>
                    <a:pt x="26295" y="9632"/>
                  </a:lnTo>
                  <a:cubicBezTo>
                    <a:pt x="26320" y="9695"/>
                    <a:pt x="26332" y="9771"/>
                    <a:pt x="26358" y="9833"/>
                  </a:cubicBezTo>
                  <a:lnTo>
                    <a:pt x="26395" y="9934"/>
                  </a:lnTo>
                  <a:cubicBezTo>
                    <a:pt x="25666" y="10135"/>
                    <a:pt x="21793" y="11179"/>
                    <a:pt x="17668" y="11946"/>
                  </a:cubicBezTo>
                  <a:lnTo>
                    <a:pt x="17605" y="11858"/>
                  </a:lnTo>
                  <a:lnTo>
                    <a:pt x="25804" y="9997"/>
                  </a:lnTo>
                  <a:lnTo>
                    <a:pt x="17492" y="11720"/>
                  </a:lnTo>
                  <a:cubicBezTo>
                    <a:pt x="17304" y="11430"/>
                    <a:pt x="17165" y="11116"/>
                    <a:pt x="17115" y="10777"/>
                  </a:cubicBezTo>
                  <a:lnTo>
                    <a:pt x="17115" y="10726"/>
                  </a:lnTo>
                  <a:lnTo>
                    <a:pt x="21604" y="9922"/>
                  </a:lnTo>
                  <a:lnTo>
                    <a:pt x="21604" y="9922"/>
                  </a:lnTo>
                  <a:lnTo>
                    <a:pt x="17103" y="10563"/>
                  </a:lnTo>
                  <a:cubicBezTo>
                    <a:pt x="17090" y="10462"/>
                    <a:pt x="17090" y="10374"/>
                    <a:pt x="17103" y="10274"/>
                  </a:cubicBezTo>
                  <a:lnTo>
                    <a:pt x="25817" y="8815"/>
                  </a:lnTo>
                  <a:lnTo>
                    <a:pt x="17115" y="10098"/>
                  </a:lnTo>
                  <a:cubicBezTo>
                    <a:pt x="17203" y="9444"/>
                    <a:pt x="17442" y="8828"/>
                    <a:pt x="17832" y="8287"/>
                  </a:cubicBezTo>
                  <a:lnTo>
                    <a:pt x="18549" y="8199"/>
                  </a:lnTo>
                  <a:cubicBezTo>
                    <a:pt x="18712" y="8274"/>
                    <a:pt x="18901" y="8325"/>
                    <a:pt x="19077" y="8362"/>
                  </a:cubicBezTo>
                  <a:lnTo>
                    <a:pt x="18121" y="8488"/>
                  </a:lnTo>
                  <a:lnTo>
                    <a:pt x="18121" y="8488"/>
                  </a:lnTo>
                  <a:lnTo>
                    <a:pt x="19140" y="8375"/>
                  </a:lnTo>
                  <a:cubicBezTo>
                    <a:pt x="19240" y="8387"/>
                    <a:pt x="19328" y="8400"/>
                    <a:pt x="19441" y="8413"/>
                  </a:cubicBezTo>
                  <a:cubicBezTo>
                    <a:pt x="19622" y="8435"/>
                    <a:pt x="19862" y="8444"/>
                    <a:pt x="20144" y="8444"/>
                  </a:cubicBezTo>
                  <a:cubicBezTo>
                    <a:pt x="21947" y="8444"/>
                    <a:pt x="25473" y="8049"/>
                    <a:pt x="26169" y="7972"/>
                  </a:cubicBezTo>
                  <a:close/>
                  <a:moveTo>
                    <a:pt x="26647" y="9846"/>
                  </a:moveTo>
                  <a:cubicBezTo>
                    <a:pt x="26898" y="9846"/>
                    <a:pt x="27213" y="9884"/>
                    <a:pt x="27137" y="10123"/>
                  </a:cubicBezTo>
                  <a:cubicBezTo>
                    <a:pt x="27137" y="10123"/>
                    <a:pt x="22044" y="11619"/>
                    <a:pt x="17995" y="12260"/>
                  </a:cubicBezTo>
                  <a:cubicBezTo>
                    <a:pt x="17970" y="12235"/>
                    <a:pt x="17920" y="12198"/>
                    <a:pt x="17870" y="12147"/>
                  </a:cubicBezTo>
                  <a:cubicBezTo>
                    <a:pt x="22371" y="11317"/>
                    <a:pt x="26534" y="10160"/>
                    <a:pt x="26571" y="10148"/>
                  </a:cubicBezTo>
                  <a:cubicBezTo>
                    <a:pt x="26647" y="10123"/>
                    <a:pt x="26685" y="10060"/>
                    <a:pt x="26659" y="9984"/>
                  </a:cubicBezTo>
                  <a:lnTo>
                    <a:pt x="26622" y="9846"/>
                  </a:lnTo>
                  <a:close/>
                  <a:moveTo>
                    <a:pt x="3559" y="10902"/>
                  </a:moveTo>
                  <a:lnTo>
                    <a:pt x="4226" y="10990"/>
                  </a:lnTo>
                  <a:lnTo>
                    <a:pt x="2704" y="11141"/>
                  </a:lnTo>
                  <a:lnTo>
                    <a:pt x="10878" y="12097"/>
                  </a:lnTo>
                  <a:lnTo>
                    <a:pt x="12374" y="11908"/>
                  </a:lnTo>
                  <a:lnTo>
                    <a:pt x="13644" y="12059"/>
                  </a:lnTo>
                  <a:lnTo>
                    <a:pt x="10966" y="12411"/>
                  </a:lnTo>
                  <a:lnTo>
                    <a:pt x="1397" y="11116"/>
                  </a:lnTo>
                  <a:lnTo>
                    <a:pt x="3559" y="10902"/>
                  </a:lnTo>
                  <a:close/>
                  <a:moveTo>
                    <a:pt x="466" y="11317"/>
                  </a:moveTo>
                  <a:cubicBezTo>
                    <a:pt x="1309" y="11418"/>
                    <a:pt x="2151" y="11531"/>
                    <a:pt x="2994" y="11632"/>
                  </a:cubicBezTo>
                  <a:lnTo>
                    <a:pt x="5521" y="11984"/>
                  </a:lnTo>
                  <a:lnTo>
                    <a:pt x="8036" y="12348"/>
                  </a:lnTo>
                  <a:lnTo>
                    <a:pt x="9294" y="12537"/>
                  </a:lnTo>
                  <a:lnTo>
                    <a:pt x="10551" y="12751"/>
                  </a:lnTo>
                  <a:lnTo>
                    <a:pt x="10551" y="12751"/>
                  </a:lnTo>
                  <a:lnTo>
                    <a:pt x="9294" y="12587"/>
                  </a:lnTo>
                  <a:lnTo>
                    <a:pt x="8036" y="12424"/>
                  </a:lnTo>
                  <a:lnTo>
                    <a:pt x="5496" y="12097"/>
                  </a:lnTo>
                  <a:lnTo>
                    <a:pt x="2981" y="11720"/>
                  </a:lnTo>
                  <a:cubicBezTo>
                    <a:pt x="2138" y="11594"/>
                    <a:pt x="1296" y="11468"/>
                    <a:pt x="453" y="11330"/>
                  </a:cubicBezTo>
                  <a:lnTo>
                    <a:pt x="466" y="11317"/>
                  </a:lnTo>
                  <a:close/>
                  <a:moveTo>
                    <a:pt x="27250" y="15744"/>
                  </a:moveTo>
                  <a:lnTo>
                    <a:pt x="27250" y="15920"/>
                  </a:lnTo>
                  <a:lnTo>
                    <a:pt x="27175" y="15932"/>
                  </a:lnTo>
                  <a:cubicBezTo>
                    <a:pt x="27200" y="15869"/>
                    <a:pt x="27225" y="15807"/>
                    <a:pt x="27250" y="15744"/>
                  </a:cubicBezTo>
                  <a:close/>
                  <a:moveTo>
                    <a:pt x="29338" y="10248"/>
                  </a:moveTo>
                  <a:cubicBezTo>
                    <a:pt x="29828" y="10751"/>
                    <a:pt x="30105" y="11946"/>
                    <a:pt x="30092" y="13166"/>
                  </a:cubicBezTo>
                  <a:cubicBezTo>
                    <a:pt x="30105" y="14260"/>
                    <a:pt x="29866" y="15392"/>
                    <a:pt x="29350" y="16045"/>
                  </a:cubicBezTo>
                  <a:lnTo>
                    <a:pt x="29338" y="16045"/>
                  </a:lnTo>
                  <a:lnTo>
                    <a:pt x="29577" y="15467"/>
                  </a:lnTo>
                  <a:lnTo>
                    <a:pt x="27716" y="15832"/>
                  </a:lnTo>
                  <a:cubicBezTo>
                    <a:pt x="28206" y="14474"/>
                    <a:pt x="28244" y="13002"/>
                    <a:pt x="27829" y="11632"/>
                  </a:cubicBezTo>
                  <a:lnTo>
                    <a:pt x="28395" y="11506"/>
                  </a:lnTo>
                  <a:cubicBezTo>
                    <a:pt x="28546" y="11468"/>
                    <a:pt x="28332" y="10739"/>
                    <a:pt x="27917" y="10437"/>
                  </a:cubicBezTo>
                  <a:lnTo>
                    <a:pt x="29338" y="10248"/>
                  </a:lnTo>
                  <a:close/>
                  <a:moveTo>
                    <a:pt x="24899" y="12260"/>
                  </a:moveTo>
                  <a:cubicBezTo>
                    <a:pt x="25264" y="13618"/>
                    <a:pt x="25201" y="15065"/>
                    <a:pt x="24735" y="16398"/>
                  </a:cubicBezTo>
                  <a:lnTo>
                    <a:pt x="24534" y="16435"/>
                  </a:lnTo>
                  <a:cubicBezTo>
                    <a:pt x="24559" y="16372"/>
                    <a:pt x="24585" y="16309"/>
                    <a:pt x="24610" y="16247"/>
                  </a:cubicBezTo>
                  <a:cubicBezTo>
                    <a:pt x="24660" y="16108"/>
                    <a:pt x="24710" y="15970"/>
                    <a:pt x="24748" y="15832"/>
                  </a:cubicBezTo>
                  <a:cubicBezTo>
                    <a:pt x="24911" y="15253"/>
                    <a:pt x="24987" y="14675"/>
                    <a:pt x="24987" y="14084"/>
                  </a:cubicBezTo>
                  <a:cubicBezTo>
                    <a:pt x="24987" y="13933"/>
                    <a:pt x="24987" y="13795"/>
                    <a:pt x="24974" y="13644"/>
                  </a:cubicBezTo>
                  <a:cubicBezTo>
                    <a:pt x="24974" y="13493"/>
                    <a:pt x="24949" y="13354"/>
                    <a:pt x="24937" y="13204"/>
                  </a:cubicBezTo>
                  <a:lnTo>
                    <a:pt x="24924" y="13090"/>
                  </a:lnTo>
                  <a:lnTo>
                    <a:pt x="24899" y="12990"/>
                  </a:lnTo>
                  <a:lnTo>
                    <a:pt x="24861" y="12763"/>
                  </a:lnTo>
                  <a:cubicBezTo>
                    <a:pt x="24849" y="12688"/>
                    <a:pt x="24836" y="12625"/>
                    <a:pt x="24811" y="12550"/>
                  </a:cubicBezTo>
                  <a:lnTo>
                    <a:pt x="24761" y="12336"/>
                  </a:lnTo>
                  <a:lnTo>
                    <a:pt x="24735" y="12286"/>
                  </a:lnTo>
                  <a:lnTo>
                    <a:pt x="24899" y="12260"/>
                  </a:lnTo>
                  <a:close/>
                  <a:moveTo>
                    <a:pt x="27162" y="11770"/>
                  </a:moveTo>
                  <a:cubicBezTo>
                    <a:pt x="27188" y="11833"/>
                    <a:pt x="27200" y="11896"/>
                    <a:pt x="27213" y="11946"/>
                  </a:cubicBezTo>
                  <a:cubicBezTo>
                    <a:pt x="27225" y="12009"/>
                    <a:pt x="27238" y="12072"/>
                    <a:pt x="27250" y="12135"/>
                  </a:cubicBezTo>
                  <a:lnTo>
                    <a:pt x="27250" y="14926"/>
                  </a:lnTo>
                  <a:lnTo>
                    <a:pt x="27200" y="15190"/>
                  </a:lnTo>
                  <a:cubicBezTo>
                    <a:pt x="27099" y="15681"/>
                    <a:pt x="26949" y="16159"/>
                    <a:pt x="26735" y="16611"/>
                  </a:cubicBezTo>
                  <a:lnTo>
                    <a:pt x="26810" y="15995"/>
                  </a:lnTo>
                  <a:lnTo>
                    <a:pt x="25414" y="16272"/>
                  </a:lnTo>
                  <a:cubicBezTo>
                    <a:pt x="25817" y="14926"/>
                    <a:pt x="25842" y="13493"/>
                    <a:pt x="25477" y="12135"/>
                  </a:cubicBezTo>
                  <a:lnTo>
                    <a:pt x="27162" y="11770"/>
                  </a:lnTo>
                  <a:close/>
                  <a:moveTo>
                    <a:pt x="21680" y="12914"/>
                  </a:moveTo>
                  <a:cubicBezTo>
                    <a:pt x="21982" y="14272"/>
                    <a:pt x="21894" y="15706"/>
                    <a:pt x="21428" y="17026"/>
                  </a:cubicBezTo>
                  <a:lnTo>
                    <a:pt x="21227" y="17064"/>
                  </a:lnTo>
                  <a:cubicBezTo>
                    <a:pt x="21265" y="16976"/>
                    <a:pt x="21302" y="16888"/>
                    <a:pt x="21340" y="16787"/>
                  </a:cubicBezTo>
                  <a:cubicBezTo>
                    <a:pt x="21391" y="16649"/>
                    <a:pt x="21428" y="16511"/>
                    <a:pt x="21479" y="16360"/>
                  </a:cubicBezTo>
                  <a:cubicBezTo>
                    <a:pt x="21629" y="15781"/>
                    <a:pt x="21717" y="15178"/>
                    <a:pt x="21717" y="14574"/>
                  </a:cubicBezTo>
                  <a:cubicBezTo>
                    <a:pt x="21717" y="14411"/>
                    <a:pt x="21705" y="14260"/>
                    <a:pt x="21705" y="14109"/>
                  </a:cubicBezTo>
                  <a:cubicBezTo>
                    <a:pt x="21705" y="13958"/>
                    <a:pt x="21680" y="13807"/>
                    <a:pt x="21667" y="13656"/>
                  </a:cubicBezTo>
                  <a:lnTo>
                    <a:pt x="21655" y="13543"/>
                  </a:lnTo>
                  <a:lnTo>
                    <a:pt x="21629" y="13442"/>
                  </a:lnTo>
                  <a:lnTo>
                    <a:pt x="21592" y="13216"/>
                  </a:lnTo>
                  <a:cubicBezTo>
                    <a:pt x="21567" y="13141"/>
                    <a:pt x="21567" y="13053"/>
                    <a:pt x="21541" y="12990"/>
                  </a:cubicBezTo>
                  <a:lnTo>
                    <a:pt x="21529" y="12939"/>
                  </a:lnTo>
                  <a:lnTo>
                    <a:pt x="21680" y="12914"/>
                  </a:lnTo>
                  <a:close/>
                  <a:moveTo>
                    <a:pt x="24534" y="12323"/>
                  </a:moveTo>
                  <a:lnTo>
                    <a:pt x="24547" y="12386"/>
                  </a:lnTo>
                  <a:cubicBezTo>
                    <a:pt x="24572" y="12524"/>
                    <a:pt x="24610" y="12663"/>
                    <a:pt x="24622" y="12814"/>
                  </a:cubicBezTo>
                  <a:lnTo>
                    <a:pt x="24647" y="13015"/>
                  </a:lnTo>
                  <a:lnTo>
                    <a:pt x="24660" y="13128"/>
                  </a:lnTo>
                  <a:lnTo>
                    <a:pt x="24660" y="13229"/>
                  </a:lnTo>
                  <a:cubicBezTo>
                    <a:pt x="24660" y="13367"/>
                    <a:pt x="24698" y="13518"/>
                    <a:pt x="24698" y="13656"/>
                  </a:cubicBezTo>
                  <a:cubicBezTo>
                    <a:pt x="24698" y="13795"/>
                    <a:pt x="24698" y="13933"/>
                    <a:pt x="24698" y="14084"/>
                  </a:cubicBezTo>
                  <a:lnTo>
                    <a:pt x="24685" y="14499"/>
                  </a:lnTo>
                  <a:lnTo>
                    <a:pt x="24647" y="14926"/>
                  </a:lnTo>
                  <a:cubicBezTo>
                    <a:pt x="24635" y="15065"/>
                    <a:pt x="24610" y="15203"/>
                    <a:pt x="24597" y="15354"/>
                  </a:cubicBezTo>
                  <a:lnTo>
                    <a:pt x="24522" y="15769"/>
                  </a:lnTo>
                  <a:cubicBezTo>
                    <a:pt x="24421" y="16284"/>
                    <a:pt x="24270" y="16775"/>
                    <a:pt x="24056" y="17253"/>
                  </a:cubicBezTo>
                  <a:lnTo>
                    <a:pt x="24044" y="17253"/>
                  </a:lnTo>
                  <a:lnTo>
                    <a:pt x="24107" y="16511"/>
                  </a:lnTo>
                  <a:lnTo>
                    <a:pt x="24107" y="16511"/>
                  </a:lnTo>
                  <a:lnTo>
                    <a:pt x="22132" y="16888"/>
                  </a:lnTo>
                  <a:cubicBezTo>
                    <a:pt x="22535" y="15555"/>
                    <a:pt x="22585" y="14147"/>
                    <a:pt x="22283" y="12789"/>
                  </a:cubicBezTo>
                  <a:cubicBezTo>
                    <a:pt x="23038" y="12625"/>
                    <a:pt x="23805" y="12474"/>
                    <a:pt x="24534" y="12323"/>
                  </a:cubicBezTo>
                  <a:close/>
                  <a:moveTo>
                    <a:pt x="18423" y="13505"/>
                  </a:moveTo>
                  <a:lnTo>
                    <a:pt x="18423" y="13505"/>
                  </a:lnTo>
                  <a:cubicBezTo>
                    <a:pt x="18700" y="14889"/>
                    <a:pt x="18611" y="16322"/>
                    <a:pt x="18159" y="17655"/>
                  </a:cubicBezTo>
                  <a:lnTo>
                    <a:pt x="18159" y="17642"/>
                  </a:lnTo>
                  <a:lnTo>
                    <a:pt x="17970" y="17680"/>
                  </a:lnTo>
                  <a:cubicBezTo>
                    <a:pt x="18008" y="17592"/>
                    <a:pt x="18033" y="17504"/>
                    <a:pt x="18071" y="17416"/>
                  </a:cubicBezTo>
                  <a:cubicBezTo>
                    <a:pt x="18121" y="17278"/>
                    <a:pt x="18159" y="17127"/>
                    <a:pt x="18209" y="16976"/>
                  </a:cubicBezTo>
                  <a:cubicBezTo>
                    <a:pt x="18360" y="16372"/>
                    <a:pt x="18448" y="15756"/>
                    <a:pt x="18448" y="15140"/>
                  </a:cubicBezTo>
                  <a:cubicBezTo>
                    <a:pt x="18448" y="14977"/>
                    <a:pt x="18435" y="14826"/>
                    <a:pt x="18435" y="14662"/>
                  </a:cubicBezTo>
                  <a:cubicBezTo>
                    <a:pt x="18423" y="14511"/>
                    <a:pt x="18410" y="14348"/>
                    <a:pt x="18398" y="14197"/>
                  </a:cubicBezTo>
                  <a:lnTo>
                    <a:pt x="18385" y="14071"/>
                  </a:lnTo>
                  <a:lnTo>
                    <a:pt x="18360" y="13958"/>
                  </a:lnTo>
                  <a:lnTo>
                    <a:pt x="18322" y="13732"/>
                  </a:lnTo>
                  <a:cubicBezTo>
                    <a:pt x="18297" y="13669"/>
                    <a:pt x="18297" y="13593"/>
                    <a:pt x="18272" y="13518"/>
                  </a:cubicBezTo>
                  <a:lnTo>
                    <a:pt x="18423" y="13505"/>
                  </a:lnTo>
                  <a:close/>
                  <a:moveTo>
                    <a:pt x="21290" y="12990"/>
                  </a:moveTo>
                  <a:cubicBezTo>
                    <a:pt x="21302" y="13078"/>
                    <a:pt x="21315" y="13166"/>
                    <a:pt x="21328" y="13254"/>
                  </a:cubicBezTo>
                  <a:lnTo>
                    <a:pt x="21365" y="13480"/>
                  </a:lnTo>
                  <a:lnTo>
                    <a:pt x="21378" y="13581"/>
                  </a:lnTo>
                  <a:lnTo>
                    <a:pt x="21378" y="13694"/>
                  </a:lnTo>
                  <a:cubicBezTo>
                    <a:pt x="21378" y="13832"/>
                    <a:pt x="21403" y="13983"/>
                    <a:pt x="21403" y="14121"/>
                  </a:cubicBezTo>
                  <a:cubicBezTo>
                    <a:pt x="21403" y="14272"/>
                    <a:pt x="21403" y="14423"/>
                    <a:pt x="21403" y="14562"/>
                  </a:cubicBezTo>
                  <a:lnTo>
                    <a:pt x="21391" y="15002"/>
                  </a:lnTo>
                  <a:lnTo>
                    <a:pt x="21365" y="15442"/>
                  </a:lnTo>
                  <a:cubicBezTo>
                    <a:pt x="21340" y="15580"/>
                    <a:pt x="21328" y="15731"/>
                    <a:pt x="21302" y="15869"/>
                  </a:cubicBezTo>
                  <a:lnTo>
                    <a:pt x="21227" y="16309"/>
                  </a:lnTo>
                  <a:cubicBezTo>
                    <a:pt x="21139" y="16812"/>
                    <a:pt x="20988" y="17315"/>
                    <a:pt x="20774" y="17793"/>
                  </a:cubicBezTo>
                  <a:lnTo>
                    <a:pt x="20862" y="17127"/>
                  </a:lnTo>
                  <a:lnTo>
                    <a:pt x="18863" y="17517"/>
                  </a:lnTo>
                  <a:cubicBezTo>
                    <a:pt x="19240" y="16184"/>
                    <a:pt x="19303" y="14775"/>
                    <a:pt x="19026" y="13417"/>
                  </a:cubicBezTo>
                  <a:cubicBezTo>
                    <a:pt x="19693" y="13292"/>
                    <a:pt x="20460" y="13141"/>
                    <a:pt x="21290" y="12990"/>
                  </a:cubicBezTo>
                  <a:close/>
                  <a:moveTo>
                    <a:pt x="14940" y="12336"/>
                  </a:moveTo>
                  <a:lnTo>
                    <a:pt x="14940" y="12336"/>
                  </a:lnTo>
                  <a:cubicBezTo>
                    <a:pt x="15568" y="12587"/>
                    <a:pt x="16147" y="12952"/>
                    <a:pt x="16662" y="13405"/>
                  </a:cubicBezTo>
                  <a:cubicBezTo>
                    <a:pt x="16855" y="13576"/>
                    <a:pt x="17101" y="13665"/>
                    <a:pt x="17356" y="13665"/>
                  </a:cubicBezTo>
                  <a:cubicBezTo>
                    <a:pt x="17401" y="13665"/>
                    <a:pt x="17447" y="13662"/>
                    <a:pt x="17492" y="13656"/>
                  </a:cubicBezTo>
                  <a:cubicBezTo>
                    <a:pt x="17643" y="13644"/>
                    <a:pt x="17819" y="13618"/>
                    <a:pt x="18033" y="13581"/>
                  </a:cubicBezTo>
                  <a:cubicBezTo>
                    <a:pt x="18046" y="13644"/>
                    <a:pt x="18046" y="13719"/>
                    <a:pt x="18058" y="13795"/>
                  </a:cubicBezTo>
                  <a:lnTo>
                    <a:pt x="18083" y="14008"/>
                  </a:lnTo>
                  <a:lnTo>
                    <a:pt x="18108" y="14121"/>
                  </a:lnTo>
                  <a:lnTo>
                    <a:pt x="18108" y="14235"/>
                  </a:lnTo>
                  <a:cubicBezTo>
                    <a:pt x="18108" y="14398"/>
                    <a:pt x="18134" y="14536"/>
                    <a:pt x="18134" y="14687"/>
                  </a:cubicBezTo>
                  <a:cubicBezTo>
                    <a:pt x="18134" y="14838"/>
                    <a:pt x="18134" y="14989"/>
                    <a:pt x="18134" y="15127"/>
                  </a:cubicBezTo>
                  <a:lnTo>
                    <a:pt x="18121" y="15580"/>
                  </a:lnTo>
                  <a:lnTo>
                    <a:pt x="18083" y="16033"/>
                  </a:lnTo>
                  <a:cubicBezTo>
                    <a:pt x="18071" y="16184"/>
                    <a:pt x="18058" y="16335"/>
                    <a:pt x="18033" y="16473"/>
                  </a:cubicBezTo>
                  <a:lnTo>
                    <a:pt x="17970" y="16926"/>
                  </a:lnTo>
                  <a:cubicBezTo>
                    <a:pt x="17882" y="17403"/>
                    <a:pt x="17744" y="17881"/>
                    <a:pt x="17555" y="18334"/>
                  </a:cubicBezTo>
                  <a:lnTo>
                    <a:pt x="17631" y="17743"/>
                  </a:lnTo>
                  <a:lnTo>
                    <a:pt x="15292" y="18196"/>
                  </a:lnTo>
                  <a:cubicBezTo>
                    <a:pt x="15744" y="16649"/>
                    <a:pt x="15895" y="14360"/>
                    <a:pt x="14940" y="12336"/>
                  </a:cubicBezTo>
                  <a:close/>
                  <a:moveTo>
                    <a:pt x="14198" y="12286"/>
                  </a:moveTo>
                  <a:cubicBezTo>
                    <a:pt x="15342" y="14360"/>
                    <a:pt x="15091" y="16863"/>
                    <a:pt x="14575" y="18334"/>
                  </a:cubicBezTo>
                  <a:lnTo>
                    <a:pt x="14588" y="18334"/>
                  </a:lnTo>
                  <a:lnTo>
                    <a:pt x="14399" y="18359"/>
                  </a:lnTo>
                  <a:cubicBezTo>
                    <a:pt x="14437" y="18271"/>
                    <a:pt x="14474" y="18183"/>
                    <a:pt x="14500" y="18095"/>
                  </a:cubicBezTo>
                  <a:cubicBezTo>
                    <a:pt x="14550" y="17932"/>
                    <a:pt x="14600" y="17793"/>
                    <a:pt x="14638" y="17630"/>
                  </a:cubicBezTo>
                  <a:cubicBezTo>
                    <a:pt x="14789" y="17014"/>
                    <a:pt x="14877" y="16372"/>
                    <a:pt x="14877" y="15731"/>
                  </a:cubicBezTo>
                  <a:lnTo>
                    <a:pt x="14864" y="15253"/>
                  </a:lnTo>
                  <a:cubicBezTo>
                    <a:pt x="14864" y="15102"/>
                    <a:pt x="14839" y="14939"/>
                    <a:pt x="14826" y="14788"/>
                  </a:cubicBezTo>
                  <a:lnTo>
                    <a:pt x="14814" y="14662"/>
                  </a:lnTo>
                  <a:lnTo>
                    <a:pt x="14789" y="14549"/>
                  </a:lnTo>
                  <a:lnTo>
                    <a:pt x="14751" y="14310"/>
                  </a:lnTo>
                  <a:cubicBezTo>
                    <a:pt x="14738" y="14235"/>
                    <a:pt x="14726" y="14159"/>
                    <a:pt x="14701" y="14071"/>
                  </a:cubicBezTo>
                  <a:lnTo>
                    <a:pt x="14638" y="13845"/>
                  </a:lnTo>
                  <a:cubicBezTo>
                    <a:pt x="14500" y="13304"/>
                    <a:pt x="14286" y="12789"/>
                    <a:pt x="13997" y="12311"/>
                  </a:cubicBezTo>
                  <a:lnTo>
                    <a:pt x="14198" y="12286"/>
                  </a:lnTo>
                  <a:close/>
                  <a:moveTo>
                    <a:pt x="13959" y="12311"/>
                  </a:moveTo>
                  <a:cubicBezTo>
                    <a:pt x="14160" y="12814"/>
                    <a:pt x="14323" y="13342"/>
                    <a:pt x="14424" y="13883"/>
                  </a:cubicBezTo>
                  <a:cubicBezTo>
                    <a:pt x="14449" y="14033"/>
                    <a:pt x="14487" y="14184"/>
                    <a:pt x="14500" y="14335"/>
                  </a:cubicBezTo>
                  <a:lnTo>
                    <a:pt x="14537" y="14574"/>
                  </a:lnTo>
                  <a:lnTo>
                    <a:pt x="14550" y="14687"/>
                  </a:lnTo>
                  <a:lnTo>
                    <a:pt x="14550" y="14801"/>
                  </a:lnTo>
                  <a:cubicBezTo>
                    <a:pt x="14550" y="14951"/>
                    <a:pt x="14575" y="15115"/>
                    <a:pt x="14575" y="15266"/>
                  </a:cubicBezTo>
                  <a:lnTo>
                    <a:pt x="14575" y="15731"/>
                  </a:lnTo>
                  <a:lnTo>
                    <a:pt x="14562" y="16209"/>
                  </a:lnTo>
                  <a:lnTo>
                    <a:pt x="14537" y="16674"/>
                  </a:lnTo>
                  <a:cubicBezTo>
                    <a:pt x="14525" y="16825"/>
                    <a:pt x="14500" y="16989"/>
                    <a:pt x="14487" y="17127"/>
                  </a:cubicBezTo>
                  <a:lnTo>
                    <a:pt x="14411" y="17592"/>
                  </a:lnTo>
                  <a:cubicBezTo>
                    <a:pt x="14323" y="18083"/>
                    <a:pt x="14185" y="18573"/>
                    <a:pt x="14009" y="19051"/>
                  </a:cubicBezTo>
                  <a:lnTo>
                    <a:pt x="14085" y="18435"/>
                  </a:lnTo>
                  <a:lnTo>
                    <a:pt x="11985" y="18824"/>
                  </a:lnTo>
                  <a:cubicBezTo>
                    <a:pt x="12060" y="18636"/>
                    <a:pt x="12123" y="18435"/>
                    <a:pt x="12173" y="18233"/>
                  </a:cubicBezTo>
                  <a:cubicBezTo>
                    <a:pt x="12475" y="17077"/>
                    <a:pt x="12538" y="15190"/>
                    <a:pt x="11205" y="12675"/>
                  </a:cubicBezTo>
                  <a:lnTo>
                    <a:pt x="13959" y="12311"/>
                  </a:lnTo>
                  <a:close/>
                  <a:moveTo>
                    <a:pt x="1334" y="12009"/>
                  </a:moveTo>
                  <a:lnTo>
                    <a:pt x="11217" y="13392"/>
                  </a:lnTo>
                  <a:cubicBezTo>
                    <a:pt x="11670" y="14335"/>
                    <a:pt x="11947" y="15341"/>
                    <a:pt x="12035" y="16385"/>
                  </a:cubicBezTo>
                  <a:lnTo>
                    <a:pt x="1887" y="14562"/>
                  </a:lnTo>
                  <a:lnTo>
                    <a:pt x="1887" y="14562"/>
                  </a:lnTo>
                  <a:lnTo>
                    <a:pt x="12047" y="16574"/>
                  </a:lnTo>
                  <a:lnTo>
                    <a:pt x="12047" y="17139"/>
                  </a:lnTo>
                  <a:lnTo>
                    <a:pt x="6791" y="16221"/>
                  </a:lnTo>
                  <a:lnTo>
                    <a:pt x="6791" y="16221"/>
                  </a:lnTo>
                  <a:lnTo>
                    <a:pt x="12035" y="17328"/>
                  </a:lnTo>
                  <a:cubicBezTo>
                    <a:pt x="12010" y="17605"/>
                    <a:pt x="11959" y="17881"/>
                    <a:pt x="11897" y="18145"/>
                  </a:cubicBezTo>
                  <a:cubicBezTo>
                    <a:pt x="11822" y="18455"/>
                    <a:pt x="11712" y="18740"/>
                    <a:pt x="11576" y="19024"/>
                  </a:cubicBezTo>
                  <a:lnTo>
                    <a:pt x="11576" y="19024"/>
                  </a:lnTo>
                  <a:lnTo>
                    <a:pt x="1887" y="16511"/>
                  </a:lnTo>
                  <a:lnTo>
                    <a:pt x="11482" y="19214"/>
                  </a:lnTo>
                  <a:cubicBezTo>
                    <a:pt x="11444" y="19290"/>
                    <a:pt x="11406" y="19353"/>
                    <a:pt x="11368" y="19415"/>
                  </a:cubicBezTo>
                  <a:cubicBezTo>
                    <a:pt x="7923" y="18611"/>
                    <a:pt x="4528" y="17630"/>
                    <a:pt x="1195" y="16460"/>
                  </a:cubicBezTo>
                  <a:lnTo>
                    <a:pt x="1233" y="16221"/>
                  </a:lnTo>
                  <a:cubicBezTo>
                    <a:pt x="1271" y="16108"/>
                    <a:pt x="1296" y="15995"/>
                    <a:pt x="1321" y="15869"/>
                  </a:cubicBezTo>
                  <a:lnTo>
                    <a:pt x="10953" y="18057"/>
                  </a:lnTo>
                  <a:lnTo>
                    <a:pt x="1359" y="15681"/>
                  </a:lnTo>
                  <a:cubicBezTo>
                    <a:pt x="1459" y="15027"/>
                    <a:pt x="1510" y="14360"/>
                    <a:pt x="1497" y="13694"/>
                  </a:cubicBezTo>
                  <a:lnTo>
                    <a:pt x="1497" y="13694"/>
                  </a:lnTo>
                  <a:lnTo>
                    <a:pt x="6779" y="14524"/>
                  </a:lnTo>
                  <a:lnTo>
                    <a:pt x="6779" y="14524"/>
                  </a:lnTo>
                  <a:lnTo>
                    <a:pt x="1485" y="13493"/>
                  </a:lnTo>
                  <a:cubicBezTo>
                    <a:pt x="1485" y="13329"/>
                    <a:pt x="1472" y="13191"/>
                    <a:pt x="1459" y="13053"/>
                  </a:cubicBezTo>
                  <a:lnTo>
                    <a:pt x="1459" y="13053"/>
                  </a:lnTo>
                  <a:lnTo>
                    <a:pt x="4138" y="13417"/>
                  </a:lnTo>
                  <a:lnTo>
                    <a:pt x="4138" y="13417"/>
                  </a:lnTo>
                  <a:lnTo>
                    <a:pt x="1447" y="12864"/>
                  </a:lnTo>
                  <a:cubicBezTo>
                    <a:pt x="1434" y="12713"/>
                    <a:pt x="1422" y="12562"/>
                    <a:pt x="1397" y="12424"/>
                  </a:cubicBezTo>
                  <a:lnTo>
                    <a:pt x="1397" y="12424"/>
                  </a:lnTo>
                  <a:lnTo>
                    <a:pt x="10865" y="13732"/>
                  </a:lnTo>
                  <a:lnTo>
                    <a:pt x="1371" y="12223"/>
                  </a:lnTo>
                  <a:cubicBezTo>
                    <a:pt x="1359" y="12147"/>
                    <a:pt x="1346" y="12072"/>
                    <a:pt x="1334" y="12009"/>
                  </a:cubicBezTo>
                  <a:close/>
                  <a:moveTo>
                    <a:pt x="931" y="16259"/>
                  </a:moveTo>
                  <a:lnTo>
                    <a:pt x="881" y="16536"/>
                  </a:lnTo>
                  <a:cubicBezTo>
                    <a:pt x="868" y="16599"/>
                    <a:pt x="906" y="16674"/>
                    <a:pt x="982" y="16699"/>
                  </a:cubicBezTo>
                  <a:cubicBezTo>
                    <a:pt x="4326" y="17869"/>
                    <a:pt x="7734" y="18862"/>
                    <a:pt x="11192" y="19680"/>
                  </a:cubicBezTo>
                  <a:cubicBezTo>
                    <a:pt x="11129" y="19780"/>
                    <a:pt x="11067" y="19856"/>
                    <a:pt x="11029" y="19918"/>
                  </a:cubicBezTo>
                  <a:lnTo>
                    <a:pt x="11029" y="19906"/>
                  </a:lnTo>
                  <a:cubicBezTo>
                    <a:pt x="6301" y="19000"/>
                    <a:pt x="340" y="16737"/>
                    <a:pt x="340" y="16737"/>
                  </a:cubicBezTo>
                  <a:cubicBezTo>
                    <a:pt x="252" y="16347"/>
                    <a:pt x="642" y="16259"/>
                    <a:pt x="931" y="16259"/>
                  </a:cubicBezTo>
                  <a:close/>
                  <a:moveTo>
                    <a:pt x="19278" y="0"/>
                  </a:moveTo>
                  <a:lnTo>
                    <a:pt x="6162" y="755"/>
                  </a:lnTo>
                  <a:cubicBezTo>
                    <a:pt x="6100" y="755"/>
                    <a:pt x="6049" y="792"/>
                    <a:pt x="6024" y="843"/>
                  </a:cubicBezTo>
                  <a:cubicBezTo>
                    <a:pt x="5986" y="918"/>
                    <a:pt x="5986" y="1019"/>
                    <a:pt x="6024" y="1094"/>
                  </a:cubicBezTo>
                  <a:cubicBezTo>
                    <a:pt x="6092" y="1184"/>
                    <a:pt x="6200" y="1234"/>
                    <a:pt x="6304" y="1234"/>
                  </a:cubicBezTo>
                  <a:cubicBezTo>
                    <a:pt x="6315" y="1234"/>
                    <a:pt x="6327" y="1234"/>
                    <a:pt x="6338" y="1232"/>
                  </a:cubicBezTo>
                  <a:cubicBezTo>
                    <a:pt x="6464" y="1232"/>
                    <a:pt x="6577" y="1232"/>
                    <a:pt x="6703" y="1220"/>
                  </a:cubicBezTo>
                  <a:lnTo>
                    <a:pt x="6703" y="1220"/>
                  </a:lnTo>
                  <a:cubicBezTo>
                    <a:pt x="6879" y="1748"/>
                    <a:pt x="6867" y="2314"/>
                    <a:pt x="6691" y="2842"/>
                  </a:cubicBezTo>
                  <a:lnTo>
                    <a:pt x="6615" y="2842"/>
                  </a:lnTo>
                  <a:cubicBezTo>
                    <a:pt x="6489" y="2842"/>
                    <a:pt x="6364" y="2854"/>
                    <a:pt x="6238" y="2892"/>
                  </a:cubicBezTo>
                  <a:lnTo>
                    <a:pt x="4792" y="2980"/>
                  </a:lnTo>
                  <a:cubicBezTo>
                    <a:pt x="4754" y="2980"/>
                    <a:pt x="4729" y="2993"/>
                    <a:pt x="4704" y="3005"/>
                  </a:cubicBezTo>
                  <a:cubicBezTo>
                    <a:pt x="4188" y="3257"/>
                    <a:pt x="3836" y="3948"/>
                    <a:pt x="3824" y="4728"/>
                  </a:cubicBezTo>
                  <a:cubicBezTo>
                    <a:pt x="3824" y="5269"/>
                    <a:pt x="4000" y="5872"/>
                    <a:pt x="4440" y="6262"/>
                  </a:cubicBezTo>
                  <a:lnTo>
                    <a:pt x="2327" y="6426"/>
                  </a:lnTo>
                  <a:cubicBezTo>
                    <a:pt x="2289" y="6426"/>
                    <a:pt x="2252" y="6438"/>
                    <a:pt x="2227" y="6451"/>
                  </a:cubicBezTo>
                  <a:cubicBezTo>
                    <a:pt x="1686" y="6765"/>
                    <a:pt x="1359" y="7583"/>
                    <a:pt x="1359" y="8526"/>
                  </a:cubicBezTo>
                  <a:cubicBezTo>
                    <a:pt x="1359" y="9368"/>
                    <a:pt x="1673" y="10374"/>
                    <a:pt x="2503" y="10726"/>
                  </a:cubicBezTo>
                  <a:lnTo>
                    <a:pt x="315" y="10927"/>
                  </a:lnTo>
                  <a:cubicBezTo>
                    <a:pt x="189" y="10940"/>
                    <a:pt x="89" y="11028"/>
                    <a:pt x="51" y="11141"/>
                  </a:cubicBezTo>
                  <a:cubicBezTo>
                    <a:pt x="1" y="11330"/>
                    <a:pt x="26" y="11544"/>
                    <a:pt x="139" y="11707"/>
                  </a:cubicBezTo>
                  <a:cubicBezTo>
                    <a:pt x="240" y="11845"/>
                    <a:pt x="403" y="11921"/>
                    <a:pt x="579" y="11921"/>
                  </a:cubicBezTo>
                  <a:cubicBezTo>
                    <a:pt x="730" y="11921"/>
                    <a:pt x="868" y="11908"/>
                    <a:pt x="1007" y="11883"/>
                  </a:cubicBezTo>
                  <a:lnTo>
                    <a:pt x="1007" y="11883"/>
                  </a:lnTo>
                  <a:cubicBezTo>
                    <a:pt x="1132" y="12537"/>
                    <a:pt x="1384" y="14247"/>
                    <a:pt x="994" y="15970"/>
                  </a:cubicBezTo>
                  <a:lnTo>
                    <a:pt x="969" y="15970"/>
                  </a:lnTo>
                  <a:cubicBezTo>
                    <a:pt x="579" y="15970"/>
                    <a:pt x="303" y="16071"/>
                    <a:pt x="152" y="16272"/>
                  </a:cubicBezTo>
                  <a:cubicBezTo>
                    <a:pt x="38" y="16423"/>
                    <a:pt x="1" y="16624"/>
                    <a:pt x="51" y="16812"/>
                  </a:cubicBezTo>
                  <a:cubicBezTo>
                    <a:pt x="76" y="16913"/>
                    <a:pt x="139" y="16989"/>
                    <a:pt x="240" y="17014"/>
                  </a:cubicBezTo>
                  <a:cubicBezTo>
                    <a:pt x="290" y="17039"/>
                    <a:pt x="6338" y="19340"/>
                    <a:pt x="11054" y="20220"/>
                  </a:cubicBezTo>
                  <a:lnTo>
                    <a:pt x="11167" y="20220"/>
                  </a:lnTo>
                  <a:cubicBezTo>
                    <a:pt x="11796" y="20107"/>
                    <a:pt x="26672" y="17328"/>
                    <a:pt x="28621" y="16863"/>
                  </a:cubicBezTo>
                  <a:cubicBezTo>
                    <a:pt x="29916" y="16561"/>
                    <a:pt x="30382" y="14750"/>
                    <a:pt x="30394" y="13166"/>
                  </a:cubicBezTo>
                  <a:cubicBezTo>
                    <a:pt x="30407" y="12021"/>
                    <a:pt x="30155" y="10487"/>
                    <a:pt x="29426" y="9909"/>
                  </a:cubicBezTo>
                  <a:cubicBezTo>
                    <a:pt x="29388" y="9871"/>
                    <a:pt x="29325" y="9846"/>
                    <a:pt x="29275" y="9846"/>
                  </a:cubicBezTo>
                  <a:lnTo>
                    <a:pt x="27188" y="9708"/>
                  </a:lnTo>
                  <a:cubicBezTo>
                    <a:pt x="27033" y="9631"/>
                    <a:pt x="26879" y="9592"/>
                    <a:pt x="26717" y="9592"/>
                  </a:cubicBezTo>
                  <a:cubicBezTo>
                    <a:pt x="26694" y="9592"/>
                    <a:pt x="26670" y="9593"/>
                    <a:pt x="26647" y="9595"/>
                  </a:cubicBezTo>
                  <a:lnTo>
                    <a:pt x="26546" y="9595"/>
                  </a:lnTo>
                  <a:cubicBezTo>
                    <a:pt x="26345" y="8828"/>
                    <a:pt x="26345" y="8010"/>
                    <a:pt x="26546" y="7243"/>
                  </a:cubicBezTo>
                  <a:cubicBezTo>
                    <a:pt x="26634" y="7243"/>
                    <a:pt x="26735" y="7256"/>
                    <a:pt x="26861" y="7256"/>
                  </a:cubicBezTo>
                  <a:lnTo>
                    <a:pt x="26936" y="7256"/>
                  </a:lnTo>
                  <a:cubicBezTo>
                    <a:pt x="27087" y="7256"/>
                    <a:pt x="27238" y="7193"/>
                    <a:pt x="27338" y="7054"/>
                  </a:cubicBezTo>
                  <a:cubicBezTo>
                    <a:pt x="27414" y="6941"/>
                    <a:pt x="27414" y="6790"/>
                    <a:pt x="27364" y="6665"/>
                  </a:cubicBezTo>
                  <a:cubicBezTo>
                    <a:pt x="27351" y="6627"/>
                    <a:pt x="27338" y="6602"/>
                    <a:pt x="27313" y="6577"/>
                  </a:cubicBezTo>
                  <a:cubicBezTo>
                    <a:pt x="28495" y="6313"/>
                    <a:pt x="29275" y="6124"/>
                    <a:pt x="29287" y="6111"/>
                  </a:cubicBezTo>
                  <a:cubicBezTo>
                    <a:pt x="29363" y="6099"/>
                    <a:pt x="29426" y="6048"/>
                    <a:pt x="29451" y="5986"/>
                  </a:cubicBezTo>
                  <a:cubicBezTo>
                    <a:pt x="29501" y="5872"/>
                    <a:pt x="29489" y="5747"/>
                    <a:pt x="29426" y="5659"/>
                  </a:cubicBezTo>
                  <a:cubicBezTo>
                    <a:pt x="29325" y="5508"/>
                    <a:pt x="29124" y="5445"/>
                    <a:pt x="28772" y="5445"/>
                  </a:cubicBezTo>
                  <a:lnTo>
                    <a:pt x="28646" y="5445"/>
                  </a:lnTo>
                  <a:cubicBezTo>
                    <a:pt x="28458" y="4829"/>
                    <a:pt x="28458" y="4162"/>
                    <a:pt x="28671" y="3546"/>
                  </a:cubicBezTo>
                  <a:cubicBezTo>
                    <a:pt x="28747" y="3546"/>
                    <a:pt x="28860" y="3559"/>
                    <a:pt x="28986" y="3559"/>
                  </a:cubicBezTo>
                  <a:lnTo>
                    <a:pt x="29074" y="3559"/>
                  </a:lnTo>
                  <a:cubicBezTo>
                    <a:pt x="29085" y="3560"/>
                    <a:pt x="29096" y="3560"/>
                    <a:pt x="29107" y="3560"/>
                  </a:cubicBezTo>
                  <a:cubicBezTo>
                    <a:pt x="29246" y="3560"/>
                    <a:pt x="29382" y="3487"/>
                    <a:pt x="29464" y="3370"/>
                  </a:cubicBezTo>
                  <a:cubicBezTo>
                    <a:pt x="29526" y="3269"/>
                    <a:pt x="29539" y="3144"/>
                    <a:pt x="29476" y="3031"/>
                  </a:cubicBezTo>
                  <a:cubicBezTo>
                    <a:pt x="29438" y="2955"/>
                    <a:pt x="29363" y="2905"/>
                    <a:pt x="29287" y="2905"/>
                  </a:cubicBezTo>
                  <a:lnTo>
                    <a:pt x="27062" y="2829"/>
                  </a:lnTo>
                  <a:cubicBezTo>
                    <a:pt x="27313" y="2515"/>
                    <a:pt x="27452" y="2125"/>
                    <a:pt x="27439" y="1710"/>
                  </a:cubicBezTo>
                  <a:cubicBezTo>
                    <a:pt x="27439" y="1119"/>
                    <a:pt x="27200" y="591"/>
                    <a:pt x="26810" y="352"/>
                  </a:cubicBezTo>
                  <a:cubicBezTo>
                    <a:pt x="26785" y="340"/>
                    <a:pt x="26760" y="327"/>
                    <a:pt x="26735" y="314"/>
                  </a:cubicBezTo>
                  <a:cubicBezTo>
                    <a:pt x="26722" y="302"/>
                    <a:pt x="26697" y="302"/>
                    <a:pt x="26685" y="302"/>
                  </a:cubicBezTo>
                  <a:lnTo>
                    <a:pt x="1929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8" name="Google Shape;10028;p59"/>
            <p:cNvSpPr/>
            <p:nvPr/>
          </p:nvSpPr>
          <p:spPr>
            <a:xfrm>
              <a:off x="6690496" y="4422390"/>
              <a:ext cx="198193" cy="46634"/>
            </a:xfrm>
            <a:custGeom>
              <a:avLst/>
              <a:gdLst/>
              <a:ahLst/>
              <a:cxnLst/>
              <a:rect l="l" t="t" r="r" b="b"/>
              <a:pathLst>
                <a:path w="4063" h="956" extrusionOk="0">
                  <a:moveTo>
                    <a:pt x="1" y="0"/>
                  </a:moveTo>
                  <a:lnTo>
                    <a:pt x="1" y="0"/>
                  </a:lnTo>
                  <a:cubicBezTo>
                    <a:pt x="341" y="101"/>
                    <a:pt x="667" y="189"/>
                    <a:pt x="1007" y="277"/>
                  </a:cubicBezTo>
                  <a:cubicBezTo>
                    <a:pt x="1346" y="365"/>
                    <a:pt x="1686" y="440"/>
                    <a:pt x="2026" y="528"/>
                  </a:cubicBezTo>
                  <a:cubicBezTo>
                    <a:pt x="2365" y="604"/>
                    <a:pt x="2705" y="679"/>
                    <a:pt x="3044" y="755"/>
                  </a:cubicBezTo>
                  <a:lnTo>
                    <a:pt x="3547" y="855"/>
                  </a:lnTo>
                  <a:cubicBezTo>
                    <a:pt x="3723" y="893"/>
                    <a:pt x="3887" y="918"/>
                    <a:pt x="4063" y="956"/>
                  </a:cubicBezTo>
                  <a:cubicBezTo>
                    <a:pt x="3899" y="905"/>
                    <a:pt x="3736" y="855"/>
                    <a:pt x="3560" y="805"/>
                  </a:cubicBezTo>
                  <a:lnTo>
                    <a:pt x="3057" y="679"/>
                  </a:lnTo>
                  <a:cubicBezTo>
                    <a:pt x="2717" y="591"/>
                    <a:pt x="2378" y="503"/>
                    <a:pt x="2038" y="428"/>
                  </a:cubicBezTo>
                  <a:cubicBezTo>
                    <a:pt x="1699" y="352"/>
                    <a:pt x="1372" y="277"/>
                    <a:pt x="1020" y="201"/>
                  </a:cubicBezTo>
                  <a:cubicBezTo>
                    <a:pt x="680" y="138"/>
                    <a:pt x="341" y="63"/>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9" name="Google Shape;10029;p59"/>
            <p:cNvSpPr/>
            <p:nvPr/>
          </p:nvSpPr>
          <p:spPr>
            <a:xfrm>
              <a:off x="6786201" y="4390488"/>
              <a:ext cx="358874" cy="61365"/>
            </a:xfrm>
            <a:custGeom>
              <a:avLst/>
              <a:gdLst/>
              <a:ahLst/>
              <a:cxnLst/>
              <a:rect l="l" t="t" r="r" b="b"/>
              <a:pathLst>
                <a:path w="7357" h="1258" extrusionOk="0">
                  <a:moveTo>
                    <a:pt x="1" y="0"/>
                  </a:moveTo>
                  <a:cubicBezTo>
                    <a:pt x="617" y="126"/>
                    <a:pt x="1220" y="239"/>
                    <a:pt x="1837" y="352"/>
                  </a:cubicBezTo>
                  <a:cubicBezTo>
                    <a:pt x="2440" y="465"/>
                    <a:pt x="3069" y="566"/>
                    <a:pt x="3672" y="679"/>
                  </a:cubicBezTo>
                  <a:cubicBezTo>
                    <a:pt x="4289" y="780"/>
                    <a:pt x="4892" y="880"/>
                    <a:pt x="5508" y="981"/>
                  </a:cubicBezTo>
                  <a:lnTo>
                    <a:pt x="6426" y="1132"/>
                  </a:lnTo>
                  <a:cubicBezTo>
                    <a:pt x="6741" y="1170"/>
                    <a:pt x="7043" y="1220"/>
                    <a:pt x="7357" y="1258"/>
                  </a:cubicBezTo>
                  <a:cubicBezTo>
                    <a:pt x="7043" y="1195"/>
                    <a:pt x="6741" y="1144"/>
                    <a:pt x="6439" y="1082"/>
                  </a:cubicBezTo>
                  <a:lnTo>
                    <a:pt x="5521" y="906"/>
                  </a:lnTo>
                  <a:cubicBezTo>
                    <a:pt x="4905" y="792"/>
                    <a:pt x="4301" y="692"/>
                    <a:pt x="3685" y="579"/>
                  </a:cubicBezTo>
                  <a:cubicBezTo>
                    <a:pt x="3081" y="465"/>
                    <a:pt x="2465" y="377"/>
                    <a:pt x="1849" y="277"/>
                  </a:cubicBezTo>
                  <a:cubicBezTo>
                    <a:pt x="1233" y="176"/>
                    <a:pt x="617" y="76"/>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0" name="Google Shape;10030;p59"/>
            <p:cNvSpPr/>
            <p:nvPr/>
          </p:nvSpPr>
          <p:spPr>
            <a:xfrm>
              <a:off x="6855516" y="4348781"/>
              <a:ext cx="282241" cy="45414"/>
            </a:xfrm>
            <a:custGeom>
              <a:avLst/>
              <a:gdLst/>
              <a:ahLst/>
              <a:cxnLst/>
              <a:rect l="l" t="t" r="r" b="b"/>
              <a:pathLst>
                <a:path w="5786" h="931" extrusionOk="0">
                  <a:moveTo>
                    <a:pt x="1" y="0"/>
                  </a:moveTo>
                  <a:lnTo>
                    <a:pt x="1" y="0"/>
                  </a:lnTo>
                  <a:cubicBezTo>
                    <a:pt x="478" y="88"/>
                    <a:pt x="969" y="176"/>
                    <a:pt x="1447" y="264"/>
                  </a:cubicBezTo>
                  <a:cubicBezTo>
                    <a:pt x="1925" y="352"/>
                    <a:pt x="2402" y="428"/>
                    <a:pt x="2880" y="516"/>
                  </a:cubicBezTo>
                  <a:cubicBezTo>
                    <a:pt x="3371" y="604"/>
                    <a:pt x="3848" y="667"/>
                    <a:pt x="4339" y="742"/>
                  </a:cubicBezTo>
                  <a:lnTo>
                    <a:pt x="5056" y="843"/>
                  </a:lnTo>
                  <a:cubicBezTo>
                    <a:pt x="5295" y="868"/>
                    <a:pt x="5546" y="905"/>
                    <a:pt x="5785" y="931"/>
                  </a:cubicBezTo>
                  <a:cubicBezTo>
                    <a:pt x="5546" y="880"/>
                    <a:pt x="5307" y="843"/>
                    <a:pt x="5068" y="792"/>
                  </a:cubicBezTo>
                  <a:lnTo>
                    <a:pt x="4351" y="667"/>
                  </a:lnTo>
                  <a:cubicBezTo>
                    <a:pt x="3861" y="579"/>
                    <a:pt x="3383" y="503"/>
                    <a:pt x="2905" y="415"/>
                  </a:cubicBezTo>
                  <a:cubicBezTo>
                    <a:pt x="2428" y="327"/>
                    <a:pt x="1937" y="252"/>
                    <a:pt x="1459" y="189"/>
                  </a:cubicBezTo>
                  <a:cubicBezTo>
                    <a:pt x="969" y="126"/>
                    <a:pt x="491" y="50"/>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1" name="Google Shape;10031;p59"/>
            <p:cNvSpPr/>
            <p:nvPr/>
          </p:nvSpPr>
          <p:spPr>
            <a:xfrm>
              <a:off x="7687298" y="4131613"/>
              <a:ext cx="169950" cy="31951"/>
            </a:xfrm>
            <a:custGeom>
              <a:avLst/>
              <a:gdLst/>
              <a:ahLst/>
              <a:cxnLst/>
              <a:rect l="l" t="t" r="r" b="b"/>
              <a:pathLst>
                <a:path w="3484" h="655" extrusionOk="0">
                  <a:moveTo>
                    <a:pt x="3483" y="1"/>
                  </a:moveTo>
                  <a:cubicBezTo>
                    <a:pt x="3194" y="38"/>
                    <a:pt x="2905" y="76"/>
                    <a:pt x="2603" y="126"/>
                  </a:cubicBezTo>
                  <a:cubicBezTo>
                    <a:pt x="2314" y="177"/>
                    <a:pt x="2025" y="240"/>
                    <a:pt x="1735" y="290"/>
                  </a:cubicBezTo>
                  <a:cubicBezTo>
                    <a:pt x="1446" y="340"/>
                    <a:pt x="1157" y="403"/>
                    <a:pt x="868" y="466"/>
                  </a:cubicBezTo>
                  <a:cubicBezTo>
                    <a:pt x="578" y="529"/>
                    <a:pt x="289" y="592"/>
                    <a:pt x="0" y="654"/>
                  </a:cubicBezTo>
                  <a:cubicBezTo>
                    <a:pt x="302" y="617"/>
                    <a:pt x="591" y="579"/>
                    <a:pt x="880" y="529"/>
                  </a:cubicBezTo>
                  <a:cubicBezTo>
                    <a:pt x="1170" y="478"/>
                    <a:pt x="1459" y="416"/>
                    <a:pt x="1748" y="365"/>
                  </a:cubicBezTo>
                  <a:cubicBezTo>
                    <a:pt x="2037" y="315"/>
                    <a:pt x="2326" y="252"/>
                    <a:pt x="2616" y="189"/>
                  </a:cubicBezTo>
                  <a:cubicBezTo>
                    <a:pt x="2905" y="126"/>
                    <a:pt x="3194" y="63"/>
                    <a:pt x="34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2" name="Google Shape;10032;p59"/>
            <p:cNvSpPr/>
            <p:nvPr/>
          </p:nvSpPr>
          <p:spPr>
            <a:xfrm>
              <a:off x="7467694" y="4113223"/>
              <a:ext cx="306729" cy="44829"/>
            </a:xfrm>
            <a:custGeom>
              <a:avLst/>
              <a:gdLst/>
              <a:ahLst/>
              <a:cxnLst/>
              <a:rect l="l" t="t" r="r" b="b"/>
              <a:pathLst>
                <a:path w="6288" h="919" extrusionOk="0">
                  <a:moveTo>
                    <a:pt x="6288" y="0"/>
                  </a:moveTo>
                  <a:lnTo>
                    <a:pt x="6288" y="0"/>
                  </a:lnTo>
                  <a:cubicBezTo>
                    <a:pt x="5760" y="63"/>
                    <a:pt x="5231" y="139"/>
                    <a:pt x="4716" y="202"/>
                  </a:cubicBezTo>
                  <a:lnTo>
                    <a:pt x="3144" y="428"/>
                  </a:lnTo>
                  <a:lnTo>
                    <a:pt x="1572" y="667"/>
                  </a:lnTo>
                  <a:cubicBezTo>
                    <a:pt x="1057" y="742"/>
                    <a:pt x="528" y="830"/>
                    <a:pt x="0" y="918"/>
                  </a:cubicBezTo>
                  <a:cubicBezTo>
                    <a:pt x="528" y="868"/>
                    <a:pt x="1057" y="793"/>
                    <a:pt x="1572" y="730"/>
                  </a:cubicBezTo>
                  <a:lnTo>
                    <a:pt x="3144" y="503"/>
                  </a:lnTo>
                  <a:lnTo>
                    <a:pt x="4716" y="264"/>
                  </a:lnTo>
                  <a:cubicBezTo>
                    <a:pt x="5244" y="189"/>
                    <a:pt x="5772" y="101"/>
                    <a:pt x="62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3" name="Google Shape;10033;p59"/>
            <p:cNvSpPr/>
            <p:nvPr/>
          </p:nvSpPr>
          <p:spPr>
            <a:xfrm>
              <a:off x="7473840" y="4089272"/>
              <a:ext cx="241705" cy="33805"/>
            </a:xfrm>
            <a:custGeom>
              <a:avLst/>
              <a:gdLst/>
              <a:ahLst/>
              <a:cxnLst/>
              <a:rect l="l" t="t" r="r" b="b"/>
              <a:pathLst>
                <a:path w="4955" h="693" extrusionOk="0">
                  <a:moveTo>
                    <a:pt x="4954" y="1"/>
                  </a:moveTo>
                  <a:lnTo>
                    <a:pt x="4954" y="1"/>
                  </a:lnTo>
                  <a:cubicBezTo>
                    <a:pt x="4540" y="51"/>
                    <a:pt x="4125" y="102"/>
                    <a:pt x="3710" y="152"/>
                  </a:cubicBezTo>
                  <a:cubicBezTo>
                    <a:pt x="3295" y="202"/>
                    <a:pt x="2880" y="252"/>
                    <a:pt x="2477" y="303"/>
                  </a:cubicBezTo>
                  <a:cubicBezTo>
                    <a:pt x="2062" y="353"/>
                    <a:pt x="1647" y="416"/>
                    <a:pt x="1232" y="479"/>
                  </a:cubicBezTo>
                  <a:cubicBezTo>
                    <a:pt x="817" y="542"/>
                    <a:pt x="415" y="617"/>
                    <a:pt x="0" y="693"/>
                  </a:cubicBezTo>
                  <a:cubicBezTo>
                    <a:pt x="415" y="642"/>
                    <a:pt x="830" y="605"/>
                    <a:pt x="1245" y="554"/>
                  </a:cubicBezTo>
                  <a:cubicBezTo>
                    <a:pt x="1660" y="504"/>
                    <a:pt x="2075" y="441"/>
                    <a:pt x="2490" y="391"/>
                  </a:cubicBezTo>
                  <a:cubicBezTo>
                    <a:pt x="2892" y="328"/>
                    <a:pt x="3307" y="278"/>
                    <a:pt x="3722" y="215"/>
                  </a:cubicBezTo>
                  <a:cubicBezTo>
                    <a:pt x="4137" y="139"/>
                    <a:pt x="4540" y="76"/>
                    <a:pt x="495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4" name="Google Shape;10034;p59"/>
            <p:cNvSpPr/>
            <p:nvPr/>
          </p:nvSpPr>
          <p:spPr>
            <a:xfrm>
              <a:off x="7793393" y="3934102"/>
              <a:ext cx="168096" cy="27024"/>
            </a:xfrm>
            <a:custGeom>
              <a:avLst/>
              <a:gdLst/>
              <a:ahLst/>
              <a:cxnLst/>
              <a:rect l="l" t="t" r="r" b="b"/>
              <a:pathLst>
                <a:path w="3446" h="554" extrusionOk="0">
                  <a:moveTo>
                    <a:pt x="3446" y="1"/>
                  </a:moveTo>
                  <a:lnTo>
                    <a:pt x="3446" y="1"/>
                  </a:lnTo>
                  <a:cubicBezTo>
                    <a:pt x="3157" y="26"/>
                    <a:pt x="2868" y="63"/>
                    <a:pt x="2578" y="114"/>
                  </a:cubicBezTo>
                  <a:cubicBezTo>
                    <a:pt x="2289" y="151"/>
                    <a:pt x="2000" y="202"/>
                    <a:pt x="1711" y="239"/>
                  </a:cubicBezTo>
                  <a:cubicBezTo>
                    <a:pt x="1421" y="290"/>
                    <a:pt x="1145" y="340"/>
                    <a:pt x="856" y="390"/>
                  </a:cubicBezTo>
                  <a:cubicBezTo>
                    <a:pt x="566" y="441"/>
                    <a:pt x="277" y="491"/>
                    <a:pt x="0" y="554"/>
                  </a:cubicBezTo>
                  <a:cubicBezTo>
                    <a:pt x="290" y="529"/>
                    <a:pt x="579" y="491"/>
                    <a:pt x="856" y="453"/>
                  </a:cubicBezTo>
                  <a:cubicBezTo>
                    <a:pt x="1145" y="403"/>
                    <a:pt x="1434" y="353"/>
                    <a:pt x="1723" y="315"/>
                  </a:cubicBezTo>
                  <a:cubicBezTo>
                    <a:pt x="2012" y="265"/>
                    <a:pt x="2302" y="214"/>
                    <a:pt x="2591" y="164"/>
                  </a:cubicBezTo>
                  <a:cubicBezTo>
                    <a:pt x="2868" y="114"/>
                    <a:pt x="3157" y="63"/>
                    <a:pt x="3446"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5" name="Google Shape;10035;p59"/>
            <p:cNvSpPr/>
            <p:nvPr/>
          </p:nvSpPr>
          <p:spPr>
            <a:xfrm>
              <a:off x="7576277" y="3919371"/>
              <a:ext cx="304290" cy="38683"/>
            </a:xfrm>
            <a:custGeom>
              <a:avLst/>
              <a:gdLst/>
              <a:ahLst/>
              <a:cxnLst/>
              <a:rect l="l" t="t" r="r" b="b"/>
              <a:pathLst>
                <a:path w="6238" h="793" extrusionOk="0">
                  <a:moveTo>
                    <a:pt x="6237" y="1"/>
                  </a:moveTo>
                  <a:lnTo>
                    <a:pt x="6237" y="1"/>
                  </a:lnTo>
                  <a:cubicBezTo>
                    <a:pt x="5709" y="64"/>
                    <a:pt x="5193" y="114"/>
                    <a:pt x="4665" y="177"/>
                  </a:cubicBezTo>
                  <a:lnTo>
                    <a:pt x="3119" y="365"/>
                  </a:lnTo>
                  <a:lnTo>
                    <a:pt x="1559" y="567"/>
                  </a:lnTo>
                  <a:cubicBezTo>
                    <a:pt x="1044" y="642"/>
                    <a:pt x="516" y="717"/>
                    <a:pt x="0" y="793"/>
                  </a:cubicBezTo>
                  <a:cubicBezTo>
                    <a:pt x="528" y="743"/>
                    <a:pt x="1044" y="692"/>
                    <a:pt x="1559" y="629"/>
                  </a:cubicBezTo>
                  <a:lnTo>
                    <a:pt x="3119" y="441"/>
                  </a:lnTo>
                  <a:lnTo>
                    <a:pt x="4678" y="240"/>
                  </a:lnTo>
                  <a:cubicBezTo>
                    <a:pt x="5193" y="164"/>
                    <a:pt x="5709" y="89"/>
                    <a:pt x="62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6" name="Google Shape;10036;p59"/>
            <p:cNvSpPr/>
            <p:nvPr/>
          </p:nvSpPr>
          <p:spPr>
            <a:xfrm>
              <a:off x="7582374" y="3900347"/>
              <a:ext cx="239266" cy="28878"/>
            </a:xfrm>
            <a:custGeom>
              <a:avLst/>
              <a:gdLst/>
              <a:ahLst/>
              <a:cxnLst/>
              <a:rect l="l" t="t" r="r" b="b"/>
              <a:pathLst>
                <a:path w="4905" h="592" extrusionOk="0">
                  <a:moveTo>
                    <a:pt x="4905" y="1"/>
                  </a:moveTo>
                  <a:lnTo>
                    <a:pt x="4905" y="1"/>
                  </a:lnTo>
                  <a:cubicBezTo>
                    <a:pt x="4490" y="39"/>
                    <a:pt x="4088" y="76"/>
                    <a:pt x="3673" y="114"/>
                  </a:cubicBezTo>
                  <a:lnTo>
                    <a:pt x="2453" y="265"/>
                  </a:lnTo>
                  <a:lnTo>
                    <a:pt x="1221" y="416"/>
                  </a:lnTo>
                  <a:cubicBezTo>
                    <a:pt x="818" y="466"/>
                    <a:pt x="416" y="529"/>
                    <a:pt x="1" y="592"/>
                  </a:cubicBezTo>
                  <a:cubicBezTo>
                    <a:pt x="416" y="554"/>
                    <a:pt x="818" y="516"/>
                    <a:pt x="1233" y="479"/>
                  </a:cubicBezTo>
                  <a:lnTo>
                    <a:pt x="2465" y="340"/>
                  </a:lnTo>
                  <a:lnTo>
                    <a:pt x="3685" y="177"/>
                  </a:lnTo>
                  <a:cubicBezTo>
                    <a:pt x="4088" y="127"/>
                    <a:pt x="4503" y="64"/>
                    <a:pt x="49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7" name="Google Shape;10037;p59"/>
            <p:cNvSpPr/>
            <p:nvPr/>
          </p:nvSpPr>
          <p:spPr>
            <a:xfrm>
              <a:off x="6953074" y="3807762"/>
              <a:ext cx="140486" cy="19024"/>
            </a:xfrm>
            <a:custGeom>
              <a:avLst/>
              <a:gdLst/>
              <a:ahLst/>
              <a:cxnLst/>
              <a:rect l="l" t="t" r="r" b="b"/>
              <a:pathLst>
                <a:path w="2880" h="390" extrusionOk="0">
                  <a:moveTo>
                    <a:pt x="0" y="0"/>
                  </a:moveTo>
                  <a:lnTo>
                    <a:pt x="0" y="0"/>
                  </a:lnTo>
                  <a:cubicBezTo>
                    <a:pt x="239" y="38"/>
                    <a:pt x="465" y="76"/>
                    <a:pt x="717" y="113"/>
                  </a:cubicBezTo>
                  <a:lnTo>
                    <a:pt x="1434" y="214"/>
                  </a:lnTo>
                  <a:lnTo>
                    <a:pt x="2163" y="314"/>
                  </a:lnTo>
                  <a:cubicBezTo>
                    <a:pt x="2402" y="340"/>
                    <a:pt x="2641" y="365"/>
                    <a:pt x="2880" y="390"/>
                  </a:cubicBezTo>
                  <a:cubicBezTo>
                    <a:pt x="2641" y="352"/>
                    <a:pt x="2414" y="314"/>
                    <a:pt x="2163" y="277"/>
                  </a:cubicBezTo>
                  <a:lnTo>
                    <a:pt x="1446" y="164"/>
                  </a:lnTo>
                  <a:lnTo>
                    <a:pt x="717" y="76"/>
                  </a:lnTo>
                  <a:cubicBezTo>
                    <a:pt x="478" y="50"/>
                    <a:pt x="239" y="13"/>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8" name="Google Shape;10038;p59"/>
            <p:cNvSpPr/>
            <p:nvPr/>
          </p:nvSpPr>
          <p:spPr>
            <a:xfrm>
              <a:off x="7021121" y="3793616"/>
              <a:ext cx="253997" cy="26439"/>
            </a:xfrm>
            <a:custGeom>
              <a:avLst/>
              <a:gdLst/>
              <a:ahLst/>
              <a:cxnLst/>
              <a:rect l="l" t="t" r="r" b="b"/>
              <a:pathLst>
                <a:path w="5207" h="542" extrusionOk="0">
                  <a:moveTo>
                    <a:pt x="1" y="1"/>
                  </a:moveTo>
                  <a:cubicBezTo>
                    <a:pt x="428" y="64"/>
                    <a:pt x="868" y="114"/>
                    <a:pt x="1296" y="164"/>
                  </a:cubicBezTo>
                  <a:lnTo>
                    <a:pt x="2604" y="303"/>
                  </a:lnTo>
                  <a:lnTo>
                    <a:pt x="3899" y="428"/>
                  </a:lnTo>
                  <a:cubicBezTo>
                    <a:pt x="4339" y="466"/>
                    <a:pt x="4767" y="504"/>
                    <a:pt x="5207" y="542"/>
                  </a:cubicBezTo>
                  <a:cubicBezTo>
                    <a:pt x="4767" y="479"/>
                    <a:pt x="4339" y="428"/>
                    <a:pt x="3899" y="378"/>
                  </a:cubicBezTo>
                  <a:lnTo>
                    <a:pt x="2604" y="240"/>
                  </a:lnTo>
                  <a:lnTo>
                    <a:pt x="1296" y="114"/>
                  </a:lnTo>
                  <a:cubicBezTo>
                    <a:pt x="868" y="76"/>
                    <a:pt x="428" y="39"/>
                    <a:pt x="1"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9" name="Google Shape;10039;p59"/>
            <p:cNvSpPr/>
            <p:nvPr/>
          </p:nvSpPr>
          <p:spPr>
            <a:xfrm>
              <a:off x="7070193" y="3777080"/>
              <a:ext cx="200047" cy="19073"/>
            </a:xfrm>
            <a:custGeom>
              <a:avLst/>
              <a:gdLst/>
              <a:ahLst/>
              <a:cxnLst/>
              <a:rect l="l" t="t" r="r" b="b"/>
              <a:pathLst>
                <a:path w="4101" h="391" extrusionOk="0">
                  <a:moveTo>
                    <a:pt x="1" y="0"/>
                  </a:moveTo>
                  <a:cubicBezTo>
                    <a:pt x="340" y="38"/>
                    <a:pt x="680" y="76"/>
                    <a:pt x="1019" y="114"/>
                  </a:cubicBezTo>
                  <a:lnTo>
                    <a:pt x="2050" y="214"/>
                  </a:lnTo>
                  <a:lnTo>
                    <a:pt x="3069" y="315"/>
                  </a:lnTo>
                  <a:cubicBezTo>
                    <a:pt x="3409" y="340"/>
                    <a:pt x="3748" y="365"/>
                    <a:pt x="4100" y="390"/>
                  </a:cubicBezTo>
                  <a:cubicBezTo>
                    <a:pt x="3761" y="340"/>
                    <a:pt x="3409" y="302"/>
                    <a:pt x="3069" y="264"/>
                  </a:cubicBezTo>
                  <a:lnTo>
                    <a:pt x="2050" y="164"/>
                  </a:lnTo>
                  <a:lnTo>
                    <a:pt x="1019" y="76"/>
                  </a:lnTo>
                  <a:cubicBezTo>
                    <a:pt x="680" y="51"/>
                    <a:pt x="340" y="26"/>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0" name="Google Shape;10040;p59"/>
            <p:cNvSpPr/>
            <p:nvPr/>
          </p:nvSpPr>
          <p:spPr>
            <a:xfrm>
              <a:off x="6981269" y="3693666"/>
              <a:ext cx="832431" cy="52780"/>
            </a:xfrm>
            <a:custGeom>
              <a:avLst/>
              <a:gdLst/>
              <a:ahLst/>
              <a:cxnLst/>
              <a:rect l="l" t="t" r="r" b="b"/>
              <a:pathLst>
                <a:path w="17065" h="1082" extrusionOk="0">
                  <a:moveTo>
                    <a:pt x="11431" y="88"/>
                  </a:moveTo>
                  <a:lnTo>
                    <a:pt x="15518" y="277"/>
                  </a:lnTo>
                  <a:lnTo>
                    <a:pt x="5785" y="968"/>
                  </a:lnTo>
                  <a:lnTo>
                    <a:pt x="1421" y="679"/>
                  </a:lnTo>
                  <a:lnTo>
                    <a:pt x="11431" y="88"/>
                  </a:lnTo>
                  <a:close/>
                  <a:moveTo>
                    <a:pt x="11431" y="0"/>
                  </a:moveTo>
                  <a:lnTo>
                    <a:pt x="0" y="679"/>
                  </a:lnTo>
                  <a:lnTo>
                    <a:pt x="5785" y="1082"/>
                  </a:lnTo>
                  <a:lnTo>
                    <a:pt x="17064" y="252"/>
                  </a:lnTo>
                  <a:lnTo>
                    <a:pt x="11431"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1" name="Google Shape;10041;p59"/>
            <p:cNvSpPr/>
            <p:nvPr/>
          </p:nvSpPr>
          <p:spPr>
            <a:xfrm>
              <a:off x="7933877" y="3744592"/>
              <a:ext cx="425752" cy="312241"/>
            </a:xfrm>
            <a:custGeom>
              <a:avLst/>
              <a:gdLst/>
              <a:ahLst/>
              <a:cxnLst/>
              <a:rect l="l" t="t" r="r" b="b"/>
              <a:pathLst>
                <a:path w="8728" h="6401" extrusionOk="0">
                  <a:moveTo>
                    <a:pt x="8727" y="0"/>
                  </a:moveTo>
                  <a:lnTo>
                    <a:pt x="8727" y="0"/>
                  </a:lnTo>
                  <a:cubicBezTo>
                    <a:pt x="8714" y="50"/>
                    <a:pt x="8689" y="101"/>
                    <a:pt x="8664" y="151"/>
                  </a:cubicBezTo>
                  <a:cubicBezTo>
                    <a:pt x="8639" y="214"/>
                    <a:pt x="8601" y="289"/>
                    <a:pt x="8576" y="352"/>
                  </a:cubicBezTo>
                  <a:cubicBezTo>
                    <a:pt x="8526" y="427"/>
                    <a:pt x="8488" y="503"/>
                    <a:pt x="8438" y="578"/>
                  </a:cubicBezTo>
                  <a:lnTo>
                    <a:pt x="8350" y="704"/>
                  </a:lnTo>
                  <a:cubicBezTo>
                    <a:pt x="8312" y="754"/>
                    <a:pt x="8287" y="792"/>
                    <a:pt x="8249" y="830"/>
                  </a:cubicBezTo>
                  <a:cubicBezTo>
                    <a:pt x="8211" y="880"/>
                    <a:pt x="8174" y="918"/>
                    <a:pt x="8136" y="968"/>
                  </a:cubicBezTo>
                  <a:lnTo>
                    <a:pt x="8023" y="1107"/>
                  </a:lnTo>
                  <a:cubicBezTo>
                    <a:pt x="7935" y="1195"/>
                    <a:pt x="7834" y="1283"/>
                    <a:pt x="7746" y="1371"/>
                  </a:cubicBezTo>
                  <a:cubicBezTo>
                    <a:pt x="7646" y="1471"/>
                    <a:pt x="7532" y="1547"/>
                    <a:pt x="7432" y="1647"/>
                  </a:cubicBezTo>
                  <a:cubicBezTo>
                    <a:pt x="7319" y="1735"/>
                    <a:pt x="7193" y="1823"/>
                    <a:pt x="7080" y="1911"/>
                  </a:cubicBezTo>
                  <a:cubicBezTo>
                    <a:pt x="6816" y="2087"/>
                    <a:pt x="6552" y="2251"/>
                    <a:pt x="6275" y="2389"/>
                  </a:cubicBezTo>
                  <a:cubicBezTo>
                    <a:pt x="6124" y="2465"/>
                    <a:pt x="5986" y="2553"/>
                    <a:pt x="5822" y="2615"/>
                  </a:cubicBezTo>
                  <a:cubicBezTo>
                    <a:pt x="5671" y="2666"/>
                    <a:pt x="5520" y="2754"/>
                    <a:pt x="5357" y="2804"/>
                  </a:cubicBezTo>
                  <a:cubicBezTo>
                    <a:pt x="5043" y="2930"/>
                    <a:pt x="4728" y="3043"/>
                    <a:pt x="4401" y="3131"/>
                  </a:cubicBezTo>
                  <a:cubicBezTo>
                    <a:pt x="4074" y="3219"/>
                    <a:pt x="3735" y="3320"/>
                    <a:pt x="3408" y="3408"/>
                  </a:cubicBezTo>
                  <a:lnTo>
                    <a:pt x="2943" y="3584"/>
                  </a:lnTo>
                  <a:lnTo>
                    <a:pt x="2490" y="3785"/>
                  </a:lnTo>
                  <a:cubicBezTo>
                    <a:pt x="2339" y="3860"/>
                    <a:pt x="2188" y="3923"/>
                    <a:pt x="2062" y="4011"/>
                  </a:cubicBezTo>
                  <a:lnTo>
                    <a:pt x="1861" y="4137"/>
                  </a:lnTo>
                  <a:lnTo>
                    <a:pt x="1761" y="4200"/>
                  </a:lnTo>
                  <a:lnTo>
                    <a:pt x="1660" y="4263"/>
                  </a:lnTo>
                  <a:cubicBezTo>
                    <a:pt x="1534" y="4351"/>
                    <a:pt x="1421" y="4439"/>
                    <a:pt x="1308" y="4539"/>
                  </a:cubicBezTo>
                  <a:cubicBezTo>
                    <a:pt x="1195" y="4640"/>
                    <a:pt x="1094" y="4728"/>
                    <a:pt x="994" y="4829"/>
                  </a:cubicBezTo>
                  <a:cubicBezTo>
                    <a:pt x="893" y="4929"/>
                    <a:pt x="817" y="5030"/>
                    <a:pt x="729" y="5130"/>
                  </a:cubicBezTo>
                  <a:cubicBezTo>
                    <a:pt x="654" y="5218"/>
                    <a:pt x="579" y="5319"/>
                    <a:pt x="516" y="5420"/>
                  </a:cubicBezTo>
                  <a:cubicBezTo>
                    <a:pt x="415" y="5583"/>
                    <a:pt x="314" y="5747"/>
                    <a:pt x="214" y="5923"/>
                  </a:cubicBezTo>
                  <a:cubicBezTo>
                    <a:pt x="138" y="6074"/>
                    <a:pt x="88" y="6199"/>
                    <a:pt x="50" y="6275"/>
                  </a:cubicBezTo>
                  <a:lnTo>
                    <a:pt x="0" y="6400"/>
                  </a:lnTo>
                  <a:lnTo>
                    <a:pt x="63" y="6275"/>
                  </a:lnTo>
                  <a:cubicBezTo>
                    <a:pt x="101" y="6199"/>
                    <a:pt x="164" y="6086"/>
                    <a:pt x="239" y="5948"/>
                  </a:cubicBezTo>
                  <a:cubicBezTo>
                    <a:pt x="340" y="5772"/>
                    <a:pt x="440" y="5608"/>
                    <a:pt x="553" y="5457"/>
                  </a:cubicBezTo>
                  <a:cubicBezTo>
                    <a:pt x="616" y="5357"/>
                    <a:pt x="692" y="5269"/>
                    <a:pt x="780" y="5168"/>
                  </a:cubicBezTo>
                  <a:cubicBezTo>
                    <a:pt x="855" y="5080"/>
                    <a:pt x="943" y="4980"/>
                    <a:pt x="1044" y="4892"/>
                  </a:cubicBezTo>
                  <a:cubicBezTo>
                    <a:pt x="1144" y="4791"/>
                    <a:pt x="1245" y="4703"/>
                    <a:pt x="1358" y="4615"/>
                  </a:cubicBezTo>
                  <a:cubicBezTo>
                    <a:pt x="1471" y="4527"/>
                    <a:pt x="1585" y="4439"/>
                    <a:pt x="1710" y="4351"/>
                  </a:cubicBezTo>
                  <a:lnTo>
                    <a:pt x="1798" y="4288"/>
                  </a:lnTo>
                  <a:lnTo>
                    <a:pt x="1899" y="4225"/>
                  </a:lnTo>
                  <a:lnTo>
                    <a:pt x="2100" y="4112"/>
                  </a:lnTo>
                  <a:cubicBezTo>
                    <a:pt x="2238" y="4036"/>
                    <a:pt x="2377" y="3961"/>
                    <a:pt x="2528" y="3886"/>
                  </a:cubicBezTo>
                  <a:lnTo>
                    <a:pt x="2968" y="3697"/>
                  </a:lnTo>
                  <a:lnTo>
                    <a:pt x="3446" y="3546"/>
                  </a:lnTo>
                  <a:lnTo>
                    <a:pt x="4426" y="3269"/>
                  </a:lnTo>
                  <a:cubicBezTo>
                    <a:pt x="4753" y="3181"/>
                    <a:pt x="5080" y="3068"/>
                    <a:pt x="5407" y="2942"/>
                  </a:cubicBezTo>
                  <a:cubicBezTo>
                    <a:pt x="5558" y="2880"/>
                    <a:pt x="5722" y="2804"/>
                    <a:pt x="5873" y="2729"/>
                  </a:cubicBezTo>
                  <a:cubicBezTo>
                    <a:pt x="6036" y="2666"/>
                    <a:pt x="6174" y="2590"/>
                    <a:pt x="6325" y="2515"/>
                  </a:cubicBezTo>
                  <a:cubicBezTo>
                    <a:pt x="6602" y="2351"/>
                    <a:pt x="6866" y="2188"/>
                    <a:pt x="7130" y="1999"/>
                  </a:cubicBezTo>
                  <a:cubicBezTo>
                    <a:pt x="7256" y="1911"/>
                    <a:pt x="7369" y="1811"/>
                    <a:pt x="7482" y="1723"/>
                  </a:cubicBezTo>
                  <a:cubicBezTo>
                    <a:pt x="7595" y="1635"/>
                    <a:pt x="7696" y="1534"/>
                    <a:pt x="7797" y="1446"/>
                  </a:cubicBezTo>
                  <a:cubicBezTo>
                    <a:pt x="7897" y="1345"/>
                    <a:pt x="7985" y="1257"/>
                    <a:pt x="8073" y="1157"/>
                  </a:cubicBezTo>
                  <a:lnTo>
                    <a:pt x="8186" y="1018"/>
                  </a:lnTo>
                  <a:cubicBezTo>
                    <a:pt x="8224" y="968"/>
                    <a:pt x="8262" y="918"/>
                    <a:pt x="8287" y="880"/>
                  </a:cubicBezTo>
                  <a:cubicBezTo>
                    <a:pt x="8325" y="830"/>
                    <a:pt x="8362" y="780"/>
                    <a:pt x="8388" y="742"/>
                  </a:cubicBezTo>
                  <a:lnTo>
                    <a:pt x="8476" y="616"/>
                  </a:lnTo>
                  <a:cubicBezTo>
                    <a:pt x="8513" y="528"/>
                    <a:pt x="8564" y="453"/>
                    <a:pt x="8601" y="377"/>
                  </a:cubicBezTo>
                  <a:cubicBezTo>
                    <a:pt x="8626" y="302"/>
                    <a:pt x="8664" y="226"/>
                    <a:pt x="8677" y="151"/>
                  </a:cubicBezTo>
                  <a:cubicBezTo>
                    <a:pt x="8702" y="101"/>
                    <a:pt x="8714" y="50"/>
                    <a:pt x="8727"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2" name="Google Shape;10042;p59"/>
            <p:cNvSpPr/>
            <p:nvPr/>
          </p:nvSpPr>
          <p:spPr>
            <a:xfrm>
              <a:off x="7885390" y="3801616"/>
              <a:ext cx="157072" cy="259510"/>
            </a:xfrm>
            <a:custGeom>
              <a:avLst/>
              <a:gdLst/>
              <a:ahLst/>
              <a:cxnLst/>
              <a:rect l="l" t="t" r="r" b="b"/>
              <a:pathLst>
                <a:path w="3220" h="5320" extrusionOk="0">
                  <a:moveTo>
                    <a:pt x="1" y="0"/>
                  </a:moveTo>
                  <a:lnTo>
                    <a:pt x="1" y="3634"/>
                  </a:lnTo>
                  <a:cubicBezTo>
                    <a:pt x="1" y="4263"/>
                    <a:pt x="240" y="4867"/>
                    <a:pt x="667" y="5320"/>
                  </a:cubicBezTo>
                  <a:cubicBezTo>
                    <a:pt x="680" y="5282"/>
                    <a:pt x="692" y="5257"/>
                    <a:pt x="705" y="5231"/>
                  </a:cubicBezTo>
                  <a:cubicBezTo>
                    <a:pt x="667" y="5156"/>
                    <a:pt x="617" y="5068"/>
                    <a:pt x="592" y="4993"/>
                  </a:cubicBezTo>
                  <a:lnTo>
                    <a:pt x="516" y="4817"/>
                  </a:lnTo>
                  <a:cubicBezTo>
                    <a:pt x="491" y="4766"/>
                    <a:pt x="466" y="4703"/>
                    <a:pt x="453" y="4653"/>
                  </a:cubicBezTo>
                  <a:cubicBezTo>
                    <a:pt x="416" y="4565"/>
                    <a:pt x="391" y="4464"/>
                    <a:pt x="365" y="4364"/>
                  </a:cubicBezTo>
                  <a:cubicBezTo>
                    <a:pt x="328" y="4213"/>
                    <a:pt x="315" y="4075"/>
                    <a:pt x="303" y="3936"/>
                  </a:cubicBezTo>
                  <a:cubicBezTo>
                    <a:pt x="290" y="3873"/>
                    <a:pt x="290" y="3823"/>
                    <a:pt x="303" y="3773"/>
                  </a:cubicBezTo>
                  <a:cubicBezTo>
                    <a:pt x="303" y="3773"/>
                    <a:pt x="315" y="3823"/>
                    <a:pt x="365" y="3899"/>
                  </a:cubicBezTo>
                  <a:cubicBezTo>
                    <a:pt x="441" y="4012"/>
                    <a:pt x="516" y="4112"/>
                    <a:pt x="592" y="4213"/>
                  </a:cubicBezTo>
                  <a:cubicBezTo>
                    <a:pt x="642" y="4276"/>
                    <a:pt x="705" y="4351"/>
                    <a:pt x="768" y="4414"/>
                  </a:cubicBezTo>
                  <a:lnTo>
                    <a:pt x="868" y="4515"/>
                  </a:lnTo>
                  <a:lnTo>
                    <a:pt x="982" y="4628"/>
                  </a:lnTo>
                  <a:lnTo>
                    <a:pt x="994" y="4640"/>
                  </a:lnTo>
                  <a:cubicBezTo>
                    <a:pt x="1497" y="3710"/>
                    <a:pt x="2264" y="2955"/>
                    <a:pt x="3220" y="2490"/>
                  </a:cubicBezTo>
                  <a:cubicBezTo>
                    <a:pt x="3220" y="2352"/>
                    <a:pt x="3207" y="2201"/>
                    <a:pt x="3207" y="2050"/>
                  </a:cubicBezTo>
                  <a:lnTo>
                    <a:pt x="3207" y="1685"/>
                  </a:lnTo>
                  <a:cubicBezTo>
                    <a:pt x="2503" y="1434"/>
                    <a:pt x="1811" y="1132"/>
                    <a:pt x="1158" y="780"/>
                  </a:cubicBezTo>
                  <a:cubicBezTo>
                    <a:pt x="1158" y="868"/>
                    <a:pt x="1145" y="969"/>
                    <a:pt x="1145" y="1057"/>
                  </a:cubicBezTo>
                  <a:cubicBezTo>
                    <a:pt x="1132" y="1195"/>
                    <a:pt x="1120" y="1333"/>
                    <a:pt x="1107" y="1472"/>
                  </a:cubicBezTo>
                  <a:cubicBezTo>
                    <a:pt x="1095" y="1597"/>
                    <a:pt x="1082" y="1723"/>
                    <a:pt x="1070" y="1836"/>
                  </a:cubicBezTo>
                  <a:cubicBezTo>
                    <a:pt x="1044" y="2063"/>
                    <a:pt x="1019" y="2264"/>
                    <a:pt x="1007" y="2390"/>
                  </a:cubicBezTo>
                  <a:cubicBezTo>
                    <a:pt x="982" y="2528"/>
                    <a:pt x="969" y="2603"/>
                    <a:pt x="969" y="2603"/>
                  </a:cubicBezTo>
                  <a:cubicBezTo>
                    <a:pt x="969" y="2603"/>
                    <a:pt x="956" y="2528"/>
                    <a:pt x="931" y="2390"/>
                  </a:cubicBezTo>
                  <a:cubicBezTo>
                    <a:pt x="906" y="2264"/>
                    <a:pt x="881" y="2063"/>
                    <a:pt x="868" y="1836"/>
                  </a:cubicBezTo>
                  <a:cubicBezTo>
                    <a:pt x="843" y="1597"/>
                    <a:pt x="831" y="1333"/>
                    <a:pt x="818" y="1044"/>
                  </a:cubicBezTo>
                  <a:lnTo>
                    <a:pt x="818" y="604"/>
                  </a:lnTo>
                  <a:lnTo>
                    <a:pt x="818" y="591"/>
                  </a:lnTo>
                  <a:lnTo>
                    <a:pt x="717" y="529"/>
                  </a:lnTo>
                  <a:lnTo>
                    <a:pt x="705" y="780"/>
                  </a:lnTo>
                  <a:cubicBezTo>
                    <a:pt x="692" y="981"/>
                    <a:pt x="680" y="1182"/>
                    <a:pt x="667" y="1384"/>
                  </a:cubicBezTo>
                  <a:cubicBezTo>
                    <a:pt x="655" y="1585"/>
                    <a:pt x="642" y="1761"/>
                    <a:pt x="629" y="1949"/>
                  </a:cubicBezTo>
                  <a:cubicBezTo>
                    <a:pt x="604" y="2126"/>
                    <a:pt x="592" y="2289"/>
                    <a:pt x="579" y="2452"/>
                  </a:cubicBezTo>
                  <a:cubicBezTo>
                    <a:pt x="541" y="2767"/>
                    <a:pt x="504" y="3018"/>
                    <a:pt x="479" y="3207"/>
                  </a:cubicBezTo>
                  <a:cubicBezTo>
                    <a:pt x="453" y="3396"/>
                    <a:pt x="428" y="3496"/>
                    <a:pt x="428" y="3496"/>
                  </a:cubicBezTo>
                  <a:cubicBezTo>
                    <a:pt x="428" y="3496"/>
                    <a:pt x="416" y="3396"/>
                    <a:pt x="378" y="3207"/>
                  </a:cubicBezTo>
                  <a:cubicBezTo>
                    <a:pt x="353" y="3018"/>
                    <a:pt x="328" y="2767"/>
                    <a:pt x="303" y="2452"/>
                  </a:cubicBezTo>
                  <a:cubicBezTo>
                    <a:pt x="240" y="1698"/>
                    <a:pt x="214" y="956"/>
                    <a:pt x="252" y="202"/>
                  </a:cubicBezTo>
                  <a:cubicBezTo>
                    <a:pt x="164" y="139"/>
                    <a:pt x="76" y="63"/>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3" name="Google Shape;10043;p59"/>
            <p:cNvSpPr/>
            <p:nvPr/>
          </p:nvSpPr>
          <p:spPr>
            <a:xfrm>
              <a:off x="8152212" y="3911420"/>
              <a:ext cx="139901" cy="144779"/>
            </a:xfrm>
            <a:custGeom>
              <a:avLst/>
              <a:gdLst/>
              <a:ahLst/>
              <a:cxnLst/>
              <a:rect l="l" t="t" r="r" b="b"/>
              <a:pathLst>
                <a:path w="2868" h="2968" extrusionOk="0">
                  <a:moveTo>
                    <a:pt x="164" y="0"/>
                  </a:moveTo>
                  <a:lnTo>
                    <a:pt x="1" y="51"/>
                  </a:lnTo>
                  <a:cubicBezTo>
                    <a:pt x="164" y="151"/>
                    <a:pt x="303" y="252"/>
                    <a:pt x="441" y="365"/>
                  </a:cubicBezTo>
                  <a:cubicBezTo>
                    <a:pt x="919" y="730"/>
                    <a:pt x="1359" y="1132"/>
                    <a:pt x="1761" y="1572"/>
                  </a:cubicBezTo>
                  <a:cubicBezTo>
                    <a:pt x="2063" y="1886"/>
                    <a:pt x="2340" y="2213"/>
                    <a:pt x="2591" y="2566"/>
                  </a:cubicBezTo>
                  <a:cubicBezTo>
                    <a:pt x="2692" y="2691"/>
                    <a:pt x="2780" y="2830"/>
                    <a:pt x="2868" y="2968"/>
                  </a:cubicBezTo>
                  <a:cubicBezTo>
                    <a:pt x="2792" y="2830"/>
                    <a:pt x="2704" y="2679"/>
                    <a:pt x="2616" y="2540"/>
                  </a:cubicBezTo>
                  <a:cubicBezTo>
                    <a:pt x="2365" y="2188"/>
                    <a:pt x="2101" y="1836"/>
                    <a:pt x="1824" y="1509"/>
                  </a:cubicBezTo>
                  <a:cubicBezTo>
                    <a:pt x="1422" y="1057"/>
                    <a:pt x="982" y="629"/>
                    <a:pt x="516" y="252"/>
                  </a:cubicBezTo>
                  <a:cubicBezTo>
                    <a:pt x="403" y="176"/>
                    <a:pt x="277" y="88"/>
                    <a:pt x="164"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4" name="Google Shape;10044;p59"/>
            <p:cNvSpPr/>
            <p:nvPr/>
          </p:nvSpPr>
          <p:spPr>
            <a:xfrm>
              <a:off x="8315378" y="3281426"/>
              <a:ext cx="161998" cy="1018331"/>
            </a:xfrm>
            <a:custGeom>
              <a:avLst/>
              <a:gdLst/>
              <a:ahLst/>
              <a:cxnLst/>
              <a:rect l="l" t="t" r="r" b="b"/>
              <a:pathLst>
                <a:path w="3321" h="20876" extrusionOk="0">
                  <a:moveTo>
                    <a:pt x="1409" y="3069"/>
                  </a:moveTo>
                  <a:cubicBezTo>
                    <a:pt x="1409" y="3069"/>
                    <a:pt x="1447" y="3283"/>
                    <a:pt x="1484" y="3648"/>
                  </a:cubicBezTo>
                  <a:cubicBezTo>
                    <a:pt x="1535" y="4012"/>
                    <a:pt x="1598" y="4528"/>
                    <a:pt x="1673" y="5144"/>
                  </a:cubicBezTo>
                  <a:cubicBezTo>
                    <a:pt x="1736" y="5760"/>
                    <a:pt x="1824" y="6490"/>
                    <a:pt x="1899" y="7269"/>
                  </a:cubicBezTo>
                  <a:lnTo>
                    <a:pt x="2013" y="8476"/>
                  </a:lnTo>
                  <a:lnTo>
                    <a:pt x="2126" y="9709"/>
                  </a:lnTo>
                  <a:lnTo>
                    <a:pt x="2239" y="10954"/>
                  </a:lnTo>
                  <a:lnTo>
                    <a:pt x="2340" y="12161"/>
                  </a:lnTo>
                  <a:cubicBezTo>
                    <a:pt x="2390" y="12940"/>
                    <a:pt x="2453" y="13670"/>
                    <a:pt x="2490" y="14286"/>
                  </a:cubicBezTo>
                  <a:cubicBezTo>
                    <a:pt x="2541" y="14915"/>
                    <a:pt x="2553" y="15443"/>
                    <a:pt x="2578" y="15807"/>
                  </a:cubicBezTo>
                  <a:cubicBezTo>
                    <a:pt x="2604" y="16172"/>
                    <a:pt x="2604" y="16373"/>
                    <a:pt x="2604" y="16373"/>
                  </a:cubicBezTo>
                  <a:cubicBezTo>
                    <a:pt x="2604" y="16373"/>
                    <a:pt x="2578" y="16160"/>
                    <a:pt x="2541" y="15807"/>
                  </a:cubicBezTo>
                  <a:cubicBezTo>
                    <a:pt x="2490" y="15443"/>
                    <a:pt x="2428" y="14927"/>
                    <a:pt x="2352" y="14298"/>
                  </a:cubicBezTo>
                  <a:cubicBezTo>
                    <a:pt x="2289" y="13682"/>
                    <a:pt x="2201" y="12953"/>
                    <a:pt x="2126" y="12173"/>
                  </a:cubicBezTo>
                  <a:lnTo>
                    <a:pt x="2013" y="10979"/>
                  </a:lnTo>
                  <a:lnTo>
                    <a:pt x="1899" y="9734"/>
                  </a:lnTo>
                  <a:lnTo>
                    <a:pt x="1786" y="8502"/>
                  </a:lnTo>
                  <a:lnTo>
                    <a:pt x="1686" y="7294"/>
                  </a:lnTo>
                  <a:cubicBezTo>
                    <a:pt x="1623" y="6515"/>
                    <a:pt x="1573" y="5785"/>
                    <a:pt x="1535" y="5157"/>
                  </a:cubicBezTo>
                  <a:cubicBezTo>
                    <a:pt x="1484" y="4540"/>
                    <a:pt x="1459" y="4012"/>
                    <a:pt x="1447" y="3648"/>
                  </a:cubicBezTo>
                  <a:cubicBezTo>
                    <a:pt x="1422" y="3283"/>
                    <a:pt x="1409" y="3069"/>
                    <a:pt x="1409" y="3069"/>
                  </a:cubicBezTo>
                  <a:close/>
                  <a:moveTo>
                    <a:pt x="1" y="1"/>
                  </a:moveTo>
                  <a:lnTo>
                    <a:pt x="1" y="1271"/>
                  </a:lnTo>
                  <a:cubicBezTo>
                    <a:pt x="868" y="1585"/>
                    <a:pt x="1107" y="2164"/>
                    <a:pt x="1183" y="2906"/>
                  </a:cubicBezTo>
                  <a:cubicBezTo>
                    <a:pt x="1271" y="3773"/>
                    <a:pt x="1459" y="5873"/>
                    <a:pt x="1648" y="8112"/>
                  </a:cubicBezTo>
                  <a:cubicBezTo>
                    <a:pt x="1937" y="11331"/>
                    <a:pt x="2264" y="14978"/>
                    <a:pt x="2478" y="17103"/>
                  </a:cubicBezTo>
                  <a:cubicBezTo>
                    <a:pt x="2566" y="17995"/>
                    <a:pt x="2440" y="18675"/>
                    <a:pt x="2113" y="19077"/>
                  </a:cubicBezTo>
                  <a:cubicBezTo>
                    <a:pt x="1761" y="19530"/>
                    <a:pt x="1145" y="19769"/>
                    <a:pt x="328" y="19882"/>
                  </a:cubicBezTo>
                  <a:cubicBezTo>
                    <a:pt x="667" y="20070"/>
                    <a:pt x="1371" y="20485"/>
                    <a:pt x="1635" y="20875"/>
                  </a:cubicBezTo>
                  <a:cubicBezTo>
                    <a:pt x="1686" y="20837"/>
                    <a:pt x="1723" y="20812"/>
                    <a:pt x="1774" y="20774"/>
                  </a:cubicBezTo>
                  <a:cubicBezTo>
                    <a:pt x="2076" y="20561"/>
                    <a:pt x="2340" y="20297"/>
                    <a:pt x="2566" y="20007"/>
                  </a:cubicBezTo>
                  <a:cubicBezTo>
                    <a:pt x="2868" y="19618"/>
                    <a:pt x="3069" y="19177"/>
                    <a:pt x="3170" y="18700"/>
                  </a:cubicBezTo>
                  <a:cubicBezTo>
                    <a:pt x="3283" y="18109"/>
                    <a:pt x="3320" y="17518"/>
                    <a:pt x="3258" y="16927"/>
                  </a:cubicBezTo>
                  <a:cubicBezTo>
                    <a:pt x="3258" y="16839"/>
                    <a:pt x="3245" y="16763"/>
                    <a:pt x="3232" y="16688"/>
                  </a:cubicBezTo>
                  <a:lnTo>
                    <a:pt x="3207" y="16424"/>
                  </a:lnTo>
                  <a:lnTo>
                    <a:pt x="3144" y="15908"/>
                  </a:lnTo>
                  <a:cubicBezTo>
                    <a:pt x="3094" y="15556"/>
                    <a:pt x="3056" y="15191"/>
                    <a:pt x="3006" y="14827"/>
                  </a:cubicBezTo>
                  <a:cubicBezTo>
                    <a:pt x="2931" y="14097"/>
                    <a:pt x="2855" y="13343"/>
                    <a:pt x="2767" y="12576"/>
                  </a:cubicBezTo>
                  <a:cubicBezTo>
                    <a:pt x="2679" y="11809"/>
                    <a:pt x="2616" y="11016"/>
                    <a:pt x="2541" y="10237"/>
                  </a:cubicBezTo>
                  <a:cubicBezTo>
                    <a:pt x="2478" y="9457"/>
                    <a:pt x="2402" y="8678"/>
                    <a:pt x="2340" y="7911"/>
                  </a:cubicBezTo>
                  <a:cubicBezTo>
                    <a:pt x="2277" y="7131"/>
                    <a:pt x="2226" y="6376"/>
                    <a:pt x="2176" y="5647"/>
                  </a:cubicBezTo>
                  <a:cubicBezTo>
                    <a:pt x="2113" y="4905"/>
                    <a:pt x="2076" y="4201"/>
                    <a:pt x="2038" y="3522"/>
                  </a:cubicBezTo>
                  <a:lnTo>
                    <a:pt x="2025" y="3270"/>
                  </a:lnTo>
                  <a:lnTo>
                    <a:pt x="2025" y="3145"/>
                  </a:lnTo>
                  <a:lnTo>
                    <a:pt x="2025" y="3120"/>
                  </a:lnTo>
                  <a:lnTo>
                    <a:pt x="2025" y="3094"/>
                  </a:lnTo>
                  <a:lnTo>
                    <a:pt x="2025" y="3031"/>
                  </a:lnTo>
                  <a:lnTo>
                    <a:pt x="2013" y="2906"/>
                  </a:lnTo>
                  <a:lnTo>
                    <a:pt x="2000" y="2805"/>
                  </a:lnTo>
                  <a:cubicBezTo>
                    <a:pt x="2000" y="2730"/>
                    <a:pt x="1975" y="2654"/>
                    <a:pt x="1962" y="2591"/>
                  </a:cubicBezTo>
                  <a:cubicBezTo>
                    <a:pt x="1925" y="2315"/>
                    <a:pt x="1849" y="2038"/>
                    <a:pt x="1736" y="1787"/>
                  </a:cubicBezTo>
                  <a:cubicBezTo>
                    <a:pt x="1560" y="1346"/>
                    <a:pt x="1283" y="944"/>
                    <a:pt x="931" y="617"/>
                  </a:cubicBezTo>
                  <a:cubicBezTo>
                    <a:pt x="667" y="378"/>
                    <a:pt x="353" y="177"/>
                    <a:pt x="26" y="1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5" name="Google Shape;10045;p59"/>
            <p:cNvSpPr/>
            <p:nvPr/>
          </p:nvSpPr>
          <p:spPr>
            <a:xfrm>
              <a:off x="8173090" y="3794884"/>
              <a:ext cx="173608" cy="269900"/>
            </a:xfrm>
            <a:custGeom>
              <a:avLst/>
              <a:gdLst/>
              <a:ahLst/>
              <a:cxnLst/>
              <a:rect l="l" t="t" r="r" b="b"/>
              <a:pathLst>
                <a:path w="3559" h="5533" extrusionOk="0">
                  <a:moveTo>
                    <a:pt x="3559" y="0"/>
                  </a:moveTo>
                  <a:cubicBezTo>
                    <a:pt x="3471" y="101"/>
                    <a:pt x="3396" y="201"/>
                    <a:pt x="3307" y="302"/>
                  </a:cubicBezTo>
                  <a:cubicBezTo>
                    <a:pt x="3333" y="1056"/>
                    <a:pt x="3320" y="1811"/>
                    <a:pt x="3257" y="2578"/>
                  </a:cubicBezTo>
                  <a:cubicBezTo>
                    <a:pt x="3232" y="2892"/>
                    <a:pt x="3194" y="3144"/>
                    <a:pt x="3169" y="3332"/>
                  </a:cubicBezTo>
                  <a:cubicBezTo>
                    <a:pt x="3144" y="3521"/>
                    <a:pt x="3119" y="3622"/>
                    <a:pt x="3119" y="3622"/>
                  </a:cubicBezTo>
                  <a:cubicBezTo>
                    <a:pt x="3119" y="3622"/>
                    <a:pt x="3106" y="3521"/>
                    <a:pt x="3081" y="3332"/>
                  </a:cubicBezTo>
                  <a:cubicBezTo>
                    <a:pt x="3056" y="3144"/>
                    <a:pt x="3018" y="2892"/>
                    <a:pt x="2981" y="2578"/>
                  </a:cubicBezTo>
                  <a:cubicBezTo>
                    <a:pt x="2968" y="2414"/>
                    <a:pt x="2943" y="2251"/>
                    <a:pt x="2930" y="2075"/>
                  </a:cubicBezTo>
                  <a:cubicBezTo>
                    <a:pt x="2918" y="1886"/>
                    <a:pt x="2905" y="1698"/>
                    <a:pt x="2893" y="1509"/>
                  </a:cubicBezTo>
                  <a:cubicBezTo>
                    <a:pt x="2880" y="1308"/>
                    <a:pt x="2867" y="1107"/>
                    <a:pt x="2855" y="905"/>
                  </a:cubicBezTo>
                  <a:lnTo>
                    <a:pt x="2842" y="755"/>
                  </a:lnTo>
                  <a:lnTo>
                    <a:pt x="2729" y="843"/>
                  </a:lnTo>
                  <a:lnTo>
                    <a:pt x="2729" y="1170"/>
                  </a:lnTo>
                  <a:cubicBezTo>
                    <a:pt x="2729" y="1459"/>
                    <a:pt x="2716" y="1735"/>
                    <a:pt x="2691" y="1962"/>
                  </a:cubicBezTo>
                  <a:cubicBezTo>
                    <a:pt x="2666" y="2188"/>
                    <a:pt x="2641" y="2389"/>
                    <a:pt x="2628" y="2515"/>
                  </a:cubicBezTo>
                  <a:cubicBezTo>
                    <a:pt x="2603" y="2653"/>
                    <a:pt x="2591" y="2729"/>
                    <a:pt x="2591" y="2729"/>
                  </a:cubicBezTo>
                  <a:cubicBezTo>
                    <a:pt x="2591" y="2729"/>
                    <a:pt x="2578" y="2653"/>
                    <a:pt x="2553" y="2515"/>
                  </a:cubicBezTo>
                  <a:cubicBezTo>
                    <a:pt x="2540" y="2377"/>
                    <a:pt x="2503" y="2188"/>
                    <a:pt x="2490" y="1962"/>
                  </a:cubicBezTo>
                  <a:cubicBezTo>
                    <a:pt x="2478" y="1849"/>
                    <a:pt x="2452" y="1723"/>
                    <a:pt x="2452" y="1584"/>
                  </a:cubicBezTo>
                  <a:cubicBezTo>
                    <a:pt x="2440" y="1459"/>
                    <a:pt x="2427" y="1320"/>
                    <a:pt x="2415" y="1182"/>
                  </a:cubicBezTo>
                  <a:lnTo>
                    <a:pt x="2415" y="1094"/>
                  </a:lnTo>
                  <a:cubicBezTo>
                    <a:pt x="1673" y="1622"/>
                    <a:pt x="868" y="2025"/>
                    <a:pt x="0" y="2301"/>
                  </a:cubicBezTo>
                  <a:cubicBezTo>
                    <a:pt x="918" y="2993"/>
                    <a:pt x="1710" y="3810"/>
                    <a:pt x="2377" y="4741"/>
                  </a:cubicBezTo>
                  <a:cubicBezTo>
                    <a:pt x="2503" y="4628"/>
                    <a:pt x="2628" y="4502"/>
                    <a:pt x="2754" y="4363"/>
                  </a:cubicBezTo>
                  <a:cubicBezTo>
                    <a:pt x="2830" y="4288"/>
                    <a:pt x="2880" y="4213"/>
                    <a:pt x="2943" y="4125"/>
                  </a:cubicBezTo>
                  <a:cubicBezTo>
                    <a:pt x="3006" y="4049"/>
                    <a:pt x="3056" y="3974"/>
                    <a:pt x="3106" y="3911"/>
                  </a:cubicBezTo>
                  <a:lnTo>
                    <a:pt x="3232" y="3722"/>
                  </a:lnTo>
                  <a:lnTo>
                    <a:pt x="3320" y="3584"/>
                  </a:lnTo>
                  <a:cubicBezTo>
                    <a:pt x="3333" y="3546"/>
                    <a:pt x="3358" y="3508"/>
                    <a:pt x="3370" y="3483"/>
                  </a:cubicBezTo>
                  <a:lnTo>
                    <a:pt x="3383" y="3458"/>
                  </a:lnTo>
                  <a:lnTo>
                    <a:pt x="3383" y="3609"/>
                  </a:lnTo>
                  <a:cubicBezTo>
                    <a:pt x="3383" y="3760"/>
                    <a:pt x="3370" y="3898"/>
                    <a:pt x="3345" y="4037"/>
                  </a:cubicBezTo>
                  <a:cubicBezTo>
                    <a:pt x="3333" y="4137"/>
                    <a:pt x="3320" y="4238"/>
                    <a:pt x="3282" y="4351"/>
                  </a:cubicBezTo>
                  <a:cubicBezTo>
                    <a:pt x="3257" y="4452"/>
                    <a:pt x="3232" y="4577"/>
                    <a:pt x="3182" y="4703"/>
                  </a:cubicBezTo>
                  <a:cubicBezTo>
                    <a:pt x="3081" y="4967"/>
                    <a:pt x="2955" y="5231"/>
                    <a:pt x="2792" y="5483"/>
                  </a:cubicBezTo>
                  <a:lnTo>
                    <a:pt x="2792" y="5495"/>
                  </a:lnTo>
                  <a:lnTo>
                    <a:pt x="2804" y="5533"/>
                  </a:lnTo>
                  <a:cubicBezTo>
                    <a:pt x="3282" y="5068"/>
                    <a:pt x="3546" y="4439"/>
                    <a:pt x="3559" y="3772"/>
                  </a:cubicBezTo>
                  <a:lnTo>
                    <a:pt x="355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6" name="Google Shape;10046;p59"/>
            <p:cNvSpPr/>
            <p:nvPr/>
          </p:nvSpPr>
          <p:spPr>
            <a:xfrm>
              <a:off x="7864561" y="3750690"/>
              <a:ext cx="261363" cy="144194"/>
            </a:xfrm>
            <a:custGeom>
              <a:avLst/>
              <a:gdLst/>
              <a:ahLst/>
              <a:cxnLst/>
              <a:rect l="l" t="t" r="r" b="b"/>
              <a:pathLst>
                <a:path w="5358" h="2956" extrusionOk="0">
                  <a:moveTo>
                    <a:pt x="0" y="1"/>
                  </a:moveTo>
                  <a:lnTo>
                    <a:pt x="0" y="1"/>
                  </a:lnTo>
                  <a:cubicBezTo>
                    <a:pt x="13" y="51"/>
                    <a:pt x="25" y="89"/>
                    <a:pt x="38" y="126"/>
                  </a:cubicBezTo>
                  <a:cubicBezTo>
                    <a:pt x="88" y="240"/>
                    <a:pt x="151" y="353"/>
                    <a:pt x="227" y="441"/>
                  </a:cubicBezTo>
                  <a:cubicBezTo>
                    <a:pt x="503" y="768"/>
                    <a:pt x="818" y="1057"/>
                    <a:pt x="1182" y="1271"/>
                  </a:cubicBezTo>
                  <a:cubicBezTo>
                    <a:pt x="1673" y="1598"/>
                    <a:pt x="2188" y="1874"/>
                    <a:pt x="2729" y="2101"/>
                  </a:cubicBezTo>
                  <a:cubicBezTo>
                    <a:pt x="3332" y="2377"/>
                    <a:pt x="3949" y="2604"/>
                    <a:pt x="4590" y="2792"/>
                  </a:cubicBezTo>
                  <a:cubicBezTo>
                    <a:pt x="4753" y="2830"/>
                    <a:pt x="4904" y="2868"/>
                    <a:pt x="5068" y="2931"/>
                  </a:cubicBezTo>
                  <a:lnTo>
                    <a:pt x="5143" y="2956"/>
                  </a:lnTo>
                  <a:lnTo>
                    <a:pt x="5357" y="2905"/>
                  </a:lnTo>
                  <a:cubicBezTo>
                    <a:pt x="5269" y="2868"/>
                    <a:pt x="5194" y="2830"/>
                    <a:pt x="5106" y="2805"/>
                  </a:cubicBezTo>
                  <a:cubicBezTo>
                    <a:pt x="4942" y="2742"/>
                    <a:pt x="4779" y="2692"/>
                    <a:pt x="4615" y="2654"/>
                  </a:cubicBezTo>
                  <a:cubicBezTo>
                    <a:pt x="3986" y="2490"/>
                    <a:pt x="3370" y="2277"/>
                    <a:pt x="2767" y="2013"/>
                  </a:cubicBezTo>
                  <a:cubicBezTo>
                    <a:pt x="2226" y="1786"/>
                    <a:pt x="1710" y="1522"/>
                    <a:pt x="1220" y="1233"/>
                  </a:cubicBezTo>
                  <a:cubicBezTo>
                    <a:pt x="855" y="1019"/>
                    <a:pt x="528" y="755"/>
                    <a:pt x="239" y="441"/>
                  </a:cubicBezTo>
                  <a:cubicBezTo>
                    <a:pt x="164" y="340"/>
                    <a:pt x="101" y="240"/>
                    <a:pt x="50" y="126"/>
                  </a:cubicBezTo>
                  <a:cubicBezTo>
                    <a:pt x="25" y="89"/>
                    <a:pt x="13" y="38"/>
                    <a:pt x="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7" name="Google Shape;10047;p59"/>
            <p:cNvSpPr/>
            <p:nvPr/>
          </p:nvSpPr>
          <p:spPr>
            <a:xfrm>
              <a:off x="8084116" y="3896688"/>
              <a:ext cx="13561" cy="8634"/>
            </a:xfrm>
            <a:custGeom>
              <a:avLst/>
              <a:gdLst/>
              <a:ahLst/>
              <a:cxnLst/>
              <a:rect l="l" t="t" r="r" b="b"/>
              <a:pathLst>
                <a:path w="278" h="177" extrusionOk="0">
                  <a:moveTo>
                    <a:pt x="1" y="0"/>
                  </a:moveTo>
                  <a:cubicBezTo>
                    <a:pt x="1" y="63"/>
                    <a:pt x="1" y="114"/>
                    <a:pt x="1" y="177"/>
                  </a:cubicBezTo>
                  <a:cubicBezTo>
                    <a:pt x="89" y="139"/>
                    <a:pt x="177" y="101"/>
                    <a:pt x="278" y="76"/>
                  </a:cubicBezTo>
                  <a:lnTo>
                    <a:pt x="215" y="63"/>
                  </a:lnTo>
                  <a:lnTo>
                    <a:pt x="1" y="0"/>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8" name="Google Shape;10048;p59"/>
            <p:cNvSpPr/>
            <p:nvPr/>
          </p:nvSpPr>
          <p:spPr>
            <a:xfrm>
              <a:off x="7957144" y="3066599"/>
              <a:ext cx="317216" cy="40097"/>
            </a:xfrm>
            <a:custGeom>
              <a:avLst/>
              <a:gdLst/>
              <a:ahLst/>
              <a:cxnLst/>
              <a:rect l="l" t="t" r="r" b="b"/>
              <a:pathLst>
                <a:path w="6503" h="822" extrusionOk="0">
                  <a:moveTo>
                    <a:pt x="3247" y="1"/>
                  </a:moveTo>
                  <a:cubicBezTo>
                    <a:pt x="3057" y="1"/>
                    <a:pt x="2868" y="86"/>
                    <a:pt x="2742" y="255"/>
                  </a:cubicBezTo>
                  <a:lnTo>
                    <a:pt x="2642" y="419"/>
                  </a:lnTo>
                  <a:lnTo>
                    <a:pt x="2466" y="419"/>
                  </a:lnTo>
                  <a:cubicBezTo>
                    <a:pt x="1560" y="469"/>
                    <a:pt x="491" y="633"/>
                    <a:pt x="1" y="783"/>
                  </a:cubicBezTo>
                  <a:cubicBezTo>
                    <a:pt x="51" y="796"/>
                    <a:pt x="89" y="809"/>
                    <a:pt x="139" y="821"/>
                  </a:cubicBezTo>
                  <a:lnTo>
                    <a:pt x="6376" y="821"/>
                  </a:lnTo>
                  <a:cubicBezTo>
                    <a:pt x="6414" y="809"/>
                    <a:pt x="6464" y="796"/>
                    <a:pt x="6502" y="783"/>
                  </a:cubicBezTo>
                  <a:cubicBezTo>
                    <a:pt x="6012" y="633"/>
                    <a:pt x="4955" y="469"/>
                    <a:pt x="4037" y="419"/>
                  </a:cubicBezTo>
                  <a:lnTo>
                    <a:pt x="3861" y="406"/>
                  </a:lnTo>
                  <a:lnTo>
                    <a:pt x="2705" y="406"/>
                  </a:lnTo>
                  <a:lnTo>
                    <a:pt x="3773" y="268"/>
                  </a:lnTo>
                  <a:lnTo>
                    <a:pt x="3761" y="255"/>
                  </a:lnTo>
                  <a:cubicBezTo>
                    <a:pt x="3629" y="86"/>
                    <a:pt x="3437" y="1"/>
                    <a:pt x="32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9" name="Google Shape;10049;p59"/>
            <p:cNvSpPr/>
            <p:nvPr/>
          </p:nvSpPr>
          <p:spPr>
            <a:xfrm>
              <a:off x="7954120" y="3917566"/>
              <a:ext cx="314094" cy="155803"/>
            </a:xfrm>
            <a:custGeom>
              <a:avLst/>
              <a:gdLst/>
              <a:ahLst/>
              <a:cxnLst/>
              <a:rect l="l" t="t" r="r" b="b"/>
              <a:pathLst>
                <a:path w="6439" h="3194" extrusionOk="0">
                  <a:moveTo>
                    <a:pt x="3760" y="0"/>
                  </a:moveTo>
                  <a:lnTo>
                    <a:pt x="3622" y="38"/>
                  </a:lnTo>
                  <a:cubicBezTo>
                    <a:pt x="3282" y="126"/>
                    <a:pt x="2955" y="239"/>
                    <a:pt x="2628" y="352"/>
                  </a:cubicBezTo>
                  <a:lnTo>
                    <a:pt x="2628" y="490"/>
                  </a:lnTo>
                  <a:lnTo>
                    <a:pt x="2591" y="1333"/>
                  </a:lnTo>
                  <a:cubicBezTo>
                    <a:pt x="2591" y="1534"/>
                    <a:pt x="2578" y="1647"/>
                    <a:pt x="2578" y="1647"/>
                  </a:cubicBezTo>
                  <a:cubicBezTo>
                    <a:pt x="2578" y="1647"/>
                    <a:pt x="2553" y="1534"/>
                    <a:pt x="2528" y="1333"/>
                  </a:cubicBezTo>
                  <a:cubicBezTo>
                    <a:pt x="2515" y="1232"/>
                    <a:pt x="2490" y="1107"/>
                    <a:pt x="2477" y="968"/>
                  </a:cubicBezTo>
                  <a:cubicBezTo>
                    <a:pt x="2452" y="830"/>
                    <a:pt x="2440" y="666"/>
                    <a:pt x="2427" y="503"/>
                  </a:cubicBezTo>
                  <a:lnTo>
                    <a:pt x="2427" y="440"/>
                  </a:lnTo>
                  <a:cubicBezTo>
                    <a:pt x="2314" y="478"/>
                    <a:pt x="2213" y="528"/>
                    <a:pt x="2113" y="578"/>
                  </a:cubicBezTo>
                  <a:cubicBezTo>
                    <a:pt x="2100" y="805"/>
                    <a:pt x="2088" y="1019"/>
                    <a:pt x="2088" y="1207"/>
                  </a:cubicBezTo>
                  <a:cubicBezTo>
                    <a:pt x="2062" y="1496"/>
                    <a:pt x="2050" y="1735"/>
                    <a:pt x="2037" y="1911"/>
                  </a:cubicBezTo>
                  <a:cubicBezTo>
                    <a:pt x="2037" y="2075"/>
                    <a:pt x="2025" y="2175"/>
                    <a:pt x="2025" y="2175"/>
                  </a:cubicBezTo>
                  <a:cubicBezTo>
                    <a:pt x="2025" y="2175"/>
                    <a:pt x="1999" y="2075"/>
                    <a:pt x="1974" y="1911"/>
                  </a:cubicBezTo>
                  <a:cubicBezTo>
                    <a:pt x="1949" y="1823"/>
                    <a:pt x="1937" y="1723"/>
                    <a:pt x="1924" y="1610"/>
                  </a:cubicBezTo>
                  <a:cubicBezTo>
                    <a:pt x="1911" y="1496"/>
                    <a:pt x="1886" y="1358"/>
                    <a:pt x="1874" y="1220"/>
                  </a:cubicBezTo>
                  <a:cubicBezTo>
                    <a:pt x="1861" y="1069"/>
                    <a:pt x="1836" y="918"/>
                    <a:pt x="1836" y="742"/>
                  </a:cubicBezTo>
                  <a:lnTo>
                    <a:pt x="1836" y="717"/>
                  </a:lnTo>
                  <a:cubicBezTo>
                    <a:pt x="1044" y="1132"/>
                    <a:pt x="402" y="1786"/>
                    <a:pt x="0" y="2578"/>
                  </a:cubicBezTo>
                  <a:lnTo>
                    <a:pt x="113" y="2653"/>
                  </a:lnTo>
                  <a:cubicBezTo>
                    <a:pt x="214" y="2716"/>
                    <a:pt x="327" y="2779"/>
                    <a:pt x="440" y="2842"/>
                  </a:cubicBezTo>
                  <a:lnTo>
                    <a:pt x="805" y="2993"/>
                  </a:lnTo>
                  <a:cubicBezTo>
                    <a:pt x="931" y="3031"/>
                    <a:pt x="1069" y="3081"/>
                    <a:pt x="1195" y="3131"/>
                  </a:cubicBezTo>
                  <a:cubicBezTo>
                    <a:pt x="1283" y="3144"/>
                    <a:pt x="1371" y="3169"/>
                    <a:pt x="1459" y="3194"/>
                  </a:cubicBezTo>
                  <a:lnTo>
                    <a:pt x="1421" y="3156"/>
                  </a:lnTo>
                  <a:cubicBezTo>
                    <a:pt x="1346" y="3081"/>
                    <a:pt x="1295" y="2993"/>
                    <a:pt x="1245" y="2905"/>
                  </a:cubicBezTo>
                  <a:cubicBezTo>
                    <a:pt x="1207" y="2842"/>
                    <a:pt x="1195" y="2779"/>
                    <a:pt x="1182" y="2716"/>
                  </a:cubicBezTo>
                  <a:cubicBezTo>
                    <a:pt x="1170" y="2704"/>
                    <a:pt x="1170" y="2678"/>
                    <a:pt x="1182" y="2666"/>
                  </a:cubicBezTo>
                  <a:cubicBezTo>
                    <a:pt x="1170" y="2653"/>
                    <a:pt x="1170" y="2653"/>
                    <a:pt x="1182" y="2653"/>
                  </a:cubicBezTo>
                  <a:cubicBezTo>
                    <a:pt x="1195" y="2653"/>
                    <a:pt x="1207" y="2666"/>
                    <a:pt x="1232" y="2678"/>
                  </a:cubicBezTo>
                  <a:cubicBezTo>
                    <a:pt x="1270" y="2704"/>
                    <a:pt x="1320" y="2716"/>
                    <a:pt x="1371" y="2729"/>
                  </a:cubicBezTo>
                  <a:cubicBezTo>
                    <a:pt x="1446" y="2754"/>
                    <a:pt x="1522" y="2766"/>
                    <a:pt x="1597" y="2779"/>
                  </a:cubicBezTo>
                  <a:cubicBezTo>
                    <a:pt x="1685" y="2792"/>
                    <a:pt x="1773" y="2792"/>
                    <a:pt x="1874" y="2804"/>
                  </a:cubicBezTo>
                  <a:lnTo>
                    <a:pt x="3005" y="2804"/>
                  </a:lnTo>
                  <a:cubicBezTo>
                    <a:pt x="2955" y="2465"/>
                    <a:pt x="2968" y="2125"/>
                    <a:pt x="3056" y="1798"/>
                  </a:cubicBezTo>
                  <a:cubicBezTo>
                    <a:pt x="3240" y="1206"/>
                    <a:pt x="3434" y="450"/>
                    <a:pt x="3515" y="450"/>
                  </a:cubicBezTo>
                  <a:cubicBezTo>
                    <a:pt x="3562" y="450"/>
                    <a:pt x="3571" y="696"/>
                    <a:pt x="3521" y="1358"/>
                  </a:cubicBezTo>
                  <a:cubicBezTo>
                    <a:pt x="3483" y="1811"/>
                    <a:pt x="3886" y="2087"/>
                    <a:pt x="3773" y="2792"/>
                  </a:cubicBezTo>
                  <a:lnTo>
                    <a:pt x="4200" y="2792"/>
                  </a:lnTo>
                  <a:cubicBezTo>
                    <a:pt x="4326" y="2792"/>
                    <a:pt x="4452" y="2792"/>
                    <a:pt x="4565" y="2779"/>
                  </a:cubicBezTo>
                  <a:cubicBezTo>
                    <a:pt x="4628" y="2779"/>
                    <a:pt x="4678" y="2779"/>
                    <a:pt x="4741" y="2766"/>
                  </a:cubicBezTo>
                  <a:cubicBezTo>
                    <a:pt x="4791" y="2766"/>
                    <a:pt x="4841" y="2766"/>
                    <a:pt x="4892" y="2754"/>
                  </a:cubicBezTo>
                  <a:cubicBezTo>
                    <a:pt x="4942" y="2754"/>
                    <a:pt x="4992" y="2741"/>
                    <a:pt x="5043" y="2741"/>
                  </a:cubicBezTo>
                  <a:cubicBezTo>
                    <a:pt x="5093" y="2741"/>
                    <a:pt x="5131" y="2716"/>
                    <a:pt x="5168" y="2716"/>
                  </a:cubicBezTo>
                  <a:cubicBezTo>
                    <a:pt x="5244" y="2691"/>
                    <a:pt x="5319" y="2678"/>
                    <a:pt x="5395" y="2653"/>
                  </a:cubicBezTo>
                  <a:cubicBezTo>
                    <a:pt x="5445" y="2628"/>
                    <a:pt x="5483" y="2603"/>
                    <a:pt x="5533" y="2578"/>
                  </a:cubicBezTo>
                  <a:cubicBezTo>
                    <a:pt x="5546" y="2565"/>
                    <a:pt x="5571" y="2553"/>
                    <a:pt x="5583" y="2540"/>
                  </a:cubicBezTo>
                  <a:cubicBezTo>
                    <a:pt x="5583" y="2565"/>
                    <a:pt x="5583" y="2590"/>
                    <a:pt x="5583" y="2616"/>
                  </a:cubicBezTo>
                  <a:cubicBezTo>
                    <a:pt x="5571" y="2678"/>
                    <a:pt x="5558" y="2754"/>
                    <a:pt x="5533" y="2817"/>
                  </a:cubicBezTo>
                  <a:cubicBezTo>
                    <a:pt x="5483" y="2905"/>
                    <a:pt x="5432" y="2993"/>
                    <a:pt x="5370" y="3081"/>
                  </a:cubicBezTo>
                  <a:lnTo>
                    <a:pt x="5344" y="3106"/>
                  </a:lnTo>
                  <a:cubicBezTo>
                    <a:pt x="5407" y="3093"/>
                    <a:pt x="5458" y="3068"/>
                    <a:pt x="5508" y="3056"/>
                  </a:cubicBezTo>
                  <a:cubicBezTo>
                    <a:pt x="5558" y="3031"/>
                    <a:pt x="5634" y="2993"/>
                    <a:pt x="5696" y="2968"/>
                  </a:cubicBezTo>
                  <a:cubicBezTo>
                    <a:pt x="5772" y="2943"/>
                    <a:pt x="5835" y="2917"/>
                    <a:pt x="5898" y="2892"/>
                  </a:cubicBezTo>
                  <a:cubicBezTo>
                    <a:pt x="5961" y="2854"/>
                    <a:pt x="6011" y="2817"/>
                    <a:pt x="6074" y="2792"/>
                  </a:cubicBezTo>
                  <a:cubicBezTo>
                    <a:pt x="6137" y="2754"/>
                    <a:pt x="6199" y="2729"/>
                    <a:pt x="6250" y="2691"/>
                  </a:cubicBezTo>
                  <a:cubicBezTo>
                    <a:pt x="6300" y="2653"/>
                    <a:pt x="6363" y="2616"/>
                    <a:pt x="6413" y="2578"/>
                  </a:cubicBezTo>
                  <a:lnTo>
                    <a:pt x="6438" y="2565"/>
                  </a:lnTo>
                  <a:cubicBezTo>
                    <a:pt x="5910" y="1836"/>
                    <a:pt x="4867" y="641"/>
                    <a:pt x="37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0" name="Google Shape;10050;p59"/>
            <p:cNvSpPr/>
            <p:nvPr/>
          </p:nvSpPr>
          <p:spPr>
            <a:xfrm>
              <a:off x="7805051" y="3580155"/>
              <a:ext cx="38097" cy="417801"/>
            </a:xfrm>
            <a:custGeom>
              <a:avLst/>
              <a:gdLst/>
              <a:ahLst/>
              <a:cxnLst/>
              <a:rect l="l" t="t" r="r" b="b"/>
              <a:pathLst>
                <a:path w="781" h="8565" extrusionOk="0">
                  <a:moveTo>
                    <a:pt x="780" y="1"/>
                  </a:moveTo>
                  <a:lnTo>
                    <a:pt x="780" y="1"/>
                  </a:lnTo>
                  <a:cubicBezTo>
                    <a:pt x="780" y="1"/>
                    <a:pt x="692" y="529"/>
                    <a:pt x="591" y="1321"/>
                  </a:cubicBezTo>
                  <a:cubicBezTo>
                    <a:pt x="529" y="1724"/>
                    <a:pt x="478" y="2189"/>
                    <a:pt x="428" y="2692"/>
                  </a:cubicBezTo>
                  <a:cubicBezTo>
                    <a:pt x="403" y="2943"/>
                    <a:pt x="378" y="3207"/>
                    <a:pt x="353" y="3472"/>
                  </a:cubicBezTo>
                  <a:lnTo>
                    <a:pt x="277" y="4264"/>
                  </a:lnTo>
                  <a:lnTo>
                    <a:pt x="202" y="5069"/>
                  </a:lnTo>
                  <a:cubicBezTo>
                    <a:pt x="176" y="5333"/>
                    <a:pt x="164" y="5597"/>
                    <a:pt x="139" y="5848"/>
                  </a:cubicBezTo>
                  <a:cubicBezTo>
                    <a:pt x="101" y="6351"/>
                    <a:pt x="76" y="6816"/>
                    <a:pt x="51" y="7219"/>
                  </a:cubicBezTo>
                  <a:cubicBezTo>
                    <a:pt x="13" y="8024"/>
                    <a:pt x="0" y="8564"/>
                    <a:pt x="0" y="8564"/>
                  </a:cubicBezTo>
                  <a:cubicBezTo>
                    <a:pt x="0" y="8564"/>
                    <a:pt x="88" y="8036"/>
                    <a:pt x="189" y="7231"/>
                  </a:cubicBezTo>
                  <a:cubicBezTo>
                    <a:pt x="239" y="6829"/>
                    <a:pt x="302" y="6364"/>
                    <a:pt x="353" y="5861"/>
                  </a:cubicBezTo>
                  <a:cubicBezTo>
                    <a:pt x="378" y="5609"/>
                    <a:pt x="403" y="5358"/>
                    <a:pt x="428" y="5094"/>
                  </a:cubicBezTo>
                  <a:lnTo>
                    <a:pt x="503" y="4289"/>
                  </a:lnTo>
                  <a:lnTo>
                    <a:pt x="579" y="3497"/>
                  </a:lnTo>
                  <a:cubicBezTo>
                    <a:pt x="604" y="3233"/>
                    <a:pt x="617" y="2969"/>
                    <a:pt x="642" y="2717"/>
                  </a:cubicBezTo>
                  <a:cubicBezTo>
                    <a:pt x="679" y="2214"/>
                    <a:pt x="705" y="1749"/>
                    <a:pt x="730" y="1346"/>
                  </a:cubicBezTo>
                  <a:cubicBezTo>
                    <a:pt x="767" y="542"/>
                    <a:pt x="780" y="1"/>
                    <a:pt x="78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1" name="Google Shape;10051;p59"/>
            <p:cNvSpPr/>
            <p:nvPr/>
          </p:nvSpPr>
          <p:spPr>
            <a:xfrm>
              <a:off x="8058361" y="3889322"/>
              <a:ext cx="12341" cy="25805"/>
            </a:xfrm>
            <a:custGeom>
              <a:avLst/>
              <a:gdLst/>
              <a:ahLst/>
              <a:cxnLst/>
              <a:rect l="l" t="t" r="r" b="b"/>
              <a:pathLst>
                <a:path w="253" h="529" extrusionOk="0">
                  <a:moveTo>
                    <a:pt x="13" y="1"/>
                  </a:moveTo>
                  <a:cubicBezTo>
                    <a:pt x="13" y="177"/>
                    <a:pt x="13" y="353"/>
                    <a:pt x="1" y="529"/>
                  </a:cubicBezTo>
                  <a:cubicBezTo>
                    <a:pt x="89" y="491"/>
                    <a:pt x="164" y="466"/>
                    <a:pt x="252" y="428"/>
                  </a:cubicBezTo>
                  <a:cubicBezTo>
                    <a:pt x="240" y="315"/>
                    <a:pt x="240" y="189"/>
                    <a:pt x="227" y="63"/>
                  </a:cubicBezTo>
                  <a:lnTo>
                    <a:pt x="13"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2" name="Google Shape;10052;p59"/>
            <p:cNvSpPr/>
            <p:nvPr/>
          </p:nvSpPr>
          <p:spPr>
            <a:xfrm>
              <a:off x="7730809" y="3269182"/>
              <a:ext cx="209852" cy="1039160"/>
            </a:xfrm>
            <a:custGeom>
              <a:avLst/>
              <a:gdLst/>
              <a:ahLst/>
              <a:cxnLst/>
              <a:rect l="l" t="t" r="r" b="b"/>
              <a:pathLst>
                <a:path w="4302" h="21303" extrusionOk="0">
                  <a:moveTo>
                    <a:pt x="1610" y="3320"/>
                  </a:moveTo>
                  <a:cubicBezTo>
                    <a:pt x="1610" y="3320"/>
                    <a:pt x="1610" y="3534"/>
                    <a:pt x="1585" y="3899"/>
                  </a:cubicBezTo>
                  <a:cubicBezTo>
                    <a:pt x="1573" y="4263"/>
                    <a:pt x="1535" y="4779"/>
                    <a:pt x="1497" y="5408"/>
                  </a:cubicBezTo>
                  <a:cubicBezTo>
                    <a:pt x="1460" y="6036"/>
                    <a:pt x="1409" y="6766"/>
                    <a:pt x="1346" y="7545"/>
                  </a:cubicBezTo>
                  <a:lnTo>
                    <a:pt x="1246" y="8740"/>
                  </a:lnTo>
                  <a:lnTo>
                    <a:pt x="1133" y="9985"/>
                  </a:lnTo>
                  <a:lnTo>
                    <a:pt x="1019" y="11230"/>
                  </a:lnTo>
                  <a:lnTo>
                    <a:pt x="906" y="12424"/>
                  </a:lnTo>
                  <a:cubicBezTo>
                    <a:pt x="831" y="13217"/>
                    <a:pt x="743" y="13933"/>
                    <a:pt x="680" y="14549"/>
                  </a:cubicBezTo>
                  <a:cubicBezTo>
                    <a:pt x="604" y="15178"/>
                    <a:pt x="542" y="15694"/>
                    <a:pt x="491" y="16058"/>
                  </a:cubicBezTo>
                  <a:cubicBezTo>
                    <a:pt x="454" y="16411"/>
                    <a:pt x="416" y="16624"/>
                    <a:pt x="416" y="16624"/>
                  </a:cubicBezTo>
                  <a:cubicBezTo>
                    <a:pt x="416" y="16624"/>
                    <a:pt x="416" y="16411"/>
                    <a:pt x="454" y="16046"/>
                  </a:cubicBezTo>
                  <a:cubicBezTo>
                    <a:pt x="479" y="15681"/>
                    <a:pt x="491" y="15166"/>
                    <a:pt x="542" y="14537"/>
                  </a:cubicBezTo>
                  <a:cubicBezTo>
                    <a:pt x="579" y="13908"/>
                    <a:pt x="630" y="13179"/>
                    <a:pt x="692" y="12399"/>
                  </a:cubicBezTo>
                  <a:lnTo>
                    <a:pt x="793" y="11205"/>
                  </a:lnTo>
                  <a:lnTo>
                    <a:pt x="906" y="9960"/>
                  </a:lnTo>
                  <a:lnTo>
                    <a:pt x="1019" y="8715"/>
                  </a:lnTo>
                  <a:lnTo>
                    <a:pt x="1133" y="7520"/>
                  </a:lnTo>
                  <a:cubicBezTo>
                    <a:pt x="1208" y="6728"/>
                    <a:pt x="1296" y="6011"/>
                    <a:pt x="1359" y="5395"/>
                  </a:cubicBezTo>
                  <a:cubicBezTo>
                    <a:pt x="1434" y="4766"/>
                    <a:pt x="1497" y="4251"/>
                    <a:pt x="1548" y="3886"/>
                  </a:cubicBezTo>
                  <a:cubicBezTo>
                    <a:pt x="1585" y="3534"/>
                    <a:pt x="1610" y="3320"/>
                    <a:pt x="1610" y="3320"/>
                  </a:cubicBezTo>
                  <a:close/>
                  <a:moveTo>
                    <a:pt x="4301" y="0"/>
                  </a:moveTo>
                  <a:cubicBezTo>
                    <a:pt x="2554" y="390"/>
                    <a:pt x="1585" y="1396"/>
                    <a:pt x="1422" y="2993"/>
                  </a:cubicBezTo>
                  <a:cubicBezTo>
                    <a:pt x="1334" y="3861"/>
                    <a:pt x="1158" y="5885"/>
                    <a:pt x="957" y="8212"/>
                  </a:cubicBezTo>
                  <a:cubicBezTo>
                    <a:pt x="667" y="11431"/>
                    <a:pt x="340" y="15078"/>
                    <a:pt x="139" y="17190"/>
                  </a:cubicBezTo>
                  <a:cubicBezTo>
                    <a:pt x="1" y="18498"/>
                    <a:pt x="227" y="19529"/>
                    <a:pt x="793" y="20246"/>
                  </a:cubicBezTo>
                  <a:cubicBezTo>
                    <a:pt x="1133" y="20686"/>
                    <a:pt x="1761" y="21051"/>
                    <a:pt x="2629" y="21302"/>
                  </a:cubicBezTo>
                  <a:cubicBezTo>
                    <a:pt x="2956" y="20925"/>
                    <a:pt x="3333" y="20611"/>
                    <a:pt x="3761" y="20359"/>
                  </a:cubicBezTo>
                  <a:lnTo>
                    <a:pt x="3761" y="20359"/>
                  </a:lnTo>
                  <a:cubicBezTo>
                    <a:pt x="3622" y="20372"/>
                    <a:pt x="3481" y="20378"/>
                    <a:pt x="3338" y="20378"/>
                  </a:cubicBezTo>
                  <a:cubicBezTo>
                    <a:pt x="3195" y="20378"/>
                    <a:pt x="3050" y="20372"/>
                    <a:pt x="2906" y="20359"/>
                  </a:cubicBezTo>
                  <a:cubicBezTo>
                    <a:pt x="2428" y="20359"/>
                    <a:pt x="1963" y="20233"/>
                    <a:pt x="1535" y="20020"/>
                  </a:cubicBezTo>
                  <a:cubicBezTo>
                    <a:pt x="1397" y="19944"/>
                    <a:pt x="1271" y="19831"/>
                    <a:pt x="1158" y="19705"/>
                  </a:cubicBezTo>
                  <a:cubicBezTo>
                    <a:pt x="1120" y="19655"/>
                    <a:pt x="1120" y="19655"/>
                    <a:pt x="1082" y="19605"/>
                  </a:cubicBezTo>
                  <a:cubicBezTo>
                    <a:pt x="1057" y="19567"/>
                    <a:pt x="1032" y="19529"/>
                    <a:pt x="1007" y="19479"/>
                  </a:cubicBezTo>
                  <a:cubicBezTo>
                    <a:pt x="957" y="19403"/>
                    <a:pt x="919" y="19315"/>
                    <a:pt x="894" y="19227"/>
                  </a:cubicBezTo>
                  <a:cubicBezTo>
                    <a:pt x="768" y="18888"/>
                    <a:pt x="718" y="18536"/>
                    <a:pt x="718" y="18184"/>
                  </a:cubicBezTo>
                  <a:cubicBezTo>
                    <a:pt x="718" y="18008"/>
                    <a:pt x="718" y="17831"/>
                    <a:pt x="730" y="17668"/>
                  </a:cubicBezTo>
                  <a:lnTo>
                    <a:pt x="755" y="17178"/>
                  </a:lnTo>
                  <a:lnTo>
                    <a:pt x="818" y="16159"/>
                  </a:lnTo>
                  <a:cubicBezTo>
                    <a:pt x="869" y="15480"/>
                    <a:pt x="919" y="14763"/>
                    <a:pt x="982" y="14046"/>
                  </a:cubicBezTo>
                  <a:cubicBezTo>
                    <a:pt x="1045" y="13330"/>
                    <a:pt x="1107" y="12600"/>
                    <a:pt x="1170" y="11871"/>
                  </a:cubicBezTo>
                  <a:cubicBezTo>
                    <a:pt x="1233" y="11142"/>
                    <a:pt x="1309" y="10412"/>
                    <a:pt x="1384" y="9696"/>
                  </a:cubicBezTo>
                  <a:cubicBezTo>
                    <a:pt x="1460" y="8979"/>
                    <a:pt x="1535" y="8275"/>
                    <a:pt x="1610" y="7583"/>
                  </a:cubicBezTo>
                  <a:cubicBezTo>
                    <a:pt x="1686" y="6904"/>
                    <a:pt x="1774" y="6250"/>
                    <a:pt x="1849" y="5621"/>
                  </a:cubicBezTo>
                  <a:cubicBezTo>
                    <a:pt x="1937" y="5005"/>
                    <a:pt x="2013" y="4414"/>
                    <a:pt x="2101" y="3861"/>
                  </a:cubicBezTo>
                  <a:lnTo>
                    <a:pt x="2214" y="3081"/>
                  </a:lnTo>
                  <a:cubicBezTo>
                    <a:pt x="2227" y="2956"/>
                    <a:pt x="2252" y="2842"/>
                    <a:pt x="2264" y="2717"/>
                  </a:cubicBezTo>
                  <a:cubicBezTo>
                    <a:pt x="2277" y="2654"/>
                    <a:pt x="2302" y="2591"/>
                    <a:pt x="2315" y="2515"/>
                  </a:cubicBezTo>
                  <a:cubicBezTo>
                    <a:pt x="2327" y="2453"/>
                    <a:pt x="2352" y="2402"/>
                    <a:pt x="2365" y="2339"/>
                  </a:cubicBezTo>
                  <a:cubicBezTo>
                    <a:pt x="2453" y="2113"/>
                    <a:pt x="2579" y="1924"/>
                    <a:pt x="2742" y="1774"/>
                  </a:cubicBezTo>
                  <a:cubicBezTo>
                    <a:pt x="2880" y="1648"/>
                    <a:pt x="3031" y="1560"/>
                    <a:pt x="3195" y="1497"/>
                  </a:cubicBezTo>
                  <a:cubicBezTo>
                    <a:pt x="3396" y="1421"/>
                    <a:pt x="3622" y="1371"/>
                    <a:pt x="3849" y="1346"/>
                  </a:cubicBezTo>
                  <a:lnTo>
                    <a:pt x="4075" y="1321"/>
                  </a:lnTo>
                  <a:lnTo>
                    <a:pt x="3861" y="1409"/>
                  </a:lnTo>
                  <a:cubicBezTo>
                    <a:pt x="3648" y="1484"/>
                    <a:pt x="3459" y="1585"/>
                    <a:pt x="3270" y="1711"/>
                  </a:cubicBezTo>
                  <a:cubicBezTo>
                    <a:pt x="2994" y="1874"/>
                    <a:pt x="2792" y="2163"/>
                    <a:pt x="2730" y="2478"/>
                  </a:cubicBezTo>
                  <a:cubicBezTo>
                    <a:pt x="2717" y="2528"/>
                    <a:pt x="2704" y="2578"/>
                    <a:pt x="2704" y="2629"/>
                  </a:cubicBezTo>
                  <a:cubicBezTo>
                    <a:pt x="2692" y="2666"/>
                    <a:pt x="2692" y="2717"/>
                    <a:pt x="2692" y="2780"/>
                  </a:cubicBezTo>
                  <a:lnTo>
                    <a:pt x="2692" y="2805"/>
                  </a:lnTo>
                  <a:cubicBezTo>
                    <a:pt x="2880" y="2126"/>
                    <a:pt x="3409" y="1673"/>
                    <a:pt x="4301" y="1434"/>
                  </a:cubicBezTo>
                  <a:lnTo>
                    <a:pt x="430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3" name="Google Shape;10053;p59"/>
            <p:cNvSpPr/>
            <p:nvPr/>
          </p:nvSpPr>
          <p:spPr>
            <a:xfrm>
              <a:off x="7884805" y="3626789"/>
              <a:ext cx="461898" cy="261363"/>
            </a:xfrm>
            <a:custGeom>
              <a:avLst/>
              <a:gdLst/>
              <a:ahLst/>
              <a:cxnLst/>
              <a:rect l="l" t="t" r="r" b="b"/>
              <a:pathLst>
                <a:path w="9469" h="5358" extrusionOk="0">
                  <a:moveTo>
                    <a:pt x="516" y="1"/>
                  </a:moveTo>
                  <a:cubicBezTo>
                    <a:pt x="340" y="617"/>
                    <a:pt x="0" y="1862"/>
                    <a:pt x="0" y="2679"/>
                  </a:cubicBezTo>
                  <a:lnTo>
                    <a:pt x="0" y="2805"/>
                  </a:lnTo>
                  <a:cubicBezTo>
                    <a:pt x="88" y="2918"/>
                    <a:pt x="189" y="3019"/>
                    <a:pt x="302" y="3107"/>
                  </a:cubicBezTo>
                  <a:cubicBezTo>
                    <a:pt x="315" y="2893"/>
                    <a:pt x="340" y="2679"/>
                    <a:pt x="352" y="2478"/>
                  </a:cubicBezTo>
                  <a:cubicBezTo>
                    <a:pt x="377" y="2277"/>
                    <a:pt x="403" y="2088"/>
                    <a:pt x="440" y="1912"/>
                  </a:cubicBezTo>
                  <a:cubicBezTo>
                    <a:pt x="465" y="1736"/>
                    <a:pt x="503" y="1560"/>
                    <a:pt x="528" y="1409"/>
                  </a:cubicBezTo>
                  <a:cubicBezTo>
                    <a:pt x="566" y="1245"/>
                    <a:pt x="604" y="1107"/>
                    <a:pt x="641" y="981"/>
                  </a:cubicBezTo>
                  <a:cubicBezTo>
                    <a:pt x="667" y="881"/>
                    <a:pt x="692" y="780"/>
                    <a:pt x="729" y="667"/>
                  </a:cubicBezTo>
                  <a:cubicBezTo>
                    <a:pt x="792" y="504"/>
                    <a:pt x="830" y="403"/>
                    <a:pt x="830" y="403"/>
                  </a:cubicBezTo>
                  <a:lnTo>
                    <a:pt x="830" y="692"/>
                  </a:lnTo>
                  <a:cubicBezTo>
                    <a:pt x="830" y="780"/>
                    <a:pt x="830" y="893"/>
                    <a:pt x="830" y="1032"/>
                  </a:cubicBezTo>
                  <a:lnTo>
                    <a:pt x="818" y="1459"/>
                  </a:lnTo>
                  <a:cubicBezTo>
                    <a:pt x="818" y="1774"/>
                    <a:pt x="805" y="2126"/>
                    <a:pt x="792" y="2516"/>
                  </a:cubicBezTo>
                  <a:cubicBezTo>
                    <a:pt x="792" y="2717"/>
                    <a:pt x="780" y="2918"/>
                    <a:pt x="780" y="3119"/>
                  </a:cubicBezTo>
                  <a:lnTo>
                    <a:pt x="767" y="3459"/>
                  </a:lnTo>
                  <a:lnTo>
                    <a:pt x="855" y="3522"/>
                  </a:lnTo>
                  <a:cubicBezTo>
                    <a:pt x="868" y="3283"/>
                    <a:pt x="893" y="3044"/>
                    <a:pt x="918" y="2817"/>
                  </a:cubicBezTo>
                  <a:cubicBezTo>
                    <a:pt x="931" y="2666"/>
                    <a:pt x="956" y="2528"/>
                    <a:pt x="981" y="2402"/>
                  </a:cubicBezTo>
                  <a:cubicBezTo>
                    <a:pt x="1006" y="2264"/>
                    <a:pt x="1031" y="2138"/>
                    <a:pt x="1056" y="2025"/>
                  </a:cubicBezTo>
                  <a:cubicBezTo>
                    <a:pt x="1082" y="1912"/>
                    <a:pt x="1107" y="1811"/>
                    <a:pt x="1132" y="1711"/>
                  </a:cubicBezTo>
                  <a:cubicBezTo>
                    <a:pt x="1144" y="1635"/>
                    <a:pt x="1170" y="1560"/>
                    <a:pt x="1195" y="1484"/>
                  </a:cubicBezTo>
                  <a:cubicBezTo>
                    <a:pt x="1245" y="1359"/>
                    <a:pt x="1270" y="1283"/>
                    <a:pt x="1270" y="1283"/>
                  </a:cubicBezTo>
                  <a:lnTo>
                    <a:pt x="1270" y="1497"/>
                  </a:lnTo>
                  <a:cubicBezTo>
                    <a:pt x="1270" y="1635"/>
                    <a:pt x="1270" y="1824"/>
                    <a:pt x="1258" y="2050"/>
                  </a:cubicBezTo>
                  <a:lnTo>
                    <a:pt x="1245" y="2842"/>
                  </a:lnTo>
                  <a:lnTo>
                    <a:pt x="1232" y="3283"/>
                  </a:lnTo>
                  <a:lnTo>
                    <a:pt x="1220" y="3735"/>
                  </a:lnTo>
                  <a:cubicBezTo>
                    <a:pt x="1861" y="4100"/>
                    <a:pt x="2540" y="4414"/>
                    <a:pt x="3232" y="4666"/>
                  </a:cubicBezTo>
                  <a:cubicBezTo>
                    <a:pt x="3232" y="4414"/>
                    <a:pt x="3244" y="4163"/>
                    <a:pt x="3257" y="3924"/>
                  </a:cubicBezTo>
                  <a:cubicBezTo>
                    <a:pt x="3270" y="3748"/>
                    <a:pt x="3282" y="3572"/>
                    <a:pt x="3295" y="3408"/>
                  </a:cubicBezTo>
                  <a:cubicBezTo>
                    <a:pt x="3307" y="3245"/>
                    <a:pt x="3320" y="3094"/>
                    <a:pt x="3332" y="2943"/>
                  </a:cubicBezTo>
                  <a:cubicBezTo>
                    <a:pt x="3370" y="2654"/>
                    <a:pt x="3395" y="2415"/>
                    <a:pt x="3420" y="2239"/>
                  </a:cubicBezTo>
                  <a:cubicBezTo>
                    <a:pt x="3446" y="2075"/>
                    <a:pt x="3471" y="1975"/>
                    <a:pt x="3471" y="1975"/>
                  </a:cubicBezTo>
                  <a:cubicBezTo>
                    <a:pt x="3471" y="1975"/>
                    <a:pt x="3483" y="2075"/>
                    <a:pt x="3496" y="2239"/>
                  </a:cubicBezTo>
                  <a:cubicBezTo>
                    <a:pt x="3509" y="2415"/>
                    <a:pt x="3534" y="2654"/>
                    <a:pt x="3546" y="2943"/>
                  </a:cubicBezTo>
                  <a:cubicBezTo>
                    <a:pt x="3559" y="3232"/>
                    <a:pt x="3571" y="3572"/>
                    <a:pt x="3584" y="3936"/>
                  </a:cubicBezTo>
                  <a:cubicBezTo>
                    <a:pt x="3584" y="4201"/>
                    <a:pt x="3584" y="4490"/>
                    <a:pt x="3584" y="4779"/>
                  </a:cubicBezTo>
                  <a:lnTo>
                    <a:pt x="3785" y="4842"/>
                  </a:lnTo>
                  <a:lnTo>
                    <a:pt x="3785" y="4603"/>
                  </a:lnTo>
                  <a:lnTo>
                    <a:pt x="3785" y="3911"/>
                  </a:lnTo>
                  <a:cubicBezTo>
                    <a:pt x="3785" y="3685"/>
                    <a:pt x="3785" y="3459"/>
                    <a:pt x="3798" y="3232"/>
                  </a:cubicBezTo>
                  <a:cubicBezTo>
                    <a:pt x="3798" y="2993"/>
                    <a:pt x="3810" y="2780"/>
                    <a:pt x="3823" y="2553"/>
                  </a:cubicBezTo>
                  <a:cubicBezTo>
                    <a:pt x="3823" y="2339"/>
                    <a:pt x="3848" y="2138"/>
                    <a:pt x="3861" y="1925"/>
                  </a:cubicBezTo>
                  <a:cubicBezTo>
                    <a:pt x="3861" y="1723"/>
                    <a:pt x="3886" y="1547"/>
                    <a:pt x="3898" y="1371"/>
                  </a:cubicBezTo>
                  <a:cubicBezTo>
                    <a:pt x="3961" y="680"/>
                    <a:pt x="4024" y="227"/>
                    <a:pt x="4024" y="227"/>
                  </a:cubicBezTo>
                  <a:cubicBezTo>
                    <a:pt x="4024" y="227"/>
                    <a:pt x="4074" y="692"/>
                    <a:pt x="4100" y="1384"/>
                  </a:cubicBezTo>
                  <a:cubicBezTo>
                    <a:pt x="4100" y="1547"/>
                    <a:pt x="4112" y="1736"/>
                    <a:pt x="4112" y="1937"/>
                  </a:cubicBezTo>
                  <a:cubicBezTo>
                    <a:pt x="4125" y="2138"/>
                    <a:pt x="4125" y="2339"/>
                    <a:pt x="4125" y="2566"/>
                  </a:cubicBezTo>
                  <a:cubicBezTo>
                    <a:pt x="4125" y="2792"/>
                    <a:pt x="4125" y="3006"/>
                    <a:pt x="4125" y="3232"/>
                  </a:cubicBezTo>
                  <a:lnTo>
                    <a:pt x="4125" y="3924"/>
                  </a:lnTo>
                  <a:cubicBezTo>
                    <a:pt x="4125" y="4150"/>
                    <a:pt x="4125" y="4377"/>
                    <a:pt x="4125" y="4603"/>
                  </a:cubicBezTo>
                  <a:lnTo>
                    <a:pt x="4125" y="4942"/>
                  </a:lnTo>
                  <a:cubicBezTo>
                    <a:pt x="4225" y="4968"/>
                    <a:pt x="4326" y="5005"/>
                    <a:pt x="4439" y="5030"/>
                  </a:cubicBezTo>
                  <a:cubicBezTo>
                    <a:pt x="4728" y="5106"/>
                    <a:pt x="5017" y="5219"/>
                    <a:pt x="5282" y="5357"/>
                  </a:cubicBezTo>
                  <a:cubicBezTo>
                    <a:pt x="6376" y="5081"/>
                    <a:pt x="7407" y="4578"/>
                    <a:pt x="8300" y="3886"/>
                  </a:cubicBezTo>
                  <a:lnTo>
                    <a:pt x="8300" y="3723"/>
                  </a:lnTo>
                  <a:lnTo>
                    <a:pt x="8287" y="3270"/>
                  </a:lnTo>
                  <a:lnTo>
                    <a:pt x="8274" y="2830"/>
                  </a:lnTo>
                  <a:cubicBezTo>
                    <a:pt x="8274" y="2541"/>
                    <a:pt x="8262" y="2277"/>
                    <a:pt x="8262" y="2038"/>
                  </a:cubicBezTo>
                  <a:cubicBezTo>
                    <a:pt x="8249" y="1811"/>
                    <a:pt x="8262" y="1623"/>
                    <a:pt x="8249" y="1484"/>
                  </a:cubicBezTo>
                  <a:cubicBezTo>
                    <a:pt x="8237" y="1346"/>
                    <a:pt x="8249" y="1271"/>
                    <a:pt x="8249" y="1271"/>
                  </a:cubicBezTo>
                  <a:cubicBezTo>
                    <a:pt x="8249" y="1271"/>
                    <a:pt x="8274" y="1346"/>
                    <a:pt x="8325" y="1472"/>
                  </a:cubicBezTo>
                  <a:cubicBezTo>
                    <a:pt x="8337" y="1547"/>
                    <a:pt x="8350" y="1635"/>
                    <a:pt x="8362" y="1711"/>
                  </a:cubicBezTo>
                  <a:cubicBezTo>
                    <a:pt x="8388" y="1811"/>
                    <a:pt x="8413" y="1912"/>
                    <a:pt x="8438" y="2025"/>
                  </a:cubicBezTo>
                  <a:cubicBezTo>
                    <a:pt x="8463" y="2151"/>
                    <a:pt x="8488" y="2264"/>
                    <a:pt x="8513" y="2402"/>
                  </a:cubicBezTo>
                  <a:cubicBezTo>
                    <a:pt x="8526" y="2528"/>
                    <a:pt x="8551" y="2666"/>
                    <a:pt x="8576" y="2817"/>
                  </a:cubicBezTo>
                  <a:cubicBezTo>
                    <a:pt x="8601" y="3056"/>
                    <a:pt x="8626" y="3320"/>
                    <a:pt x="8639" y="3584"/>
                  </a:cubicBezTo>
                  <a:lnTo>
                    <a:pt x="8727" y="3496"/>
                  </a:lnTo>
                  <a:cubicBezTo>
                    <a:pt x="8727" y="3371"/>
                    <a:pt x="8727" y="3245"/>
                    <a:pt x="8714" y="3119"/>
                  </a:cubicBezTo>
                  <a:lnTo>
                    <a:pt x="8702" y="2516"/>
                  </a:lnTo>
                  <a:lnTo>
                    <a:pt x="8677" y="1459"/>
                  </a:lnTo>
                  <a:cubicBezTo>
                    <a:pt x="8677" y="1296"/>
                    <a:pt x="8677" y="1157"/>
                    <a:pt x="8664" y="1032"/>
                  </a:cubicBezTo>
                  <a:cubicBezTo>
                    <a:pt x="8652" y="906"/>
                    <a:pt x="8664" y="793"/>
                    <a:pt x="8652" y="692"/>
                  </a:cubicBezTo>
                  <a:cubicBezTo>
                    <a:pt x="8652" y="516"/>
                    <a:pt x="8652" y="403"/>
                    <a:pt x="8652" y="403"/>
                  </a:cubicBezTo>
                  <a:cubicBezTo>
                    <a:pt x="8652" y="403"/>
                    <a:pt x="8702" y="504"/>
                    <a:pt x="8752" y="680"/>
                  </a:cubicBezTo>
                  <a:cubicBezTo>
                    <a:pt x="8790" y="780"/>
                    <a:pt x="8828" y="881"/>
                    <a:pt x="8853" y="994"/>
                  </a:cubicBezTo>
                  <a:cubicBezTo>
                    <a:pt x="8891" y="1107"/>
                    <a:pt x="8928" y="1258"/>
                    <a:pt x="8953" y="1409"/>
                  </a:cubicBezTo>
                  <a:cubicBezTo>
                    <a:pt x="8991" y="1560"/>
                    <a:pt x="9029" y="1736"/>
                    <a:pt x="9054" y="1912"/>
                  </a:cubicBezTo>
                  <a:cubicBezTo>
                    <a:pt x="9079" y="2088"/>
                    <a:pt x="9117" y="2277"/>
                    <a:pt x="9129" y="2478"/>
                  </a:cubicBezTo>
                  <a:cubicBezTo>
                    <a:pt x="9155" y="2629"/>
                    <a:pt x="9167" y="2792"/>
                    <a:pt x="9180" y="2968"/>
                  </a:cubicBezTo>
                  <a:cubicBezTo>
                    <a:pt x="9306" y="2792"/>
                    <a:pt x="9394" y="2616"/>
                    <a:pt x="9469" y="2440"/>
                  </a:cubicBezTo>
                  <a:cubicBezTo>
                    <a:pt x="9419" y="1635"/>
                    <a:pt x="9129" y="554"/>
                    <a:pt x="89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4" name="Google Shape;10054;p59"/>
            <p:cNvSpPr/>
            <p:nvPr/>
          </p:nvSpPr>
          <p:spPr>
            <a:xfrm>
              <a:off x="7807490" y="4178832"/>
              <a:ext cx="502434" cy="401313"/>
            </a:xfrm>
            <a:custGeom>
              <a:avLst/>
              <a:gdLst/>
              <a:ahLst/>
              <a:cxnLst/>
              <a:rect l="l" t="t" r="r" b="b"/>
              <a:pathLst>
                <a:path w="10300" h="8227" extrusionOk="0">
                  <a:moveTo>
                    <a:pt x="2314" y="6527"/>
                  </a:moveTo>
                  <a:lnTo>
                    <a:pt x="2981" y="6540"/>
                  </a:lnTo>
                  <a:lnTo>
                    <a:pt x="3647" y="6565"/>
                  </a:lnTo>
                  <a:lnTo>
                    <a:pt x="4414" y="6590"/>
                  </a:lnTo>
                  <a:lnTo>
                    <a:pt x="4804" y="6615"/>
                  </a:lnTo>
                  <a:cubicBezTo>
                    <a:pt x="4930" y="6615"/>
                    <a:pt x="5056" y="6628"/>
                    <a:pt x="5182" y="6640"/>
                  </a:cubicBezTo>
                  <a:cubicBezTo>
                    <a:pt x="5420" y="6653"/>
                    <a:pt x="5647" y="6678"/>
                    <a:pt x="5848" y="6691"/>
                  </a:cubicBezTo>
                  <a:cubicBezTo>
                    <a:pt x="6238" y="6728"/>
                    <a:pt x="6502" y="6779"/>
                    <a:pt x="6502" y="6779"/>
                  </a:cubicBezTo>
                  <a:cubicBezTo>
                    <a:pt x="6502" y="6779"/>
                    <a:pt x="6426" y="6791"/>
                    <a:pt x="6313" y="6804"/>
                  </a:cubicBezTo>
                  <a:cubicBezTo>
                    <a:pt x="6200" y="6829"/>
                    <a:pt x="6037" y="6842"/>
                    <a:pt x="5848" y="6854"/>
                  </a:cubicBezTo>
                  <a:cubicBezTo>
                    <a:pt x="5647" y="6867"/>
                    <a:pt x="5420" y="6879"/>
                    <a:pt x="5169" y="6879"/>
                  </a:cubicBezTo>
                  <a:lnTo>
                    <a:pt x="4792" y="6879"/>
                  </a:lnTo>
                  <a:lnTo>
                    <a:pt x="4402" y="6867"/>
                  </a:lnTo>
                  <a:lnTo>
                    <a:pt x="4012" y="6842"/>
                  </a:lnTo>
                  <a:cubicBezTo>
                    <a:pt x="3886" y="6842"/>
                    <a:pt x="3761" y="6816"/>
                    <a:pt x="3635" y="6804"/>
                  </a:cubicBezTo>
                  <a:cubicBezTo>
                    <a:pt x="3509" y="6791"/>
                    <a:pt x="3396" y="6766"/>
                    <a:pt x="3283" y="6754"/>
                  </a:cubicBezTo>
                  <a:cubicBezTo>
                    <a:pt x="3170" y="6741"/>
                    <a:pt x="3069" y="6716"/>
                    <a:pt x="2968" y="6703"/>
                  </a:cubicBezTo>
                  <a:cubicBezTo>
                    <a:pt x="2767" y="6665"/>
                    <a:pt x="2616" y="6615"/>
                    <a:pt x="2491" y="6577"/>
                  </a:cubicBezTo>
                  <a:cubicBezTo>
                    <a:pt x="2377" y="6552"/>
                    <a:pt x="2314" y="6527"/>
                    <a:pt x="2314" y="6527"/>
                  </a:cubicBezTo>
                  <a:close/>
                  <a:moveTo>
                    <a:pt x="466" y="7143"/>
                  </a:moveTo>
                  <a:lnTo>
                    <a:pt x="541" y="7168"/>
                  </a:lnTo>
                  <a:cubicBezTo>
                    <a:pt x="604" y="7194"/>
                    <a:pt x="680" y="7219"/>
                    <a:pt x="793" y="7244"/>
                  </a:cubicBezTo>
                  <a:cubicBezTo>
                    <a:pt x="894" y="7282"/>
                    <a:pt x="1019" y="7307"/>
                    <a:pt x="1170" y="7332"/>
                  </a:cubicBezTo>
                  <a:cubicBezTo>
                    <a:pt x="1321" y="7370"/>
                    <a:pt x="1485" y="7395"/>
                    <a:pt x="1673" y="7433"/>
                  </a:cubicBezTo>
                  <a:cubicBezTo>
                    <a:pt x="1862" y="7470"/>
                    <a:pt x="2050" y="7495"/>
                    <a:pt x="2264" y="7521"/>
                  </a:cubicBezTo>
                  <a:cubicBezTo>
                    <a:pt x="2478" y="7546"/>
                    <a:pt x="2704" y="7571"/>
                    <a:pt x="2931" y="7596"/>
                  </a:cubicBezTo>
                  <a:cubicBezTo>
                    <a:pt x="3157" y="7621"/>
                    <a:pt x="3396" y="7634"/>
                    <a:pt x="3647" y="7659"/>
                  </a:cubicBezTo>
                  <a:cubicBezTo>
                    <a:pt x="3886" y="7684"/>
                    <a:pt x="4138" y="7684"/>
                    <a:pt x="4377" y="7709"/>
                  </a:cubicBezTo>
                  <a:cubicBezTo>
                    <a:pt x="4628" y="7722"/>
                    <a:pt x="4880" y="7734"/>
                    <a:pt x="5119" y="7747"/>
                  </a:cubicBezTo>
                  <a:lnTo>
                    <a:pt x="5835" y="7772"/>
                  </a:lnTo>
                  <a:lnTo>
                    <a:pt x="7105" y="7822"/>
                  </a:lnTo>
                  <a:lnTo>
                    <a:pt x="8011" y="7860"/>
                  </a:lnTo>
                  <a:cubicBezTo>
                    <a:pt x="8225" y="7873"/>
                    <a:pt x="8350" y="7873"/>
                    <a:pt x="8350" y="7873"/>
                  </a:cubicBezTo>
                  <a:cubicBezTo>
                    <a:pt x="8350" y="7873"/>
                    <a:pt x="8225" y="7885"/>
                    <a:pt x="8011" y="7910"/>
                  </a:cubicBezTo>
                  <a:lnTo>
                    <a:pt x="7621" y="7936"/>
                  </a:lnTo>
                  <a:cubicBezTo>
                    <a:pt x="7458" y="7948"/>
                    <a:pt x="7307" y="7973"/>
                    <a:pt x="7105" y="7973"/>
                  </a:cubicBezTo>
                  <a:cubicBezTo>
                    <a:pt x="6917" y="7986"/>
                    <a:pt x="6716" y="7998"/>
                    <a:pt x="6502" y="7998"/>
                  </a:cubicBezTo>
                  <a:cubicBezTo>
                    <a:pt x="6288" y="8011"/>
                    <a:pt x="6062" y="8011"/>
                    <a:pt x="5835" y="8011"/>
                  </a:cubicBezTo>
                  <a:lnTo>
                    <a:pt x="5106" y="8011"/>
                  </a:lnTo>
                  <a:cubicBezTo>
                    <a:pt x="4867" y="8011"/>
                    <a:pt x="4616" y="7998"/>
                    <a:pt x="4364" y="7986"/>
                  </a:cubicBezTo>
                  <a:cubicBezTo>
                    <a:pt x="4113" y="7961"/>
                    <a:pt x="3874" y="7948"/>
                    <a:pt x="3622" y="7923"/>
                  </a:cubicBezTo>
                  <a:cubicBezTo>
                    <a:pt x="3383" y="7898"/>
                    <a:pt x="3144" y="7873"/>
                    <a:pt x="2905" y="7835"/>
                  </a:cubicBezTo>
                  <a:cubicBezTo>
                    <a:pt x="2679" y="7797"/>
                    <a:pt x="2453" y="7759"/>
                    <a:pt x="2239" y="7722"/>
                  </a:cubicBezTo>
                  <a:cubicBezTo>
                    <a:pt x="2025" y="7684"/>
                    <a:pt x="1824" y="7634"/>
                    <a:pt x="1648" y="7583"/>
                  </a:cubicBezTo>
                  <a:cubicBezTo>
                    <a:pt x="1459" y="7546"/>
                    <a:pt x="1296" y="7495"/>
                    <a:pt x="1158" y="7433"/>
                  </a:cubicBezTo>
                  <a:cubicBezTo>
                    <a:pt x="1007" y="7382"/>
                    <a:pt x="881" y="7345"/>
                    <a:pt x="780" y="7294"/>
                  </a:cubicBezTo>
                  <a:cubicBezTo>
                    <a:pt x="692" y="7269"/>
                    <a:pt x="617" y="7231"/>
                    <a:pt x="541" y="7181"/>
                  </a:cubicBezTo>
                  <a:lnTo>
                    <a:pt x="466" y="7143"/>
                  </a:lnTo>
                  <a:close/>
                  <a:moveTo>
                    <a:pt x="4515" y="1"/>
                  </a:moveTo>
                  <a:lnTo>
                    <a:pt x="4515" y="1045"/>
                  </a:lnTo>
                  <a:lnTo>
                    <a:pt x="4289" y="1145"/>
                  </a:lnTo>
                  <a:cubicBezTo>
                    <a:pt x="3723" y="1409"/>
                    <a:pt x="3170" y="1711"/>
                    <a:pt x="2641" y="2038"/>
                  </a:cubicBezTo>
                  <a:cubicBezTo>
                    <a:pt x="1195" y="2918"/>
                    <a:pt x="1145" y="3346"/>
                    <a:pt x="1145" y="3346"/>
                  </a:cubicBezTo>
                  <a:lnTo>
                    <a:pt x="1145" y="5861"/>
                  </a:lnTo>
                  <a:lnTo>
                    <a:pt x="982" y="5986"/>
                  </a:lnTo>
                  <a:cubicBezTo>
                    <a:pt x="567" y="6288"/>
                    <a:pt x="1" y="6867"/>
                    <a:pt x="1" y="7181"/>
                  </a:cubicBezTo>
                  <a:cubicBezTo>
                    <a:pt x="1" y="7458"/>
                    <a:pt x="479" y="7659"/>
                    <a:pt x="881" y="7772"/>
                  </a:cubicBezTo>
                  <a:cubicBezTo>
                    <a:pt x="1900" y="8074"/>
                    <a:pt x="3723" y="8225"/>
                    <a:pt x="6301" y="8225"/>
                  </a:cubicBezTo>
                  <a:cubicBezTo>
                    <a:pt x="6413" y="8226"/>
                    <a:pt x="6524" y="8226"/>
                    <a:pt x="6636" y="8226"/>
                  </a:cubicBezTo>
                  <a:cubicBezTo>
                    <a:pt x="7857" y="8226"/>
                    <a:pt x="9078" y="8164"/>
                    <a:pt x="10299" y="8049"/>
                  </a:cubicBezTo>
                  <a:cubicBezTo>
                    <a:pt x="10299" y="7571"/>
                    <a:pt x="9847" y="6867"/>
                    <a:pt x="9507" y="6439"/>
                  </a:cubicBezTo>
                  <a:lnTo>
                    <a:pt x="9205" y="6464"/>
                  </a:lnTo>
                  <a:lnTo>
                    <a:pt x="8501" y="6464"/>
                  </a:lnTo>
                  <a:cubicBezTo>
                    <a:pt x="8250" y="6464"/>
                    <a:pt x="7998" y="6464"/>
                    <a:pt x="7722" y="6452"/>
                  </a:cubicBezTo>
                  <a:cubicBezTo>
                    <a:pt x="7168" y="6439"/>
                    <a:pt x="6590" y="6414"/>
                    <a:pt x="6011" y="6389"/>
                  </a:cubicBezTo>
                  <a:cubicBezTo>
                    <a:pt x="5433" y="6351"/>
                    <a:pt x="4855" y="6301"/>
                    <a:pt x="4314" y="6251"/>
                  </a:cubicBezTo>
                  <a:cubicBezTo>
                    <a:pt x="4050" y="6213"/>
                    <a:pt x="3786" y="6188"/>
                    <a:pt x="3534" y="6162"/>
                  </a:cubicBezTo>
                  <a:cubicBezTo>
                    <a:pt x="3283" y="6125"/>
                    <a:pt x="3056" y="6100"/>
                    <a:pt x="2830" y="6074"/>
                  </a:cubicBezTo>
                  <a:cubicBezTo>
                    <a:pt x="2403" y="6012"/>
                    <a:pt x="2050" y="5961"/>
                    <a:pt x="1799" y="5911"/>
                  </a:cubicBezTo>
                  <a:lnTo>
                    <a:pt x="1409" y="5848"/>
                  </a:lnTo>
                  <a:lnTo>
                    <a:pt x="1409" y="5848"/>
                  </a:lnTo>
                  <a:lnTo>
                    <a:pt x="1799" y="5873"/>
                  </a:lnTo>
                  <a:cubicBezTo>
                    <a:pt x="2050" y="5873"/>
                    <a:pt x="2415" y="5886"/>
                    <a:pt x="2843" y="5898"/>
                  </a:cubicBezTo>
                  <a:lnTo>
                    <a:pt x="3547" y="5898"/>
                  </a:lnTo>
                  <a:cubicBezTo>
                    <a:pt x="3786" y="5898"/>
                    <a:pt x="4050" y="5898"/>
                    <a:pt x="4326" y="5886"/>
                  </a:cubicBezTo>
                  <a:cubicBezTo>
                    <a:pt x="4855" y="5873"/>
                    <a:pt x="5433" y="5848"/>
                    <a:pt x="6011" y="5810"/>
                  </a:cubicBezTo>
                  <a:cubicBezTo>
                    <a:pt x="6577" y="5785"/>
                    <a:pt x="7156" y="5735"/>
                    <a:pt x="7684" y="5685"/>
                  </a:cubicBezTo>
                  <a:cubicBezTo>
                    <a:pt x="7961" y="5647"/>
                    <a:pt x="8212" y="5622"/>
                    <a:pt x="8464" y="5597"/>
                  </a:cubicBezTo>
                  <a:cubicBezTo>
                    <a:pt x="8702" y="5559"/>
                    <a:pt x="8929" y="5534"/>
                    <a:pt x="9143" y="5509"/>
                  </a:cubicBezTo>
                  <a:lnTo>
                    <a:pt x="9180" y="5509"/>
                  </a:lnTo>
                  <a:cubicBezTo>
                    <a:pt x="9180" y="4968"/>
                    <a:pt x="9205" y="4176"/>
                    <a:pt x="9231" y="3660"/>
                  </a:cubicBezTo>
                  <a:lnTo>
                    <a:pt x="9029" y="3660"/>
                  </a:lnTo>
                  <a:cubicBezTo>
                    <a:pt x="8828" y="3660"/>
                    <a:pt x="8602" y="3673"/>
                    <a:pt x="8363" y="3673"/>
                  </a:cubicBezTo>
                  <a:lnTo>
                    <a:pt x="7621" y="3673"/>
                  </a:lnTo>
                  <a:cubicBezTo>
                    <a:pt x="7105" y="3673"/>
                    <a:pt x="6552" y="3648"/>
                    <a:pt x="6011" y="3622"/>
                  </a:cubicBezTo>
                  <a:cubicBezTo>
                    <a:pt x="5458" y="3597"/>
                    <a:pt x="4905" y="3560"/>
                    <a:pt x="4389" y="3522"/>
                  </a:cubicBezTo>
                  <a:cubicBezTo>
                    <a:pt x="4138" y="3497"/>
                    <a:pt x="3886" y="3471"/>
                    <a:pt x="3660" y="3446"/>
                  </a:cubicBezTo>
                  <a:cubicBezTo>
                    <a:pt x="3421" y="3421"/>
                    <a:pt x="3195" y="3396"/>
                    <a:pt x="2994" y="3371"/>
                  </a:cubicBezTo>
                  <a:cubicBezTo>
                    <a:pt x="2591" y="3321"/>
                    <a:pt x="2252" y="3270"/>
                    <a:pt x="2013" y="3233"/>
                  </a:cubicBezTo>
                  <a:lnTo>
                    <a:pt x="1635" y="3182"/>
                  </a:lnTo>
                  <a:lnTo>
                    <a:pt x="2013" y="3195"/>
                  </a:lnTo>
                  <a:cubicBezTo>
                    <a:pt x="2252" y="3207"/>
                    <a:pt x="2591" y="3233"/>
                    <a:pt x="3006" y="3233"/>
                  </a:cubicBezTo>
                  <a:cubicBezTo>
                    <a:pt x="3207" y="3233"/>
                    <a:pt x="3434" y="3245"/>
                    <a:pt x="3660" y="3245"/>
                  </a:cubicBezTo>
                  <a:cubicBezTo>
                    <a:pt x="3740" y="3249"/>
                    <a:pt x="3821" y="3251"/>
                    <a:pt x="3903" y="3251"/>
                  </a:cubicBezTo>
                  <a:cubicBezTo>
                    <a:pt x="4067" y="3251"/>
                    <a:pt x="4234" y="3245"/>
                    <a:pt x="4402" y="3245"/>
                  </a:cubicBezTo>
                  <a:cubicBezTo>
                    <a:pt x="4917" y="3245"/>
                    <a:pt x="5458" y="3233"/>
                    <a:pt x="5999" y="3207"/>
                  </a:cubicBezTo>
                  <a:cubicBezTo>
                    <a:pt x="6552" y="3182"/>
                    <a:pt x="7093" y="3145"/>
                    <a:pt x="7608" y="3094"/>
                  </a:cubicBezTo>
                  <a:cubicBezTo>
                    <a:pt x="7860" y="3069"/>
                    <a:pt x="8099" y="3044"/>
                    <a:pt x="8338" y="3019"/>
                  </a:cubicBezTo>
                  <a:cubicBezTo>
                    <a:pt x="8577" y="2994"/>
                    <a:pt x="8791" y="2969"/>
                    <a:pt x="8992" y="2943"/>
                  </a:cubicBezTo>
                  <a:lnTo>
                    <a:pt x="9105" y="2931"/>
                  </a:lnTo>
                  <a:cubicBezTo>
                    <a:pt x="8816" y="2428"/>
                    <a:pt x="8111" y="1724"/>
                    <a:pt x="7709" y="1359"/>
                  </a:cubicBezTo>
                  <a:lnTo>
                    <a:pt x="7608" y="1359"/>
                  </a:lnTo>
                  <a:cubicBezTo>
                    <a:pt x="7282" y="1359"/>
                    <a:pt x="6854" y="1346"/>
                    <a:pt x="6426" y="1309"/>
                  </a:cubicBezTo>
                  <a:cubicBezTo>
                    <a:pt x="5999" y="1271"/>
                    <a:pt x="5584" y="1208"/>
                    <a:pt x="5270" y="1158"/>
                  </a:cubicBezTo>
                  <a:cubicBezTo>
                    <a:pt x="5106" y="1133"/>
                    <a:pt x="4980" y="1095"/>
                    <a:pt x="4892" y="1082"/>
                  </a:cubicBezTo>
                  <a:lnTo>
                    <a:pt x="4741" y="1045"/>
                  </a:lnTo>
                  <a:lnTo>
                    <a:pt x="4892" y="1045"/>
                  </a:lnTo>
                  <a:cubicBezTo>
                    <a:pt x="4980" y="1045"/>
                    <a:pt x="5119" y="1057"/>
                    <a:pt x="5270" y="1057"/>
                  </a:cubicBezTo>
                  <a:cubicBezTo>
                    <a:pt x="5584" y="1057"/>
                    <a:pt x="6011" y="1057"/>
                    <a:pt x="6426" y="1019"/>
                  </a:cubicBezTo>
                  <a:cubicBezTo>
                    <a:pt x="6779" y="994"/>
                    <a:pt x="7143" y="944"/>
                    <a:pt x="7420" y="894"/>
                  </a:cubicBezTo>
                  <a:lnTo>
                    <a:pt x="7420" y="454"/>
                  </a:lnTo>
                  <a:cubicBezTo>
                    <a:pt x="6452" y="366"/>
                    <a:pt x="5471" y="215"/>
                    <a:pt x="45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5" name="Google Shape;10055;p59"/>
            <p:cNvSpPr/>
            <p:nvPr/>
          </p:nvSpPr>
          <p:spPr>
            <a:xfrm>
              <a:off x="7942462" y="3133623"/>
              <a:ext cx="272388" cy="287753"/>
            </a:xfrm>
            <a:custGeom>
              <a:avLst/>
              <a:gdLst/>
              <a:ahLst/>
              <a:cxnLst/>
              <a:rect l="l" t="t" r="r" b="b"/>
              <a:pathLst>
                <a:path w="5584" h="5899" extrusionOk="0">
                  <a:moveTo>
                    <a:pt x="3144" y="2239"/>
                  </a:moveTo>
                  <a:cubicBezTo>
                    <a:pt x="3270" y="2239"/>
                    <a:pt x="3408" y="2239"/>
                    <a:pt x="3534" y="2251"/>
                  </a:cubicBezTo>
                  <a:cubicBezTo>
                    <a:pt x="3785" y="2264"/>
                    <a:pt x="4012" y="2276"/>
                    <a:pt x="4213" y="2289"/>
                  </a:cubicBezTo>
                  <a:cubicBezTo>
                    <a:pt x="4615" y="2327"/>
                    <a:pt x="4879" y="2377"/>
                    <a:pt x="4879" y="2377"/>
                  </a:cubicBezTo>
                  <a:cubicBezTo>
                    <a:pt x="4879" y="2377"/>
                    <a:pt x="4615" y="2415"/>
                    <a:pt x="4213" y="2453"/>
                  </a:cubicBezTo>
                  <a:cubicBezTo>
                    <a:pt x="4012" y="2465"/>
                    <a:pt x="3785" y="2490"/>
                    <a:pt x="3534" y="2490"/>
                  </a:cubicBezTo>
                  <a:cubicBezTo>
                    <a:pt x="3408" y="2490"/>
                    <a:pt x="3270" y="2503"/>
                    <a:pt x="3144" y="2503"/>
                  </a:cubicBezTo>
                  <a:lnTo>
                    <a:pt x="2339" y="2503"/>
                  </a:lnTo>
                  <a:cubicBezTo>
                    <a:pt x="2213" y="2503"/>
                    <a:pt x="2088" y="2503"/>
                    <a:pt x="1962" y="2490"/>
                  </a:cubicBezTo>
                  <a:cubicBezTo>
                    <a:pt x="1710" y="2478"/>
                    <a:pt x="1471" y="2465"/>
                    <a:pt x="1270" y="2453"/>
                  </a:cubicBezTo>
                  <a:cubicBezTo>
                    <a:pt x="868" y="2415"/>
                    <a:pt x="604" y="2377"/>
                    <a:pt x="604" y="2377"/>
                  </a:cubicBezTo>
                  <a:cubicBezTo>
                    <a:pt x="604" y="2377"/>
                    <a:pt x="868" y="2327"/>
                    <a:pt x="1270" y="2289"/>
                  </a:cubicBezTo>
                  <a:cubicBezTo>
                    <a:pt x="1471" y="2276"/>
                    <a:pt x="1710" y="2264"/>
                    <a:pt x="1962" y="2251"/>
                  </a:cubicBezTo>
                  <a:cubicBezTo>
                    <a:pt x="2088" y="2251"/>
                    <a:pt x="2213" y="2239"/>
                    <a:pt x="2339" y="2239"/>
                  </a:cubicBezTo>
                  <a:close/>
                  <a:moveTo>
                    <a:pt x="3144" y="5043"/>
                  </a:moveTo>
                  <a:cubicBezTo>
                    <a:pt x="3270" y="5043"/>
                    <a:pt x="3408" y="5056"/>
                    <a:pt x="3534" y="5056"/>
                  </a:cubicBezTo>
                  <a:cubicBezTo>
                    <a:pt x="3785" y="5068"/>
                    <a:pt x="4012" y="5081"/>
                    <a:pt x="4213" y="5093"/>
                  </a:cubicBezTo>
                  <a:cubicBezTo>
                    <a:pt x="4615" y="5131"/>
                    <a:pt x="4879" y="5181"/>
                    <a:pt x="4879" y="5181"/>
                  </a:cubicBezTo>
                  <a:cubicBezTo>
                    <a:pt x="4879" y="5181"/>
                    <a:pt x="4615" y="5232"/>
                    <a:pt x="4213" y="5257"/>
                  </a:cubicBezTo>
                  <a:cubicBezTo>
                    <a:pt x="4012" y="5282"/>
                    <a:pt x="3785" y="5294"/>
                    <a:pt x="3534" y="5307"/>
                  </a:cubicBezTo>
                  <a:lnTo>
                    <a:pt x="2339" y="5307"/>
                  </a:lnTo>
                  <a:cubicBezTo>
                    <a:pt x="2213" y="5307"/>
                    <a:pt x="2088" y="5307"/>
                    <a:pt x="1962" y="5294"/>
                  </a:cubicBezTo>
                  <a:cubicBezTo>
                    <a:pt x="1710" y="5294"/>
                    <a:pt x="1471" y="5269"/>
                    <a:pt x="1270" y="5257"/>
                  </a:cubicBezTo>
                  <a:cubicBezTo>
                    <a:pt x="868" y="5219"/>
                    <a:pt x="604" y="5181"/>
                    <a:pt x="604" y="5181"/>
                  </a:cubicBezTo>
                  <a:cubicBezTo>
                    <a:pt x="604" y="5181"/>
                    <a:pt x="868" y="5131"/>
                    <a:pt x="1270" y="5106"/>
                  </a:cubicBezTo>
                  <a:cubicBezTo>
                    <a:pt x="1471" y="5081"/>
                    <a:pt x="1710" y="5068"/>
                    <a:pt x="1962" y="5056"/>
                  </a:cubicBezTo>
                  <a:cubicBezTo>
                    <a:pt x="2088" y="5056"/>
                    <a:pt x="2213" y="5043"/>
                    <a:pt x="2339" y="5043"/>
                  </a:cubicBezTo>
                  <a:close/>
                  <a:moveTo>
                    <a:pt x="931" y="0"/>
                  </a:moveTo>
                  <a:cubicBezTo>
                    <a:pt x="931" y="214"/>
                    <a:pt x="994" y="403"/>
                    <a:pt x="1094" y="591"/>
                  </a:cubicBezTo>
                  <a:lnTo>
                    <a:pt x="1572" y="1182"/>
                  </a:lnTo>
                  <a:lnTo>
                    <a:pt x="855" y="1258"/>
                  </a:lnTo>
                  <a:cubicBezTo>
                    <a:pt x="591" y="1296"/>
                    <a:pt x="327" y="1447"/>
                    <a:pt x="327" y="1522"/>
                  </a:cubicBezTo>
                  <a:lnTo>
                    <a:pt x="327" y="4439"/>
                  </a:lnTo>
                  <a:cubicBezTo>
                    <a:pt x="327" y="4942"/>
                    <a:pt x="214" y="5445"/>
                    <a:pt x="0" y="5898"/>
                  </a:cubicBezTo>
                  <a:lnTo>
                    <a:pt x="5143" y="5898"/>
                  </a:lnTo>
                  <a:lnTo>
                    <a:pt x="5420" y="2151"/>
                  </a:lnTo>
                  <a:lnTo>
                    <a:pt x="5583" y="4263"/>
                  </a:lnTo>
                  <a:lnTo>
                    <a:pt x="5583" y="1811"/>
                  </a:lnTo>
                  <a:lnTo>
                    <a:pt x="491" y="1585"/>
                  </a:lnTo>
                  <a:lnTo>
                    <a:pt x="4728" y="1396"/>
                  </a:lnTo>
                  <a:lnTo>
                    <a:pt x="1660" y="1182"/>
                  </a:lnTo>
                  <a:lnTo>
                    <a:pt x="4892" y="956"/>
                  </a:lnTo>
                  <a:cubicBezTo>
                    <a:pt x="4967" y="843"/>
                    <a:pt x="5030" y="730"/>
                    <a:pt x="5080" y="604"/>
                  </a:cubicBezTo>
                  <a:cubicBezTo>
                    <a:pt x="5118" y="516"/>
                    <a:pt x="5131" y="428"/>
                    <a:pt x="5131" y="353"/>
                  </a:cubicBezTo>
                  <a:cubicBezTo>
                    <a:pt x="3722" y="327"/>
                    <a:pt x="2327" y="214"/>
                    <a:pt x="9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6" name="Google Shape;10056;p59"/>
            <p:cNvSpPr/>
            <p:nvPr/>
          </p:nvSpPr>
          <p:spPr>
            <a:xfrm>
              <a:off x="7917292" y="3455668"/>
              <a:ext cx="341119" cy="144194"/>
            </a:xfrm>
            <a:custGeom>
              <a:avLst/>
              <a:gdLst/>
              <a:ahLst/>
              <a:cxnLst/>
              <a:rect l="l" t="t" r="r" b="b"/>
              <a:pathLst>
                <a:path w="6993" h="2956" extrusionOk="0">
                  <a:moveTo>
                    <a:pt x="1208" y="0"/>
                  </a:moveTo>
                  <a:lnTo>
                    <a:pt x="1208" y="0"/>
                  </a:lnTo>
                  <a:cubicBezTo>
                    <a:pt x="1233" y="528"/>
                    <a:pt x="1208" y="1547"/>
                    <a:pt x="579" y="1874"/>
                  </a:cubicBezTo>
                  <a:cubicBezTo>
                    <a:pt x="277" y="2025"/>
                    <a:pt x="76" y="2628"/>
                    <a:pt x="1" y="2955"/>
                  </a:cubicBezTo>
                  <a:lnTo>
                    <a:pt x="6992" y="2955"/>
                  </a:lnTo>
                  <a:cubicBezTo>
                    <a:pt x="6942" y="2666"/>
                    <a:pt x="6866" y="2389"/>
                    <a:pt x="6753" y="2113"/>
                  </a:cubicBezTo>
                  <a:lnTo>
                    <a:pt x="1019" y="1861"/>
                  </a:lnTo>
                  <a:lnTo>
                    <a:pt x="6464" y="1622"/>
                  </a:lnTo>
                  <a:cubicBezTo>
                    <a:pt x="6326" y="1182"/>
                    <a:pt x="6250" y="717"/>
                    <a:pt x="6250" y="252"/>
                  </a:cubicBezTo>
                  <a:cubicBezTo>
                    <a:pt x="4050" y="214"/>
                    <a:pt x="1849" y="51"/>
                    <a:pt x="1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7" name="Google Shape;10057;p59"/>
            <p:cNvSpPr/>
            <p:nvPr/>
          </p:nvSpPr>
          <p:spPr>
            <a:xfrm>
              <a:off x="7711834" y="2825675"/>
              <a:ext cx="806041" cy="1775251"/>
            </a:xfrm>
            <a:custGeom>
              <a:avLst/>
              <a:gdLst/>
              <a:ahLst/>
              <a:cxnLst/>
              <a:rect l="l" t="t" r="r" b="b"/>
              <a:pathLst>
                <a:path w="16524" h="36393" extrusionOk="0">
                  <a:moveTo>
                    <a:pt x="8274" y="4940"/>
                  </a:moveTo>
                  <a:cubicBezTo>
                    <a:pt x="8466" y="4940"/>
                    <a:pt x="8658" y="5025"/>
                    <a:pt x="8790" y="5194"/>
                  </a:cubicBezTo>
                  <a:lnTo>
                    <a:pt x="8790" y="5207"/>
                  </a:lnTo>
                  <a:lnTo>
                    <a:pt x="7721" y="5345"/>
                  </a:lnTo>
                  <a:lnTo>
                    <a:pt x="8890" y="5345"/>
                  </a:lnTo>
                  <a:lnTo>
                    <a:pt x="9066" y="5358"/>
                  </a:lnTo>
                  <a:cubicBezTo>
                    <a:pt x="9972" y="5421"/>
                    <a:pt x="11041" y="5572"/>
                    <a:pt x="11531" y="5722"/>
                  </a:cubicBezTo>
                  <a:cubicBezTo>
                    <a:pt x="11481" y="5735"/>
                    <a:pt x="11443" y="5748"/>
                    <a:pt x="11405" y="5760"/>
                  </a:cubicBezTo>
                  <a:lnTo>
                    <a:pt x="5156" y="5760"/>
                  </a:lnTo>
                  <a:cubicBezTo>
                    <a:pt x="5118" y="5748"/>
                    <a:pt x="5068" y="5735"/>
                    <a:pt x="5030" y="5722"/>
                  </a:cubicBezTo>
                  <a:cubicBezTo>
                    <a:pt x="5520" y="5572"/>
                    <a:pt x="6589" y="5408"/>
                    <a:pt x="7495" y="5358"/>
                  </a:cubicBezTo>
                  <a:lnTo>
                    <a:pt x="7658" y="5358"/>
                  </a:lnTo>
                  <a:lnTo>
                    <a:pt x="7759" y="5194"/>
                  </a:lnTo>
                  <a:cubicBezTo>
                    <a:pt x="7891" y="5025"/>
                    <a:pt x="8083" y="4940"/>
                    <a:pt x="8274" y="4940"/>
                  </a:cubicBezTo>
                  <a:close/>
                  <a:moveTo>
                    <a:pt x="8274" y="416"/>
                  </a:moveTo>
                  <a:cubicBezTo>
                    <a:pt x="9607" y="416"/>
                    <a:pt x="12223" y="2202"/>
                    <a:pt x="12776" y="2654"/>
                  </a:cubicBezTo>
                  <a:cubicBezTo>
                    <a:pt x="13329" y="3119"/>
                    <a:pt x="13631" y="4113"/>
                    <a:pt x="13631" y="5584"/>
                  </a:cubicBezTo>
                  <a:cubicBezTo>
                    <a:pt x="13631" y="6955"/>
                    <a:pt x="14122" y="8300"/>
                    <a:pt x="15014" y="9357"/>
                  </a:cubicBezTo>
                  <a:lnTo>
                    <a:pt x="15052" y="9394"/>
                  </a:lnTo>
                  <a:cubicBezTo>
                    <a:pt x="15329" y="9746"/>
                    <a:pt x="15681" y="11255"/>
                    <a:pt x="15681" y="11771"/>
                  </a:cubicBezTo>
                  <a:cubicBezTo>
                    <a:pt x="15681" y="12048"/>
                    <a:pt x="15605" y="12186"/>
                    <a:pt x="15115" y="12198"/>
                  </a:cubicBezTo>
                  <a:lnTo>
                    <a:pt x="15102" y="12048"/>
                  </a:lnTo>
                  <a:cubicBezTo>
                    <a:pt x="14863" y="9671"/>
                    <a:pt x="13329" y="8904"/>
                    <a:pt x="11871" y="8640"/>
                  </a:cubicBezTo>
                  <a:lnTo>
                    <a:pt x="11871" y="7835"/>
                  </a:lnTo>
                  <a:cubicBezTo>
                    <a:pt x="11871" y="7282"/>
                    <a:pt x="11003" y="7156"/>
                    <a:pt x="11003" y="7156"/>
                  </a:cubicBezTo>
                  <a:cubicBezTo>
                    <a:pt x="11179" y="6867"/>
                    <a:pt x="11267" y="6527"/>
                    <a:pt x="11255" y="6188"/>
                  </a:cubicBezTo>
                  <a:cubicBezTo>
                    <a:pt x="11255" y="6188"/>
                    <a:pt x="12059" y="6175"/>
                    <a:pt x="12059" y="5647"/>
                  </a:cubicBezTo>
                  <a:cubicBezTo>
                    <a:pt x="12059" y="5131"/>
                    <a:pt x="9079" y="4930"/>
                    <a:pt x="9079" y="4930"/>
                  </a:cubicBezTo>
                  <a:cubicBezTo>
                    <a:pt x="8884" y="4654"/>
                    <a:pt x="8579" y="4515"/>
                    <a:pt x="8274" y="4515"/>
                  </a:cubicBezTo>
                  <a:cubicBezTo>
                    <a:pt x="7969" y="4515"/>
                    <a:pt x="7664" y="4654"/>
                    <a:pt x="7469" y="4930"/>
                  </a:cubicBezTo>
                  <a:cubicBezTo>
                    <a:pt x="7469" y="4930"/>
                    <a:pt x="4489" y="5131"/>
                    <a:pt x="4489" y="5647"/>
                  </a:cubicBezTo>
                  <a:cubicBezTo>
                    <a:pt x="4489" y="6163"/>
                    <a:pt x="5294" y="6188"/>
                    <a:pt x="5294" y="6188"/>
                  </a:cubicBezTo>
                  <a:cubicBezTo>
                    <a:pt x="5281" y="6527"/>
                    <a:pt x="5369" y="6867"/>
                    <a:pt x="5546" y="7156"/>
                  </a:cubicBezTo>
                  <a:cubicBezTo>
                    <a:pt x="5546" y="7156"/>
                    <a:pt x="4690" y="7269"/>
                    <a:pt x="4690" y="7835"/>
                  </a:cubicBezTo>
                  <a:lnTo>
                    <a:pt x="4690" y="8678"/>
                  </a:lnTo>
                  <a:cubicBezTo>
                    <a:pt x="3269" y="8979"/>
                    <a:pt x="1672" y="9797"/>
                    <a:pt x="1446" y="12035"/>
                  </a:cubicBezTo>
                  <a:lnTo>
                    <a:pt x="1434" y="12186"/>
                  </a:lnTo>
                  <a:cubicBezTo>
                    <a:pt x="956" y="12186"/>
                    <a:pt x="868" y="12060"/>
                    <a:pt x="868" y="11771"/>
                  </a:cubicBezTo>
                  <a:cubicBezTo>
                    <a:pt x="868" y="11255"/>
                    <a:pt x="1232" y="9746"/>
                    <a:pt x="1509" y="9394"/>
                  </a:cubicBezTo>
                  <a:lnTo>
                    <a:pt x="1547" y="9357"/>
                  </a:lnTo>
                  <a:cubicBezTo>
                    <a:pt x="2427" y="8300"/>
                    <a:pt x="2930" y="6955"/>
                    <a:pt x="2930" y="5584"/>
                  </a:cubicBezTo>
                  <a:cubicBezTo>
                    <a:pt x="2930" y="4113"/>
                    <a:pt x="3219" y="3132"/>
                    <a:pt x="3785" y="2654"/>
                  </a:cubicBezTo>
                  <a:cubicBezTo>
                    <a:pt x="4351" y="2189"/>
                    <a:pt x="6954" y="416"/>
                    <a:pt x="8274" y="416"/>
                  </a:cubicBezTo>
                  <a:close/>
                  <a:moveTo>
                    <a:pt x="5659" y="6313"/>
                  </a:moveTo>
                  <a:lnTo>
                    <a:pt x="5659" y="6313"/>
                  </a:lnTo>
                  <a:cubicBezTo>
                    <a:pt x="7055" y="6515"/>
                    <a:pt x="8463" y="6640"/>
                    <a:pt x="9871" y="6666"/>
                  </a:cubicBezTo>
                  <a:cubicBezTo>
                    <a:pt x="9871" y="6754"/>
                    <a:pt x="9859" y="6842"/>
                    <a:pt x="9821" y="6917"/>
                  </a:cubicBezTo>
                  <a:cubicBezTo>
                    <a:pt x="9771" y="7043"/>
                    <a:pt x="9708" y="7156"/>
                    <a:pt x="9632" y="7269"/>
                  </a:cubicBezTo>
                  <a:lnTo>
                    <a:pt x="6401" y="7495"/>
                  </a:lnTo>
                  <a:lnTo>
                    <a:pt x="9469" y="7722"/>
                  </a:lnTo>
                  <a:lnTo>
                    <a:pt x="5231" y="7898"/>
                  </a:lnTo>
                  <a:lnTo>
                    <a:pt x="10324" y="8124"/>
                  </a:lnTo>
                  <a:lnTo>
                    <a:pt x="10324" y="10576"/>
                  </a:lnTo>
                  <a:lnTo>
                    <a:pt x="10160" y="8464"/>
                  </a:lnTo>
                  <a:lnTo>
                    <a:pt x="9871" y="12211"/>
                  </a:lnTo>
                  <a:lnTo>
                    <a:pt x="4728" y="12211"/>
                  </a:lnTo>
                  <a:cubicBezTo>
                    <a:pt x="4942" y="11758"/>
                    <a:pt x="5055" y="11255"/>
                    <a:pt x="5055" y="10752"/>
                  </a:cubicBezTo>
                  <a:lnTo>
                    <a:pt x="5055" y="7835"/>
                  </a:lnTo>
                  <a:cubicBezTo>
                    <a:pt x="5055" y="7772"/>
                    <a:pt x="5319" y="7621"/>
                    <a:pt x="5596" y="7571"/>
                  </a:cubicBezTo>
                  <a:lnTo>
                    <a:pt x="6313" y="7495"/>
                  </a:lnTo>
                  <a:lnTo>
                    <a:pt x="5835" y="6892"/>
                  </a:lnTo>
                  <a:cubicBezTo>
                    <a:pt x="5722" y="6716"/>
                    <a:pt x="5671" y="6515"/>
                    <a:pt x="5659" y="6313"/>
                  </a:cubicBezTo>
                  <a:close/>
                  <a:moveTo>
                    <a:pt x="5407" y="12915"/>
                  </a:moveTo>
                  <a:lnTo>
                    <a:pt x="5407" y="12915"/>
                  </a:lnTo>
                  <a:cubicBezTo>
                    <a:pt x="6036" y="12966"/>
                    <a:pt x="8262" y="13129"/>
                    <a:pt x="10450" y="13167"/>
                  </a:cubicBezTo>
                  <a:cubicBezTo>
                    <a:pt x="10450" y="13632"/>
                    <a:pt x="10525" y="14097"/>
                    <a:pt x="10676" y="14537"/>
                  </a:cubicBezTo>
                  <a:lnTo>
                    <a:pt x="5231" y="14776"/>
                  </a:lnTo>
                  <a:lnTo>
                    <a:pt x="10965" y="15028"/>
                  </a:lnTo>
                  <a:cubicBezTo>
                    <a:pt x="11066" y="15304"/>
                    <a:pt x="11154" y="15581"/>
                    <a:pt x="11192" y="15870"/>
                  </a:cubicBezTo>
                  <a:lnTo>
                    <a:pt x="4213" y="15870"/>
                  </a:lnTo>
                  <a:cubicBezTo>
                    <a:pt x="4288" y="15543"/>
                    <a:pt x="4477" y="14940"/>
                    <a:pt x="4778" y="14789"/>
                  </a:cubicBezTo>
                  <a:cubicBezTo>
                    <a:pt x="5407" y="14449"/>
                    <a:pt x="5432" y="13443"/>
                    <a:pt x="5407" y="12915"/>
                  </a:cubicBezTo>
                  <a:close/>
                  <a:moveTo>
                    <a:pt x="12449" y="16424"/>
                  </a:moveTo>
                  <a:cubicBezTo>
                    <a:pt x="12613" y="16977"/>
                    <a:pt x="12902" y="18046"/>
                    <a:pt x="12952" y="18863"/>
                  </a:cubicBezTo>
                  <a:cubicBezTo>
                    <a:pt x="12889" y="19039"/>
                    <a:pt x="12814" y="19215"/>
                    <a:pt x="12713" y="19379"/>
                  </a:cubicBezTo>
                  <a:cubicBezTo>
                    <a:pt x="12701" y="19215"/>
                    <a:pt x="12675" y="19052"/>
                    <a:pt x="12663" y="18888"/>
                  </a:cubicBezTo>
                  <a:cubicBezTo>
                    <a:pt x="12638" y="18687"/>
                    <a:pt x="12613" y="18498"/>
                    <a:pt x="12575" y="18322"/>
                  </a:cubicBezTo>
                  <a:cubicBezTo>
                    <a:pt x="12550" y="18146"/>
                    <a:pt x="12512" y="17983"/>
                    <a:pt x="12487" y="17819"/>
                  </a:cubicBezTo>
                  <a:cubicBezTo>
                    <a:pt x="12449" y="17668"/>
                    <a:pt x="12411" y="17530"/>
                    <a:pt x="12386" y="17404"/>
                  </a:cubicBezTo>
                  <a:cubicBezTo>
                    <a:pt x="12349" y="17291"/>
                    <a:pt x="12323" y="17191"/>
                    <a:pt x="12286" y="17090"/>
                  </a:cubicBezTo>
                  <a:cubicBezTo>
                    <a:pt x="12223" y="16914"/>
                    <a:pt x="12185" y="16813"/>
                    <a:pt x="12185" y="16813"/>
                  </a:cubicBezTo>
                  <a:lnTo>
                    <a:pt x="12185" y="17115"/>
                  </a:lnTo>
                  <a:cubicBezTo>
                    <a:pt x="12185" y="17203"/>
                    <a:pt x="12185" y="17316"/>
                    <a:pt x="12185" y="17442"/>
                  </a:cubicBezTo>
                  <a:cubicBezTo>
                    <a:pt x="12198" y="17568"/>
                    <a:pt x="12185" y="17706"/>
                    <a:pt x="12198" y="17870"/>
                  </a:cubicBezTo>
                  <a:lnTo>
                    <a:pt x="12223" y="18939"/>
                  </a:lnTo>
                  <a:lnTo>
                    <a:pt x="12235" y="19530"/>
                  </a:lnTo>
                  <a:cubicBezTo>
                    <a:pt x="12235" y="19655"/>
                    <a:pt x="12248" y="19781"/>
                    <a:pt x="12260" y="19907"/>
                  </a:cubicBezTo>
                  <a:lnTo>
                    <a:pt x="12160" y="19995"/>
                  </a:lnTo>
                  <a:cubicBezTo>
                    <a:pt x="12147" y="19731"/>
                    <a:pt x="12122" y="19479"/>
                    <a:pt x="12097" y="19228"/>
                  </a:cubicBezTo>
                  <a:cubicBezTo>
                    <a:pt x="12084" y="19077"/>
                    <a:pt x="12059" y="18939"/>
                    <a:pt x="12034" y="18813"/>
                  </a:cubicBezTo>
                  <a:cubicBezTo>
                    <a:pt x="12022" y="18674"/>
                    <a:pt x="11996" y="18561"/>
                    <a:pt x="11959" y="18448"/>
                  </a:cubicBezTo>
                  <a:cubicBezTo>
                    <a:pt x="11934" y="18335"/>
                    <a:pt x="11908" y="18222"/>
                    <a:pt x="11883" y="18134"/>
                  </a:cubicBezTo>
                  <a:cubicBezTo>
                    <a:pt x="11871" y="18046"/>
                    <a:pt x="11846" y="17970"/>
                    <a:pt x="11820" y="17895"/>
                  </a:cubicBezTo>
                  <a:cubicBezTo>
                    <a:pt x="11770" y="17769"/>
                    <a:pt x="11745" y="17694"/>
                    <a:pt x="11745" y="17694"/>
                  </a:cubicBezTo>
                  <a:lnTo>
                    <a:pt x="11745" y="17907"/>
                  </a:lnTo>
                  <a:cubicBezTo>
                    <a:pt x="11745" y="18046"/>
                    <a:pt x="11745" y="18234"/>
                    <a:pt x="11757" y="18473"/>
                  </a:cubicBezTo>
                  <a:cubicBezTo>
                    <a:pt x="11770" y="18700"/>
                    <a:pt x="11770" y="18964"/>
                    <a:pt x="11770" y="19253"/>
                  </a:cubicBezTo>
                  <a:lnTo>
                    <a:pt x="11783" y="19693"/>
                  </a:lnTo>
                  <a:lnTo>
                    <a:pt x="11795" y="20146"/>
                  </a:lnTo>
                  <a:lnTo>
                    <a:pt x="11795" y="20309"/>
                  </a:lnTo>
                  <a:cubicBezTo>
                    <a:pt x="10902" y="21001"/>
                    <a:pt x="9871" y="21504"/>
                    <a:pt x="8777" y="21780"/>
                  </a:cubicBezTo>
                  <a:cubicBezTo>
                    <a:pt x="8513" y="21642"/>
                    <a:pt x="8224" y="21529"/>
                    <a:pt x="7935" y="21453"/>
                  </a:cubicBezTo>
                  <a:cubicBezTo>
                    <a:pt x="7834" y="21428"/>
                    <a:pt x="7721" y="21403"/>
                    <a:pt x="7620" y="21365"/>
                  </a:cubicBezTo>
                  <a:lnTo>
                    <a:pt x="7620" y="21039"/>
                  </a:lnTo>
                  <a:cubicBezTo>
                    <a:pt x="7620" y="20812"/>
                    <a:pt x="7620" y="20573"/>
                    <a:pt x="7620" y="20347"/>
                  </a:cubicBezTo>
                  <a:cubicBezTo>
                    <a:pt x="7633" y="20121"/>
                    <a:pt x="7620" y="19882"/>
                    <a:pt x="7620" y="19655"/>
                  </a:cubicBezTo>
                  <a:lnTo>
                    <a:pt x="7620" y="18989"/>
                  </a:lnTo>
                  <a:cubicBezTo>
                    <a:pt x="7620" y="18775"/>
                    <a:pt x="7620" y="18561"/>
                    <a:pt x="7608" y="18360"/>
                  </a:cubicBezTo>
                  <a:cubicBezTo>
                    <a:pt x="7595" y="18159"/>
                    <a:pt x="7595" y="17983"/>
                    <a:pt x="7595" y="17807"/>
                  </a:cubicBezTo>
                  <a:cubicBezTo>
                    <a:pt x="7570" y="17115"/>
                    <a:pt x="7520" y="16650"/>
                    <a:pt x="7520" y="16650"/>
                  </a:cubicBezTo>
                  <a:cubicBezTo>
                    <a:pt x="7520" y="16650"/>
                    <a:pt x="7457" y="17103"/>
                    <a:pt x="7394" y="17794"/>
                  </a:cubicBezTo>
                  <a:cubicBezTo>
                    <a:pt x="7381" y="17970"/>
                    <a:pt x="7356" y="18159"/>
                    <a:pt x="7356" y="18360"/>
                  </a:cubicBezTo>
                  <a:cubicBezTo>
                    <a:pt x="7344" y="18549"/>
                    <a:pt x="7319" y="18762"/>
                    <a:pt x="7319" y="18989"/>
                  </a:cubicBezTo>
                  <a:cubicBezTo>
                    <a:pt x="7306" y="19203"/>
                    <a:pt x="7293" y="19429"/>
                    <a:pt x="7293" y="19655"/>
                  </a:cubicBezTo>
                  <a:cubicBezTo>
                    <a:pt x="7293" y="19882"/>
                    <a:pt x="7281" y="20108"/>
                    <a:pt x="7281" y="20347"/>
                  </a:cubicBezTo>
                  <a:cubicBezTo>
                    <a:pt x="7268" y="20573"/>
                    <a:pt x="7281" y="20800"/>
                    <a:pt x="7281" y="21039"/>
                  </a:cubicBezTo>
                  <a:lnTo>
                    <a:pt x="7281" y="21265"/>
                  </a:lnTo>
                  <a:lnTo>
                    <a:pt x="7080" y="21202"/>
                  </a:lnTo>
                  <a:cubicBezTo>
                    <a:pt x="7080" y="20913"/>
                    <a:pt x="7080" y="20636"/>
                    <a:pt x="7080" y="20359"/>
                  </a:cubicBezTo>
                  <a:cubicBezTo>
                    <a:pt x="7067" y="19995"/>
                    <a:pt x="7055" y="19655"/>
                    <a:pt x="7042" y="19366"/>
                  </a:cubicBezTo>
                  <a:cubicBezTo>
                    <a:pt x="7029" y="19077"/>
                    <a:pt x="7004" y="18838"/>
                    <a:pt x="6992" y="18674"/>
                  </a:cubicBezTo>
                  <a:cubicBezTo>
                    <a:pt x="6979" y="18498"/>
                    <a:pt x="6966" y="18410"/>
                    <a:pt x="6966" y="18410"/>
                  </a:cubicBezTo>
                  <a:cubicBezTo>
                    <a:pt x="6966" y="18410"/>
                    <a:pt x="6941" y="18498"/>
                    <a:pt x="6916" y="18662"/>
                  </a:cubicBezTo>
                  <a:cubicBezTo>
                    <a:pt x="6891" y="18838"/>
                    <a:pt x="6866" y="19077"/>
                    <a:pt x="6828" y="19366"/>
                  </a:cubicBezTo>
                  <a:cubicBezTo>
                    <a:pt x="6816" y="19504"/>
                    <a:pt x="6803" y="19668"/>
                    <a:pt x="6790" y="19831"/>
                  </a:cubicBezTo>
                  <a:cubicBezTo>
                    <a:pt x="6778" y="20007"/>
                    <a:pt x="6765" y="20171"/>
                    <a:pt x="6753" y="20359"/>
                  </a:cubicBezTo>
                  <a:cubicBezTo>
                    <a:pt x="6740" y="20586"/>
                    <a:pt x="6740" y="20837"/>
                    <a:pt x="6728" y="21089"/>
                  </a:cubicBezTo>
                  <a:cubicBezTo>
                    <a:pt x="6036" y="20837"/>
                    <a:pt x="5357" y="20523"/>
                    <a:pt x="4716" y="20158"/>
                  </a:cubicBezTo>
                  <a:lnTo>
                    <a:pt x="4728" y="19706"/>
                  </a:lnTo>
                  <a:lnTo>
                    <a:pt x="4741" y="19265"/>
                  </a:lnTo>
                  <a:lnTo>
                    <a:pt x="4766" y="18486"/>
                  </a:lnTo>
                  <a:cubicBezTo>
                    <a:pt x="4766" y="18247"/>
                    <a:pt x="4766" y="18058"/>
                    <a:pt x="4778" y="17920"/>
                  </a:cubicBezTo>
                  <a:cubicBezTo>
                    <a:pt x="4791" y="17794"/>
                    <a:pt x="4778" y="17706"/>
                    <a:pt x="4778" y="17706"/>
                  </a:cubicBezTo>
                  <a:cubicBezTo>
                    <a:pt x="4778" y="17706"/>
                    <a:pt x="4741" y="17782"/>
                    <a:pt x="4703" y="17907"/>
                  </a:cubicBezTo>
                  <a:cubicBezTo>
                    <a:pt x="4665" y="17983"/>
                    <a:pt x="4640" y="18058"/>
                    <a:pt x="4628" y="18146"/>
                  </a:cubicBezTo>
                  <a:cubicBezTo>
                    <a:pt x="4602" y="18234"/>
                    <a:pt x="4565" y="18335"/>
                    <a:pt x="4552" y="18461"/>
                  </a:cubicBezTo>
                  <a:cubicBezTo>
                    <a:pt x="4527" y="18574"/>
                    <a:pt x="4502" y="18687"/>
                    <a:pt x="4477" y="18825"/>
                  </a:cubicBezTo>
                  <a:cubicBezTo>
                    <a:pt x="4452" y="18951"/>
                    <a:pt x="4426" y="19089"/>
                    <a:pt x="4414" y="19240"/>
                  </a:cubicBezTo>
                  <a:cubicBezTo>
                    <a:pt x="4389" y="19467"/>
                    <a:pt x="4376" y="19706"/>
                    <a:pt x="4351" y="19945"/>
                  </a:cubicBezTo>
                  <a:lnTo>
                    <a:pt x="4263" y="19882"/>
                  </a:lnTo>
                  <a:lnTo>
                    <a:pt x="4275" y="19542"/>
                  </a:lnTo>
                  <a:cubicBezTo>
                    <a:pt x="4275" y="19341"/>
                    <a:pt x="4288" y="19140"/>
                    <a:pt x="4288" y="18951"/>
                  </a:cubicBezTo>
                  <a:cubicBezTo>
                    <a:pt x="4301" y="18561"/>
                    <a:pt x="4313" y="18197"/>
                    <a:pt x="4313" y="17882"/>
                  </a:cubicBezTo>
                  <a:lnTo>
                    <a:pt x="4326" y="17455"/>
                  </a:lnTo>
                  <a:cubicBezTo>
                    <a:pt x="4326" y="17329"/>
                    <a:pt x="4326" y="17216"/>
                    <a:pt x="4326" y="17128"/>
                  </a:cubicBezTo>
                  <a:lnTo>
                    <a:pt x="4326" y="16826"/>
                  </a:lnTo>
                  <a:cubicBezTo>
                    <a:pt x="4326" y="16826"/>
                    <a:pt x="4288" y="16927"/>
                    <a:pt x="4225" y="17103"/>
                  </a:cubicBezTo>
                  <a:cubicBezTo>
                    <a:pt x="4187" y="17203"/>
                    <a:pt x="4162" y="17304"/>
                    <a:pt x="4137" y="17417"/>
                  </a:cubicBezTo>
                  <a:cubicBezTo>
                    <a:pt x="4099" y="17543"/>
                    <a:pt x="4062" y="17681"/>
                    <a:pt x="4024" y="17832"/>
                  </a:cubicBezTo>
                  <a:cubicBezTo>
                    <a:pt x="3999" y="17983"/>
                    <a:pt x="3961" y="18159"/>
                    <a:pt x="3936" y="18335"/>
                  </a:cubicBezTo>
                  <a:cubicBezTo>
                    <a:pt x="3911" y="18511"/>
                    <a:pt x="3873" y="18700"/>
                    <a:pt x="3848" y="18901"/>
                  </a:cubicBezTo>
                  <a:cubicBezTo>
                    <a:pt x="3835" y="19102"/>
                    <a:pt x="3810" y="19316"/>
                    <a:pt x="3798" y="19530"/>
                  </a:cubicBezTo>
                  <a:cubicBezTo>
                    <a:pt x="3684" y="19442"/>
                    <a:pt x="3584" y="19341"/>
                    <a:pt x="3496" y="19228"/>
                  </a:cubicBezTo>
                  <a:lnTo>
                    <a:pt x="3496" y="19102"/>
                  </a:lnTo>
                  <a:cubicBezTo>
                    <a:pt x="3496" y="18285"/>
                    <a:pt x="3835" y="17040"/>
                    <a:pt x="4011" y="16424"/>
                  </a:cubicBezTo>
                  <a:close/>
                  <a:moveTo>
                    <a:pt x="3132" y="18990"/>
                  </a:moveTo>
                  <a:cubicBezTo>
                    <a:pt x="3144" y="19028"/>
                    <a:pt x="3157" y="19077"/>
                    <a:pt x="3181" y="19115"/>
                  </a:cubicBezTo>
                  <a:cubicBezTo>
                    <a:pt x="3232" y="19228"/>
                    <a:pt x="3295" y="19328"/>
                    <a:pt x="3370" y="19429"/>
                  </a:cubicBezTo>
                  <a:cubicBezTo>
                    <a:pt x="3659" y="19731"/>
                    <a:pt x="3986" y="20007"/>
                    <a:pt x="4351" y="20209"/>
                  </a:cubicBezTo>
                  <a:cubicBezTo>
                    <a:pt x="4841" y="20510"/>
                    <a:pt x="5357" y="20774"/>
                    <a:pt x="5898" y="21001"/>
                  </a:cubicBezTo>
                  <a:cubicBezTo>
                    <a:pt x="6501" y="21252"/>
                    <a:pt x="7117" y="21479"/>
                    <a:pt x="7746" y="21642"/>
                  </a:cubicBezTo>
                  <a:cubicBezTo>
                    <a:pt x="7910" y="21680"/>
                    <a:pt x="8073" y="21730"/>
                    <a:pt x="8237" y="21780"/>
                  </a:cubicBezTo>
                  <a:cubicBezTo>
                    <a:pt x="8325" y="21818"/>
                    <a:pt x="8400" y="21856"/>
                    <a:pt x="8488" y="21894"/>
                  </a:cubicBezTo>
                  <a:lnTo>
                    <a:pt x="8274" y="21944"/>
                  </a:lnTo>
                  <a:lnTo>
                    <a:pt x="8199" y="21919"/>
                  </a:lnTo>
                  <a:cubicBezTo>
                    <a:pt x="8048" y="21831"/>
                    <a:pt x="7884" y="21793"/>
                    <a:pt x="7721" y="21755"/>
                  </a:cubicBezTo>
                  <a:cubicBezTo>
                    <a:pt x="7080" y="21579"/>
                    <a:pt x="6463" y="21353"/>
                    <a:pt x="5860" y="21089"/>
                  </a:cubicBezTo>
                  <a:cubicBezTo>
                    <a:pt x="5319" y="20850"/>
                    <a:pt x="4804" y="20573"/>
                    <a:pt x="4313" y="20259"/>
                  </a:cubicBezTo>
                  <a:cubicBezTo>
                    <a:pt x="3949" y="20033"/>
                    <a:pt x="3634" y="19756"/>
                    <a:pt x="3358" y="19429"/>
                  </a:cubicBezTo>
                  <a:cubicBezTo>
                    <a:pt x="3282" y="19328"/>
                    <a:pt x="3219" y="19228"/>
                    <a:pt x="3169" y="19115"/>
                  </a:cubicBezTo>
                  <a:cubicBezTo>
                    <a:pt x="3156" y="19077"/>
                    <a:pt x="3144" y="19028"/>
                    <a:pt x="3132" y="18990"/>
                  </a:cubicBezTo>
                  <a:close/>
                  <a:moveTo>
                    <a:pt x="7633" y="21956"/>
                  </a:moveTo>
                  <a:lnTo>
                    <a:pt x="7847" y="22007"/>
                  </a:lnTo>
                  <a:lnTo>
                    <a:pt x="7910" y="22032"/>
                  </a:lnTo>
                  <a:cubicBezTo>
                    <a:pt x="7809" y="22057"/>
                    <a:pt x="7721" y="22095"/>
                    <a:pt x="7633" y="22120"/>
                  </a:cubicBezTo>
                  <a:lnTo>
                    <a:pt x="7633" y="21956"/>
                  </a:lnTo>
                  <a:close/>
                  <a:moveTo>
                    <a:pt x="7117" y="21793"/>
                  </a:moveTo>
                  <a:lnTo>
                    <a:pt x="7331" y="21868"/>
                  </a:lnTo>
                  <a:cubicBezTo>
                    <a:pt x="7344" y="21994"/>
                    <a:pt x="7356" y="22107"/>
                    <a:pt x="7356" y="22221"/>
                  </a:cubicBezTo>
                  <a:cubicBezTo>
                    <a:pt x="7268" y="22258"/>
                    <a:pt x="7180" y="22296"/>
                    <a:pt x="7105" y="22334"/>
                  </a:cubicBezTo>
                  <a:cubicBezTo>
                    <a:pt x="7105" y="22158"/>
                    <a:pt x="7105" y="21982"/>
                    <a:pt x="7117" y="21793"/>
                  </a:cubicBezTo>
                  <a:close/>
                  <a:moveTo>
                    <a:pt x="2678" y="15455"/>
                  </a:moveTo>
                  <a:cubicBezTo>
                    <a:pt x="2678" y="15456"/>
                    <a:pt x="2678" y="15996"/>
                    <a:pt x="2628" y="16801"/>
                  </a:cubicBezTo>
                  <a:cubicBezTo>
                    <a:pt x="2616" y="17203"/>
                    <a:pt x="2578" y="17681"/>
                    <a:pt x="2540" y="18184"/>
                  </a:cubicBezTo>
                  <a:cubicBezTo>
                    <a:pt x="2528" y="18436"/>
                    <a:pt x="2502" y="18687"/>
                    <a:pt x="2490" y="18951"/>
                  </a:cubicBezTo>
                  <a:lnTo>
                    <a:pt x="2414" y="19756"/>
                  </a:lnTo>
                  <a:lnTo>
                    <a:pt x="2339" y="20548"/>
                  </a:lnTo>
                  <a:cubicBezTo>
                    <a:pt x="2314" y="20812"/>
                    <a:pt x="2276" y="21076"/>
                    <a:pt x="2251" y="21328"/>
                  </a:cubicBezTo>
                  <a:cubicBezTo>
                    <a:pt x="2201" y="21831"/>
                    <a:pt x="2150" y="22296"/>
                    <a:pt x="2100" y="22698"/>
                  </a:cubicBezTo>
                  <a:cubicBezTo>
                    <a:pt x="1999" y="23503"/>
                    <a:pt x="1911" y="24031"/>
                    <a:pt x="1911" y="24031"/>
                  </a:cubicBezTo>
                  <a:cubicBezTo>
                    <a:pt x="1911" y="24031"/>
                    <a:pt x="1911" y="23491"/>
                    <a:pt x="1962" y="22686"/>
                  </a:cubicBezTo>
                  <a:cubicBezTo>
                    <a:pt x="1987" y="22271"/>
                    <a:pt x="2012" y="21806"/>
                    <a:pt x="2050" y="21303"/>
                  </a:cubicBezTo>
                  <a:cubicBezTo>
                    <a:pt x="2075" y="21051"/>
                    <a:pt x="2087" y="20787"/>
                    <a:pt x="2113" y="20523"/>
                  </a:cubicBezTo>
                  <a:lnTo>
                    <a:pt x="2175" y="19731"/>
                  </a:lnTo>
                  <a:lnTo>
                    <a:pt x="2251" y="18926"/>
                  </a:lnTo>
                  <a:cubicBezTo>
                    <a:pt x="2276" y="18662"/>
                    <a:pt x="2314" y="18410"/>
                    <a:pt x="2339" y="18159"/>
                  </a:cubicBezTo>
                  <a:cubicBezTo>
                    <a:pt x="2389" y="17656"/>
                    <a:pt x="2452" y="17191"/>
                    <a:pt x="2490" y="16788"/>
                  </a:cubicBezTo>
                  <a:cubicBezTo>
                    <a:pt x="2590" y="15984"/>
                    <a:pt x="2678" y="15456"/>
                    <a:pt x="2678" y="15455"/>
                  </a:cubicBezTo>
                  <a:close/>
                  <a:moveTo>
                    <a:pt x="13304" y="18687"/>
                  </a:moveTo>
                  <a:lnTo>
                    <a:pt x="13266" y="18813"/>
                  </a:lnTo>
                  <a:cubicBezTo>
                    <a:pt x="13254" y="18876"/>
                    <a:pt x="13229" y="18926"/>
                    <a:pt x="13204" y="18976"/>
                  </a:cubicBezTo>
                  <a:cubicBezTo>
                    <a:pt x="13178" y="19052"/>
                    <a:pt x="13153" y="19115"/>
                    <a:pt x="13116" y="19177"/>
                  </a:cubicBezTo>
                  <a:cubicBezTo>
                    <a:pt x="13090" y="19265"/>
                    <a:pt x="13053" y="19353"/>
                    <a:pt x="13015" y="19442"/>
                  </a:cubicBezTo>
                  <a:lnTo>
                    <a:pt x="13002" y="19429"/>
                  </a:lnTo>
                  <a:lnTo>
                    <a:pt x="12914" y="19567"/>
                  </a:lnTo>
                  <a:cubicBezTo>
                    <a:pt x="12889" y="19605"/>
                    <a:pt x="12852" y="19655"/>
                    <a:pt x="12826" y="19693"/>
                  </a:cubicBezTo>
                  <a:cubicBezTo>
                    <a:pt x="12789" y="19743"/>
                    <a:pt x="12751" y="19794"/>
                    <a:pt x="12713" y="19831"/>
                  </a:cubicBezTo>
                  <a:lnTo>
                    <a:pt x="12600" y="19970"/>
                  </a:lnTo>
                  <a:cubicBezTo>
                    <a:pt x="12525" y="20070"/>
                    <a:pt x="12424" y="20158"/>
                    <a:pt x="12323" y="20259"/>
                  </a:cubicBezTo>
                  <a:cubicBezTo>
                    <a:pt x="12235" y="20359"/>
                    <a:pt x="12122" y="20447"/>
                    <a:pt x="12009" y="20548"/>
                  </a:cubicBezTo>
                  <a:cubicBezTo>
                    <a:pt x="11908" y="20649"/>
                    <a:pt x="11783" y="20724"/>
                    <a:pt x="11657" y="20825"/>
                  </a:cubicBezTo>
                  <a:cubicBezTo>
                    <a:pt x="11405" y="21013"/>
                    <a:pt x="11129" y="21177"/>
                    <a:pt x="10852" y="21328"/>
                  </a:cubicBezTo>
                  <a:cubicBezTo>
                    <a:pt x="10701" y="21403"/>
                    <a:pt x="10563" y="21491"/>
                    <a:pt x="10399" y="21554"/>
                  </a:cubicBezTo>
                  <a:cubicBezTo>
                    <a:pt x="10249" y="21617"/>
                    <a:pt x="10085" y="21705"/>
                    <a:pt x="9934" y="21755"/>
                  </a:cubicBezTo>
                  <a:cubicBezTo>
                    <a:pt x="9607" y="21881"/>
                    <a:pt x="9293" y="21994"/>
                    <a:pt x="8953" y="22095"/>
                  </a:cubicBezTo>
                  <a:lnTo>
                    <a:pt x="7972" y="22359"/>
                  </a:lnTo>
                  <a:lnTo>
                    <a:pt x="7507" y="22522"/>
                  </a:lnTo>
                  <a:lnTo>
                    <a:pt x="7055" y="22711"/>
                  </a:lnTo>
                  <a:cubicBezTo>
                    <a:pt x="6904" y="22786"/>
                    <a:pt x="6765" y="22849"/>
                    <a:pt x="6627" y="22937"/>
                  </a:cubicBezTo>
                  <a:lnTo>
                    <a:pt x="6426" y="23050"/>
                  </a:lnTo>
                  <a:lnTo>
                    <a:pt x="6325" y="23113"/>
                  </a:lnTo>
                  <a:lnTo>
                    <a:pt x="6237" y="23176"/>
                  </a:lnTo>
                  <a:cubicBezTo>
                    <a:pt x="6111" y="23252"/>
                    <a:pt x="5998" y="23340"/>
                    <a:pt x="5885" y="23440"/>
                  </a:cubicBezTo>
                  <a:cubicBezTo>
                    <a:pt x="5772" y="23528"/>
                    <a:pt x="5671" y="23616"/>
                    <a:pt x="5571" y="23717"/>
                  </a:cubicBezTo>
                  <a:cubicBezTo>
                    <a:pt x="5470" y="23805"/>
                    <a:pt x="5395" y="23906"/>
                    <a:pt x="5307" y="23994"/>
                  </a:cubicBezTo>
                  <a:cubicBezTo>
                    <a:pt x="5219" y="24082"/>
                    <a:pt x="5143" y="24182"/>
                    <a:pt x="5080" y="24270"/>
                  </a:cubicBezTo>
                  <a:cubicBezTo>
                    <a:pt x="4967" y="24434"/>
                    <a:pt x="4866" y="24597"/>
                    <a:pt x="4766" y="24761"/>
                  </a:cubicBezTo>
                  <a:cubicBezTo>
                    <a:pt x="4690" y="24899"/>
                    <a:pt x="4628" y="25025"/>
                    <a:pt x="4590" y="25100"/>
                  </a:cubicBezTo>
                  <a:lnTo>
                    <a:pt x="4527" y="25213"/>
                  </a:lnTo>
                  <a:lnTo>
                    <a:pt x="4577" y="25100"/>
                  </a:lnTo>
                  <a:cubicBezTo>
                    <a:pt x="4615" y="25012"/>
                    <a:pt x="4678" y="24899"/>
                    <a:pt x="4753" y="24748"/>
                  </a:cubicBezTo>
                  <a:cubicBezTo>
                    <a:pt x="4841" y="24572"/>
                    <a:pt x="4942" y="24396"/>
                    <a:pt x="5055" y="24232"/>
                  </a:cubicBezTo>
                  <a:cubicBezTo>
                    <a:pt x="5105" y="24144"/>
                    <a:pt x="5193" y="24044"/>
                    <a:pt x="5256" y="23943"/>
                  </a:cubicBezTo>
                  <a:cubicBezTo>
                    <a:pt x="5332" y="23843"/>
                    <a:pt x="5432" y="23755"/>
                    <a:pt x="5520" y="23654"/>
                  </a:cubicBezTo>
                  <a:cubicBezTo>
                    <a:pt x="5621" y="23553"/>
                    <a:pt x="5734" y="23453"/>
                    <a:pt x="5835" y="23365"/>
                  </a:cubicBezTo>
                  <a:cubicBezTo>
                    <a:pt x="5948" y="23264"/>
                    <a:pt x="6074" y="23176"/>
                    <a:pt x="6187" y="23088"/>
                  </a:cubicBezTo>
                  <a:lnTo>
                    <a:pt x="6287" y="23013"/>
                  </a:lnTo>
                  <a:lnTo>
                    <a:pt x="6388" y="22950"/>
                  </a:lnTo>
                  <a:lnTo>
                    <a:pt x="6589" y="22824"/>
                  </a:lnTo>
                  <a:cubicBezTo>
                    <a:pt x="6728" y="22749"/>
                    <a:pt x="6866" y="22673"/>
                    <a:pt x="7017" y="22598"/>
                  </a:cubicBezTo>
                  <a:lnTo>
                    <a:pt x="7469" y="22397"/>
                  </a:lnTo>
                  <a:lnTo>
                    <a:pt x="7935" y="22233"/>
                  </a:lnTo>
                  <a:cubicBezTo>
                    <a:pt x="8274" y="22133"/>
                    <a:pt x="8601" y="22044"/>
                    <a:pt x="8928" y="21956"/>
                  </a:cubicBezTo>
                  <a:cubicBezTo>
                    <a:pt x="9255" y="21856"/>
                    <a:pt x="9569" y="21755"/>
                    <a:pt x="9896" y="21630"/>
                  </a:cubicBezTo>
                  <a:cubicBezTo>
                    <a:pt x="10047" y="21567"/>
                    <a:pt x="10211" y="21504"/>
                    <a:pt x="10349" y="21428"/>
                  </a:cubicBezTo>
                  <a:cubicBezTo>
                    <a:pt x="10500" y="21365"/>
                    <a:pt x="10651" y="21290"/>
                    <a:pt x="10802" y="21215"/>
                  </a:cubicBezTo>
                  <a:cubicBezTo>
                    <a:pt x="11078" y="21064"/>
                    <a:pt x="11343" y="20900"/>
                    <a:pt x="11607" y="20724"/>
                  </a:cubicBezTo>
                  <a:cubicBezTo>
                    <a:pt x="11732" y="20636"/>
                    <a:pt x="11846" y="20548"/>
                    <a:pt x="11959" y="20460"/>
                  </a:cubicBezTo>
                  <a:cubicBezTo>
                    <a:pt x="12072" y="20385"/>
                    <a:pt x="12172" y="20284"/>
                    <a:pt x="12273" y="20196"/>
                  </a:cubicBezTo>
                  <a:cubicBezTo>
                    <a:pt x="12374" y="20095"/>
                    <a:pt x="12462" y="20020"/>
                    <a:pt x="12550" y="19919"/>
                  </a:cubicBezTo>
                  <a:lnTo>
                    <a:pt x="12675" y="19781"/>
                  </a:lnTo>
                  <a:cubicBezTo>
                    <a:pt x="12713" y="19743"/>
                    <a:pt x="12738" y="19693"/>
                    <a:pt x="12776" y="19655"/>
                  </a:cubicBezTo>
                  <a:cubicBezTo>
                    <a:pt x="12814" y="19605"/>
                    <a:pt x="12852" y="19567"/>
                    <a:pt x="12877" y="19530"/>
                  </a:cubicBezTo>
                  <a:lnTo>
                    <a:pt x="12965" y="19404"/>
                  </a:lnTo>
                  <a:cubicBezTo>
                    <a:pt x="13015" y="19328"/>
                    <a:pt x="13053" y="19253"/>
                    <a:pt x="13103" y="19165"/>
                  </a:cubicBezTo>
                  <a:cubicBezTo>
                    <a:pt x="13141" y="19102"/>
                    <a:pt x="13166" y="19039"/>
                    <a:pt x="13191" y="18976"/>
                  </a:cubicBezTo>
                  <a:cubicBezTo>
                    <a:pt x="13216" y="18926"/>
                    <a:pt x="13241" y="18876"/>
                    <a:pt x="13254" y="18813"/>
                  </a:cubicBezTo>
                  <a:lnTo>
                    <a:pt x="13304" y="18687"/>
                  </a:lnTo>
                  <a:close/>
                  <a:moveTo>
                    <a:pt x="9192" y="22258"/>
                  </a:moveTo>
                  <a:cubicBezTo>
                    <a:pt x="9305" y="22334"/>
                    <a:pt x="9431" y="22422"/>
                    <a:pt x="9544" y="22510"/>
                  </a:cubicBezTo>
                  <a:cubicBezTo>
                    <a:pt x="10010" y="22887"/>
                    <a:pt x="10450" y="23302"/>
                    <a:pt x="10852" y="23767"/>
                  </a:cubicBezTo>
                  <a:cubicBezTo>
                    <a:pt x="11129" y="24094"/>
                    <a:pt x="11405" y="24434"/>
                    <a:pt x="11644" y="24798"/>
                  </a:cubicBezTo>
                  <a:cubicBezTo>
                    <a:pt x="11745" y="24937"/>
                    <a:pt x="11833" y="25088"/>
                    <a:pt x="11908" y="25238"/>
                  </a:cubicBezTo>
                  <a:lnTo>
                    <a:pt x="11896" y="25226"/>
                  </a:lnTo>
                  <a:cubicBezTo>
                    <a:pt x="11808" y="25088"/>
                    <a:pt x="11720" y="24949"/>
                    <a:pt x="11619" y="24811"/>
                  </a:cubicBezTo>
                  <a:cubicBezTo>
                    <a:pt x="11368" y="24471"/>
                    <a:pt x="11091" y="24132"/>
                    <a:pt x="10789" y="23818"/>
                  </a:cubicBezTo>
                  <a:cubicBezTo>
                    <a:pt x="10387" y="23377"/>
                    <a:pt x="9947" y="22975"/>
                    <a:pt x="9469" y="22610"/>
                  </a:cubicBezTo>
                  <a:cubicBezTo>
                    <a:pt x="9331" y="22510"/>
                    <a:pt x="9180" y="22409"/>
                    <a:pt x="9029" y="22296"/>
                  </a:cubicBezTo>
                  <a:lnTo>
                    <a:pt x="9192" y="22258"/>
                  </a:lnTo>
                  <a:close/>
                  <a:moveTo>
                    <a:pt x="3546" y="19995"/>
                  </a:moveTo>
                  <a:cubicBezTo>
                    <a:pt x="3622" y="20058"/>
                    <a:pt x="3710" y="20133"/>
                    <a:pt x="3798" y="20196"/>
                  </a:cubicBezTo>
                  <a:cubicBezTo>
                    <a:pt x="3772" y="20950"/>
                    <a:pt x="3785" y="21692"/>
                    <a:pt x="3848" y="22447"/>
                  </a:cubicBezTo>
                  <a:cubicBezTo>
                    <a:pt x="3873" y="22761"/>
                    <a:pt x="3911" y="23013"/>
                    <a:pt x="3936" y="23201"/>
                  </a:cubicBezTo>
                  <a:cubicBezTo>
                    <a:pt x="3961" y="23390"/>
                    <a:pt x="3986" y="23491"/>
                    <a:pt x="3986" y="23491"/>
                  </a:cubicBezTo>
                  <a:cubicBezTo>
                    <a:pt x="3986" y="23491"/>
                    <a:pt x="3999" y="23390"/>
                    <a:pt x="4024" y="23201"/>
                  </a:cubicBezTo>
                  <a:cubicBezTo>
                    <a:pt x="4049" y="23025"/>
                    <a:pt x="4087" y="22761"/>
                    <a:pt x="4125" y="22447"/>
                  </a:cubicBezTo>
                  <a:cubicBezTo>
                    <a:pt x="4137" y="22283"/>
                    <a:pt x="4162" y="22120"/>
                    <a:pt x="4175" y="21944"/>
                  </a:cubicBezTo>
                  <a:cubicBezTo>
                    <a:pt x="4187" y="21755"/>
                    <a:pt x="4200" y="21567"/>
                    <a:pt x="4213" y="21378"/>
                  </a:cubicBezTo>
                  <a:cubicBezTo>
                    <a:pt x="4225" y="21177"/>
                    <a:pt x="4238" y="20976"/>
                    <a:pt x="4250" y="20774"/>
                  </a:cubicBezTo>
                  <a:lnTo>
                    <a:pt x="4263" y="20523"/>
                  </a:lnTo>
                  <a:lnTo>
                    <a:pt x="4376" y="20586"/>
                  </a:lnTo>
                  <a:lnTo>
                    <a:pt x="4376" y="20598"/>
                  </a:lnTo>
                  <a:lnTo>
                    <a:pt x="4376" y="21039"/>
                  </a:lnTo>
                  <a:cubicBezTo>
                    <a:pt x="4376" y="21328"/>
                    <a:pt x="4389" y="21604"/>
                    <a:pt x="4414" y="21831"/>
                  </a:cubicBezTo>
                  <a:cubicBezTo>
                    <a:pt x="4439" y="22057"/>
                    <a:pt x="4464" y="22258"/>
                    <a:pt x="4477" y="22384"/>
                  </a:cubicBezTo>
                  <a:cubicBezTo>
                    <a:pt x="4502" y="22522"/>
                    <a:pt x="4514" y="22598"/>
                    <a:pt x="4514" y="22598"/>
                  </a:cubicBezTo>
                  <a:cubicBezTo>
                    <a:pt x="4514" y="22598"/>
                    <a:pt x="4527" y="22522"/>
                    <a:pt x="4552" y="22384"/>
                  </a:cubicBezTo>
                  <a:cubicBezTo>
                    <a:pt x="4565" y="22258"/>
                    <a:pt x="4602" y="22057"/>
                    <a:pt x="4615" y="21831"/>
                  </a:cubicBezTo>
                  <a:cubicBezTo>
                    <a:pt x="4628" y="21718"/>
                    <a:pt x="4653" y="21592"/>
                    <a:pt x="4653" y="21466"/>
                  </a:cubicBezTo>
                  <a:cubicBezTo>
                    <a:pt x="4665" y="21328"/>
                    <a:pt x="4678" y="21189"/>
                    <a:pt x="4690" y="21051"/>
                  </a:cubicBezTo>
                  <a:cubicBezTo>
                    <a:pt x="4690" y="20963"/>
                    <a:pt x="4703" y="20862"/>
                    <a:pt x="4716" y="20774"/>
                  </a:cubicBezTo>
                  <a:cubicBezTo>
                    <a:pt x="5369" y="21127"/>
                    <a:pt x="6049" y="21428"/>
                    <a:pt x="6753" y="21680"/>
                  </a:cubicBezTo>
                  <a:lnTo>
                    <a:pt x="6753" y="22044"/>
                  </a:lnTo>
                  <a:cubicBezTo>
                    <a:pt x="6753" y="22195"/>
                    <a:pt x="6753" y="22346"/>
                    <a:pt x="6765" y="22485"/>
                  </a:cubicBezTo>
                  <a:cubicBezTo>
                    <a:pt x="5822" y="22950"/>
                    <a:pt x="5043" y="23704"/>
                    <a:pt x="4552" y="24635"/>
                  </a:cubicBezTo>
                  <a:lnTo>
                    <a:pt x="4540" y="24622"/>
                  </a:lnTo>
                  <a:lnTo>
                    <a:pt x="4414" y="24509"/>
                  </a:lnTo>
                  <a:lnTo>
                    <a:pt x="4313" y="24409"/>
                  </a:lnTo>
                  <a:cubicBezTo>
                    <a:pt x="4250" y="24346"/>
                    <a:pt x="4200" y="24270"/>
                    <a:pt x="4150" y="24207"/>
                  </a:cubicBezTo>
                  <a:cubicBezTo>
                    <a:pt x="4062" y="24107"/>
                    <a:pt x="3986" y="24006"/>
                    <a:pt x="3911" y="23893"/>
                  </a:cubicBezTo>
                  <a:cubicBezTo>
                    <a:pt x="3873" y="23818"/>
                    <a:pt x="3835" y="23767"/>
                    <a:pt x="3835" y="23767"/>
                  </a:cubicBezTo>
                  <a:lnTo>
                    <a:pt x="3835" y="23767"/>
                  </a:lnTo>
                  <a:cubicBezTo>
                    <a:pt x="3835" y="23830"/>
                    <a:pt x="3848" y="23880"/>
                    <a:pt x="3848" y="23931"/>
                  </a:cubicBezTo>
                  <a:cubicBezTo>
                    <a:pt x="3848" y="24069"/>
                    <a:pt x="3873" y="24220"/>
                    <a:pt x="3911" y="24358"/>
                  </a:cubicBezTo>
                  <a:cubicBezTo>
                    <a:pt x="3923" y="24459"/>
                    <a:pt x="3961" y="24559"/>
                    <a:pt x="3999" y="24660"/>
                  </a:cubicBezTo>
                  <a:cubicBezTo>
                    <a:pt x="4011" y="24710"/>
                    <a:pt x="4024" y="24761"/>
                    <a:pt x="4049" y="24824"/>
                  </a:cubicBezTo>
                  <a:lnTo>
                    <a:pt x="4125" y="25000"/>
                  </a:lnTo>
                  <a:cubicBezTo>
                    <a:pt x="4162" y="25075"/>
                    <a:pt x="4200" y="25150"/>
                    <a:pt x="4250" y="25226"/>
                  </a:cubicBezTo>
                  <a:cubicBezTo>
                    <a:pt x="4238" y="25251"/>
                    <a:pt x="4225" y="25289"/>
                    <a:pt x="4213" y="25314"/>
                  </a:cubicBezTo>
                  <a:cubicBezTo>
                    <a:pt x="3785" y="24861"/>
                    <a:pt x="3546" y="24258"/>
                    <a:pt x="3546" y="23641"/>
                  </a:cubicBezTo>
                  <a:lnTo>
                    <a:pt x="3546" y="19995"/>
                  </a:lnTo>
                  <a:close/>
                  <a:moveTo>
                    <a:pt x="13002" y="19869"/>
                  </a:moveTo>
                  <a:lnTo>
                    <a:pt x="13002" y="23641"/>
                  </a:lnTo>
                  <a:cubicBezTo>
                    <a:pt x="13002" y="24308"/>
                    <a:pt x="12726" y="24949"/>
                    <a:pt x="12248" y="25415"/>
                  </a:cubicBezTo>
                  <a:lnTo>
                    <a:pt x="12235" y="25377"/>
                  </a:lnTo>
                  <a:lnTo>
                    <a:pt x="12235" y="25364"/>
                  </a:lnTo>
                  <a:cubicBezTo>
                    <a:pt x="12399" y="25113"/>
                    <a:pt x="12525" y="24849"/>
                    <a:pt x="12625" y="24585"/>
                  </a:cubicBezTo>
                  <a:cubicBezTo>
                    <a:pt x="12663" y="24459"/>
                    <a:pt x="12701" y="24333"/>
                    <a:pt x="12726" y="24232"/>
                  </a:cubicBezTo>
                  <a:cubicBezTo>
                    <a:pt x="12763" y="24119"/>
                    <a:pt x="12776" y="24019"/>
                    <a:pt x="12789" y="23931"/>
                  </a:cubicBezTo>
                  <a:cubicBezTo>
                    <a:pt x="12826" y="23780"/>
                    <a:pt x="12839" y="23629"/>
                    <a:pt x="12852" y="23478"/>
                  </a:cubicBezTo>
                  <a:cubicBezTo>
                    <a:pt x="12852" y="23390"/>
                    <a:pt x="12839" y="23327"/>
                    <a:pt x="12839" y="23327"/>
                  </a:cubicBezTo>
                  <a:lnTo>
                    <a:pt x="12826" y="23365"/>
                  </a:lnTo>
                  <a:cubicBezTo>
                    <a:pt x="12814" y="23377"/>
                    <a:pt x="12789" y="23415"/>
                    <a:pt x="12776" y="23453"/>
                  </a:cubicBezTo>
                  <a:lnTo>
                    <a:pt x="12688" y="23591"/>
                  </a:lnTo>
                  <a:lnTo>
                    <a:pt x="12562" y="23780"/>
                  </a:lnTo>
                  <a:cubicBezTo>
                    <a:pt x="12512" y="23843"/>
                    <a:pt x="12462" y="23918"/>
                    <a:pt x="12399" y="23994"/>
                  </a:cubicBezTo>
                  <a:cubicBezTo>
                    <a:pt x="12349" y="24069"/>
                    <a:pt x="12286" y="24157"/>
                    <a:pt x="12210" y="24232"/>
                  </a:cubicBezTo>
                  <a:cubicBezTo>
                    <a:pt x="12084" y="24371"/>
                    <a:pt x="11959" y="24497"/>
                    <a:pt x="11833" y="24610"/>
                  </a:cubicBezTo>
                  <a:cubicBezTo>
                    <a:pt x="11179" y="23679"/>
                    <a:pt x="10374" y="22862"/>
                    <a:pt x="9456" y="22183"/>
                  </a:cubicBezTo>
                  <a:cubicBezTo>
                    <a:pt x="10311" y="21906"/>
                    <a:pt x="11129" y="21491"/>
                    <a:pt x="11871" y="20963"/>
                  </a:cubicBezTo>
                  <a:lnTo>
                    <a:pt x="11871" y="21051"/>
                  </a:lnTo>
                  <a:cubicBezTo>
                    <a:pt x="11871" y="21202"/>
                    <a:pt x="11883" y="21328"/>
                    <a:pt x="11896" y="21466"/>
                  </a:cubicBezTo>
                  <a:cubicBezTo>
                    <a:pt x="11908" y="21604"/>
                    <a:pt x="11921" y="21718"/>
                    <a:pt x="11934" y="21843"/>
                  </a:cubicBezTo>
                  <a:cubicBezTo>
                    <a:pt x="11959" y="22070"/>
                    <a:pt x="11984" y="22258"/>
                    <a:pt x="12009" y="22397"/>
                  </a:cubicBezTo>
                  <a:cubicBezTo>
                    <a:pt x="12022" y="22535"/>
                    <a:pt x="12047" y="22610"/>
                    <a:pt x="12047" y="22610"/>
                  </a:cubicBezTo>
                  <a:cubicBezTo>
                    <a:pt x="12047" y="22610"/>
                    <a:pt x="12059" y="22535"/>
                    <a:pt x="12072" y="22397"/>
                  </a:cubicBezTo>
                  <a:cubicBezTo>
                    <a:pt x="12097" y="22258"/>
                    <a:pt x="12122" y="22070"/>
                    <a:pt x="12147" y="21831"/>
                  </a:cubicBezTo>
                  <a:cubicBezTo>
                    <a:pt x="12160" y="21604"/>
                    <a:pt x="12172" y="21328"/>
                    <a:pt x="12185" y="21051"/>
                  </a:cubicBezTo>
                  <a:lnTo>
                    <a:pt x="12185" y="20712"/>
                  </a:lnTo>
                  <a:lnTo>
                    <a:pt x="12298" y="20624"/>
                  </a:lnTo>
                  <a:lnTo>
                    <a:pt x="12298" y="20774"/>
                  </a:lnTo>
                  <a:cubicBezTo>
                    <a:pt x="12311" y="20988"/>
                    <a:pt x="12323" y="21189"/>
                    <a:pt x="12336" y="21378"/>
                  </a:cubicBezTo>
                  <a:cubicBezTo>
                    <a:pt x="12349" y="21579"/>
                    <a:pt x="12374" y="21768"/>
                    <a:pt x="12386" y="21944"/>
                  </a:cubicBezTo>
                  <a:cubicBezTo>
                    <a:pt x="12399" y="22120"/>
                    <a:pt x="12424" y="22296"/>
                    <a:pt x="12437" y="22447"/>
                  </a:cubicBezTo>
                  <a:cubicBezTo>
                    <a:pt x="12462" y="22761"/>
                    <a:pt x="12499" y="23025"/>
                    <a:pt x="12525" y="23214"/>
                  </a:cubicBezTo>
                  <a:cubicBezTo>
                    <a:pt x="12550" y="23390"/>
                    <a:pt x="12575" y="23491"/>
                    <a:pt x="12575" y="23491"/>
                  </a:cubicBezTo>
                  <a:cubicBezTo>
                    <a:pt x="12575" y="23491"/>
                    <a:pt x="12600" y="23390"/>
                    <a:pt x="12625" y="23214"/>
                  </a:cubicBezTo>
                  <a:cubicBezTo>
                    <a:pt x="12650" y="23025"/>
                    <a:pt x="12688" y="22761"/>
                    <a:pt x="12713" y="22447"/>
                  </a:cubicBezTo>
                  <a:cubicBezTo>
                    <a:pt x="12776" y="21692"/>
                    <a:pt x="12789" y="20938"/>
                    <a:pt x="12751" y="20171"/>
                  </a:cubicBezTo>
                  <a:cubicBezTo>
                    <a:pt x="12839" y="20070"/>
                    <a:pt x="12927" y="19970"/>
                    <a:pt x="13002" y="19869"/>
                  </a:cubicBezTo>
                  <a:close/>
                  <a:moveTo>
                    <a:pt x="8727" y="22397"/>
                  </a:moveTo>
                  <a:cubicBezTo>
                    <a:pt x="9821" y="23025"/>
                    <a:pt x="10877" y="24220"/>
                    <a:pt x="11393" y="24949"/>
                  </a:cubicBezTo>
                  <a:lnTo>
                    <a:pt x="11368" y="24962"/>
                  </a:lnTo>
                  <a:cubicBezTo>
                    <a:pt x="11317" y="25000"/>
                    <a:pt x="11267" y="25037"/>
                    <a:pt x="11217" y="25075"/>
                  </a:cubicBezTo>
                  <a:cubicBezTo>
                    <a:pt x="11166" y="25113"/>
                    <a:pt x="11104" y="25138"/>
                    <a:pt x="11041" y="25176"/>
                  </a:cubicBezTo>
                  <a:cubicBezTo>
                    <a:pt x="10978" y="25201"/>
                    <a:pt x="10915" y="25238"/>
                    <a:pt x="10865" y="25276"/>
                  </a:cubicBezTo>
                  <a:cubicBezTo>
                    <a:pt x="10802" y="25301"/>
                    <a:pt x="10726" y="25327"/>
                    <a:pt x="10663" y="25352"/>
                  </a:cubicBezTo>
                  <a:cubicBezTo>
                    <a:pt x="10601" y="25377"/>
                    <a:pt x="10538" y="25415"/>
                    <a:pt x="10475" y="25440"/>
                  </a:cubicBezTo>
                  <a:cubicBezTo>
                    <a:pt x="10412" y="25465"/>
                    <a:pt x="10362" y="25477"/>
                    <a:pt x="10311" y="25490"/>
                  </a:cubicBezTo>
                  <a:lnTo>
                    <a:pt x="10337" y="25465"/>
                  </a:lnTo>
                  <a:cubicBezTo>
                    <a:pt x="10399" y="25377"/>
                    <a:pt x="10450" y="25289"/>
                    <a:pt x="10487" y="25201"/>
                  </a:cubicBezTo>
                  <a:cubicBezTo>
                    <a:pt x="10525" y="25138"/>
                    <a:pt x="10538" y="25075"/>
                    <a:pt x="10550" y="25012"/>
                  </a:cubicBezTo>
                  <a:cubicBezTo>
                    <a:pt x="10550" y="24987"/>
                    <a:pt x="10550" y="24962"/>
                    <a:pt x="10550" y="24937"/>
                  </a:cubicBezTo>
                  <a:cubicBezTo>
                    <a:pt x="10538" y="24949"/>
                    <a:pt x="10513" y="24949"/>
                    <a:pt x="10500" y="24962"/>
                  </a:cubicBezTo>
                  <a:cubicBezTo>
                    <a:pt x="10450" y="24987"/>
                    <a:pt x="10412" y="25012"/>
                    <a:pt x="10362" y="25037"/>
                  </a:cubicBezTo>
                  <a:cubicBezTo>
                    <a:pt x="10286" y="25062"/>
                    <a:pt x="10211" y="25088"/>
                    <a:pt x="10135" y="25100"/>
                  </a:cubicBezTo>
                  <a:cubicBezTo>
                    <a:pt x="10098" y="25113"/>
                    <a:pt x="10060" y="25125"/>
                    <a:pt x="10010" y="25125"/>
                  </a:cubicBezTo>
                  <a:cubicBezTo>
                    <a:pt x="9959" y="25138"/>
                    <a:pt x="9909" y="25138"/>
                    <a:pt x="9859" y="25138"/>
                  </a:cubicBezTo>
                  <a:cubicBezTo>
                    <a:pt x="9808" y="25150"/>
                    <a:pt x="9758" y="25150"/>
                    <a:pt x="9708" y="25163"/>
                  </a:cubicBezTo>
                  <a:lnTo>
                    <a:pt x="9532" y="25163"/>
                  </a:lnTo>
                  <a:cubicBezTo>
                    <a:pt x="9475" y="25169"/>
                    <a:pt x="9415" y="25169"/>
                    <a:pt x="9354" y="25169"/>
                  </a:cubicBezTo>
                  <a:cubicBezTo>
                    <a:pt x="9293" y="25169"/>
                    <a:pt x="9230" y="25169"/>
                    <a:pt x="9167" y="25176"/>
                  </a:cubicBezTo>
                  <a:lnTo>
                    <a:pt x="8740" y="25176"/>
                  </a:lnTo>
                  <a:cubicBezTo>
                    <a:pt x="8853" y="24471"/>
                    <a:pt x="8450" y="24195"/>
                    <a:pt x="8488" y="23742"/>
                  </a:cubicBezTo>
                  <a:cubicBezTo>
                    <a:pt x="8538" y="23080"/>
                    <a:pt x="8529" y="22834"/>
                    <a:pt x="8482" y="22834"/>
                  </a:cubicBezTo>
                  <a:cubicBezTo>
                    <a:pt x="8401" y="22834"/>
                    <a:pt x="8207" y="23590"/>
                    <a:pt x="8023" y="24182"/>
                  </a:cubicBezTo>
                  <a:cubicBezTo>
                    <a:pt x="7935" y="24509"/>
                    <a:pt x="7922" y="24849"/>
                    <a:pt x="7972" y="25188"/>
                  </a:cubicBezTo>
                  <a:lnTo>
                    <a:pt x="6841" y="25188"/>
                  </a:lnTo>
                  <a:cubicBezTo>
                    <a:pt x="6740" y="25188"/>
                    <a:pt x="6652" y="25176"/>
                    <a:pt x="6564" y="25163"/>
                  </a:cubicBezTo>
                  <a:cubicBezTo>
                    <a:pt x="6489" y="25150"/>
                    <a:pt x="6413" y="25138"/>
                    <a:pt x="6338" y="25125"/>
                  </a:cubicBezTo>
                  <a:cubicBezTo>
                    <a:pt x="6287" y="25100"/>
                    <a:pt x="6237" y="25088"/>
                    <a:pt x="6199" y="25062"/>
                  </a:cubicBezTo>
                  <a:cubicBezTo>
                    <a:pt x="6174" y="25050"/>
                    <a:pt x="6162" y="25050"/>
                    <a:pt x="6149" y="25037"/>
                  </a:cubicBezTo>
                  <a:cubicBezTo>
                    <a:pt x="6137" y="25037"/>
                    <a:pt x="6137" y="25050"/>
                    <a:pt x="6149" y="25050"/>
                  </a:cubicBezTo>
                  <a:cubicBezTo>
                    <a:pt x="6137" y="25062"/>
                    <a:pt x="6137" y="25088"/>
                    <a:pt x="6149" y="25100"/>
                  </a:cubicBezTo>
                  <a:cubicBezTo>
                    <a:pt x="6162" y="25163"/>
                    <a:pt x="6174" y="25226"/>
                    <a:pt x="6212" y="25289"/>
                  </a:cubicBezTo>
                  <a:cubicBezTo>
                    <a:pt x="6262" y="25377"/>
                    <a:pt x="6313" y="25465"/>
                    <a:pt x="6388" y="25540"/>
                  </a:cubicBezTo>
                  <a:lnTo>
                    <a:pt x="6426" y="25578"/>
                  </a:lnTo>
                  <a:cubicBezTo>
                    <a:pt x="6338" y="25553"/>
                    <a:pt x="6250" y="25540"/>
                    <a:pt x="6162" y="25515"/>
                  </a:cubicBezTo>
                  <a:cubicBezTo>
                    <a:pt x="6036" y="25465"/>
                    <a:pt x="5910" y="25427"/>
                    <a:pt x="5772" y="25377"/>
                  </a:cubicBezTo>
                  <a:lnTo>
                    <a:pt x="5407" y="25226"/>
                  </a:lnTo>
                  <a:cubicBezTo>
                    <a:pt x="5294" y="25163"/>
                    <a:pt x="5181" y="25100"/>
                    <a:pt x="5080" y="25037"/>
                  </a:cubicBezTo>
                  <a:lnTo>
                    <a:pt x="4967" y="24962"/>
                  </a:lnTo>
                  <a:cubicBezTo>
                    <a:pt x="5369" y="24170"/>
                    <a:pt x="6011" y="23516"/>
                    <a:pt x="6803" y="23101"/>
                  </a:cubicBezTo>
                  <a:lnTo>
                    <a:pt x="6803" y="23126"/>
                  </a:lnTo>
                  <a:cubicBezTo>
                    <a:pt x="6803" y="23302"/>
                    <a:pt x="6828" y="23453"/>
                    <a:pt x="6841" y="23604"/>
                  </a:cubicBezTo>
                  <a:cubicBezTo>
                    <a:pt x="6853" y="23755"/>
                    <a:pt x="6878" y="23880"/>
                    <a:pt x="6891" y="23994"/>
                  </a:cubicBezTo>
                  <a:cubicBezTo>
                    <a:pt x="6904" y="24119"/>
                    <a:pt x="6916" y="24220"/>
                    <a:pt x="6941" y="24295"/>
                  </a:cubicBezTo>
                  <a:cubicBezTo>
                    <a:pt x="6966" y="24459"/>
                    <a:pt x="6992" y="24559"/>
                    <a:pt x="6992" y="24559"/>
                  </a:cubicBezTo>
                  <a:cubicBezTo>
                    <a:pt x="6992" y="24559"/>
                    <a:pt x="6992" y="24459"/>
                    <a:pt x="7004" y="24295"/>
                  </a:cubicBezTo>
                  <a:cubicBezTo>
                    <a:pt x="7017" y="24119"/>
                    <a:pt x="7042" y="23880"/>
                    <a:pt x="7042" y="23591"/>
                  </a:cubicBezTo>
                  <a:cubicBezTo>
                    <a:pt x="7055" y="23403"/>
                    <a:pt x="7067" y="23189"/>
                    <a:pt x="7080" y="22962"/>
                  </a:cubicBezTo>
                  <a:cubicBezTo>
                    <a:pt x="7180" y="22912"/>
                    <a:pt x="7281" y="22862"/>
                    <a:pt x="7394" y="22824"/>
                  </a:cubicBezTo>
                  <a:lnTo>
                    <a:pt x="7394" y="22887"/>
                  </a:lnTo>
                  <a:cubicBezTo>
                    <a:pt x="7407" y="23050"/>
                    <a:pt x="7419" y="23214"/>
                    <a:pt x="7444" y="23352"/>
                  </a:cubicBezTo>
                  <a:cubicBezTo>
                    <a:pt x="7457" y="23491"/>
                    <a:pt x="7469" y="23616"/>
                    <a:pt x="7495" y="23717"/>
                  </a:cubicBezTo>
                  <a:cubicBezTo>
                    <a:pt x="7520" y="23918"/>
                    <a:pt x="7545" y="24031"/>
                    <a:pt x="7545" y="24031"/>
                  </a:cubicBezTo>
                  <a:cubicBezTo>
                    <a:pt x="7545" y="24031"/>
                    <a:pt x="7558" y="23918"/>
                    <a:pt x="7558" y="23717"/>
                  </a:cubicBezTo>
                  <a:lnTo>
                    <a:pt x="7595" y="22874"/>
                  </a:lnTo>
                  <a:lnTo>
                    <a:pt x="7595" y="22749"/>
                  </a:lnTo>
                  <a:cubicBezTo>
                    <a:pt x="7922" y="22623"/>
                    <a:pt x="8249" y="22510"/>
                    <a:pt x="8589" y="22434"/>
                  </a:cubicBezTo>
                  <a:lnTo>
                    <a:pt x="8727" y="22397"/>
                  </a:lnTo>
                  <a:close/>
                  <a:moveTo>
                    <a:pt x="4678" y="10954"/>
                  </a:moveTo>
                  <a:lnTo>
                    <a:pt x="4678" y="10954"/>
                  </a:lnTo>
                  <a:cubicBezTo>
                    <a:pt x="4640" y="11545"/>
                    <a:pt x="4426" y="12123"/>
                    <a:pt x="4238" y="12211"/>
                  </a:cubicBezTo>
                  <a:cubicBezTo>
                    <a:pt x="4087" y="12324"/>
                    <a:pt x="3974" y="12475"/>
                    <a:pt x="3923" y="12651"/>
                  </a:cubicBezTo>
                  <a:lnTo>
                    <a:pt x="5030" y="12651"/>
                  </a:lnTo>
                  <a:cubicBezTo>
                    <a:pt x="5030" y="12651"/>
                    <a:pt x="5219" y="14097"/>
                    <a:pt x="4628" y="14399"/>
                  </a:cubicBezTo>
                  <a:cubicBezTo>
                    <a:pt x="4037" y="14713"/>
                    <a:pt x="3835" y="15908"/>
                    <a:pt x="3835" y="15908"/>
                  </a:cubicBezTo>
                  <a:cubicBezTo>
                    <a:pt x="3835" y="15908"/>
                    <a:pt x="3307" y="17505"/>
                    <a:pt x="3207" y="18700"/>
                  </a:cubicBezTo>
                  <a:cubicBezTo>
                    <a:pt x="3181" y="18693"/>
                    <a:pt x="3156" y="18690"/>
                    <a:pt x="3133" y="18690"/>
                  </a:cubicBezTo>
                  <a:cubicBezTo>
                    <a:pt x="3109" y="18690"/>
                    <a:pt x="3087" y="18693"/>
                    <a:pt x="3068" y="18700"/>
                  </a:cubicBezTo>
                  <a:cubicBezTo>
                    <a:pt x="2930" y="18750"/>
                    <a:pt x="2842" y="18901"/>
                    <a:pt x="2880" y="19052"/>
                  </a:cubicBezTo>
                  <a:cubicBezTo>
                    <a:pt x="2943" y="19253"/>
                    <a:pt x="3043" y="19454"/>
                    <a:pt x="3181" y="19618"/>
                  </a:cubicBezTo>
                  <a:lnTo>
                    <a:pt x="3181" y="23641"/>
                  </a:lnTo>
                  <a:cubicBezTo>
                    <a:pt x="3181" y="24446"/>
                    <a:pt x="3521" y="25226"/>
                    <a:pt x="4112" y="25779"/>
                  </a:cubicBezTo>
                  <a:cubicBezTo>
                    <a:pt x="4087" y="25955"/>
                    <a:pt x="4125" y="26144"/>
                    <a:pt x="4213" y="26295"/>
                  </a:cubicBezTo>
                  <a:lnTo>
                    <a:pt x="4464" y="26081"/>
                  </a:lnTo>
                  <a:cubicBezTo>
                    <a:pt x="4955" y="26471"/>
                    <a:pt x="5520" y="26773"/>
                    <a:pt x="6124" y="26974"/>
                  </a:cubicBezTo>
                  <a:lnTo>
                    <a:pt x="6124" y="28508"/>
                  </a:lnTo>
                  <a:cubicBezTo>
                    <a:pt x="6124" y="28508"/>
                    <a:pt x="5810" y="28659"/>
                    <a:pt x="5369" y="28885"/>
                  </a:cubicBezTo>
                  <a:cubicBezTo>
                    <a:pt x="4137" y="28847"/>
                    <a:pt x="2779" y="28697"/>
                    <a:pt x="2352" y="28143"/>
                  </a:cubicBezTo>
                  <a:cubicBezTo>
                    <a:pt x="2100" y="27829"/>
                    <a:pt x="2012" y="27263"/>
                    <a:pt x="2087" y="26496"/>
                  </a:cubicBezTo>
                  <a:lnTo>
                    <a:pt x="2087" y="26483"/>
                  </a:lnTo>
                  <a:cubicBezTo>
                    <a:pt x="2301" y="24371"/>
                    <a:pt x="2616" y="20724"/>
                    <a:pt x="2905" y="17492"/>
                  </a:cubicBezTo>
                  <a:cubicBezTo>
                    <a:pt x="3119" y="15154"/>
                    <a:pt x="3295" y="13142"/>
                    <a:pt x="3383" y="12286"/>
                  </a:cubicBezTo>
                  <a:cubicBezTo>
                    <a:pt x="3433" y="11721"/>
                    <a:pt x="3772" y="11230"/>
                    <a:pt x="4678" y="10954"/>
                  </a:cubicBezTo>
                  <a:close/>
                  <a:moveTo>
                    <a:pt x="11858" y="10903"/>
                  </a:moveTo>
                  <a:lnTo>
                    <a:pt x="11858" y="10903"/>
                  </a:lnTo>
                  <a:cubicBezTo>
                    <a:pt x="12940" y="11155"/>
                    <a:pt x="13116" y="11670"/>
                    <a:pt x="13166" y="12299"/>
                  </a:cubicBezTo>
                  <a:cubicBezTo>
                    <a:pt x="13254" y="13154"/>
                    <a:pt x="13430" y="15166"/>
                    <a:pt x="13644" y="17492"/>
                  </a:cubicBezTo>
                  <a:cubicBezTo>
                    <a:pt x="13933" y="20724"/>
                    <a:pt x="14260" y="24383"/>
                    <a:pt x="14461" y="26496"/>
                  </a:cubicBezTo>
                  <a:cubicBezTo>
                    <a:pt x="14537" y="27263"/>
                    <a:pt x="14449" y="27829"/>
                    <a:pt x="14197" y="28156"/>
                  </a:cubicBezTo>
                  <a:cubicBezTo>
                    <a:pt x="13719" y="28772"/>
                    <a:pt x="12512" y="28885"/>
                    <a:pt x="11192" y="28910"/>
                  </a:cubicBezTo>
                  <a:cubicBezTo>
                    <a:pt x="10752" y="28671"/>
                    <a:pt x="10425" y="28520"/>
                    <a:pt x="10425" y="28520"/>
                  </a:cubicBezTo>
                  <a:lnTo>
                    <a:pt x="10425" y="26961"/>
                  </a:lnTo>
                  <a:cubicBezTo>
                    <a:pt x="11003" y="26773"/>
                    <a:pt x="11544" y="26496"/>
                    <a:pt x="12034" y="26119"/>
                  </a:cubicBezTo>
                  <a:lnTo>
                    <a:pt x="12223" y="26282"/>
                  </a:lnTo>
                  <a:cubicBezTo>
                    <a:pt x="12298" y="26156"/>
                    <a:pt x="12336" y="26018"/>
                    <a:pt x="12336" y="25867"/>
                  </a:cubicBezTo>
                  <a:cubicBezTo>
                    <a:pt x="12977" y="25301"/>
                    <a:pt x="13367" y="24484"/>
                    <a:pt x="13367" y="23629"/>
                  </a:cubicBezTo>
                  <a:lnTo>
                    <a:pt x="13367" y="19291"/>
                  </a:lnTo>
                  <a:cubicBezTo>
                    <a:pt x="13443" y="19127"/>
                    <a:pt x="13505" y="18951"/>
                    <a:pt x="13556" y="18775"/>
                  </a:cubicBezTo>
                  <a:cubicBezTo>
                    <a:pt x="13593" y="18637"/>
                    <a:pt x="13518" y="18473"/>
                    <a:pt x="13380" y="18423"/>
                  </a:cubicBezTo>
                  <a:cubicBezTo>
                    <a:pt x="13354" y="18423"/>
                    <a:pt x="13329" y="18410"/>
                    <a:pt x="13317" y="18410"/>
                  </a:cubicBezTo>
                  <a:cubicBezTo>
                    <a:pt x="13178" y="17568"/>
                    <a:pt x="12977" y="16725"/>
                    <a:pt x="12726" y="15908"/>
                  </a:cubicBezTo>
                  <a:cubicBezTo>
                    <a:pt x="12726" y="15908"/>
                    <a:pt x="12512" y="14726"/>
                    <a:pt x="11921" y="14412"/>
                  </a:cubicBezTo>
                  <a:cubicBezTo>
                    <a:pt x="11330" y="14097"/>
                    <a:pt x="11531" y="12664"/>
                    <a:pt x="11531" y="12664"/>
                  </a:cubicBezTo>
                  <a:lnTo>
                    <a:pt x="12625" y="12664"/>
                  </a:lnTo>
                  <a:cubicBezTo>
                    <a:pt x="12575" y="12488"/>
                    <a:pt x="12462" y="12337"/>
                    <a:pt x="12311" y="12224"/>
                  </a:cubicBezTo>
                  <a:cubicBezTo>
                    <a:pt x="12210" y="12173"/>
                    <a:pt x="12110" y="11985"/>
                    <a:pt x="12022" y="11733"/>
                  </a:cubicBezTo>
                  <a:cubicBezTo>
                    <a:pt x="11996" y="11658"/>
                    <a:pt x="11984" y="11595"/>
                    <a:pt x="11959" y="11519"/>
                  </a:cubicBezTo>
                  <a:cubicBezTo>
                    <a:pt x="11908" y="11318"/>
                    <a:pt x="11871" y="11104"/>
                    <a:pt x="11858" y="10903"/>
                  </a:cubicBezTo>
                  <a:close/>
                  <a:moveTo>
                    <a:pt x="12361" y="9344"/>
                  </a:moveTo>
                  <a:lnTo>
                    <a:pt x="12386" y="9357"/>
                  </a:lnTo>
                  <a:cubicBezTo>
                    <a:pt x="12713" y="9520"/>
                    <a:pt x="13028" y="9721"/>
                    <a:pt x="13292" y="9973"/>
                  </a:cubicBezTo>
                  <a:cubicBezTo>
                    <a:pt x="13644" y="10287"/>
                    <a:pt x="13920" y="10689"/>
                    <a:pt x="14096" y="11130"/>
                  </a:cubicBezTo>
                  <a:cubicBezTo>
                    <a:pt x="14210" y="11394"/>
                    <a:pt x="14285" y="11658"/>
                    <a:pt x="14323" y="11934"/>
                  </a:cubicBezTo>
                  <a:cubicBezTo>
                    <a:pt x="14335" y="12010"/>
                    <a:pt x="14348" y="12073"/>
                    <a:pt x="14360" y="12148"/>
                  </a:cubicBezTo>
                  <a:lnTo>
                    <a:pt x="14373" y="12249"/>
                  </a:lnTo>
                  <a:lnTo>
                    <a:pt x="14386" y="12374"/>
                  </a:lnTo>
                  <a:lnTo>
                    <a:pt x="14386" y="12437"/>
                  </a:lnTo>
                  <a:lnTo>
                    <a:pt x="14386" y="12463"/>
                  </a:lnTo>
                  <a:lnTo>
                    <a:pt x="14386" y="12488"/>
                  </a:lnTo>
                  <a:lnTo>
                    <a:pt x="14386" y="12613"/>
                  </a:lnTo>
                  <a:lnTo>
                    <a:pt x="14398" y="12865"/>
                  </a:lnTo>
                  <a:cubicBezTo>
                    <a:pt x="14436" y="13544"/>
                    <a:pt x="14474" y="14248"/>
                    <a:pt x="14537" y="14990"/>
                  </a:cubicBezTo>
                  <a:cubicBezTo>
                    <a:pt x="14587" y="15719"/>
                    <a:pt x="14637" y="16486"/>
                    <a:pt x="14700" y="17254"/>
                  </a:cubicBezTo>
                  <a:cubicBezTo>
                    <a:pt x="14763" y="18021"/>
                    <a:pt x="14838" y="18800"/>
                    <a:pt x="14901" y="19592"/>
                  </a:cubicBezTo>
                  <a:cubicBezTo>
                    <a:pt x="14964" y="20372"/>
                    <a:pt x="15052" y="21152"/>
                    <a:pt x="15128" y="21919"/>
                  </a:cubicBezTo>
                  <a:cubicBezTo>
                    <a:pt x="15203" y="22686"/>
                    <a:pt x="15291" y="23440"/>
                    <a:pt x="15366" y="24170"/>
                  </a:cubicBezTo>
                  <a:cubicBezTo>
                    <a:pt x="15417" y="24547"/>
                    <a:pt x="15454" y="24899"/>
                    <a:pt x="15505" y="25251"/>
                  </a:cubicBezTo>
                  <a:lnTo>
                    <a:pt x="15568" y="25767"/>
                  </a:lnTo>
                  <a:lnTo>
                    <a:pt x="15593" y="26031"/>
                  </a:lnTo>
                  <a:cubicBezTo>
                    <a:pt x="15605" y="26106"/>
                    <a:pt x="15618" y="26182"/>
                    <a:pt x="15618" y="26270"/>
                  </a:cubicBezTo>
                  <a:cubicBezTo>
                    <a:pt x="15681" y="26861"/>
                    <a:pt x="15656" y="27452"/>
                    <a:pt x="15543" y="28043"/>
                  </a:cubicBezTo>
                  <a:cubicBezTo>
                    <a:pt x="15442" y="28520"/>
                    <a:pt x="15228" y="28973"/>
                    <a:pt x="14926" y="29350"/>
                  </a:cubicBezTo>
                  <a:cubicBezTo>
                    <a:pt x="14700" y="29652"/>
                    <a:pt x="14436" y="29904"/>
                    <a:pt x="14134" y="30130"/>
                  </a:cubicBezTo>
                  <a:cubicBezTo>
                    <a:pt x="14084" y="30155"/>
                    <a:pt x="14046" y="30193"/>
                    <a:pt x="13996" y="30218"/>
                  </a:cubicBezTo>
                  <a:cubicBezTo>
                    <a:pt x="13744" y="29828"/>
                    <a:pt x="13028" y="29413"/>
                    <a:pt x="12688" y="29225"/>
                  </a:cubicBezTo>
                  <a:cubicBezTo>
                    <a:pt x="13505" y="29112"/>
                    <a:pt x="14122" y="28885"/>
                    <a:pt x="14474" y="28432"/>
                  </a:cubicBezTo>
                  <a:cubicBezTo>
                    <a:pt x="14801" y="28005"/>
                    <a:pt x="14926" y="27338"/>
                    <a:pt x="14826" y="26446"/>
                  </a:cubicBezTo>
                  <a:cubicBezTo>
                    <a:pt x="14625" y="24321"/>
                    <a:pt x="14298" y="20674"/>
                    <a:pt x="14008" y="17455"/>
                  </a:cubicBezTo>
                  <a:cubicBezTo>
                    <a:pt x="13807" y="15216"/>
                    <a:pt x="13631" y="13116"/>
                    <a:pt x="13543" y="12249"/>
                  </a:cubicBezTo>
                  <a:cubicBezTo>
                    <a:pt x="13468" y="11507"/>
                    <a:pt x="13229" y="10941"/>
                    <a:pt x="12361" y="10614"/>
                  </a:cubicBezTo>
                  <a:lnTo>
                    <a:pt x="12361" y="9344"/>
                  </a:lnTo>
                  <a:close/>
                  <a:moveTo>
                    <a:pt x="4690" y="9105"/>
                  </a:moveTo>
                  <a:lnTo>
                    <a:pt x="4690" y="10526"/>
                  </a:lnTo>
                  <a:cubicBezTo>
                    <a:pt x="3785" y="10765"/>
                    <a:pt x="3257" y="11218"/>
                    <a:pt x="3068" y="11897"/>
                  </a:cubicBezTo>
                  <a:lnTo>
                    <a:pt x="3068" y="11872"/>
                  </a:lnTo>
                  <a:cubicBezTo>
                    <a:pt x="3068" y="11809"/>
                    <a:pt x="3081" y="11771"/>
                    <a:pt x="3081" y="11721"/>
                  </a:cubicBezTo>
                  <a:cubicBezTo>
                    <a:pt x="3093" y="11670"/>
                    <a:pt x="3093" y="11620"/>
                    <a:pt x="3106" y="11582"/>
                  </a:cubicBezTo>
                  <a:cubicBezTo>
                    <a:pt x="3181" y="11255"/>
                    <a:pt x="3370" y="10979"/>
                    <a:pt x="3659" y="10803"/>
                  </a:cubicBezTo>
                  <a:cubicBezTo>
                    <a:pt x="3835" y="10677"/>
                    <a:pt x="4037" y="10576"/>
                    <a:pt x="4238" y="10501"/>
                  </a:cubicBezTo>
                  <a:lnTo>
                    <a:pt x="4452" y="10413"/>
                  </a:lnTo>
                  <a:lnTo>
                    <a:pt x="4452" y="10413"/>
                  </a:lnTo>
                  <a:lnTo>
                    <a:pt x="4225" y="10438"/>
                  </a:lnTo>
                  <a:cubicBezTo>
                    <a:pt x="3999" y="10463"/>
                    <a:pt x="3785" y="10513"/>
                    <a:pt x="3571" y="10589"/>
                  </a:cubicBezTo>
                  <a:cubicBezTo>
                    <a:pt x="3408" y="10652"/>
                    <a:pt x="3257" y="10752"/>
                    <a:pt x="3131" y="10866"/>
                  </a:cubicBezTo>
                  <a:cubicBezTo>
                    <a:pt x="2955" y="11016"/>
                    <a:pt x="2829" y="11218"/>
                    <a:pt x="2754" y="11431"/>
                  </a:cubicBezTo>
                  <a:cubicBezTo>
                    <a:pt x="2729" y="11494"/>
                    <a:pt x="2716" y="11557"/>
                    <a:pt x="2691" y="11620"/>
                  </a:cubicBezTo>
                  <a:cubicBezTo>
                    <a:pt x="2678" y="11683"/>
                    <a:pt x="2666" y="11746"/>
                    <a:pt x="2653" y="11809"/>
                  </a:cubicBezTo>
                  <a:cubicBezTo>
                    <a:pt x="2628" y="11934"/>
                    <a:pt x="2616" y="12048"/>
                    <a:pt x="2590" y="12173"/>
                  </a:cubicBezTo>
                  <a:lnTo>
                    <a:pt x="2477" y="12966"/>
                  </a:lnTo>
                  <a:cubicBezTo>
                    <a:pt x="2402" y="13506"/>
                    <a:pt x="2326" y="14097"/>
                    <a:pt x="2238" y="14713"/>
                  </a:cubicBezTo>
                  <a:cubicBezTo>
                    <a:pt x="2150" y="15342"/>
                    <a:pt x="2075" y="15996"/>
                    <a:pt x="1987" y="16688"/>
                  </a:cubicBezTo>
                  <a:cubicBezTo>
                    <a:pt x="1911" y="17367"/>
                    <a:pt x="1836" y="18071"/>
                    <a:pt x="1761" y="18788"/>
                  </a:cubicBezTo>
                  <a:cubicBezTo>
                    <a:pt x="1685" y="19504"/>
                    <a:pt x="1610" y="20234"/>
                    <a:pt x="1547" y="20963"/>
                  </a:cubicBezTo>
                  <a:cubicBezTo>
                    <a:pt x="1471" y="21692"/>
                    <a:pt x="1421" y="22422"/>
                    <a:pt x="1358" y="23138"/>
                  </a:cubicBezTo>
                  <a:cubicBezTo>
                    <a:pt x="1308" y="23868"/>
                    <a:pt x="1258" y="24572"/>
                    <a:pt x="1207" y="25251"/>
                  </a:cubicBezTo>
                  <a:lnTo>
                    <a:pt x="1144" y="26270"/>
                  </a:lnTo>
                  <a:lnTo>
                    <a:pt x="1107" y="26760"/>
                  </a:lnTo>
                  <a:cubicBezTo>
                    <a:pt x="1094" y="26923"/>
                    <a:pt x="1094" y="27100"/>
                    <a:pt x="1094" y="27276"/>
                  </a:cubicBezTo>
                  <a:cubicBezTo>
                    <a:pt x="1094" y="27628"/>
                    <a:pt x="1157" y="27992"/>
                    <a:pt x="1270" y="28319"/>
                  </a:cubicBezTo>
                  <a:cubicBezTo>
                    <a:pt x="1295" y="28407"/>
                    <a:pt x="1333" y="28495"/>
                    <a:pt x="1383" y="28571"/>
                  </a:cubicBezTo>
                  <a:cubicBezTo>
                    <a:pt x="1408" y="28621"/>
                    <a:pt x="1434" y="28659"/>
                    <a:pt x="1459" y="28709"/>
                  </a:cubicBezTo>
                  <a:cubicBezTo>
                    <a:pt x="1496" y="28759"/>
                    <a:pt x="1496" y="28747"/>
                    <a:pt x="1534" y="28797"/>
                  </a:cubicBezTo>
                  <a:cubicBezTo>
                    <a:pt x="1647" y="28923"/>
                    <a:pt x="1773" y="29036"/>
                    <a:pt x="1924" y="29112"/>
                  </a:cubicBezTo>
                  <a:cubicBezTo>
                    <a:pt x="2339" y="29338"/>
                    <a:pt x="2817" y="29451"/>
                    <a:pt x="3295" y="29464"/>
                  </a:cubicBezTo>
                  <a:cubicBezTo>
                    <a:pt x="3433" y="29470"/>
                    <a:pt x="3574" y="29473"/>
                    <a:pt x="3716" y="29473"/>
                  </a:cubicBezTo>
                  <a:cubicBezTo>
                    <a:pt x="3857" y="29473"/>
                    <a:pt x="3999" y="29470"/>
                    <a:pt x="4137" y="29464"/>
                  </a:cubicBezTo>
                  <a:lnTo>
                    <a:pt x="4137" y="29464"/>
                  </a:lnTo>
                  <a:cubicBezTo>
                    <a:pt x="3710" y="29703"/>
                    <a:pt x="3332" y="30029"/>
                    <a:pt x="3005" y="30407"/>
                  </a:cubicBezTo>
                  <a:cubicBezTo>
                    <a:pt x="2150" y="30155"/>
                    <a:pt x="1522" y="29791"/>
                    <a:pt x="1182" y="29350"/>
                  </a:cubicBezTo>
                  <a:lnTo>
                    <a:pt x="1170" y="29350"/>
                  </a:lnTo>
                  <a:cubicBezTo>
                    <a:pt x="604" y="28621"/>
                    <a:pt x="390" y="27590"/>
                    <a:pt x="516" y="26282"/>
                  </a:cubicBezTo>
                  <a:cubicBezTo>
                    <a:pt x="729" y="24182"/>
                    <a:pt x="1044" y="20523"/>
                    <a:pt x="1333" y="17316"/>
                  </a:cubicBezTo>
                  <a:cubicBezTo>
                    <a:pt x="1547" y="14977"/>
                    <a:pt x="1723" y="12953"/>
                    <a:pt x="1811" y="12085"/>
                  </a:cubicBezTo>
                  <a:cubicBezTo>
                    <a:pt x="1962" y="10488"/>
                    <a:pt x="2930" y="9495"/>
                    <a:pt x="4690" y="9105"/>
                  </a:cubicBezTo>
                  <a:close/>
                  <a:moveTo>
                    <a:pt x="6489" y="27766"/>
                  </a:moveTo>
                  <a:cubicBezTo>
                    <a:pt x="7444" y="27980"/>
                    <a:pt x="8413" y="28118"/>
                    <a:pt x="9393" y="28219"/>
                  </a:cubicBezTo>
                  <a:lnTo>
                    <a:pt x="9393" y="28646"/>
                  </a:lnTo>
                  <a:cubicBezTo>
                    <a:pt x="9104" y="28697"/>
                    <a:pt x="8752" y="28747"/>
                    <a:pt x="8400" y="28772"/>
                  </a:cubicBezTo>
                  <a:cubicBezTo>
                    <a:pt x="7972" y="28810"/>
                    <a:pt x="7558" y="28822"/>
                    <a:pt x="7243" y="28822"/>
                  </a:cubicBezTo>
                  <a:cubicBezTo>
                    <a:pt x="7080" y="28822"/>
                    <a:pt x="6954" y="28822"/>
                    <a:pt x="6866" y="28810"/>
                  </a:cubicBezTo>
                  <a:lnTo>
                    <a:pt x="6715" y="28810"/>
                  </a:lnTo>
                  <a:lnTo>
                    <a:pt x="6853" y="28835"/>
                  </a:lnTo>
                  <a:cubicBezTo>
                    <a:pt x="6954" y="28860"/>
                    <a:pt x="7080" y="28885"/>
                    <a:pt x="7231" y="28910"/>
                  </a:cubicBezTo>
                  <a:cubicBezTo>
                    <a:pt x="7545" y="28973"/>
                    <a:pt x="7972" y="29036"/>
                    <a:pt x="8400" y="29074"/>
                  </a:cubicBezTo>
                  <a:cubicBezTo>
                    <a:pt x="8749" y="29094"/>
                    <a:pt x="9090" y="29115"/>
                    <a:pt x="9381" y="29115"/>
                  </a:cubicBezTo>
                  <a:cubicBezTo>
                    <a:pt x="9447" y="29115"/>
                    <a:pt x="9509" y="29114"/>
                    <a:pt x="9569" y="29112"/>
                  </a:cubicBezTo>
                  <a:lnTo>
                    <a:pt x="9683" y="29112"/>
                  </a:lnTo>
                  <a:cubicBezTo>
                    <a:pt x="10072" y="29489"/>
                    <a:pt x="10777" y="30180"/>
                    <a:pt x="11066" y="30683"/>
                  </a:cubicBezTo>
                  <a:lnTo>
                    <a:pt x="10965" y="30709"/>
                  </a:lnTo>
                  <a:cubicBezTo>
                    <a:pt x="10764" y="30734"/>
                    <a:pt x="10538" y="30759"/>
                    <a:pt x="10311" y="30784"/>
                  </a:cubicBezTo>
                  <a:cubicBezTo>
                    <a:pt x="10072" y="30809"/>
                    <a:pt x="9834" y="30822"/>
                    <a:pt x="9569" y="30847"/>
                  </a:cubicBezTo>
                  <a:cubicBezTo>
                    <a:pt x="9066" y="30897"/>
                    <a:pt x="8513" y="30935"/>
                    <a:pt x="7972" y="30960"/>
                  </a:cubicBezTo>
                  <a:cubicBezTo>
                    <a:pt x="7432" y="30985"/>
                    <a:pt x="6878" y="30998"/>
                    <a:pt x="6375" y="31010"/>
                  </a:cubicBezTo>
                  <a:lnTo>
                    <a:pt x="5634" y="31010"/>
                  </a:lnTo>
                  <a:cubicBezTo>
                    <a:pt x="5395" y="31010"/>
                    <a:pt x="5168" y="31010"/>
                    <a:pt x="4967" y="30998"/>
                  </a:cubicBezTo>
                  <a:cubicBezTo>
                    <a:pt x="4552" y="30985"/>
                    <a:pt x="4213" y="30973"/>
                    <a:pt x="3974" y="30960"/>
                  </a:cubicBezTo>
                  <a:lnTo>
                    <a:pt x="3596" y="30935"/>
                  </a:lnTo>
                  <a:lnTo>
                    <a:pt x="3974" y="30998"/>
                  </a:lnTo>
                  <a:cubicBezTo>
                    <a:pt x="4213" y="31023"/>
                    <a:pt x="4552" y="31073"/>
                    <a:pt x="4967" y="31123"/>
                  </a:cubicBezTo>
                  <a:cubicBezTo>
                    <a:pt x="5168" y="31149"/>
                    <a:pt x="5395" y="31174"/>
                    <a:pt x="5621" y="31199"/>
                  </a:cubicBezTo>
                  <a:cubicBezTo>
                    <a:pt x="5860" y="31224"/>
                    <a:pt x="6111" y="31249"/>
                    <a:pt x="6363" y="31274"/>
                  </a:cubicBezTo>
                  <a:cubicBezTo>
                    <a:pt x="6878" y="31312"/>
                    <a:pt x="7432" y="31350"/>
                    <a:pt x="7972" y="31388"/>
                  </a:cubicBezTo>
                  <a:cubicBezTo>
                    <a:pt x="8526" y="31413"/>
                    <a:pt x="9079" y="31425"/>
                    <a:pt x="9595" y="31425"/>
                  </a:cubicBezTo>
                  <a:lnTo>
                    <a:pt x="10337" y="31425"/>
                  </a:lnTo>
                  <a:cubicBezTo>
                    <a:pt x="10575" y="31425"/>
                    <a:pt x="10802" y="31425"/>
                    <a:pt x="11003" y="31413"/>
                  </a:cubicBezTo>
                  <a:lnTo>
                    <a:pt x="11192" y="31413"/>
                  </a:lnTo>
                  <a:cubicBezTo>
                    <a:pt x="11179" y="31941"/>
                    <a:pt x="11141" y="32720"/>
                    <a:pt x="11141" y="33261"/>
                  </a:cubicBezTo>
                  <a:lnTo>
                    <a:pt x="11116" y="33261"/>
                  </a:lnTo>
                  <a:cubicBezTo>
                    <a:pt x="10902" y="33286"/>
                    <a:pt x="10676" y="33324"/>
                    <a:pt x="10425" y="33349"/>
                  </a:cubicBezTo>
                  <a:cubicBezTo>
                    <a:pt x="10186" y="33374"/>
                    <a:pt x="9922" y="33412"/>
                    <a:pt x="9658" y="33437"/>
                  </a:cubicBezTo>
                  <a:cubicBezTo>
                    <a:pt x="9117" y="33488"/>
                    <a:pt x="8551" y="33538"/>
                    <a:pt x="7972" y="33576"/>
                  </a:cubicBezTo>
                  <a:cubicBezTo>
                    <a:pt x="7394" y="33613"/>
                    <a:pt x="6828" y="33626"/>
                    <a:pt x="6287" y="33638"/>
                  </a:cubicBezTo>
                  <a:cubicBezTo>
                    <a:pt x="6023" y="33638"/>
                    <a:pt x="5759" y="33651"/>
                    <a:pt x="5508" y="33651"/>
                  </a:cubicBezTo>
                  <a:lnTo>
                    <a:pt x="4816" y="33651"/>
                  </a:lnTo>
                  <a:cubicBezTo>
                    <a:pt x="4376" y="33651"/>
                    <a:pt x="4024" y="33638"/>
                    <a:pt x="3772" y="33626"/>
                  </a:cubicBezTo>
                  <a:lnTo>
                    <a:pt x="3370" y="33613"/>
                  </a:lnTo>
                  <a:lnTo>
                    <a:pt x="3772" y="33676"/>
                  </a:lnTo>
                  <a:cubicBezTo>
                    <a:pt x="4011" y="33714"/>
                    <a:pt x="4376" y="33764"/>
                    <a:pt x="4804" y="33827"/>
                  </a:cubicBezTo>
                  <a:cubicBezTo>
                    <a:pt x="5017" y="33865"/>
                    <a:pt x="5256" y="33890"/>
                    <a:pt x="5495" y="33915"/>
                  </a:cubicBezTo>
                  <a:cubicBezTo>
                    <a:pt x="5747" y="33940"/>
                    <a:pt x="6011" y="33978"/>
                    <a:pt x="6287" y="34003"/>
                  </a:cubicBezTo>
                  <a:cubicBezTo>
                    <a:pt x="6828" y="34053"/>
                    <a:pt x="7407" y="34104"/>
                    <a:pt x="7985" y="34141"/>
                  </a:cubicBezTo>
                  <a:cubicBezTo>
                    <a:pt x="8563" y="34179"/>
                    <a:pt x="9142" y="34204"/>
                    <a:pt x="9683" y="34217"/>
                  </a:cubicBezTo>
                  <a:lnTo>
                    <a:pt x="11493" y="34217"/>
                  </a:lnTo>
                  <a:cubicBezTo>
                    <a:pt x="11808" y="34644"/>
                    <a:pt x="12286" y="35349"/>
                    <a:pt x="12286" y="35826"/>
                  </a:cubicBezTo>
                  <a:cubicBezTo>
                    <a:pt x="11085" y="35940"/>
                    <a:pt x="9884" y="35992"/>
                    <a:pt x="8683" y="35992"/>
                  </a:cubicBezTo>
                  <a:cubicBezTo>
                    <a:pt x="8551" y="35992"/>
                    <a:pt x="8419" y="35991"/>
                    <a:pt x="8287" y="35990"/>
                  </a:cubicBezTo>
                  <a:lnTo>
                    <a:pt x="8274" y="35977"/>
                  </a:lnTo>
                  <a:cubicBezTo>
                    <a:pt x="5684" y="35977"/>
                    <a:pt x="3861" y="35826"/>
                    <a:pt x="2842" y="35537"/>
                  </a:cubicBezTo>
                  <a:cubicBezTo>
                    <a:pt x="2440" y="35411"/>
                    <a:pt x="1962" y="35223"/>
                    <a:pt x="1962" y="34946"/>
                  </a:cubicBezTo>
                  <a:cubicBezTo>
                    <a:pt x="1962" y="34632"/>
                    <a:pt x="2540" y="34041"/>
                    <a:pt x="2943" y="33739"/>
                  </a:cubicBezTo>
                  <a:lnTo>
                    <a:pt x="3119" y="33626"/>
                  </a:lnTo>
                  <a:lnTo>
                    <a:pt x="3119" y="31111"/>
                  </a:lnTo>
                  <a:cubicBezTo>
                    <a:pt x="3119" y="31111"/>
                    <a:pt x="3156" y="30683"/>
                    <a:pt x="4602" y="29791"/>
                  </a:cubicBezTo>
                  <a:cubicBezTo>
                    <a:pt x="5143" y="29464"/>
                    <a:pt x="5696" y="29174"/>
                    <a:pt x="6262" y="28898"/>
                  </a:cubicBezTo>
                  <a:lnTo>
                    <a:pt x="6489" y="28797"/>
                  </a:lnTo>
                  <a:lnTo>
                    <a:pt x="6489" y="27766"/>
                  </a:lnTo>
                  <a:close/>
                  <a:moveTo>
                    <a:pt x="8274" y="1"/>
                  </a:moveTo>
                  <a:cubicBezTo>
                    <a:pt x="6728" y="1"/>
                    <a:pt x="3911" y="2051"/>
                    <a:pt x="3559" y="2327"/>
                  </a:cubicBezTo>
                  <a:cubicBezTo>
                    <a:pt x="2880" y="2893"/>
                    <a:pt x="2553" y="3962"/>
                    <a:pt x="2553" y="5584"/>
                  </a:cubicBezTo>
                  <a:cubicBezTo>
                    <a:pt x="2553" y="6867"/>
                    <a:pt x="2087" y="8099"/>
                    <a:pt x="1258" y="9080"/>
                  </a:cubicBezTo>
                  <a:lnTo>
                    <a:pt x="1232" y="9118"/>
                  </a:lnTo>
                  <a:cubicBezTo>
                    <a:pt x="868" y="9570"/>
                    <a:pt x="490" y="11230"/>
                    <a:pt x="490" y="11771"/>
                  </a:cubicBezTo>
                  <a:cubicBezTo>
                    <a:pt x="490" y="12513"/>
                    <a:pt x="1031" y="12601"/>
                    <a:pt x="1383" y="12613"/>
                  </a:cubicBezTo>
                  <a:cubicBezTo>
                    <a:pt x="1295" y="13645"/>
                    <a:pt x="1132" y="15355"/>
                    <a:pt x="968" y="17266"/>
                  </a:cubicBezTo>
                  <a:cubicBezTo>
                    <a:pt x="679" y="20498"/>
                    <a:pt x="352" y="24144"/>
                    <a:pt x="151" y="26244"/>
                  </a:cubicBezTo>
                  <a:cubicBezTo>
                    <a:pt x="0" y="27665"/>
                    <a:pt x="252" y="28810"/>
                    <a:pt x="893" y="29627"/>
                  </a:cubicBezTo>
                  <a:cubicBezTo>
                    <a:pt x="1346" y="30206"/>
                    <a:pt x="2113" y="30570"/>
                    <a:pt x="2842" y="30784"/>
                  </a:cubicBezTo>
                  <a:cubicBezTo>
                    <a:pt x="2779" y="30872"/>
                    <a:pt x="2754" y="30985"/>
                    <a:pt x="2741" y="31098"/>
                  </a:cubicBezTo>
                  <a:lnTo>
                    <a:pt x="2741" y="33387"/>
                  </a:lnTo>
                  <a:cubicBezTo>
                    <a:pt x="2741" y="33387"/>
                    <a:pt x="1597" y="34217"/>
                    <a:pt x="1597" y="34934"/>
                  </a:cubicBezTo>
                  <a:cubicBezTo>
                    <a:pt x="1597" y="35650"/>
                    <a:pt x="2452" y="36392"/>
                    <a:pt x="8262" y="36392"/>
                  </a:cubicBezTo>
                  <a:cubicBezTo>
                    <a:pt x="14084" y="36392"/>
                    <a:pt x="14939" y="35650"/>
                    <a:pt x="14939" y="34934"/>
                  </a:cubicBezTo>
                  <a:cubicBezTo>
                    <a:pt x="14939" y="34217"/>
                    <a:pt x="13782" y="33387"/>
                    <a:pt x="13782" y="33387"/>
                  </a:cubicBezTo>
                  <a:lnTo>
                    <a:pt x="13782" y="31111"/>
                  </a:lnTo>
                  <a:cubicBezTo>
                    <a:pt x="13782" y="31010"/>
                    <a:pt x="13757" y="30922"/>
                    <a:pt x="13719" y="30847"/>
                  </a:cubicBezTo>
                  <a:cubicBezTo>
                    <a:pt x="14474" y="30658"/>
                    <a:pt x="15153" y="30231"/>
                    <a:pt x="15643" y="29627"/>
                  </a:cubicBezTo>
                  <a:cubicBezTo>
                    <a:pt x="16272" y="28810"/>
                    <a:pt x="16523" y="27665"/>
                    <a:pt x="16385" y="26244"/>
                  </a:cubicBezTo>
                  <a:cubicBezTo>
                    <a:pt x="16184" y="24144"/>
                    <a:pt x="15869" y="20498"/>
                    <a:pt x="15580" y="17266"/>
                  </a:cubicBezTo>
                  <a:cubicBezTo>
                    <a:pt x="15404" y="15355"/>
                    <a:pt x="15266" y="13657"/>
                    <a:pt x="15165" y="12613"/>
                  </a:cubicBezTo>
                  <a:cubicBezTo>
                    <a:pt x="15517" y="12601"/>
                    <a:pt x="16046" y="12513"/>
                    <a:pt x="16046" y="11771"/>
                  </a:cubicBezTo>
                  <a:cubicBezTo>
                    <a:pt x="16046" y="11230"/>
                    <a:pt x="15681" y="9570"/>
                    <a:pt x="15316" y="9118"/>
                  </a:cubicBezTo>
                  <a:lnTo>
                    <a:pt x="15291" y="9080"/>
                  </a:lnTo>
                  <a:cubicBezTo>
                    <a:pt x="14449" y="8099"/>
                    <a:pt x="13996" y="6867"/>
                    <a:pt x="13996" y="5584"/>
                  </a:cubicBezTo>
                  <a:cubicBezTo>
                    <a:pt x="13996" y="3962"/>
                    <a:pt x="13669" y="2893"/>
                    <a:pt x="12990" y="2327"/>
                  </a:cubicBezTo>
                  <a:cubicBezTo>
                    <a:pt x="12638" y="2038"/>
                    <a:pt x="9821" y="1"/>
                    <a:pt x="82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8" name="Google Shape;10058;p59"/>
            <p:cNvSpPr/>
            <p:nvPr/>
          </p:nvSpPr>
          <p:spPr>
            <a:xfrm>
              <a:off x="7971290" y="3379572"/>
              <a:ext cx="209217" cy="13561"/>
            </a:xfrm>
            <a:custGeom>
              <a:avLst/>
              <a:gdLst/>
              <a:ahLst/>
              <a:cxnLst/>
              <a:rect l="l" t="t" r="r" b="b"/>
              <a:pathLst>
                <a:path w="4289" h="278" extrusionOk="0">
                  <a:moveTo>
                    <a:pt x="1748" y="1"/>
                  </a:moveTo>
                  <a:cubicBezTo>
                    <a:pt x="1610" y="1"/>
                    <a:pt x="1484" y="14"/>
                    <a:pt x="1358" y="14"/>
                  </a:cubicBezTo>
                  <a:cubicBezTo>
                    <a:pt x="1107" y="26"/>
                    <a:pt x="880" y="39"/>
                    <a:pt x="679" y="64"/>
                  </a:cubicBezTo>
                  <a:cubicBezTo>
                    <a:pt x="277" y="89"/>
                    <a:pt x="0" y="139"/>
                    <a:pt x="0" y="139"/>
                  </a:cubicBezTo>
                  <a:cubicBezTo>
                    <a:pt x="0" y="139"/>
                    <a:pt x="277" y="190"/>
                    <a:pt x="679" y="215"/>
                  </a:cubicBezTo>
                  <a:cubicBezTo>
                    <a:pt x="868" y="240"/>
                    <a:pt x="1107" y="252"/>
                    <a:pt x="1358" y="265"/>
                  </a:cubicBezTo>
                  <a:cubicBezTo>
                    <a:pt x="1484" y="265"/>
                    <a:pt x="1610" y="278"/>
                    <a:pt x="1748" y="278"/>
                  </a:cubicBezTo>
                  <a:lnTo>
                    <a:pt x="2540" y="278"/>
                  </a:lnTo>
                  <a:cubicBezTo>
                    <a:pt x="2679" y="278"/>
                    <a:pt x="2804" y="265"/>
                    <a:pt x="2930" y="265"/>
                  </a:cubicBezTo>
                  <a:cubicBezTo>
                    <a:pt x="3182" y="252"/>
                    <a:pt x="3421" y="240"/>
                    <a:pt x="3622" y="215"/>
                  </a:cubicBezTo>
                  <a:cubicBezTo>
                    <a:pt x="4012" y="190"/>
                    <a:pt x="4288" y="139"/>
                    <a:pt x="4288" y="139"/>
                  </a:cubicBezTo>
                  <a:cubicBezTo>
                    <a:pt x="4288" y="139"/>
                    <a:pt x="4012" y="89"/>
                    <a:pt x="3622" y="64"/>
                  </a:cubicBezTo>
                  <a:cubicBezTo>
                    <a:pt x="3421" y="39"/>
                    <a:pt x="3182" y="26"/>
                    <a:pt x="2930" y="14"/>
                  </a:cubicBezTo>
                  <a:cubicBezTo>
                    <a:pt x="2804" y="14"/>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9" name="Google Shape;10059;p59"/>
            <p:cNvSpPr/>
            <p:nvPr/>
          </p:nvSpPr>
          <p:spPr>
            <a:xfrm>
              <a:off x="7971290" y="3242792"/>
              <a:ext cx="209217" cy="12927"/>
            </a:xfrm>
            <a:custGeom>
              <a:avLst/>
              <a:gdLst/>
              <a:ahLst/>
              <a:cxnLst/>
              <a:rect l="l" t="t" r="r" b="b"/>
              <a:pathLst>
                <a:path w="4289" h="265" extrusionOk="0">
                  <a:moveTo>
                    <a:pt x="1748" y="1"/>
                  </a:moveTo>
                  <a:cubicBezTo>
                    <a:pt x="1610" y="1"/>
                    <a:pt x="1484" y="1"/>
                    <a:pt x="1358" y="13"/>
                  </a:cubicBezTo>
                  <a:cubicBezTo>
                    <a:pt x="1107" y="26"/>
                    <a:pt x="880" y="38"/>
                    <a:pt x="679" y="51"/>
                  </a:cubicBezTo>
                  <a:cubicBezTo>
                    <a:pt x="277" y="89"/>
                    <a:pt x="0" y="127"/>
                    <a:pt x="0" y="127"/>
                  </a:cubicBezTo>
                  <a:cubicBezTo>
                    <a:pt x="0" y="127"/>
                    <a:pt x="277" y="177"/>
                    <a:pt x="679" y="215"/>
                  </a:cubicBezTo>
                  <a:cubicBezTo>
                    <a:pt x="868" y="227"/>
                    <a:pt x="1107" y="240"/>
                    <a:pt x="1358" y="252"/>
                  </a:cubicBezTo>
                  <a:cubicBezTo>
                    <a:pt x="1484" y="252"/>
                    <a:pt x="1610" y="265"/>
                    <a:pt x="1748" y="265"/>
                  </a:cubicBezTo>
                  <a:lnTo>
                    <a:pt x="2540" y="265"/>
                  </a:lnTo>
                  <a:cubicBezTo>
                    <a:pt x="2679" y="265"/>
                    <a:pt x="2804" y="265"/>
                    <a:pt x="2930" y="252"/>
                  </a:cubicBezTo>
                  <a:cubicBezTo>
                    <a:pt x="3182" y="252"/>
                    <a:pt x="3421" y="227"/>
                    <a:pt x="3622" y="215"/>
                  </a:cubicBezTo>
                  <a:cubicBezTo>
                    <a:pt x="4012" y="177"/>
                    <a:pt x="4288" y="139"/>
                    <a:pt x="4288" y="139"/>
                  </a:cubicBezTo>
                  <a:cubicBezTo>
                    <a:pt x="4288" y="139"/>
                    <a:pt x="4012" y="89"/>
                    <a:pt x="3622" y="51"/>
                  </a:cubicBezTo>
                  <a:cubicBezTo>
                    <a:pt x="3421" y="38"/>
                    <a:pt x="3182" y="26"/>
                    <a:pt x="2930" y="13"/>
                  </a:cubicBezTo>
                  <a:cubicBezTo>
                    <a:pt x="2804" y="13"/>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0" name="Google Shape;10060;p59"/>
            <p:cNvSpPr/>
            <p:nvPr/>
          </p:nvSpPr>
          <p:spPr>
            <a:xfrm>
              <a:off x="8384694" y="3431132"/>
              <a:ext cx="57707" cy="649018"/>
            </a:xfrm>
            <a:custGeom>
              <a:avLst/>
              <a:gdLst/>
              <a:ahLst/>
              <a:cxnLst/>
              <a:rect l="l" t="t" r="r" b="b"/>
              <a:pathLst>
                <a:path w="1183" h="13305" extrusionOk="0">
                  <a:moveTo>
                    <a:pt x="1" y="0"/>
                  </a:moveTo>
                  <a:cubicBezTo>
                    <a:pt x="1" y="0"/>
                    <a:pt x="1" y="214"/>
                    <a:pt x="26" y="579"/>
                  </a:cubicBezTo>
                  <a:cubicBezTo>
                    <a:pt x="51" y="943"/>
                    <a:pt x="76" y="1459"/>
                    <a:pt x="114" y="2088"/>
                  </a:cubicBezTo>
                  <a:cubicBezTo>
                    <a:pt x="164" y="2716"/>
                    <a:pt x="214" y="3446"/>
                    <a:pt x="277" y="4225"/>
                  </a:cubicBezTo>
                  <a:lnTo>
                    <a:pt x="365" y="5420"/>
                  </a:lnTo>
                  <a:lnTo>
                    <a:pt x="478" y="6665"/>
                  </a:lnTo>
                  <a:lnTo>
                    <a:pt x="592" y="7910"/>
                  </a:lnTo>
                  <a:lnTo>
                    <a:pt x="705" y="9117"/>
                  </a:lnTo>
                  <a:cubicBezTo>
                    <a:pt x="780" y="9897"/>
                    <a:pt x="868" y="10613"/>
                    <a:pt x="931" y="11242"/>
                  </a:cubicBezTo>
                  <a:cubicBezTo>
                    <a:pt x="1007" y="11858"/>
                    <a:pt x="1069" y="12374"/>
                    <a:pt x="1120" y="12738"/>
                  </a:cubicBezTo>
                  <a:cubicBezTo>
                    <a:pt x="1157" y="13103"/>
                    <a:pt x="1183" y="13304"/>
                    <a:pt x="1183" y="13304"/>
                  </a:cubicBezTo>
                  <a:cubicBezTo>
                    <a:pt x="1183" y="13304"/>
                    <a:pt x="1183" y="13103"/>
                    <a:pt x="1157" y="12738"/>
                  </a:cubicBezTo>
                  <a:cubicBezTo>
                    <a:pt x="1132" y="12374"/>
                    <a:pt x="1120" y="11846"/>
                    <a:pt x="1069" y="11217"/>
                  </a:cubicBezTo>
                  <a:cubicBezTo>
                    <a:pt x="1032" y="10588"/>
                    <a:pt x="981" y="9859"/>
                    <a:pt x="919" y="9079"/>
                  </a:cubicBezTo>
                  <a:lnTo>
                    <a:pt x="818" y="7885"/>
                  </a:lnTo>
                  <a:lnTo>
                    <a:pt x="717" y="6640"/>
                  </a:lnTo>
                  <a:lnTo>
                    <a:pt x="604" y="5395"/>
                  </a:lnTo>
                  <a:lnTo>
                    <a:pt x="478" y="4200"/>
                  </a:lnTo>
                  <a:cubicBezTo>
                    <a:pt x="403" y="3408"/>
                    <a:pt x="328" y="2691"/>
                    <a:pt x="252" y="2075"/>
                  </a:cubicBezTo>
                  <a:cubicBezTo>
                    <a:pt x="177" y="1446"/>
                    <a:pt x="114" y="931"/>
                    <a:pt x="76" y="566"/>
                  </a:cubicBezTo>
                  <a:cubicBezTo>
                    <a:pt x="26" y="202"/>
                    <a:pt x="1" y="0"/>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1" name="Google Shape;10061;p59"/>
            <p:cNvSpPr/>
            <p:nvPr/>
          </p:nvSpPr>
          <p:spPr>
            <a:xfrm>
              <a:off x="7751052" y="3431132"/>
              <a:ext cx="58341" cy="649018"/>
            </a:xfrm>
            <a:custGeom>
              <a:avLst/>
              <a:gdLst/>
              <a:ahLst/>
              <a:cxnLst/>
              <a:rect l="l" t="t" r="r" b="b"/>
              <a:pathLst>
                <a:path w="1196" h="13305" extrusionOk="0">
                  <a:moveTo>
                    <a:pt x="1195" y="0"/>
                  </a:moveTo>
                  <a:cubicBezTo>
                    <a:pt x="1195" y="0"/>
                    <a:pt x="1170" y="202"/>
                    <a:pt x="1133" y="566"/>
                  </a:cubicBezTo>
                  <a:cubicBezTo>
                    <a:pt x="1082" y="931"/>
                    <a:pt x="1019" y="1446"/>
                    <a:pt x="944" y="2075"/>
                  </a:cubicBezTo>
                  <a:cubicBezTo>
                    <a:pt x="881" y="2691"/>
                    <a:pt x="793" y="3421"/>
                    <a:pt x="718" y="4200"/>
                  </a:cubicBezTo>
                  <a:lnTo>
                    <a:pt x="604" y="5395"/>
                  </a:lnTo>
                  <a:lnTo>
                    <a:pt x="491" y="6640"/>
                  </a:lnTo>
                  <a:lnTo>
                    <a:pt x="378" y="7885"/>
                  </a:lnTo>
                  <a:lnTo>
                    <a:pt x="277" y="9079"/>
                  </a:lnTo>
                  <a:cubicBezTo>
                    <a:pt x="215" y="9871"/>
                    <a:pt x="164" y="10588"/>
                    <a:pt x="127" y="11217"/>
                  </a:cubicBezTo>
                  <a:cubicBezTo>
                    <a:pt x="76" y="11846"/>
                    <a:pt x="64" y="12361"/>
                    <a:pt x="39" y="12726"/>
                  </a:cubicBezTo>
                  <a:cubicBezTo>
                    <a:pt x="13" y="13091"/>
                    <a:pt x="1" y="13304"/>
                    <a:pt x="1" y="13304"/>
                  </a:cubicBezTo>
                  <a:cubicBezTo>
                    <a:pt x="1" y="13304"/>
                    <a:pt x="39" y="13103"/>
                    <a:pt x="76" y="12738"/>
                  </a:cubicBezTo>
                  <a:cubicBezTo>
                    <a:pt x="127" y="12374"/>
                    <a:pt x="189" y="11858"/>
                    <a:pt x="265" y="11229"/>
                  </a:cubicBezTo>
                  <a:cubicBezTo>
                    <a:pt x="328" y="10613"/>
                    <a:pt x="416" y="9884"/>
                    <a:pt x="491" y="9104"/>
                  </a:cubicBezTo>
                  <a:lnTo>
                    <a:pt x="604" y="7910"/>
                  </a:lnTo>
                  <a:lnTo>
                    <a:pt x="718" y="6665"/>
                  </a:lnTo>
                  <a:lnTo>
                    <a:pt x="831" y="5420"/>
                  </a:lnTo>
                  <a:lnTo>
                    <a:pt x="931" y="4225"/>
                  </a:lnTo>
                  <a:cubicBezTo>
                    <a:pt x="982" y="3433"/>
                    <a:pt x="1045" y="2716"/>
                    <a:pt x="1082" y="2088"/>
                  </a:cubicBezTo>
                  <a:cubicBezTo>
                    <a:pt x="1133" y="1459"/>
                    <a:pt x="1145" y="943"/>
                    <a:pt x="1170" y="579"/>
                  </a:cubicBezTo>
                  <a:cubicBezTo>
                    <a:pt x="1195" y="214"/>
                    <a:pt x="1195" y="0"/>
                    <a:pt x="1195"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2" name="Google Shape;10062;p59"/>
            <p:cNvSpPr/>
            <p:nvPr/>
          </p:nvSpPr>
          <p:spPr>
            <a:xfrm>
              <a:off x="7830172" y="4526633"/>
              <a:ext cx="384679" cy="43268"/>
            </a:xfrm>
            <a:custGeom>
              <a:avLst/>
              <a:gdLst/>
              <a:ahLst/>
              <a:cxnLst/>
              <a:rect l="l" t="t" r="r" b="b"/>
              <a:pathLst>
                <a:path w="7886" h="887" extrusionOk="0">
                  <a:moveTo>
                    <a:pt x="1" y="1"/>
                  </a:moveTo>
                  <a:lnTo>
                    <a:pt x="76" y="51"/>
                  </a:lnTo>
                  <a:cubicBezTo>
                    <a:pt x="152" y="89"/>
                    <a:pt x="240" y="126"/>
                    <a:pt x="315" y="164"/>
                  </a:cubicBezTo>
                  <a:cubicBezTo>
                    <a:pt x="416" y="202"/>
                    <a:pt x="542" y="252"/>
                    <a:pt x="693" y="303"/>
                  </a:cubicBezTo>
                  <a:cubicBezTo>
                    <a:pt x="843" y="353"/>
                    <a:pt x="1007" y="403"/>
                    <a:pt x="1183" y="453"/>
                  </a:cubicBezTo>
                  <a:cubicBezTo>
                    <a:pt x="1372" y="504"/>
                    <a:pt x="1573" y="541"/>
                    <a:pt x="1774" y="579"/>
                  </a:cubicBezTo>
                  <a:cubicBezTo>
                    <a:pt x="1988" y="617"/>
                    <a:pt x="2214" y="667"/>
                    <a:pt x="2453" y="692"/>
                  </a:cubicBezTo>
                  <a:cubicBezTo>
                    <a:pt x="2679" y="730"/>
                    <a:pt x="2918" y="755"/>
                    <a:pt x="3170" y="780"/>
                  </a:cubicBezTo>
                  <a:cubicBezTo>
                    <a:pt x="3409" y="806"/>
                    <a:pt x="3660" y="831"/>
                    <a:pt x="3912" y="843"/>
                  </a:cubicBezTo>
                  <a:cubicBezTo>
                    <a:pt x="4151" y="868"/>
                    <a:pt x="4402" y="868"/>
                    <a:pt x="4654" y="881"/>
                  </a:cubicBezTo>
                  <a:cubicBezTo>
                    <a:pt x="4733" y="885"/>
                    <a:pt x="4813" y="887"/>
                    <a:pt x="4893" y="887"/>
                  </a:cubicBezTo>
                  <a:cubicBezTo>
                    <a:pt x="5052" y="887"/>
                    <a:pt x="5211" y="881"/>
                    <a:pt x="5370" y="881"/>
                  </a:cubicBezTo>
                  <a:cubicBezTo>
                    <a:pt x="5597" y="881"/>
                    <a:pt x="5823" y="881"/>
                    <a:pt x="6037" y="868"/>
                  </a:cubicBezTo>
                  <a:cubicBezTo>
                    <a:pt x="6251" y="856"/>
                    <a:pt x="6464" y="843"/>
                    <a:pt x="6640" y="843"/>
                  </a:cubicBezTo>
                  <a:cubicBezTo>
                    <a:pt x="6829" y="831"/>
                    <a:pt x="7005" y="818"/>
                    <a:pt x="7156" y="806"/>
                  </a:cubicBezTo>
                  <a:lnTo>
                    <a:pt x="7546" y="768"/>
                  </a:lnTo>
                  <a:cubicBezTo>
                    <a:pt x="7760" y="755"/>
                    <a:pt x="7885" y="730"/>
                    <a:pt x="7885" y="730"/>
                  </a:cubicBezTo>
                  <a:cubicBezTo>
                    <a:pt x="7885" y="730"/>
                    <a:pt x="7760" y="730"/>
                    <a:pt x="7546" y="718"/>
                  </a:cubicBezTo>
                  <a:lnTo>
                    <a:pt x="6640" y="692"/>
                  </a:lnTo>
                  <a:lnTo>
                    <a:pt x="5370" y="642"/>
                  </a:lnTo>
                  <a:lnTo>
                    <a:pt x="4654" y="604"/>
                  </a:lnTo>
                  <a:cubicBezTo>
                    <a:pt x="4415" y="592"/>
                    <a:pt x="4163" y="579"/>
                    <a:pt x="3924" y="567"/>
                  </a:cubicBezTo>
                  <a:cubicBezTo>
                    <a:pt x="3673" y="554"/>
                    <a:pt x="3421" y="541"/>
                    <a:pt x="3182" y="516"/>
                  </a:cubicBezTo>
                  <a:cubicBezTo>
                    <a:pt x="2943" y="491"/>
                    <a:pt x="2705" y="479"/>
                    <a:pt x="2466" y="453"/>
                  </a:cubicBezTo>
                  <a:cubicBezTo>
                    <a:pt x="2239" y="428"/>
                    <a:pt x="2013" y="403"/>
                    <a:pt x="1799" y="378"/>
                  </a:cubicBezTo>
                  <a:cubicBezTo>
                    <a:pt x="1598" y="353"/>
                    <a:pt x="1397" y="315"/>
                    <a:pt x="1208" y="290"/>
                  </a:cubicBezTo>
                  <a:cubicBezTo>
                    <a:pt x="1032" y="265"/>
                    <a:pt x="856" y="240"/>
                    <a:pt x="705" y="202"/>
                  </a:cubicBezTo>
                  <a:cubicBezTo>
                    <a:pt x="567" y="164"/>
                    <a:pt x="429" y="139"/>
                    <a:pt x="328" y="114"/>
                  </a:cubicBezTo>
                  <a:cubicBezTo>
                    <a:pt x="227" y="76"/>
                    <a:pt x="139" y="51"/>
                    <a:pt x="89" y="38"/>
                  </a:cubicBez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3" name="Google Shape;10063;p59"/>
            <p:cNvSpPr/>
            <p:nvPr/>
          </p:nvSpPr>
          <p:spPr>
            <a:xfrm>
              <a:off x="7920365" y="4496585"/>
              <a:ext cx="203705" cy="17853"/>
            </a:xfrm>
            <a:custGeom>
              <a:avLst/>
              <a:gdLst/>
              <a:ahLst/>
              <a:cxnLst/>
              <a:rect l="l" t="t" r="r" b="b"/>
              <a:pathLst>
                <a:path w="4176" h="366" extrusionOk="0">
                  <a:moveTo>
                    <a:pt x="0" y="1"/>
                  </a:moveTo>
                  <a:cubicBezTo>
                    <a:pt x="0" y="1"/>
                    <a:pt x="63" y="26"/>
                    <a:pt x="177" y="63"/>
                  </a:cubicBezTo>
                  <a:cubicBezTo>
                    <a:pt x="290" y="101"/>
                    <a:pt x="453" y="139"/>
                    <a:pt x="654" y="177"/>
                  </a:cubicBezTo>
                  <a:cubicBezTo>
                    <a:pt x="742" y="202"/>
                    <a:pt x="856" y="214"/>
                    <a:pt x="969" y="240"/>
                  </a:cubicBezTo>
                  <a:cubicBezTo>
                    <a:pt x="1082" y="252"/>
                    <a:pt x="1195" y="277"/>
                    <a:pt x="1321" y="290"/>
                  </a:cubicBezTo>
                  <a:cubicBezTo>
                    <a:pt x="1434" y="302"/>
                    <a:pt x="1560" y="315"/>
                    <a:pt x="1698" y="328"/>
                  </a:cubicBezTo>
                  <a:lnTo>
                    <a:pt x="2088" y="353"/>
                  </a:lnTo>
                  <a:lnTo>
                    <a:pt x="2478" y="365"/>
                  </a:lnTo>
                  <a:lnTo>
                    <a:pt x="2855" y="365"/>
                  </a:lnTo>
                  <a:cubicBezTo>
                    <a:pt x="3106" y="365"/>
                    <a:pt x="3333" y="353"/>
                    <a:pt x="3534" y="340"/>
                  </a:cubicBezTo>
                  <a:cubicBezTo>
                    <a:pt x="3735" y="328"/>
                    <a:pt x="3886" y="302"/>
                    <a:pt x="3999" y="290"/>
                  </a:cubicBezTo>
                  <a:cubicBezTo>
                    <a:pt x="4112" y="277"/>
                    <a:pt x="4175" y="265"/>
                    <a:pt x="4175" y="265"/>
                  </a:cubicBezTo>
                  <a:cubicBezTo>
                    <a:pt x="4175" y="265"/>
                    <a:pt x="3924" y="214"/>
                    <a:pt x="3534" y="177"/>
                  </a:cubicBezTo>
                  <a:cubicBezTo>
                    <a:pt x="3333" y="151"/>
                    <a:pt x="3106" y="139"/>
                    <a:pt x="2855" y="126"/>
                  </a:cubicBezTo>
                  <a:cubicBezTo>
                    <a:pt x="2742" y="126"/>
                    <a:pt x="2616" y="101"/>
                    <a:pt x="2478" y="101"/>
                  </a:cubicBezTo>
                  <a:lnTo>
                    <a:pt x="2100" y="76"/>
                  </a:lnTo>
                  <a:lnTo>
                    <a:pt x="1333" y="38"/>
                  </a:lnTo>
                  <a:lnTo>
                    <a:pt x="667" y="13"/>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4" name="Google Shape;10064;p59"/>
          <p:cNvGrpSpPr/>
          <p:nvPr/>
        </p:nvGrpSpPr>
        <p:grpSpPr>
          <a:xfrm>
            <a:off x="956169" y="3810781"/>
            <a:ext cx="615525" cy="615593"/>
            <a:chOff x="881075" y="3810781"/>
            <a:chExt cx="615525" cy="615593"/>
          </a:xfrm>
        </p:grpSpPr>
        <p:sp>
          <p:nvSpPr>
            <p:cNvPr id="10065" name="Google Shape;10065;p59"/>
            <p:cNvSpPr/>
            <p:nvPr/>
          </p:nvSpPr>
          <p:spPr>
            <a:xfrm>
              <a:off x="881075" y="3810781"/>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7" name="Google Shape;10067;p59"/>
            <p:cNvSpPr/>
            <p:nvPr/>
          </p:nvSpPr>
          <p:spPr>
            <a:xfrm>
              <a:off x="948561" y="3877519"/>
              <a:ext cx="480553" cy="482117"/>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9" name="Google Shape;10069;p59"/>
          <p:cNvGrpSpPr/>
          <p:nvPr/>
        </p:nvGrpSpPr>
        <p:grpSpPr>
          <a:xfrm>
            <a:off x="956169" y="2775371"/>
            <a:ext cx="615525" cy="615593"/>
            <a:chOff x="881075" y="2817800"/>
            <a:chExt cx="615525" cy="615593"/>
          </a:xfrm>
        </p:grpSpPr>
        <p:sp>
          <p:nvSpPr>
            <p:cNvPr id="10070" name="Google Shape;10070;p59"/>
            <p:cNvSpPr/>
            <p:nvPr/>
          </p:nvSpPr>
          <p:spPr>
            <a:xfrm>
              <a:off x="881075" y="281780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2" name="Google Shape;10072;p59"/>
            <p:cNvSpPr/>
            <p:nvPr/>
          </p:nvSpPr>
          <p:spPr>
            <a:xfrm>
              <a:off x="953050" y="2889791"/>
              <a:ext cx="471575" cy="471611"/>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74" name="Google Shape;10074;p59"/>
          <p:cNvGrpSpPr/>
          <p:nvPr/>
        </p:nvGrpSpPr>
        <p:grpSpPr>
          <a:xfrm>
            <a:off x="7572306" y="1739960"/>
            <a:ext cx="615525" cy="615593"/>
            <a:chOff x="7497213" y="1740925"/>
            <a:chExt cx="615525" cy="615593"/>
          </a:xfrm>
        </p:grpSpPr>
        <p:sp>
          <p:nvSpPr>
            <p:cNvPr id="10075" name="Google Shape;10075;p59"/>
            <p:cNvSpPr/>
            <p:nvPr/>
          </p:nvSpPr>
          <p:spPr>
            <a:xfrm>
              <a:off x="7497213" y="1740925"/>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7" name="Google Shape;10077;p59"/>
            <p:cNvSpPr/>
            <p:nvPr/>
          </p:nvSpPr>
          <p:spPr>
            <a:xfrm>
              <a:off x="7568945" y="1812916"/>
              <a:ext cx="472061" cy="471611"/>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81" name="Google Shape;10081;p59"/>
          <p:cNvGrpSpPr/>
          <p:nvPr/>
        </p:nvGrpSpPr>
        <p:grpSpPr>
          <a:xfrm rot="1314047">
            <a:off x="732401" y="652973"/>
            <a:ext cx="1685438" cy="1538110"/>
            <a:chOff x="2906800" y="421925"/>
            <a:chExt cx="931500" cy="850075"/>
          </a:xfrm>
        </p:grpSpPr>
        <p:sp>
          <p:nvSpPr>
            <p:cNvPr id="10082" name="Google Shape;10082;p59"/>
            <p:cNvSpPr/>
            <p:nvPr/>
          </p:nvSpPr>
          <p:spPr>
            <a:xfrm>
              <a:off x="2906800" y="421925"/>
              <a:ext cx="931500" cy="850075"/>
            </a:xfrm>
            <a:custGeom>
              <a:avLst/>
              <a:gdLst/>
              <a:ahLst/>
              <a:cxnLst/>
              <a:rect l="l" t="t" r="r" b="b"/>
              <a:pathLst>
                <a:path w="37260" h="34003" extrusionOk="0">
                  <a:moveTo>
                    <a:pt x="34154" y="0"/>
                  </a:moveTo>
                  <a:cubicBezTo>
                    <a:pt x="33248" y="0"/>
                    <a:pt x="32519" y="465"/>
                    <a:pt x="31953" y="830"/>
                  </a:cubicBezTo>
                  <a:cubicBezTo>
                    <a:pt x="31639" y="1044"/>
                    <a:pt x="31312" y="1220"/>
                    <a:pt x="30985" y="1371"/>
                  </a:cubicBezTo>
                  <a:cubicBezTo>
                    <a:pt x="30394" y="1622"/>
                    <a:pt x="29866" y="1999"/>
                    <a:pt x="29451" y="2477"/>
                  </a:cubicBezTo>
                  <a:cubicBezTo>
                    <a:pt x="29287" y="2502"/>
                    <a:pt x="29149" y="2553"/>
                    <a:pt x="29011" y="2616"/>
                  </a:cubicBezTo>
                  <a:cubicBezTo>
                    <a:pt x="28772" y="2716"/>
                    <a:pt x="28545" y="2842"/>
                    <a:pt x="28332" y="2980"/>
                  </a:cubicBezTo>
                  <a:cubicBezTo>
                    <a:pt x="27954" y="2754"/>
                    <a:pt x="27527" y="2641"/>
                    <a:pt x="27087" y="2641"/>
                  </a:cubicBezTo>
                  <a:lnTo>
                    <a:pt x="22019" y="2641"/>
                  </a:lnTo>
                  <a:cubicBezTo>
                    <a:pt x="21755" y="2641"/>
                    <a:pt x="21504" y="2678"/>
                    <a:pt x="21252" y="2766"/>
                  </a:cubicBezTo>
                  <a:lnTo>
                    <a:pt x="14990" y="2766"/>
                  </a:lnTo>
                  <a:cubicBezTo>
                    <a:pt x="14751" y="2678"/>
                    <a:pt x="14499" y="2641"/>
                    <a:pt x="14248" y="2641"/>
                  </a:cubicBezTo>
                  <a:lnTo>
                    <a:pt x="9180" y="2641"/>
                  </a:lnTo>
                  <a:cubicBezTo>
                    <a:pt x="8740" y="2641"/>
                    <a:pt x="8325" y="2754"/>
                    <a:pt x="7948" y="2968"/>
                  </a:cubicBezTo>
                  <a:cubicBezTo>
                    <a:pt x="6615" y="3332"/>
                    <a:pt x="5835" y="4213"/>
                    <a:pt x="5559" y="5621"/>
                  </a:cubicBezTo>
                  <a:cubicBezTo>
                    <a:pt x="5483" y="6036"/>
                    <a:pt x="4653" y="9154"/>
                    <a:pt x="3987" y="11657"/>
                  </a:cubicBezTo>
                  <a:lnTo>
                    <a:pt x="3974" y="11707"/>
                  </a:lnTo>
                  <a:cubicBezTo>
                    <a:pt x="2239" y="18208"/>
                    <a:pt x="1095" y="22559"/>
                    <a:pt x="944" y="23590"/>
                  </a:cubicBezTo>
                  <a:cubicBezTo>
                    <a:pt x="906" y="23867"/>
                    <a:pt x="843" y="24169"/>
                    <a:pt x="768" y="24521"/>
                  </a:cubicBezTo>
                  <a:cubicBezTo>
                    <a:pt x="466" y="25904"/>
                    <a:pt x="1" y="27979"/>
                    <a:pt x="1334" y="30154"/>
                  </a:cubicBezTo>
                  <a:cubicBezTo>
                    <a:pt x="2993" y="32883"/>
                    <a:pt x="5269" y="33009"/>
                    <a:pt x="9155" y="33009"/>
                  </a:cubicBezTo>
                  <a:cubicBezTo>
                    <a:pt x="9960" y="33009"/>
                    <a:pt x="10890" y="32996"/>
                    <a:pt x="11984" y="32996"/>
                  </a:cubicBezTo>
                  <a:lnTo>
                    <a:pt x="11997" y="32996"/>
                  </a:lnTo>
                  <a:lnTo>
                    <a:pt x="14160" y="32971"/>
                  </a:lnTo>
                  <a:cubicBezTo>
                    <a:pt x="14482" y="33603"/>
                    <a:pt x="15145" y="34002"/>
                    <a:pt x="15850" y="34002"/>
                  </a:cubicBezTo>
                  <a:cubicBezTo>
                    <a:pt x="15861" y="34002"/>
                    <a:pt x="15872" y="34002"/>
                    <a:pt x="15883" y="34002"/>
                  </a:cubicBezTo>
                  <a:cubicBezTo>
                    <a:pt x="16298" y="34002"/>
                    <a:pt x="16700" y="33876"/>
                    <a:pt x="17039" y="33625"/>
                  </a:cubicBezTo>
                  <a:cubicBezTo>
                    <a:pt x="17329" y="33424"/>
                    <a:pt x="17605" y="33197"/>
                    <a:pt x="17907" y="32946"/>
                  </a:cubicBezTo>
                  <a:lnTo>
                    <a:pt x="30985" y="32946"/>
                  </a:lnTo>
                  <a:cubicBezTo>
                    <a:pt x="31727" y="32946"/>
                    <a:pt x="32431" y="32606"/>
                    <a:pt x="32884" y="32003"/>
                  </a:cubicBezTo>
                  <a:cubicBezTo>
                    <a:pt x="33336" y="31412"/>
                    <a:pt x="33475" y="30632"/>
                    <a:pt x="33274" y="29915"/>
                  </a:cubicBezTo>
                  <a:lnTo>
                    <a:pt x="32217" y="26193"/>
                  </a:lnTo>
                  <a:cubicBezTo>
                    <a:pt x="32896" y="26181"/>
                    <a:pt x="33550" y="25854"/>
                    <a:pt x="33978" y="25313"/>
                  </a:cubicBezTo>
                  <a:cubicBezTo>
                    <a:pt x="34368" y="24785"/>
                    <a:pt x="34506" y="24106"/>
                    <a:pt x="34317" y="23465"/>
                  </a:cubicBezTo>
                  <a:lnTo>
                    <a:pt x="32909" y="18057"/>
                  </a:lnTo>
                  <a:cubicBezTo>
                    <a:pt x="32859" y="17844"/>
                    <a:pt x="32771" y="17655"/>
                    <a:pt x="32657" y="17479"/>
                  </a:cubicBezTo>
                  <a:lnTo>
                    <a:pt x="32532" y="16989"/>
                  </a:lnTo>
                  <a:cubicBezTo>
                    <a:pt x="32758" y="16687"/>
                    <a:pt x="32959" y="16410"/>
                    <a:pt x="33123" y="16171"/>
                  </a:cubicBezTo>
                  <a:lnTo>
                    <a:pt x="33148" y="16133"/>
                  </a:lnTo>
                  <a:cubicBezTo>
                    <a:pt x="33311" y="15882"/>
                    <a:pt x="33450" y="15668"/>
                    <a:pt x="33538" y="15517"/>
                  </a:cubicBezTo>
                  <a:lnTo>
                    <a:pt x="33563" y="15467"/>
                  </a:lnTo>
                  <a:lnTo>
                    <a:pt x="33701" y="15241"/>
                  </a:lnTo>
                  <a:cubicBezTo>
                    <a:pt x="33978" y="14750"/>
                    <a:pt x="34028" y="14159"/>
                    <a:pt x="33827" y="13631"/>
                  </a:cubicBezTo>
                  <a:cubicBezTo>
                    <a:pt x="33915" y="13266"/>
                    <a:pt x="33978" y="12914"/>
                    <a:pt x="34053" y="12575"/>
                  </a:cubicBezTo>
                  <a:cubicBezTo>
                    <a:pt x="34129" y="12172"/>
                    <a:pt x="34267" y="11493"/>
                    <a:pt x="34342" y="11280"/>
                  </a:cubicBezTo>
                  <a:cubicBezTo>
                    <a:pt x="34757" y="10424"/>
                    <a:pt x="35411" y="9255"/>
                    <a:pt x="35424" y="9242"/>
                  </a:cubicBezTo>
                  <a:cubicBezTo>
                    <a:pt x="35625" y="8878"/>
                    <a:pt x="35738" y="8475"/>
                    <a:pt x="35751" y="8060"/>
                  </a:cubicBezTo>
                  <a:cubicBezTo>
                    <a:pt x="36304" y="7457"/>
                    <a:pt x="36405" y="6564"/>
                    <a:pt x="36002" y="5860"/>
                  </a:cubicBezTo>
                  <a:cubicBezTo>
                    <a:pt x="36053" y="5722"/>
                    <a:pt x="36103" y="5583"/>
                    <a:pt x="36166" y="5457"/>
                  </a:cubicBezTo>
                  <a:cubicBezTo>
                    <a:pt x="37260" y="3106"/>
                    <a:pt x="37046" y="1408"/>
                    <a:pt x="35524" y="415"/>
                  </a:cubicBezTo>
                  <a:cubicBezTo>
                    <a:pt x="35449" y="365"/>
                    <a:pt x="35361" y="314"/>
                    <a:pt x="35273" y="264"/>
                  </a:cubicBezTo>
                  <a:cubicBezTo>
                    <a:pt x="34933" y="88"/>
                    <a:pt x="34544" y="0"/>
                    <a:pt x="34154"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3" name="Google Shape;10083;p59"/>
            <p:cNvSpPr/>
            <p:nvPr/>
          </p:nvSpPr>
          <p:spPr>
            <a:xfrm>
              <a:off x="2957100" y="469025"/>
              <a:ext cx="828700" cy="756150"/>
            </a:xfrm>
            <a:custGeom>
              <a:avLst/>
              <a:gdLst/>
              <a:ahLst/>
              <a:cxnLst/>
              <a:rect l="l" t="t" r="r" b="b"/>
              <a:pathLst>
                <a:path w="33148" h="30246" extrusionOk="0">
                  <a:moveTo>
                    <a:pt x="32138" y="1"/>
                  </a:moveTo>
                  <a:cubicBezTo>
                    <a:pt x="31795" y="1"/>
                    <a:pt x="31400" y="246"/>
                    <a:pt x="30960" y="530"/>
                  </a:cubicBezTo>
                  <a:cubicBezTo>
                    <a:pt x="30557" y="807"/>
                    <a:pt x="30130" y="1046"/>
                    <a:pt x="29690" y="1235"/>
                  </a:cubicBezTo>
                  <a:cubicBezTo>
                    <a:pt x="29048" y="1499"/>
                    <a:pt x="28394" y="2303"/>
                    <a:pt x="27866" y="3158"/>
                  </a:cubicBezTo>
                  <a:cubicBezTo>
                    <a:pt x="27891" y="3096"/>
                    <a:pt x="27929" y="3020"/>
                    <a:pt x="27967" y="2957"/>
                  </a:cubicBezTo>
                  <a:cubicBezTo>
                    <a:pt x="28030" y="2832"/>
                    <a:pt x="28042" y="2693"/>
                    <a:pt x="28005" y="2555"/>
                  </a:cubicBezTo>
                  <a:cubicBezTo>
                    <a:pt x="27992" y="2517"/>
                    <a:pt x="27954" y="2479"/>
                    <a:pt x="27917" y="2454"/>
                  </a:cubicBezTo>
                  <a:cubicBezTo>
                    <a:pt x="27891" y="2442"/>
                    <a:pt x="27863" y="2435"/>
                    <a:pt x="27835" y="2435"/>
                  </a:cubicBezTo>
                  <a:cubicBezTo>
                    <a:pt x="27807" y="2435"/>
                    <a:pt x="27778" y="2442"/>
                    <a:pt x="27753" y="2454"/>
                  </a:cubicBezTo>
                  <a:cubicBezTo>
                    <a:pt x="27715" y="2479"/>
                    <a:pt x="26823" y="2869"/>
                    <a:pt x="25867" y="4051"/>
                  </a:cubicBezTo>
                  <a:lnTo>
                    <a:pt x="25791" y="4152"/>
                  </a:lnTo>
                  <a:lnTo>
                    <a:pt x="25427" y="2794"/>
                  </a:lnTo>
                  <a:cubicBezTo>
                    <a:pt x="25414" y="2718"/>
                    <a:pt x="25251" y="2643"/>
                    <a:pt x="25087" y="2643"/>
                  </a:cubicBezTo>
                  <a:lnTo>
                    <a:pt x="20020" y="2643"/>
                  </a:lnTo>
                  <a:cubicBezTo>
                    <a:pt x="20007" y="2641"/>
                    <a:pt x="19994" y="2641"/>
                    <a:pt x="19981" y="2641"/>
                  </a:cubicBezTo>
                  <a:cubicBezTo>
                    <a:pt x="19893" y="2641"/>
                    <a:pt x="19809" y="2676"/>
                    <a:pt x="19743" y="2731"/>
                  </a:cubicBezTo>
                  <a:cubicBezTo>
                    <a:pt x="19730" y="2744"/>
                    <a:pt x="19730" y="2744"/>
                    <a:pt x="19730" y="2756"/>
                  </a:cubicBezTo>
                  <a:lnTo>
                    <a:pt x="12525" y="2756"/>
                  </a:lnTo>
                  <a:cubicBezTo>
                    <a:pt x="12512" y="2756"/>
                    <a:pt x="12512" y="2744"/>
                    <a:pt x="12512" y="2744"/>
                  </a:cubicBezTo>
                  <a:cubicBezTo>
                    <a:pt x="12437" y="2668"/>
                    <a:pt x="12336" y="2643"/>
                    <a:pt x="12236" y="2643"/>
                  </a:cubicBezTo>
                  <a:lnTo>
                    <a:pt x="7181" y="2643"/>
                  </a:lnTo>
                  <a:cubicBezTo>
                    <a:pt x="7005" y="2643"/>
                    <a:pt x="6854" y="2718"/>
                    <a:pt x="6829" y="2806"/>
                  </a:cubicBezTo>
                  <a:lnTo>
                    <a:pt x="6816" y="2844"/>
                  </a:lnTo>
                  <a:cubicBezTo>
                    <a:pt x="5873" y="2970"/>
                    <a:pt x="5559" y="3297"/>
                    <a:pt x="5408" y="4102"/>
                  </a:cubicBezTo>
                  <a:cubicBezTo>
                    <a:pt x="5320" y="4542"/>
                    <a:pt x="4578" y="7333"/>
                    <a:pt x="3786" y="10288"/>
                  </a:cubicBezTo>
                  <a:cubicBezTo>
                    <a:pt x="2453" y="15293"/>
                    <a:pt x="944" y="20977"/>
                    <a:pt x="805" y="21970"/>
                  </a:cubicBezTo>
                  <a:cubicBezTo>
                    <a:pt x="755" y="22322"/>
                    <a:pt x="680" y="22675"/>
                    <a:pt x="592" y="23052"/>
                  </a:cubicBezTo>
                  <a:cubicBezTo>
                    <a:pt x="315" y="24322"/>
                    <a:pt x="1" y="25768"/>
                    <a:pt x="931" y="27302"/>
                  </a:cubicBezTo>
                  <a:cubicBezTo>
                    <a:pt x="1987" y="29025"/>
                    <a:pt x="3132" y="29251"/>
                    <a:pt x="7143" y="29251"/>
                  </a:cubicBezTo>
                  <a:cubicBezTo>
                    <a:pt x="7948" y="29251"/>
                    <a:pt x="8891" y="29239"/>
                    <a:pt x="9972" y="29239"/>
                  </a:cubicBezTo>
                  <a:cubicBezTo>
                    <a:pt x="11242" y="29226"/>
                    <a:pt x="12802" y="29201"/>
                    <a:pt x="14587" y="29201"/>
                  </a:cubicBezTo>
                  <a:cubicBezTo>
                    <a:pt x="14348" y="29465"/>
                    <a:pt x="14109" y="29729"/>
                    <a:pt x="13858" y="29993"/>
                  </a:cubicBezTo>
                  <a:cubicBezTo>
                    <a:pt x="13820" y="30043"/>
                    <a:pt x="13795" y="30106"/>
                    <a:pt x="13795" y="30169"/>
                  </a:cubicBezTo>
                  <a:cubicBezTo>
                    <a:pt x="13803" y="30218"/>
                    <a:pt x="13832" y="30246"/>
                    <a:pt x="13869" y="30246"/>
                  </a:cubicBezTo>
                  <a:cubicBezTo>
                    <a:pt x="13889" y="30246"/>
                    <a:pt x="13911" y="30237"/>
                    <a:pt x="13933" y="30219"/>
                  </a:cubicBezTo>
                  <a:cubicBezTo>
                    <a:pt x="14361" y="29905"/>
                    <a:pt x="14789" y="29553"/>
                    <a:pt x="15191" y="29188"/>
                  </a:cubicBezTo>
                  <a:lnTo>
                    <a:pt x="28960" y="29188"/>
                  </a:lnTo>
                  <a:cubicBezTo>
                    <a:pt x="29124" y="29188"/>
                    <a:pt x="29262" y="29125"/>
                    <a:pt x="29363" y="29000"/>
                  </a:cubicBezTo>
                  <a:cubicBezTo>
                    <a:pt x="29451" y="28874"/>
                    <a:pt x="29488" y="28710"/>
                    <a:pt x="29438" y="28560"/>
                  </a:cubicBezTo>
                  <a:lnTo>
                    <a:pt x="28042" y="23668"/>
                  </a:lnTo>
                  <a:lnTo>
                    <a:pt x="28457" y="22436"/>
                  </a:lnTo>
                  <a:lnTo>
                    <a:pt x="30117" y="22436"/>
                  </a:lnTo>
                  <a:cubicBezTo>
                    <a:pt x="30381" y="22436"/>
                    <a:pt x="30557" y="22272"/>
                    <a:pt x="30494" y="22071"/>
                  </a:cubicBezTo>
                  <a:lnTo>
                    <a:pt x="29086" y="16664"/>
                  </a:lnTo>
                  <a:cubicBezTo>
                    <a:pt x="29061" y="16576"/>
                    <a:pt x="29011" y="16513"/>
                    <a:pt x="28935" y="16475"/>
                  </a:cubicBezTo>
                  <a:lnTo>
                    <a:pt x="28470" y="14664"/>
                  </a:lnTo>
                  <a:cubicBezTo>
                    <a:pt x="28659" y="14438"/>
                    <a:pt x="28847" y="14199"/>
                    <a:pt x="29023" y="13985"/>
                  </a:cubicBezTo>
                  <a:cubicBezTo>
                    <a:pt x="29224" y="13709"/>
                    <a:pt x="29413" y="13445"/>
                    <a:pt x="29577" y="13218"/>
                  </a:cubicBezTo>
                  <a:cubicBezTo>
                    <a:pt x="29727" y="12992"/>
                    <a:pt x="29853" y="12778"/>
                    <a:pt x="29941" y="12640"/>
                  </a:cubicBezTo>
                  <a:lnTo>
                    <a:pt x="30067" y="12414"/>
                  </a:lnTo>
                  <a:lnTo>
                    <a:pt x="29903" y="12602"/>
                  </a:lnTo>
                  <a:cubicBezTo>
                    <a:pt x="29803" y="12728"/>
                    <a:pt x="29665" y="12891"/>
                    <a:pt x="29488" y="13093"/>
                  </a:cubicBezTo>
                  <a:lnTo>
                    <a:pt x="29438" y="13143"/>
                  </a:lnTo>
                  <a:cubicBezTo>
                    <a:pt x="29803" y="12338"/>
                    <a:pt x="30017" y="11282"/>
                    <a:pt x="30205" y="10326"/>
                  </a:cubicBezTo>
                  <a:cubicBezTo>
                    <a:pt x="30344" y="9634"/>
                    <a:pt x="30494" y="8918"/>
                    <a:pt x="30645" y="8603"/>
                  </a:cubicBezTo>
                  <a:cubicBezTo>
                    <a:pt x="31085" y="7685"/>
                    <a:pt x="31777" y="6453"/>
                    <a:pt x="31790" y="6440"/>
                  </a:cubicBezTo>
                  <a:cubicBezTo>
                    <a:pt x="31878" y="6302"/>
                    <a:pt x="31890" y="6139"/>
                    <a:pt x="31840" y="5988"/>
                  </a:cubicBezTo>
                  <a:cubicBezTo>
                    <a:pt x="31815" y="5950"/>
                    <a:pt x="31790" y="5925"/>
                    <a:pt x="31765" y="5912"/>
                  </a:cubicBezTo>
                  <a:cubicBezTo>
                    <a:pt x="31735" y="5900"/>
                    <a:pt x="31706" y="5894"/>
                    <a:pt x="31677" y="5894"/>
                  </a:cubicBezTo>
                  <a:cubicBezTo>
                    <a:pt x="31621" y="5894"/>
                    <a:pt x="31568" y="5917"/>
                    <a:pt x="31526" y="5950"/>
                  </a:cubicBezTo>
                  <a:cubicBezTo>
                    <a:pt x="31123" y="6239"/>
                    <a:pt x="30759" y="6541"/>
                    <a:pt x="30394" y="6855"/>
                  </a:cubicBezTo>
                  <a:cubicBezTo>
                    <a:pt x="30457" y="6793"/>
                    <a:pt x="30520" y="6717"/>
                    <a:pt x="30582" y="6642"/>
                  </a:cubicBezTo>
                  <a:lnTo>
                    <a:pt x="30645" y="6579"/>
                  </a:lnTo>
                  <a:cubicBezTo>
                    <a:pt x="30796" y="6440"/>
                    <a:pt x="30960" y="6290"/>
                    <a:pt x="31111" y="6151"/>
                  </a:cubicBezTo>
                  <a:cubicBezTo>
                    <a:pt x="31274" y="6000"/>
                    <a:pt x="31425" y="5837"/>
                    <a:pt x="31576" y="5699"/>
                  </a:cubicBezTo>
                  <a:cubicBezTo>
                    <a:pt x="31714" y="5560"/>
                    <a:pt x="31853" y="5422"/>
                    <a:pt x="31978" y="5309"/>
                  </a:cubicBezTo>
                  <a:cubicBezTo>
                    <a:pt x="32091" y="5208"/>
                    <a:pt x="32192" y="5095"/>
                    <a:pt x="32268" y="5020"/>
                  </a:cubicBezTo>
                  <a:lnTo>
                    <a:pt x="32368" y="4906"/>
                  </a:lnTo>
                  <a:lnTo>
                    <a:pt x="32255" y="4957"/>
                  </a:lnTo>
                  <a:cubicBezTo>
                    <a:pt x="32179" y="4994"/>
                    <a:pt x="32066" y="5057"/>
                    <a:pt x="31941" y="5133"/>
                  </a:cubicBezTo>
                  <a:lnTo>
                    <a:pt x="31878" y="5170"/>
                  </a:lnTo>
                  <a:lnTo>
                    <a:pt x="31878" y="5133"/>
                  </a:lnTo>
                  <a:cubicBezTo>
                    <a:pt x="31928" y="4315"/>
                    <a:pt x="32117" y="3523"/>
                    <a:pt x="32444" y="2769"/>
                  </a:cubicBezTo>
                  <a:cubicBezTo>
                    <a:pt x="33135" y="1310"/>
                    <a:pt x="33148" y="530"/>
                    <a:pt x="32481" y="103"/>
                  </a:cubicBezTo>
                  <a:lnTo>
                    <a:pt x="32418" y="65"/>
                  </a:lnTo>
                  <a:cubicBezTo>
                    <a:pt x="32329" y="21"/>
                    <a:pt x="32236" y="1"/>
                    <a:pt x="321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4" name="Google Shape;10084;p59"/>
            <p:cNvSpPr/>
            <p:nvPr/>
          </p:nvSpPr>
          <p:spPr>
            <a:xfrm>
              <a:off x="3016825" y="549850"/>
              <a:ext cx="649825" cy="460275"/>
            </a:xfrm>
            <a:custGeom>
              <a:avLst/>
              <a:gdLst/>
              <a:ahLst/>
              <a:cxnLst/>
              <a:rect l="l" t="t" r="r" b="b"/>
              <a:pathLst>
                <a:path w="25993" h="18411" extrusionOk="0">
                  <a:moveTo>
                    <a:pt x="10520" y="303"/>
                  </a:moveTo>
                  <a:cubicBezTo>
                    <a:pt x="10655" y="305"/>
                    <a:pt x="10752" y="367"/>
                    <a:pt x="10752" y="454"/>
                  </a:cubicBezTo>
                  <a:cubicBezTo>
                    <a:pt x="10752" y="529"/>
                    <a:pt x="10652" y="592"/>
                    <a:pt x="10513" y="592"/>
                  </a:cubicBezTo>
                  <a:cubicBezTo>
                    <a:pt x="10388" y="592"/>
                    <a:pt x="10287" y="529"/>
                    <a:pt x="10287" y="454"/>
                  </a:cubicBezTo>
                  <a:cubicBezTo>
                    <a:pt x="10287" y="367"/>
                    <a:pt x="10397" y="305"/>
                    <a:pt x="10520" y="303"/>
                  </a:cubicBezTo>
                  <a:close/>
                  <a:moveTo>
                    <a:pt x="12073" y="303"/>
                  </a:moveTo>
                  <a:cubicBezTo>
                    <a:pt x="12198" y="303"/>
                    <a:pt x="12299" y="366"/>
                    <a:pt x="12299" y="454"/>
                  </a:cubicBezTo>
                  <a:cubicBezTo>
                    <a:pt x="12299" y="529"/>
                    <a:pt x="12198" y="592"/>
                    <a:pt x="12073" y="592"/>
                  </a:cubicBezTo>
                  <a:cubicBezTo>
                    <a:pt x="11947" y="592"/>
                    <a:pt x="11834" y="529"/>
                    <a:pt x="11834" y="454"/>
                  </a:cubicBezTo>
                  <a:cubicBezTo>
                    <a:pt x="11834" y="366"/>
                    <a:pt x="11947" y="303"/>
                    <a:pt x="12073" y="303"/>
                  </a:cubicBezTo>
                  <a:close/>
                  <a:moveTo>
                    <a:pt x="13626" y="303"/>
                  </a:moveTo>
                  <a:cubicBezTo>
                    <a:pt x="13749" y="305"/>
                    <a:pt x="13858" y="367"/>
                    <a:pt x="13858" y="454"/>
                  </a:cubicBezTo>
                  <a:cubicBezTo>
                    <a:pt x="13858" y="529"/>
                    <a:pt x="13745" y="592"/>
                    <a:pt x="13619" y="592"/>
                  </a:cubicBezTo>
                  <a:cubicBezTo>
                    <a:pt x="13494" y="592"/>
                    <a:pt x="13393" y="529"/>
                    <a:pt x="13393" y="454"/>
                  </a:cubicBezTo>
                  <a:cubicBezTo>
                    <a:pt x="13393" y="367"/>
                    <a:pt x="13502" y="305"/>
                    <a:pt x="13626" y="303"/>
                  </a:cubicBezTo>
                  <a:close/>
                  <a:moveTo>
                    <a:pt x="15179" y="303"/>
                  </a:moveTo>
                  <a:cubicBezTo>
                    <a:pt x="15304" y="303"/>
                    <a:pt x="15405" y="366"/>
                    <a:pt x="15405" y="454"/>
                  </a:cubicBezTo>
                  <a:cubicBezTo>
                    <a:pt x="15405" y="529"/>
                    <a:pt x="15304" y="592"/>
                    <a:pt x="15179" y="592"/>
                  </a:cubicBezTo>
                  <a:cubicBezTo>
                    <a:pt x="15040" y="592"/>
                    <a:pt x="14940" y="529"/>
                    <a:pt x="14940" y="454"/>
                  </a:cubicBezTo>
                  <a:cubicBezTo>
                    <a:pt x="14940" y="366"/>
                    <a:pt x="15053" y="303"/>
                    <a:pt x="15179" y="303"/>
                  </a:cubicBezTo>
                  <a:close/>
                  <a:moveTo>
                    <a:pt x="16725" y="303"/>
                  </a:moveTo>
                  <a:cubicBezTo>
                    <a:pt x="16851" y="303"/>
                    <a:pt x="16952" y="366"/>
                    <a:pt x="16952" y="454"/>
                  </a:cubicBezTo>
                  <a:cubicBezTo>
                    <a:pt x="16952" y="529"/>
                    <a:pt x="16851" y="592"/>
                    <a:pt x="16725" y="592"/>
                  </a:cubicBezTo>
                  <a:cubicBezTo>
                    <a:pt x="16600" y="592"/>
                    <a:pt x="16499" y="529"/>
                    <a:pt x="16499" y="454"/>
                  </a:cubicBezTo>
                  <a:cubicBezTo>
                    <a:pt x="16499" y="366"/>
                    <a:pt x="16600" y="303"/>
                    <a:pt x="16725" y="303"/>
                  </a:cubicBezTo>
                  <a:close/>
                  <a:moveTo>
                    <a:pt x="13544" y="3899"/>
                  </a:moveTo>
                  <a:lnTo>
                    <a:pt x="13582" y="3924"/>
                  </a:lnTo>
                  <a:cubicBezTo>
                    <a:pt x="14185" y="4213"/>
                    <a:pt x="14776" y="4515"/>
                    <a:pt x="15367" y="4830"/>
                  </a:cubicBezTo>
                  <a:lnTo>
                    <a:pt x="16247" y="5307"/>
                  </a:lnTo>
                  <a:cubicBezTo>
                    <a:pt x="16537" y="5458"/>
                    <a:pt x="16838" y="5622"/>
                    <a:pt x="17128" y="5798"/>
                  </a:cubicBezTo>
                  <a:cubicBezTo>
                    <a:pt x="16813" y="5660"/>
                    <a:pt x="16511" y="5521"/>
                    <a:pt x="16210" y="5396"/>
                  </a:cubicBezTo>
                  <a:lnTo>
                    <a:pt x="15292" y="4968"/>
                  </a:lnTo>
                  <a:cubicBezTo>
                    <a:pt x="14713" y="4691"/>
                    <a:pt x="14122" y="4415"/>
                    <a:pt x="13544" y="4113"/>
                  </a:cubicBezTo>
                  <a:cubicBezTo>
                    <a:pt x="12953" y="4402"/>
                    <a:pt x="12374" y="4691"/>
                    <a:pt x="11783" y="4968"/>
                  </a:cubicBezTo>
                  <a:lnTo>
                    <a:pt x="10878" y="5396"/>
                  </a:lnTo>
                  <a:cubicBezTo>
                    <a:pt x="10564" y="5521"/>
                    <a:pt x="10262" y="5660"/>
                    <a:pt x="9960" y="5798"/>
                  </a:cubicBezTo>
                  <a:cubicBezTo>
                    <a:pt x="10249" y="5622"/>
                    <a:pt x="10551" y="5471"/>
                    <a:pt x="10840" y="5307"/>
                  </a:cubicBezTo>
                  <a:lnTo>
                    <a:pt x="10828" y="5307"/>
                  </a:lnTo>
                  <a:lnTo>
                    <a:pt x="11720" y="4830"/>
                  </a:lnTo>
                  <a:cubicBezTo>
                    <a:pt x="12311" y="4515"/>
                    <a:pt x="12903" y="4213"/>
                    <a:pt x="13494" y="3924"/>
                  </a:cubicBezTo>
                  <a:lnTo>
                    <a:pt x="13544" y="3899"/>
                  </a:lnTo>
                  <a:close/>
                  <a:moveTo>
                    <a:pt x="13544" y="4855"/>
                  </a:moveTo>
                  <a:lnTo>
                    <a:pt x="13695" y="4943"/>
                  </a:lnTo>
                  <a:lnTo>
                    <a:pt x="19202" y="7936"/>
                  </a:lnTo>
                  <a:lnTo>
                    <a:pt x="19718" y="8225"/>
                  </a:lnTo>
                  <a:lnTo>
                    <a:pt x="19202" y="8527"/>
                  </a:lnTo>
                  <a:lnTo>
                    <a:pt x="13707" y="11758"/>
                  </a:lnTo>
                  <a:lnTo>
                    <a:pt x="13531" y="11859"/>
                  </a:lnTo>
                  <a:lnTo>
                    <a:pt x="13355" y="11758"/>
                  </a:lnTo>
                  <a:lnTo>
                    <a:pt x="7860" y="8527"/>
                  </a:lnTo>
                  <a:lnTo>
                    <a:pt x="7344" y="8225"/>
                  </a:lnTo>
                  <a:lnTo>
                    <a:pt x="7885" y="7936"/>
                  </a:lnTo>
                  <a:lnTo>
                    <a:pt x="13380" y="4943"/>
                  </a:lnTo>
                  <a:lnTo>
                    <a:pt x="13544" y="4855"/>
                  </a:lnTo>
                  <a:close/>
                  <a:moveTo>
                    <a:pt x="18121" y="10425"/>
                  </a:moveTo>
                  <a:cubicBezTo>
                    <a:pt x="17756" y="10664"/>
                    <a:pt x="17379" y="10891"/>
                    <a:pt x="17002" y="11142"/>
                  </a:cubicBezTo>
                  <a:cubicBezTo>
                    <a:pt x="16637" y="11394"/>
                    <a:pt x="16260" y="11607"/>
                    <a:pt x="15883" y="11846"/>
                  </a:cubicBezTo>
                  <a:cubicBezTo>
                    <a:pt x="15128" y="12299"/>
                    <a:pt x="14374" y="12752"/>
                    <a:pt x="13607" y="13192"/>
                  </a:cubicBezTo>
                  <a:lnTo>
                    <a:pt x="13544" y="13230"/>
                  </a:lnTo>
                  <a:lnTo>
                    <a:pt x="13481" y="13192"/>
                  </a:lnTo>
                  <a:cubicBezTo>
                    <a:pt x="12726" y="12752"/>
                    <a:pt x="11959" y="12299"/>
                    <a:pt x="11205" y="11846"/>
                  </a:cubicBezTo>
                  <a:cubicBezTo>
                    <a:pt x="10828" y="11607"/>
                    <a:pt x="10463" y="11381"/>
                    <a:pt x="10086" y="11142"/>
                  </a:cubicBezTo>
                  <a:cubicBezTo>
                    <a:pt x="9709" y="10903"/>
                    <a:pt x="9344" y="10677"/>
                    <a:pt x="8967" y="10425"/>
                  </a:cubicBezTo>
                  <a:lnTo>
                    <a:pt x="8967" y="10425"/>
                  </a:lnTo>
                  <a:cubicBezTo>
                    <a:pt x="9369" y="10627"/>
                    <a:pt x="9759" y="10828"/>
                    <a:pt x="10149" y="11042"/>
                  </a:cubicBezTo>
                  <a:cubicBezTo>
                    <a:pt x="10538" y="11243"/>
                    <a:pt x="10928" y="11457"/>
                    <a:pt x="11306" y="11670"/>
                  </a:cubicBezTo>
                  <a:cubicBezTo>
                    <a:pt x="12060" y="12085"/>
                    <a:pt x="12802" y="12513"/>
                    <a:pt x="13544" y="12940"/>
                  </a:cubicBezTo>
                  <a:cubicBezTo>
                    <a:pt x="14286" y="12513"/>
                    <a:pt x="15028" y="12085"/>
                    <a:pt x="15782" y="11670"/>
                  </a:cubicBezTo>
                  <a:cubicBezTo>
                    <a:pt x="16172" y="11457"/>
                    <a:pt x="16549" y="11243"/>
                    <a:pt x="16939" y="11042"/>
                  </a:cubicBezTo>
                  <a:cubicBezTo>
                    <a:pt x="17329" y="10828"/>
                    <a:pt x="17731" y="10614"/>
                    <a:pt x="18121" y="10425"/>
                  </a:cubicBezTo>
                  <a:close/>
                  <a:moveTo>
                    <a:pt x="7206" y="2629"/>
                  </a:moveTo>
                  <a:lnTo>
                    <a:pt x="7206" y="2629"/>
                  </a:lnTo>
                  <a:cubicBezTo>
                    <a:pt x="7093" y="3648"/>
                    <a:pt x="6967" y="4666"/>
                    <a:pt x="6816" y="5672"/>
                  </a:cubicBezTo>
                  <a:cubicBezTo>
                    <a:pt x="6678" y="6691"/>
                    <a:pt x="6502" y="7697"/>
                    <a:pt x="6351" y="8703"/>
                  </a:cubicBezTo>
                  <a:cubicBezTo>
                    <a:pt x="6188" y="9709"/>
                    <a:pt x="5999" y="10715"/>
                    <a:pt x="5798" y="11721"/>
                  </a:cubicBezTo>
                  <a:cubicBezTo>
                    <a:pt x="5609" y="12714"/>
                    <a:pt x="5395" y="13720"/>
                    <a:pt x="5169" y="14713"/>
                  </a:cubicBezTo>
                  <a:cubicBezTo>
                    <a:pt x="5270" y="13695"/>
                    <a:pt x="5395" y="12676"/>
                    <a:pt x="5546" y="11670"/>
                  </a:cubicBezTo>
                  <a:cubicBezTo>
                    <a:pt x="5685" y="10664"/>
                    <a:pt x="5861" y="9658"/>
                    <a:pt x="6012" y="8652"/>
                  </a:cubicBezTo>
                  <a:cubicBezTo>
                    <a:pt x="6175" y="7634"/>
                    <a:pt x="6364" y="6628"/>
                    <a:pt x="6565" y="5634"/>
                  </a:cubicBezTo>
                  <a:cubicBezTo>
                    <a:pt x="6753" y="4628"/>
                    <a:pt x="6967" y="3635"/>
                    <a:pt x="7206" y="2629"/>
                  </a:cubicBezTo>
                  <a:close/>
                  <a:moveTo>
                    <a:pt x="20133" y="2629"/>
                  </a:moveTo>
                  <a:lnTo>
                    <a:pt x="20133" y="2629"/>
                  </a:lnTo>
                  <a:cubicBezTo>
                    <a:pt x="20359" y="3635"/>
                    <a:pt x="20573" y="4628"/>
                    <a:pt x="20774" y="5634"/>
                  </a:cubicBezTo>
                  <a:cubicBezTo>
                    <a:pt x="20963" y="6640"/>
                    <a:pt x="21139" y="7646"/>
                    <a:pt x="21315" y="8652"/>
                  </a:cubicBezTo>
                  <a:cubicBezTo>
                    <a:pt x="21491" y="9646"/>
                    <a:pt x="21642" y="10664"/>
                    <a:pt x="21780" y="11670"/>
                  </a:cubicBezTo>
                  <a:cubicBezTo>
                    <a:pt x="21931" y="12689"/>
                    <a:pt x="22057" y="13695"/>
                    <a:pt x="22170" y="14713"/>
                  </a:cubicBezTo>
                  <a:cubicBezTo>
                    <a:pt x="21931" y="13720"/>
                    <a:pt x="21717" y="12714"/>
                    <a:pt x="21529" y="11721"/>
                  </a:cubicBezTo>
                  <a:cubicBezTo>
                    <a:pt x="21340" y="10715"/>
                    <a:pt x="21164" y="9709"/>
                    <a:pt x="20988" y="8703"/>
                  </a:cubicBezTo>
                  <a:cubicBezTo>
                    <a:pt x="20812" y="7697"/>
                    <a:pt x="20661" y="6691"/>
                    <a:pt x="20510" y="5672"/>
                  </a:cubicBezTo>
                  <a:cubicBezTo>
                    <a:pt x="20372" y="4666"/>
                    <a:pt x="20234" y="3660"/>
                    <a:pt x="20133" y="2629"/>
                  </a:cubicBezTo>
                  <a:close/>
                  <a:moveTo>
                    <a:pt x="9017" y="17203"/>
                  </a:moveTo>
                  <a:cubicBezTo>
                    <a:pt x="9206" y="17203"/>
                    <a:pt x="9356" y="17291"/>
                    <a:pt x="9356" y="17417"/>
                  </a:cubicBezTo>
                  <a:cubicBezTo>
                    <a:pt x="9356" y="17543"/>
                    <a:pt x="9206" y="17631"/>
                    <a:pt x="9017" y="17631"/>
                  </a:cubicBezTo>
                  <a:cubicBezTo>
                    <a:pt x="8828" y="17631"/>
                    <a:pt x="8665" y="17543"/>
                    <a:pt x="8665" y="17417"/>
                  </a:cubicBezTo>
                  <a:cubicBezTo>
                    <a:pt x="8665" y="17291"/>
                    <a:pt x="8828" y="17203"/>
                    <a:pt x="9017" y="17203"/>
                  </a:cubicBezTo>
                  <a:close/>
                  <a:moveTo>
                    <a:pt x="11318" y="17203"/>
                  </a:moveTo>
                  <a:cubicBezTo>
                    <a:pt x="11507" y="17203"/>
                    <a:pt x="11670" y="17291"/>
                    <a:pt x="11670" y="17417"/>
                  </a:cubicBezTo>
                  <a:cubicBezTo>
                    <a:pt x="11670" y="17543"/>
                    <a:pt x="11507" y="17631"/>
                    <a:pt x="11318" y="17631"/>
                  </a:cubicBezTo>
                  <a:cubicBezTo>
                    <a:pt x="11129" y="17631"/>
                    <a:pt x="10979" y="17543"/>
                    <a:pt x="10979" y="17417"/>
                  </a:cubicBezTo>
                  <a:cubicBezTo>
                    <a:pt x="10979" y="17291"/>
                    <a:pt x="11129" y="17203"/>
                    <a:pt x="11318" y="17203"/>
                  </a:cubicBezTo>
                  <a:close/>
                  <a:moveTo>
                    <a:pt x="13632" y="17203"/>
                  </a:moveTo>
                  <a:cubicBezTo>
                    <a:pt x="13820" y="17203"/>
                    <a:pt x="13971" y="17291"/>
                    <a:pt x="13971" y="17417"/>
                  </a:cubicBezTo>
                  <a:cubicBezTo>
                    <a:pt x="13971" y="17543"/>
                    <a:pt x="13820" y="17631"/>
                    <a:pt x="13632" y="17631"/>
                  </a:cubicBezTo>
                  <a:cubicBezTo>
                    <a:pt x="13431" y="17631"/>
                    <a:pt x="13280" y="17543"/>
                    <a:pt x="13280" y="17417"/>
                  </a:cubicBezTo>
                  <a:cubicBezTo>
                    <a:pt x="13280" y="17291"/>
                    <a:pt x="13443" y="17203"/>
                    <a:pt x="13632" y="17203"/>
                  </a:cubicBezTo>
                  <a:close/>
                  <a:moveTo>
                    <a:pt x="15933" y="17203"/>
                  </a:moveTo>
                  <a:cubicBezTo>
                    <a:pt x="16122" y="17203"/>
                    <a:pt x="16285" y="17291"/>
                    <a:pt x="16285" y="17417"/>
                  </a:cubicBezTo>
                  <a:cubicBezTo>
                    <a:pt x="16285" y="17543"/>
                    <a:pt x="16122" y="17631"/>
                    <a:pt x="15933" y="17631"/>
                  </a:cubicBezTo>
                  <a:cubicBezTo>
                    <a:pt x="15744" y="17631"/>
                    <a:pt x="15594" y="17543"/>
                    <a:pt x="15594" y="17417"/>
                  </a:cubicBezTo>
                  <a:cubicBezTo>
                    <a:pt x="15594" y="17291"/>
                    <a:pt x="15744" y="17203"/>
                    <a:pt x="15933" y="17203"/>
                  </a:cubicBezTo>
                  <a:close/>
                  <a:moveTo>
                    <a:pt x="18234" y="17203"/>
                  </a:moveTo>
                  <a:cubicBezTo>
                    <a:pt x="18423" y="17203"/>
                    <a:pt x="18586" y="17291"/>
                    <a:pt x="18586" y="17417"/>
                  </a:cubicBezTo>
                  <a:cubicBezTo>
                    <a:pt x="18586" y="17543"/>
                    <a:pt x="18435" y="17631"/>
                    <a:pt x="18247" y="17631"/>
                  </a:cubicBezTo>
                  <a:lnTo>
                    <a:pt x="18234" y="17631"/>
                  </a:lnTo>
                  <a:cubicBezTo>
                    <a:pt x="18046" y="17631"/>
                    <a:pt x="17895" y="17543"/>
                    <a:pt x="17895" y="17417"/>
                  </a:cubicBezTo>
                  <a:cubicBezTo>
                    <a:pt x="17895" y="17291"/>
                    <a:pt x="18046" y="17203"/>
                    <a:pt x="18234" y="17203"/>
                  </a:cubicBezTo>
                  <a:close/>
                  <a:moveTo>
                    <a:pt x="9771" y="1"/>
                  </a:moveTo>
                  <a:lnTo>
                    <a:pt x="9382" y="190"/>
                  </a:lnTo>
                  <a:cubicBezTo>
                    <a:pt x="9306" y="215"/>
                    <a:pt x="9231" y="240"/>
                    <a:pt x="9155" y="240"/>
                  </a:cubicBezTo>
                  <a:lnTo>
                    <a:pt x="9080" y="240"/>
                  </a:lnTo>
                  <a:cubicBezTo>
                    <a:pt x="9026" y="231"/>
                    <a:pt x="8979" y="222"/>
                    <a:pt x="8934" y="222"/>
                  </a:cubicBezTo>
                  <a:cubicBezTo>
                    <a:pt x="8915" y="222"/>
                    <a:pt x="8897" y="224"/>
                    <a:pt x="8879" y="227"/>
                  </a:cubicBezTo>
                  <a:cubicBezTo>
                    <a:pt x="8451" y="227"/>
                    <a:pt x="8074" y="403"/>
                    <a:pt x="8036" y="617"/>
                  </a:cubicBezTo>
                  <a:cubicBezTo>
                    <a:pt x="8023" y="655"/>
                    <a:pt x="8036" y="680"/>
                    <a:pt x="8049" y="718"/>
                  </a:cubicBezTo>
                  <a:cubicBezTo>
                    <a:pt x="8061" y="768"/>
                    <a:pt x="8023" y="831"/>
                    <a:pt x="7935" y="881"/>
                  </a:cubicBezTo>
                  <a:lnTo>
                    <a:pt x="7785" y="944"/>
                  </a:lnTo>
                  <a:cubicBezTo>
                    <a:pt x="7709" y="982"/>
                    <a:pt x="7621" y="994"/>
                    <a:pt x="7546" y="994"/>
                  </a:cubicBezTo>
                  <a:cubicBezTo>
                    <a:pt x="7470" y="994"/>
                    <a:pt x="7395" y="982"/>
                    <a:pt x="7332" y="944"/>
                  </a:cubicBezTo>
                  <a:cubicBezTo>
                    <a:pt x="7294" y="931"/>
                    <a:pt x="7244" y="919"/>
                    <a:pt x="7206" y="919"/>
                  </a:cubicBezTo>
                  <a:cubicBezTo>
                    <a:pt x="7093" y="919"/>
                    <a:pt x="7005" y="957"/>
                    <a:pt x="6992" y="1019"/>
                  </a:cubicBezTo>
                  <a:cubicBezTo>
                    <a:pt x="6992" y="1045"/>
                    <a:pt x="7005" y="1070"/>
                    <a:pt x="7030" y="1082"/>
                  </a:cubicBezTo>
                  <a:cubicBezTo>
                    <a:pt x="7143" y="1145"/>
                    <a:pt x="7131" y="1258"/>
                    <a:pt x="6992" y="1321"/>
                  </a:cubicBezTo>
                  <a:lnTo>
                    <a:pt x="6741" y="1434"/>
                  </a:lnTo>
                  <a:cubicBezTo>
                    <a:pt x="6665" y="1472"/>
                    <a:pt x="6590" y="1485"/>
                    <a:pt x="6502" y="1485"/>
                  </a:cubicBezTo>
                  <a:lnTo>
                    <a:pt x="6301" y="1485"/>
                  </a:lnTo>
                  <a:cubicBezTo>
                    <a:pt x="5911" y="1485"/>
                    <a:pt x="5559" y="1648"/>
                    <a:pt x="5521" y="1862"/>
                  </a:cubicBezTo>
                  <a:cubicBezTo>
                    <a:pt x="5509" y="1887"/>
                    <a:pt x="5509" y="1912"/>
                    <a:pt x="5521" y="1937"/>
                  </a:cubicBezTo>
                  <a:cubicBezTo>
                    <a:pt x="5521" y="1988"/>
                    <a:pt x="5483" y="2051"/>
                    <a:pt x="5395" y="2088"/>
                  </a:cubicBezTo>
                  <a:lnTo>
                    <a:pt x="4402" y="2566"/>
                  </a:lnTo>
                  <a:cubicBezTo>
                    <a:pt x="4314" y="2591"/>
                    <a:pt x="4238" y="2616"/>
                    <a:pt x="4150" y="2616"/>
                  </a:cubicBezTo>
                  <a:cubicBezTo>
                    <a:pt x="4117" y="2616"/>
                    <a:pt x="4058" y="2627"/>
                    <a:pt x="3994" y="2627"/>
                  </a:cubicBezTo>
                  <a:cubicBezTo>
                    <a:pt x="3887" y="2627"/>
                    <a:pt x="3767" y="2598"/>
                    <a:pt x="3735" y="2440"/>
                  </a:cubicBezTo>
                  <a:cubicBezTo>
                    <a:pt x="3446" y="2566"/>
                    <a:pt x="3182" y="2767"/>
                    <a:pt x="2994" y="3019"/>
                  </a:cubicBezTo>
                  <a:cubicBezTo>
                    <a:pt x="2818" y="3710"/>
                    <a:pt x="2591" y="4515"/>
                    <a:pt x="2365" y="5408"/>
                  </a:cubicBezTo>
                  <a:cubicBezTo>
                    <a:pt x="3019" y="4930"/>
                    <a:pt x="3886" y="4867"/>
                    <a:pt x="4301" y="4855"/>
                  </a:cubicBezTo>
                  <a:cubicBezTo>
                    <a:pt x="4459" y="4588"/>
                    <a:pt x="4757" y="4427"/>
                    <a:pt x="5071" y="4427"/>
                  </a:cubicBezTo>
                  <a:cubicBezTo>
                    <a:pt x="5083" y="4427"/>
                    <a:pt x="5094" y="4427"/>
                    <a:pt x="5106" y="4427"/>
                  </a:cubicBezTo>
                  <a:cubicBezTo>
                    <a:pt x="5121" y="4426"/>
                    <a:pt x="5137" y="4426"/>
                    <a:pt x="5152" y="4426"/>
                  </a:cubicBezTo>
                  <a:cubicBezTo>
                    <a:pt x="5348" y="4426"/>
                    <a:pt x="5532" y="4502"/>
                    <a:pt x="5672" y="4654"/>
                  </a:cubicBezTo>
                  <a:cubicBezTo>
                    <a:pt x="5760" y="4754"/>
                    <a:pt x="5798" y="4893"/>
                    <a:pt x="5773" y="5031"/>
                  </a:cubicBezTo>
                  <a:cubicBezTo>
                    <a:pt x="5722" y="5358"/>
                    <a:pt x="5345" y="5609"/>
                    <a:pt x="4918" y="5609"/>
                  </a:cubicBezTo>
                  <a:cubicBezTo>
                    <a:pt x="4904" y="5610"/>
                    <a:pt x="4891" y="5610"/>
                    <a:pt x="4877" y="5610"/>
                  </a:cubicBezTo>
                  <a:cubicBezTo>
                    <a:pt x="4678" y="5610"/>
                    <a:pt x="4493" y="5524"/>
                    <a:pt x="4352" y="5383"/>
                  </a:cubicBezTo>
                  <a:cubicBezTo>
                    <a:pt x="4301" y="5320"/>
                    <a:pt x="4276" y="5245"/>
                    <a:pt x="4251" y="5182"/>
                  </a:cubicBezTo>
                  <a:cubicBezTo>
                    <a:pt x="3773" y="5194"/>
                    <a:pt x="2742" y="5307"/>
                    <a:pt x="2214" y="6012"/>
                  </a:cubicBezTo>
                  <a:lnTo>
                    <a:pt x="1573" y="8413"/>
                  </a:lnTo>
                  <a:cubicBezTo>
                    <a:pt x="2264" y="7910"/>
                    <a:pt x="3182" y="7848"/>
                    <a:pt x="3585" y="7848"/>
                  </a:cubicBezTo>
                  <a:cubicBezTo>
                    <a:pt x="3742" y="7581"/>
                    <a:pt x="4028" y="7419"/>
                    <a:pt x="4342" y="7419"/>
                  </a:cubicBezTo>
                  <a:cubicBezTo>
                    <a:pt x="4353" y="7419"/>
                    <a:pt x="4365" y="7420"/>
                    <a:pt x="4377" y="7420"/>
                  </a:cubicBezTo>
                  <a:cubicBezTo>
                    <a:pt x="4393" y="7419"/>
                    <a:pt x="4409" y="7419"/>
                    <a:pt x="4425" y="7419"/>
                  </a:cubicBezTo>
                  <a:cubicBezTo>
                    <a:pt x="4632" y="7419"/>
                    <a:pt x="4815" y="7495"/>
                    <a:pt x="4955" y="7646"/>
                  </a:cubicBezTo>
                  <a:cubicBezTo>
                    <a:pt x="5043" y="7747"/>
                    <a:pt x="5081" y="7885"/>
                    <a:pt x="5056" y="8024"/>
                  </a:cubicBezTo>
                  <a:cubicBezTo>
                    <a:pt x="4993" y="8351"/>
                    <a:pt x="4628" y="8602"/>
                    <a:pt x="4201" y="8602"/>
                  </a:cubicBezTo>
                  <a:cubicBezTo>
                    <a:pt x="4187" y="8603"/>
                    <a:pt x="4174" y="8603"/>
                    <a:pt x="4160" y="8603"/>
                  </a:cubicBezTo>
                  <a:cubicBezTo>
                    <a:pt x="3960" y="8603"/>
                    <a:pt x="3764" y="8517"/>
                    <a:pt x="3635" y="8376"/>
                  </a:cubicBezTo>
                  <a:cubicBezTo>
                    <a:pt x="3585" y="8313"/>
                    <a:pt x="3547" y="8250"/>
                    <a:pt x="3534" y="8175"/>
                  </a:cubicBezTo>
                  <a:cubicBezTo>
                    <a:pt x="3069" y="8175"/>
                    <a:pt x="1975" y="8275"/>
                    <a:pt x="1409" y="9017"/>
                  </a:cubicBezTo>
                  <a:cubicBezTo>
                    <a:pt x="1195" y="9809"/>
                    <a:pt x="982" y="10614"/>
                    <a:pt x="780" y="11406"/>
                  </a:cubicBezTo>
                  <a:cubicBezTo>
                    <a:pt x="1510" y="10878"/>
                    <a:pt x="2491" y="10840"/>
                    <a:pt x="2855" y="10840"/>
                  </a:cubicBezTo>
                  <a:cubicBezTo>
                    <a:pt x="3025" y="10574"/>
                    <a:pt x="3312" y="10412"/>
                    <a:pt x="3625" y="10412"/>
                  </a:cubicBezTo>
                  <a:cubicBezTo>
                    <a:pt x="3637" y="10412"/>
                    <a:pt x="3648" y="10412"/>
                    <a:pt x="3660" y="10413"/>
                  </a:cubicBezTo>
                  <a:cubicBezTo>
                    <a:pt x="3674" y="10412"/>
                    <a:pt x="3687" y="10412"/>
                    <a:pt x="3701" y="10412"/>
                  </a:cubicBezTo>
                  <a:cubicBezTo>
                    <a:pt x="3901" y="10412"/>
                    <a:pt x="4097" y="10498"/>
                    <a:pt x="4238" y="10639"/>
                  </a:cubicBezTo>
                  <a:cubicBezTo>
                    <a:pt x="4326" y="10752"/>
                    <a:pt x="4364" y="10891"/>
                    <a:pt x="4339" y="11029"/>
                  </a:cubicBezTo>
                  <a:cubicBezTo>
                    <a:pt x="4276" y="11343"/>
                    <a:pt x="3899" y="11595"/>
                    <a:pt x="3484" y="11595"/>
                  </a:cubicBezTo>
                  <a:cubicBezTo>
                    <a:pt x="3470" y="11596"/>
                    <a:pt x="3457" y="11596"/>
                    <a:pt x="3443" y="11596"/>
                  </a:cubicBezTo>
                  <a:cubicBezTo>
                    <a:pt x="3243" y="11596"/>
                    <a:pt x="3047" y="11510"/>
                    <a:pt x="2906" y="11369"/>
                  </a:cubicBezTo>
                  <a:cubicBezTo>
                    <a:pt x="2868" y="11306"/>
                    <a:pt x="2830" y="11243"/>
                    <a:pt x="2818" y="11167"/>
                  </a:cubicBezTo>
                  <a:cubicBezTo>
                    <a:pt x="2377" y="11167"/>
                    <a:pt x="1221" y="11255"/>
                    <a:pt x="629" y="12010"/>
                  </a:cubicBezTo>
                  <a:cubicBezTo>
                    <a:pt x="403" y="12840"/>
                    <a:pt x="189" y="13645"/>
                    <a:pt x="1" y="14386"/>
                  </a:cubicBezTo>
                  <a:cubicBezTo>
                    <a:pt x="202" y="14248"/>
                    <a:pt x="416" y="14135"/>
                    <a:pt x="642" y="14060"/>
                  </a:cubicBezTo>
                  <a:lnTo>
                    <a:pt x="793" y="13418"/>
                  </a:lnTo>
                  <a:cubicBezTo>
                    <a:pt x="856" y="13280"/>
                    <a:pt x="982" y="13179"/>
                    <a:pt x="1132" y="13142"/>
                  </a:cubicBezTo>
                  <a:cubicBezTo>
                    <a:pt x="1183" y="13129"/>
                    <a:pt x="1246" y="13129"/>
                    <a:pt x="1296" y="13129"/>
                  </a:cubicBezTo>
                  <a:cubicBezTo>
                    <a:pt x="1309" y="13127"/>
                    <a:pt x="1322" y="13127"/>
                    <a:pt x="1336" y="13127"/>
                  </a:cubicBezTo>
                  <a:cubicBezTo>
                    <a:pt x="1423" y="13127"/>
                    <a:pt x="1509" y="13161"/>
                    <a:pt x="1585" y="13204"/>
                  </a:cubicBezTo>
                  <a:lnTo>
                    <a:pt x="2541" y="14009"/>
                  </a:lnTo>
                  <a:cubicBezTo>
                    <a:pt x="2629" y="14072"/>
                    <a:pt x="2654" y="14185"/>
                    <a:pt x="2604" y="14273"/>
                  </a:cubicBezTo>
                  <a:cubicBezTo>
                    <a:pt x="2579" y="14324"/>
                    <a:pt x="2566" y="14361"/>
                    <a:pt x="2553" y="14412"/>
                  </a:cubicBezTo>
                  <a:cubicBezTo>
                    <a:pt x="2478" y="14776"/>
                    <a:pt x="2843" y="15091"/>
                    <a:pt x="3371" y="15091"/>
                  </a:cubicBezTo>
                  <a:cubicBezTo>
                    <a:pt x="3434" y="15091"/>
                    <a:pt x="3497" y="15078"/>
                    <a:pt x="3559" y="15078"/>
                  </a:cubicBezTo>
                  <a:cubicBezTo>
                    <a:pt x="3578" y="15072"/>
                    <a:pt x="3594" y="15069"/>
                    <a:pt x="3608" y="15069"/>
                  </a:cubicBezTo>
                  <a:cubicBezTo>
                    <a:pt x="3622" y="15069"/>
                    <a:pt x="3635" y="15072"/>
                    <a:pt x="3647" y="15078"/>
                  </a:cubicBezTo>
                  <a:cubicBezTo>
                    <a:pt x="3662" y="15076"/>
                    <a:pt x="3676" y="15076"/>
                    <a:pt x="3691" y="15076"/>
                  </a:cubicBezTo>
                  <a:cubicBezTo>
                    <a:pt x="3786" y="15076"/>
                    <a:pt x="3873" y="15111"/>
                    <a:pt x="3949" y="15166"/>
                  </a:cubicBezTo>
                  <a:lnTo>
                    <a:pt x="4226" y="15392"/>
                  </a:lnTo>
                  <a:cubicBezTo>
                    <a:pt x="4377" y="15518"/>
                    <a:pt x="4339" y="15719"/>
                    <a:pt x="4138" y="15845"/>
                  </a:cubicBezTo>
                  <a:cubicBezTo>
                    <a:pt x="4088" y="15870"/>
                    <a:pt x="4050" y="15921"/>
                    <a:pt x="4037" y="15983"/>
                  </a:cubicBezTo>
                  <a:cubicBezTo>
                    <a:pt x="4012" y="16097"/>
                    <a:pt x="4113" y="16185"/>
                    <a:pt x="4264" y="16185"/>
                  </a:cubicBezTo>
                  <a:cubicBezTo>
                    <a:pt x="4326" y="16185"/>
                    <a:pt x="4402" y="16160"/>
                    <a:pt x="4465" y="16122"/>
                  </a:cubicBezTo>
                  <a:cubicBezTo>
                    <a:pt x="4565" y="16059"/>
                    <a:pt x="4679" y="16021"/>
                    <a:pt x="4804" y="16021"/>
                  </a:cubicBezTo>
                  <a:cubicBezTo>
                    <a:pt x="4905" y="16021"/>
                    <a:pt x="5018" y="16059"/>
                    <a:pt x="5106" y="16122"/>
                  </a:cubicBezTo>
                  <a:lnTo>
                    <a:pt x="5282" y="16273"/>
                  </a:lnTo>
                  <a:cubicBezTo>
                    <a:pt x="5383" y="16348"/>
                    <a:pt x="5408" y="16474"/>
                    <a:pt x="5345" y="16587"/>
                  </a:cubicBezTo>
                  <a:cubicBezTo>
                    <a:pt x="5307" y="16650"/>
                    <a:pt x="5295" y="16725"/>
                    <a:pt x="5282" y="16801"/>
                  </a:cubicBezTo>
                  <a:cubicBezTo>
                    <a:pt x="5207" y="17266"/>
                    <a:pt x="5659" y="17656"/>
                    <a:pt x="6301" y="17656"/>
                  </a:cubicBezTo>
                  <a:cubicBezTo>
                    <a:pt x="6401" y="17643"/>
                    <a:pt x="6502" y="17643"/>
                    <a:pt x="6603" y="17618"/>
                  </a:cubicBezTo>
                  <a:cubicBezTo>
                    <a:pt x="6640" y="17618"/>
                    <a:pt x="6678" y="17606"/>
                    <a:pt x="6716" y="17606"/>
                  </a:cubicBezTo>
                  <a:cubicBezTo>
                    <a:pt x="6829" y="17606"/>
                    <a:pt x="6942" y="17643"/>
                    <a:pt x="7030" y="17706"/>
                  </a:cubicBezTo>
                  <a:lnTo>
                    <a:pt x="7885" y="18410"/>
                  </a:lnTo>
                  <a:lnTo>
                    <a:pt x="19592" y="18410"/>
                  </a:lnTo>
                  <a:lnTo>
                    <a:pt x="20447" y="17706"/>
                  </a:lnTo>
                  <a:cubicBezTo>
                    <a:pt x="20535" y="17643"/>
                    <a:pt x="20649" y="17606"/>
                    <a:pt x="20762" y="17606"/>
                  </a:cubicBezTo>
                  <a:cubicBezTo>
                    <a:pt x="20799" y="17606"/>
                    <a:pt x="20837" y="17618"/>
                    <a:pt x="20875" y="17618"/>
                  </a:cubicBezTo>
                  <a:cubicBezTo>
                    <a:pt x="20976" y="17643"/>
                    <a:pt x="21076" y="17643"/>
                    <a:pt x="21177" y="17656"/>
                  </a:cubicBezTo>
                  <a:cubicBezTo>
                    <a:pt x="21818" y="17656"/>
                    <a:pt x="22271" y="17266"/>
                    <a:pt x="22208" y="16801"/>
                  </a:cubicBezTo>
                  <a:cubicBezTo>
                    <a:pt x="22195" y="16725"/>
                    <a:pt x="22170" y="16650"/>
                    <a:pt x="22132" y="16587"/>
                  </a:cubicBezTo>
                  <a:cubicBezTo>
                    <a:pt x="22070" y="16474"/>
                    <a:pt x="22107" y="16348"/>
                    <a:pt x="22195" y="16273"/>
                  </a:cubicBezTo>
                  <a:lnTo>
                    <a:pt x="22371" y="16122"/>
                  </a:lnTo>
                  <a:cubicBezTo>
                    <a:pt x="22459" y="16059"/>
                    <a:pt x="22573" y="16021"/>
                    <a:pt x="22686" y="16021"/>
                  </a:cubicBezTo>
                  <a:cubicBezTo>
                    <a:pt x="22799" y="16021"/>
                    <a:pt x="22912" y="16059"/>
                    <a:pt x="23013" y="16122"/>
                  </a:cubicBezTo>
                  <a:cubicBezTo>
                    <a:pt x="23076" y="16160"/>
                    <a:pt x="23151" y="16185"/>
                    <a:pt x="23214" y="16185"/>
                  </a:cubicBezTo>
                  <a:cubicBezTo>
                    <a:pt x="23365" y="16185"/>
                    <a:pt x="23465" y="16097"/>
                    <a:pt x="23453" y="15983"/>
                  </a:cubicBezTo>
                  <a:cubicBezTo>
                    <a:pt x="23440" y="15921"/>
                    <a:pt x="23402" y="15870"/>
                    <a:pt x="23340" y="15845"/>
                  </a:cubicBezTo>
                  <a:cubicBezTo>
                    <a:pt x="23138" y="15719"/>
                    <a:pt x="23113" y="15518"/>
                    <a:pt x="23264" y="15392"/>
                  </a:cubicBezTo>
                  <a:lnTo>
                    <a:pt x="23528" y="15166"/>
                  </a:lnTo>
                  <a:cubicBezTo>
                    <a:pt x="23605" y="15111"/>
                    <a:pt x="23691" y="15076"/>
                    <a:pt x="23787" y="15076"/>
                  </a:cubicBezTo>
                  <a:cubicBezTo>
                    <a:pt x="23801" y="15076"/>
                    <a:pt x="23815" y="15076"/>
                    <a:pt x="23830" y="15078"/>
                  </a:cubicBezTo>
                  <a:cubicBezTo>
                    <a:pt x="23843" y="15072"/>
                    <a:pt x="23855" y="15069"/>
                    <a:pt x="23869" y="15069"/>
                  </a:cubicBezTo>
                  <a:cubicBezTo>
                    <a:pt x="23883" y="15069"/>
                    <a:pt x="23899" y="15072"/>
                    <a:pt x="23918" y="15078"/>
                  </a:cubicBezTo>
                  <a:cubicBezTo>
                    <a:pt x="23981" y="15078"/>
                    <a:pt x="24044" y="15091"/>
                    <a:pt x="24107" y="15091"/>
                  </a:cubicBezTo>
                  <a:cubicBezTo>
                    <a:pt x="24635" y="15091"/>
                    <a:pt x="25012" y="14776"/>
                    <a:pt x="24924" y="14412"/>
                  </a:cubicBezTo>
                  <a:cubicBezTo>
                    <a:pt x="24911" y="14361"/>
                    <a:pt x="24899" y="14324"/>
                    <a:pt x="24874" y="14273"/>
                  </a:cubicBezTo>
                  <a:cubicBezTo>
                    <a:pt x="24823" y="14185"/>
                    <a:pt x="24849" y="14072"/>
                    <a:pt x="24937" y="14009"/>
                  </a:cubicBezTo>
                  <a:lnTo>
                    <a:pt x="25892" y="13204"/>
                  </a:lnTo>
                  <a:cubicBezTo>
                    <a:pt x="25930" y="13179"/>
                    <a:pt x="25968" y="13167"/>
                    <a:pt x="25993" y="13154"/>
                  </a:cubicBezTo>
                  <a:cubicBezTo>
                    <a:pt x="25138" y="9860"/>
                    <a:pt x="23981" y="5383"/>
                    <a:pt x="23264" y="2604"/>
                  </a:cubicBezTo>
                  <a:cubicBezTo>
                    <a:pt x="23214" y="2591"/>
                    <a:pt x="23176" y="2579"/>
                    <a:pt x="23126" y="2554"/>
                  </a:cubicBezTo>
                  <a:lnTo>
                    <a:pt x="22132" y="2088"/>
                  </a:lnTo>
                  <a:cubicBezTo>
                    <a:pt x="22044" y="2051"/>
                    <a:pt x="21994" y="1988"/>
                    <a:pt x="22007" y="1925"/>
                  </a:cubicBezTo>
                  <a:cubicBezTo>
                    <a:pt x="22007" y="1900"/>
                    <a:pt x="22007" y="1875"/>
                    <a:pt x="22007" y="1862"/>
                  </a:cubicBezTo>
                  <a:cubicBezTo>
                    <a:pt x="21956" y="1648"/>
                    <a:pt x="21604" y="1485"/>
                    <a:pt x="21214" y="1485"/>
                  </a:cubicBezTo>
                  <a:lnTo>
                    <a:pt x="21013" y="1485"/>
                  </a:lnTo>
                  <a:cubicBezTo>
                    <a:pt x="20938" y="1485"/>
                    <a:pt x="20850" y="1472"/>
                    <a:pt x="20787" y="1434"/>
                  </a:cubicBezTo>
                  <a:lnTo>
                    <a:pt x="20535" y="1321"/>
                  </a:lnTo>
                  <a:cubicBezTo>
                    <a:pt x="20397" y="1258"/>
                    <a:pt x="20372" y="1145"/>
                    <a:pt x="20485" y="1082"/>
                  </a:cubicBezTo>
                  <a:cubicBezTo>
                    <a:pt x="20498" y="1082"/>
                    <a:pt x="20510" y="1070"/>
                    <a:pt x="20510" y="1057"/>
                  </a:cubicBezTo>
                  <a:cubicBezTo>
                    <a:pt x="20498" y="1032"/>
                    <a:pt x="20498" y="1007"/>
                    <a:pt x="20510" y="982"/>
                  </a:cubicBezTo>
                  <a:cubicBezTo>
                    <a:pt x="20460" y="944"/>
                    <a:pt x="20397" y="919"/>
                    <a:pt x="20322" y="919"/>
                  </a:cubicBezTo>
                  <a:cubicBezTo>
                    <a:pt x="20284" y="919"/>
                    <a:pt x="20234" y="931"/>
                    <a:pt x="20196" y="944"/>
                  </a:cubicBezTo>
                  <a:cubicBezTo>
                    <a:pt x="20133" y="982"/>
                    <a:pt x="20058" y="994"/>
                    <a:pt x="19982" y="994"/>
                  </a:cubicBezTo>
                  <a:cubicBezTo>
                    <a:pt x="19894" y="994"/>
                    <a:pt x="19819" y="982"/>
                    <a:pt x="19743" y="944"/>
                  </a:cubicBezTo>
                  <a:lnTo>
                    <a:pt x="19580" y="881"/>
                  </a:lnTo>
                  <a:cubicBezTo>
                    <a:pt x="19504" y="831"/>
                    <a:pt x="19454" y="781"/>
                    <a:pt x="19479" y="718"/>
                  </a:cubicBezTo>
                  <a:cubicBezTo>
                    <a:pt x="19492" y="680"/>
                    <a:pt x="19492" y="655"/>
                    <a:pt x="19492" y="617"/>
                  </a:cubicBezTo>
                  <a:cubicBezTo>
                    <a:pt x="19454" y="403"/>
                    <a:pt x="19077" y="227"/>
                    <a:pt x="18637" y="227"/>
                  </a:cubicBezTo>
                  <a:cubicBezTo>
                    <a:pt x="18618" y="224"/>
                    <a:pt x="18600" y="222"/>
                    <a:pt x="18581" y="222"/>
                  </a:cubicBezTo>
                  <a:cubicBezTo>
                    <a:pt x="18537" y="222"/>
                    <a:pt x="18492" y="231"/>
                    <a:pt x="18448" y="240"/>
                  </a:cubicBezTo>
                  <a:lnTo>
                    <a:pt x="18373" y="240"/>
                  </a:lnTo>
                  <a:cubicBezTo>
                    <a:pt x="18297" y="240"/>
                    <a:pt x="18209" y="215"/>
                    <a:pt x="18146" y="190"/>
                  </a:cubicBezTo>
                  <a:lnTo>
                    <a:pt x="17769" y="14"/>
                  </a:lnTo>
                  <a:lnTo>
                    <a:pt x="13104" y="14"/>
                  </a:lnTo>
                  <a:cubicBezTo>
                    <a:pt x="11821" y="14"/>
                    <a:pt x="10727" y="14"/>
                    <a:pt x="97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5" name="Google Shape;10085;p59"/>
            <p:cNvSpPr/>
            <p:nvPr/>
          </p:nvSpPr>
          <p:spPr>
            <a:xfrm>
              <a:off x="3260475" y="700750"/>
              <a:ext cx="189900" cy="107550"/>
            </a:xfrm>
            <a:custGeom>
              <a:avLst/>
              <a:gdLst/>
              <a:ahLst/>
              <a:cxnLst/>
              <a:rect l="l" t="t" r="r" b="b"/>
              <a:pathLst>
                <a:path w="7596" h="4302" extrusionOk="0">
                  <a:moveTo>
                    <a:pt x="3798" y="139"/>
                  </a:moveTo>
                  <a:lnTo>
                    <a:pt x="7344" y="2076"/>
                  </a:lnTo>
                  <a:lnTo>
                    <a:pt x="3798" y="4163"/>
                  </a:lnTo>
                  <a:lnTo>
                    <a:pt x="239" y="2076"/>
                  </a:lnTo>
                  <a:lnTo>
                    <a:pt x="3798" y="139"/>
                  </a:lnTo>
                  <a:close/>
                  <a:moveTo>
                    <a:pt x="3798" y="1"/>
                  </a:moveTo>
                  <a:lnTo>
                    <a:pt x="0" y="2063"/>
                  </a:lnTo>
                  <a:lnTo>
                    <a:pt x="3798" y="4301"/>
                  </a:lnTo>
                  <a:lnTo>
                    <a:pt x="7595" y="2063"/>
                  </a:lnTo>
                  <a:lnTo>
                    <a:pt x="3798"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6" name="Google Shape;10086;p59"/>
            <p:cNvSpPr/>
            <p:nvPr/>
          </p:nvSpPr>
          <p:spPr>
            <a:xfrm>
              <a:off x="3217725" y="680650"/>
              <a:ext cx="275100" cy="155950"/>
            </a:xfrm>
            <a:custGeom>
              <a:avLst/>
              <a:gdLst/>
              <a:ahLst/>
              <a:cxnLst/>
              <a:rect l="l" t="t" r="r" b="b"/>
              <a:pathLst>
                <a:path w="11004" h="6238" extrusionOk="0">
                  <a:moveTo>
                    <a:pt x="5508" y="541"/>
                  </a:moveTo>
                  <a:lnTo>
                    <a:pt x="5621" y="604"/>
                  </a:lnTo>
                  <a:lnTo>
                    <a:pt x="9406" y="2666"/>
                  </a:lnTo>
                  <a:lnTo>
                    <a:pt x="9771" y="2867"/>
                  </a:lnTo>
                  <a:lnTo>
                    <a:pt x="9771" y="3031"/>
                  </a:lnTo>
                  <a:lnTo>
                    <a:pt x="5634" y="5470"/>
                  </a:lnTo>
                  <a:lnTo>
                    <a:pt x="5508" y="5546"/>
                  </a:lnTo>
                  <a:lnTo>
                    <a:pt x="5395" y="5470"/>
                  </a:lnTo>
                  <a:lnTo>
                    <a:pt x="1232" y="3031"/>
                  </a:lnTo>
                  <a:lnTo>
                    <a:pt x="1232" y="2867"/>
                  </a:lnTo>
                  <a:lnTo>
                    <a:pt x="1597" y="2666"/>
                  </a:lnTo>
                  <a:lnTo>
                    <a:pt x="5395" y="604"/>
                  </a:lnTo>
                  <a:lnTo>
                    <a:pt x="5508" y="541"/>
                  </a:lnTo>
                  <a:close/>
                  <a:moveTo>
                    <a:pt x="5508" y="0"/>
                  </a:moveTo>
                  <a:lnTo>
                    <a:pt x="0" y="3005"/>
                  </a:lnTo>
                  <a:lnTo>
                    <a:pt x="5508" y="6237"/>
                  </a:lnTo>
                  <a:lnTo>
                    <a:pt x="11003" y="3005"/>
                  </a:lnTo>
                  <a:lnTo>
                    <a:pt x="55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7" name="Google Shape;10087;p59"/>
            <p:cNvSpPr/>
            <p:nvPr/>
          </p:nvSpPr>
          <p:spPr>
            <a:xfrm>
              <a:off x="3091025" y="815150"/>
              <a:ext cx="29250" cy="19900"/>
            </a:xfrm>
            <a:custGeom>
              <a:avLst/>
              <a:gdLst/>
              <a:ahLst/>
              <a:cxnLst/>
              <a:rect l="l" t="t" r="r" b="b"/>
              <a:pathLst>
                <a:path w="1170" h="796" extrusionOk="0">
                  <a:moveTo>
                    <a:pt x="1030" y="290"/>
                  </a:moveTo>
                  <a:cubicBezTo>
                    <a:pt x="1073" y="290"/>
                    <a:pt x="1094" y="312"/>
                    <a:pt x="1082" y="379"/>
                  </a:cubicBezTo>
                  <a:cubicBezTo>
                    <a:pt x="1044" y="580"/>
                    <a:pt x="793" y="744"/>
                    <a:pt x="516" y="744"/>
                  </a:cubicBezTo>
                  <a:cubicBezTo>
                    <a:pt x="252" y="744"/>
                    <a:pt x="63" y="580"/>
                    <a:pt x="88" y="379"/>
                  </a:cubicBezTo>
                  <a:cubicBezTo>
                    <a:pt x="101" y="312"/>
                    <a:pt x="130" y="290"/>
                    <a:pt x="174" y="290"/>
                  </a:cubicBezTo>
                  <a:cubicBezTo>
                    <a:pt x="262" y="290"/>
                    <a:pt x="407" y="379"/>
                    <a:pt x="591" y="379"/>
                  </a:cubicBezTo>
                  <a:cubicBezTo>
                    <a:pt x="767" y="379"/>
                    <a:pt x="944" y="290"/>
                    <a:pt x="1030" y="290"/>
                  </a:cubicBezTo>
                  <a:close/>
                  <a:moveTo>
                    <a:pt x="708" y="0"/>
                  </a:moveTo>
                  <a:cubicBezTo>
                    <a:pt x="695" y="0"/>
                    <a:pt x="681" y="1"/>
                    <a:pt x="667" y="2"/>
                  </a:cubicBezTo>
                  <a:cubicBezTo>
                    <a:pt x="353" y="2"/>
                    <a:pt x="51" y="191"/>
                    <a:pt x="13" y="417"/>
                  </a:cubicBezTo>
                  <a:cubicBezTo>
                    <a:pt x="0" y="492"/>
                    <a:pt x="26" y="568"/>
                    <a:pt x="76" y="631"/>
                  </a:cubicBezTo>
                  <a:cubicBezTo>
                    <a:pt x="179" y="734"/>
                    <a:pt x="315" y="796"/>
                    <a:pt x="453" y="796"/>
                  </a:cubicBezTo>
                  <a:cubicBezTo>
                    <a:pt x="465" y="796"/>
                    <a:pt x="478" y="795"/>
                    <a:pt x="491" y="794"/>
                  </a:cubicBezTo>
                  <a:cubicBezTo>
                    <a:pt x="805" y="794"/>
                    <a:pt x="1107" y="606"/>
                    <a:pt x="1157" y="379"/>
                  </a:cubicBezTo>
                  <a:cubicBezTo>
                    <a:pt x="1170" y="304"/>
                    <a:pt x="1145" y="216"/>
                    <a:pt x="1094" y="153"/>
                  </a:cubicBezTo>
                  <a:cubicBezTo>
                    <a:pt x="991" y="61"/>
                    <a:pt x="856" y="0"/>
                    <a:pt x="708"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8" name="Google Shape;10088;p59"/>
            <p:cNvSpPr/>
            <p:nvPr/>
          </p:nvSpPr>
          <p:spPr>
            <a:xfrm>
              <a:off x="3057375" y="962950"/>
              <a:ext cx="45925" cy="31450"/>
            </a:xfrm>
            <a:custGeom>
              <a:avLst/>
              <a:gdLst/>
              <a:ahLst/>
              <a:cxnLst/>
              <a:rect l="l" t="t" r="r" b="b"/>
              <a:pathLst>
                <a:path w="1837" h="1258" extrusionOk="0">
                  <a:moveTo>
                    <a:pt x="1568" y="463"/>
                  </a:moveTo>
                  <a:cubicBezTo>
                    <a:pt x="1629" y="463"/>
                    <a:pt x="1657" y="495"/>
                    <a:pt x="1636" y="591"/>
                  </a:cubicBezTo>
                  <a:cubicBezTo>
                    <a:pt x="1585" y="880"/>
                    <a:pt x="1221" y="1119"/>
                    <a:pt x="818" y="1119"/>
                  </a:cubicBezTo>
                  <a:cubicBezTo>
                    <a:pt x="428" y="1119"/>
                    <a:pt x="164" y="880"/>
                    <a:pt x="227" y="591"/>
                  </a:cubicBezTo>
                  <a:cubicBezTo>
                    <a:pt x="248" y="495"/>
                    <a:pt x="290" y="463"/>
                    <a:pt x="351" y="463"/>
                  </a:cubicBezTo>
                  <a:cubicBezTo>
                    <a:pt x="473" y="463"/>
                    <a:pt x="672" y="591"/>
                    <a:pt x="931" y="591"/>
                  </a:cubicBezTo>
                  <a:cubicBezTo>
                    <a:pt x="1191" y="591"/>
                    <a:pt x="1446" y="463"/>
                    <a:pt x="1568" y="463"/>
                  </a:cubicBezTo>
                  <a:close/>
                  <a:moveTo>
                    <a:pt x="1057" y="0"/>
                  </a:moveTo>
                  <a:cubicBezTo>
                    <a:pt x="592" y="0"/>
                    <a:pt x="152" y="277"/>
                    <a:pt x="76" y="629"/>
                  </a:cubicBezTo>
                  <a:cubicBezTo>
                    <a:pt x="1" y="968"/>
                    <a:pt x="315" y="1258"/>
                    <a:pt x="793" y="1258"/>
                  </a:cubicBezTo>
                  <a:cubicBezTo>
                    <a:pt x="1258" y="1258"/>
                    <a:pt x="1699" y="968"/>
                    <a:pt x="1774" y="629"/>
                  </a:cubicBezTo>
                  <a:cubicBezTo>
                    <a:pt x="1837" y="277"/>
                    <a:pt x="1522" y="0"/>
                    <a:pt x="1057"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9" name="Google Shape;10089;p59"/>
            <p:cNvSpPr/>
            <p:nvPr/>
          </p:nvSpPr>
          <p:spPr>
            <a:xfrm>
              <a:off x="3127500" y="665500"/>
              <a:ext cx="28925" cy="19875"/>
            </a:xfrm>
            <a:custGeom>
              <a:avLst/>
              <a:gdLst/>
              <a:ahLst/>
              <a:cxnLst/>
              <a:rect l="l" t="t" r="r" b="b"/>
              <a:pathLst>
                <a:path w="1157" h="795" extrusionOk="0">
                  <a:moveTo>
                    <a:pt x="1020" y="285"/>
                  </a:moveTo>
                  <a:cubicBezTo>
                    <a:pt x="1062" y="285"/>
                    <a:pt x="1082" y="308"/>
                    <a:pt x="1069" y="380"/>
                  </a:cubicBezTo>
                  <a:cubicBezTo>
                    <a:pt x="1044" y="581"/>
                    <a:pt x="792" y="744"/>
                    <a:pt x="516" y="744"/>
                  </a:cubicBezTo>
                  <a:cubicBezTo>
                    <a:pt x="252" y="744"/>
                    <a:pt x="50" y="581"/>
                    <a:pt x="88" y="367"/>
                  </a:cubicBezTo>
                  <a:lnTo>
                    <a:pt x="88" y="367"/>
                  </a:lnTo>
                  <a:lnTo>
                    <a:pt x="88" y="380"/>
                  </a:lnTo>
                  <a:cubicBezTo>
                    <a:pt x="101" y="308"/>
                    <a:pt x="130" y="285"/>
                    <a:pt x="173" y="285"/>
                  </a:cubicBezTo>
                  <a:cubicBezTo>
                    <a:pt x="260" y="285"/>
                    <a:pt x="402" y="380"/>
                    <a:pt x="579" y="380"/>
                  </a:cubicBezTo>
                  <a:cubicBezTo>
                    <a:pt x="763" y="380"/>
                    <a:pt x="936" y="285"/>
                    <a:pt x="1020" y="285"/>
                  </a:cubicBezTo>
                  <a:close/>
                  <a:moveTo>
                    <a:pt x="712" y="1"/>
                  </a:moveTo>
                  <a:cubicBezTo>
                    <a:pt x="697" y="1"/>
                    <a:pt x="682" y="1"/>
                    <a:pt x="667" y="2"/>
                  </a:cubicBezTo>
                  <a:cubicBezTo>
                    <a:pt x="352" y="2"/>
                    <a:pt x="50" y="191"/>
                    <a:pt x="13" y="417"/>
                  </a:cubicBezTo>
                  <a:cubicBezTo>
                    <a:pt x="0" y="493"/>
                    <a:pt x="13" y="568"/>
                    <a:pt x="76" y="631"/>
                  </a:cubicBezTo>
                  <a:cubicBezTo>
                    <a:pt x="176" y="744"/>
                    <a:pt x="340" y="795"/>
                    <a:pt x="491" y="795"/>
                  </a:cubicBezTo>
                  <a:cubicBezTo>
                    <a:pt x="805" y="795"/>
                    <a:pt x="1107" y="593"/>
                    <a:pt x="1144" y="380"/>
                  </a:cubicBezTo>
                  <a:cubicBezTo>
                    <a:pt x="1157" y="292"/>
                    <a:pt x="1144" y="216"/>
                    <a:pt x="1094" y="153"/>
                  </a:cubicBezTo>
                  <a:cubicBezTo>
                    <a:pt x="992" y="51"/>
                    <a:pt x="850" y="1"/>
                    <a:pt x="712"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0" name="Google Shape;10090;p59"/>
            <p:cNvSpPr/>
            <p:nvPr/>
          </p:nvSpPr>
          <p:spPr>
            <a:xfrm>
              <a:off x="3109250" y="740325"/>
              <a:ext cx="29275" cy="19875"/>
            </a:xfrm>
            <a:custGeom>
              <a:avLst/>
              <a:gdLst/>
              <a:ahLst/>
              <a:cxnLst/>
              <a:rect l="l" t="t" r="r" b="b"/>
              <a:pathLst>
                <a:path w="1171" h="795" extrusionOk="0">
                  <a:moveTo>
                    <a:pt x="1024" y="290"/>
                  </a:moveTo>
                  <a:cubicBezTo>
                    <a:pt x="1068" y="290"/>
                    <a:pt x="1091" y="312"/>
                    <a:pt x="1082" y="379"/>
                  </a:cubicBezTo>
                  <a:cubicBezTo>
                    <a:pt x="1044" y="581"/>
                    <a:pt x="793" y="744"/>
                    <a:pt x="516" y="744"/>
                  </a:cubicBezTo>
                  <a:cubicBezTo>
                    <a:pt x="252" y="744"/>
                    <a:pt x="51" y="581"/>
                    <a:pt x="101" y="379"/>
                  </a:cubicBezTo>
                  <a:lnTo>
                    <a:pt x="89" y="379"/>
                  </a:lnTo>
                  <a:cubicBezTo>
                    <a:pt x="101" y="312"/>
                    <a:pt x="131" y="290"/>
                    <a:pt x="174" y="290"/>
                  </a:cubicBezTo>
                  <a:cubicBezTo>
                    <a:pt x="261" y="290"/>
                    <a:pt x="403" y="379"/>
                    <a:pt x="579" y="379"/>
                  </a:cubicBezTo>
                  <a:cubicBezTo>
                    <a:pt x="764" y="379"/>
                    <a:pt x="937" y="290"/>
                    <a:pt x="1024" y="290"/>
                  </a:cubicBezTo>
                  <a:close/>
                  <a:moveTo>
                    <a:pt x="709" y="1"/>
                  </a:moveTo>
                  <a:cubicBezTo>
                    <a:pt x="695" y="1"/>
                    <a:pt x="681" y="1"/>
                    <a:pt x="667" y="2"/>
                  </a:cubicBezTo>
                  <a:cubicBezTo>
                    <a:pt x="353" y="2"/>
                    <a:pt x="51" y="191"/>
                    <a:pt x="13" y="417"/>
                  </a:cubicBezTo>
                  <a:cubicBezTo>
                    <a:pt x="1" y="493"/>
                    <a:pt x="13" y="568"/>
                    <a:pt x="76" y="631"/>
                  </a:cubicBezTo>
                  <a:cubicBezTo>
                    <a:pt x="177" y="744"/>
                    <a:pt x="340" y="794"/>
                    <a:pt x="491" y="794"/>
                  </a:cubicBezTo>
                  <a:cubicBezTo>
                    <a:pt x="806" y="794"/>
                    <a:pt x="1107" y="606"/>
                    <a:pt x="1145" y="379"/>
                  </a:cubicBezTo>
                  <a:cubicBezTo>
                    <a:pt x="1170" y="291"/>
                    <a:pt x="1145" y="216"/>
                    <a:pt x="1095" y="153"/>
                  </a:cubicBezTo>
                  <a:cubicBezTo>
                    <a:pt x="991" y="61"/>
                    <a:pt x="856" y="1"/>
                    <a:pt x="70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1" name="Google Shape;10091;p59"/>
            <p:cNvSpPr/>
            <p:nvPr/>
          </p:nvSpPr>
          <p:spPr>
            <a:xfrm>
              <a:off x="3457900" y="539175"/>
              <a:ext cx="144325" cy="67600"/>
            </a:xfrm>
            <a:custGeom>
              <a:avLst/>
              <a:gdLst/>
              <a:ahLst/>
              <a:cxnLst/>
              <a:rect l="l" t="t" r="r" b="b"/>
              <a:pathLst>
                <a:path w="5773" h="2704" extrusionOk="0">
                  <a:moveTo>
                    <a:pt x="4955" y="76"/>
                  </a:moveTo>
                  <a:lnTo>
                    <a:pt x="5256" y="1270"/>
                  </a:lnTo>
                  <a:lnTo>
                    <a:pt x="4200" y="1044"/>
                  </a:lnTo>
                  <a:cubicBezTo>
                    <a:pt x="4074" y="1094"/>
                    <a:pt x="3949" y="1107"/>
                    <a:pt x="3810" y="1107"/>
                  </a:cubicBezTo>
                  <a:cubicBezTo>
                    <a:pt x="3446" y="1107"/>
                    <a:pt x="3119" y="981"/>
                    <a:pt x="3031" y="805"/>
                  </a:cubicBezTo>
                  <a:lnTo>
                    <a:pt x="2264" y="654"/>
                  </a:lnTo>
                  <a:cubicBezTo>
                    <a:pt x="2037" y="428"/>
                    <a:pt x="1572" y="264"/>
                    <a:pt x="1057" y="264"/>
                  </a:cubicBezTo>
                  <a:cubicBezTo>
                    <a:pt x="981" y="264"/>
                    <a:pt x="906" y="264"/>
                    <a:pt x="843" y="277"/>
                  </a:cubicBezTo>
                  <a:lnTo>
                    <a:pt x="390" y="76"/>
                  </a:lnTo>
                  <a:close/>
                  <a:moveTo>
                    <a:pt x="0" y="0"/>
                  </a:moveTo>
                  <a:lnTo>
                    <a:pt x="792" y="365"/>
                  </a:lnTo>
                  <a:cubicBezTo>
                    <a:pt x="880" y="352"/>
                    <a:pt x="981" y="352"/>
                    <a:pt x="1069" y="352"/>
                  </a:cubicBezTo>
                  <a:cubicBezTo>
                    <a:pt x="1673" y="352"/>
                    <a:pt x="2201" y="591"/>
                    <a:pt x="2251" y="893"/>
                  </a:cubicBezTo>
                  <a:cubicBezTo>
                    <a:pt x="2264" y="943"/>
                    <a:pt x="2251" y="994"/>
                    <a:pt x="2239" y="1044"/>
                  </a:cubicBezTo>
                  <a:lnTo>
                    <a:pt x="2389" y="1107"/>
                  </a:lnTo>
                  <a:cubicBezTo>
                    <a:pt x="2503" y="1057"/>
                    <a:pt x="2616" y="1032"/>
                    <a:pt x="2742" y="1032"/>
                  </a:cubicBezTo>
                  <a:cubicBezTo>
                    <a:pt x="3018" y="1032"/>
                    <a:pt x="3270" y="1145"/>
                    <a:pt x="3295" y="1296"/>
                  </a:cubicBezTo>
                  <a:cubicBezTo>
                    <a:pt x="3307" y="1371"/>
                    <a:pt x="3270" y="1434"/>
                    <a:pt x="3182" y="1484"/>
                  </a:cubicBezTo>
                  <a:lnTo>
                    <a:pt x="3433" y="1597"/>
                  </a:lnTo>
                  <a:cubicBezTo>
                    <a:pt x="3496" y="1597"/>
                    <a:pt x="3559" y="1585"/>
                    <a:pt x="3634" y="1585"/>
                  </a:cubicBezTo>
                  <a:cubicBezTo>
                    <a:pt x="4200" y="1585"/>
                    <a:pt x="4716" y="1824"/>
                    <a:pt x="4779" y="2126"/>
                  </a:cubicBezTo>
                  <a:cubicBezTo>
                    <a:pt x="4791" y="2163"/>
                    <a:pt x="4791" y="2201"/>
                    <a:pt x="4779" y="2226"/>
                  </a:cubicBezTo>
                  <a:lnTo>
                    <a:pt x="5772" y="2704"/>
                  </a:lnTo>
                  <a:lnTo>
                    <a:pt x="50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2" name="Google Shape;10092;p59"/>
            <p:cNvSpPr/>
            <p:nvPr/>
          </p:nvSpPr>
          <p:spPr>
            <a:xfrm>
              <a:off x="3535850" y="550175"/>
              <a:ext cx="30850" cy="14800"/>
            </a:xfrm>
            <a:custGeom>
              <a:avLst/>
              <a:gdLst/>
              <a:ahLst/>
              <a:cxnLst/>
              <a:rect l="l" t="t" r="r" b="b"/>
              <a:pathLst>
                <a:path w="1234" h="592" extrusionOk="0">
                  <a:moveTo>
                    <a:pt x="567" y="63"/>
                  </a:moveTo>
                  <a:cubicBezTo>
                    <a:pt x="831" y="63"/>
                    <a:pt x="1070" y="177"/>
                    <a:pt x="1107" y="302"/>
                  </a:cubicBezTo>
                  <a:cubicBezTo>
                    <a:pt x="1116" y="348"/>
                    <a:pt x="1093" y="364"/>
                    <a:pt x="1050" y="364"/>
                  </a:cubicBezTo>
                  <a:cubicBezTo>
                    <a:pt x="963" y="364"/>
                    <a:pt x="793" y="302"/>
                    <a:pt x="617" y="302"/>
                  </a:cubicBezTo>
                  <a:cubicBezTo>
                    <a:pt x="441" y="302"/>
                    <a:pt x="298" y="364"/>
                    <a:pt x="212" y="364"/>
                  </a:cubicBezTo>
                  <a:cubicBezTo>
                    <a:pt x="168" y="364"/>
                    <a:pt x="139" y="348"/>
                    <a:pt x="127" y="302"/>
                  </a:cubicBezTo>
                  <a:cubicBezTo>
                    <a:pt x="101" y="177"/>
                    <a:pt x="303" y="63"/>
                    <a:pt x="567" y="63"/>
                  </a:cubicBezTo>
                  <a:close/>
                  <a:moveTo>
                    <a:pt x="554" y="1"/>
                  </a:moveTo>
                  <a:cubicBezTo>
                    <a:pt x="240" y="1"/>
                    <a:pt x="1" y="139"/>
                    <a:pt x="38" y="290"/>
                  </a:cubicBezTo>
                  <a:cubicBezTo>
                    <a:pt x="64" y="453"/>
                    <a:pt x="353" y="592"/>
                    <a:pt x="680" y="592"/>
                  </a:cubicBezTo>
                  <a:cubicBezTo>
                    <a:pt x="994" y="592"/>
                    <a:pt x="1233" y="453"/>
                    <a:pt x="1195" y="290"/>
                  </a:cubicBezTo>
                  <a:cubicBezTo>
                    <a:pt x="1158" y="126"/>
                    <a:pt x="868" y="1"/>
                    <a:pt x="554"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3" name="Google Shape;10093;p59"/>
            <p:cNvSpPr/>
            <p:nvPr/>
          </p:nvSpPr>
          <p:spPr>
            <a:xfrm>
              <a:off x="3154200" y="550500"/>
              <a:ext cx="30525" cy="14475"/>
            </a:xfrm>
            <a:custGeom>
              <a:avLst/>
              <a:gdLst/>
              <a:ahLst/>
              <a:cxnLst/>
              <a:rect l="l" t="t" r="r" b="b"/>
              <a:pathLst>
                <a:path w="1221" h="579" extrusionOk="0">
                  <a:moveTo>
                    <a:pt x="667" y="63"/>
                  </a:moveTo>
                  <a:cubicBezTo>
                    <a:pt x="931" y="63"/>
                    <a:pt x="1120" y="164"/>
                    <a:pt x="1095" y="302"/>
                  </a:cubicBezTo>
                  <a:cubicBezTo>
                    <a:pt x="1087" y="348"/>
                    <a:pt x="1060" y="363"/>
                    <a:pt x="1018" y="363"/>
                  </a:cubicBezTo>
                  <a:cubicBezTo>
                    <a:pt x="934" y="363"/>
                    <a:pt x="789" y="302"/>
                    <a:pt x="605" y="302"/>
                  </a:cubicBezTo>
                  <a:cubicBezTo>
                    <a:pt x="434" y="302"/>
                    <a:pt x="274" y="354"/>
                    <a:pt x="189" y="354"/>
                  </a:cubicBezTo>
                  <a:cubicBezTo>
                    <a:pt x="142" y="354"/>
                    <a:pt x="118" y="338"/>
                    <a:pt x="127" y="289"/>
                  </a:cubicBezTo>
                  <a:lnTo>
                    <a:pt x="127" y="289"/>
                  </a:lnTo>
                  <a:lnTo>
                    <a:pt x="127" y="302"/>
                  </a:lnTo>
                  <a:cubicBezTo>
                    <a:pt x="164" y="164"/>
                    <a:pt x="403" y="63"/>
                    <a:pt x="667" y="63"/>
                  </a:cubicBezTo>
                  <a:close/>
                  <a:moveTo>
                    <a:pt x="680" y="0"/>
                  </a:moveTo>
                  <a:cubicBezTo>
                    <a:pt x="366" y="0"/>
                    <a:pt x="76" y="126"/>
                    <a:pt x="39" y="289"/>
                  </a:cubicBezTo>
                  <a:cubicBezTo>
                    <a:pt x="1" y="453"/>
                    <a:pt x="227" y="579"/>
                    <a:pt x="554" y="579"/>
                  </a:cubicBezTo>
                  <a:cubicBezTo>
                    <a:pt x="869" y="579"/>
                    <a:pt x="1158" y="440"/>
                    <a:pt x="1196" y="289"/>
                  </a:cubicBezTo>
                  <a:cubicBezTo>
                    <a:pt x="1221" y="126"/>
                    <a:pt x="994" y="0"/>
                    <a:pt x="6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4" name="Google Shape;10094;p59"/>
            <p:cNvSpPr/>
            <p:nvPr/>
          </p:nvSpPr>
          <p:spPr>
            <a:xfrm>
              <a:off x="3323650" y="733150"/>
              <a:ext cx="62275" cy="39300"/>
            </a:xfrm>
            <a:custGeom>
              <a:avLst/>
              <a:gdLst/>
              <a:ahLst/>
              <a:cxnLst/>
              <a:rect l="l" t="t" r="r" b="b"/>
              <a:pathLst>
                <a:path w="2491" h="1572" extrusionOk="0">
                  <a:moveTo>
                    <a:pt x="2070" y="635"/>
                  </a:moveTo>
                  <a:cubicBezTo>
                    <a:pt x="2161" y="635"/>
                    <a:pt x="2214" y="673"/>
                    <a:pt x="2214" y="792"/>
                  </a:cubicBezTo>
                  <a:cubicBezTo>
                    <a:pt x="2214" y="1119"/>
                    <a:pt x="1774" y="1396"/>
                    <a:pt x="1246" y="1396"/>
                  </a:cubicBezTo>
                  <a:cubicBezTo>
                    <a:pt x="718" y="1396"/>
                    <a:pt x="290" y="1119"/>
                    <a:pt x="290" y="792"/>
                  </a:cubicBezTo>
                  <a:cubicBezTo>
                    <a:pt x="290" y="673"/>
                    <a:pt x="343" y="635"/>
                    <a:pt x="434" y="635"/>
                  </a:cubicBezTo>
                  <a:cubicBezTo>
                    <a:pt x="602" y="635"/>
                    <a:pt x="903" y="767"/>
                    <a:pt x="1246" y="767"/>
                  </a:cubicBezTo>
                  <a:cubicBezTo>
                    <a:pt x="1597" y="767"/>
                    <a:pt x="1900" y="635"/>
                    <a:pt x="2070" y="635"/>
                  </a:cubicBezTo>
                  <a:close/>
                  <a:moveTo>
                    <a:pt x="1246" y="0"/>
                  </a:moveTo>
                  <a:cubicBezTo>
                    <a:pt x="554" y="0"/>
                    <a:pt x="1" y="352"/>
                    <a:pt x="1" y="780"/>
                  </a:cubicBezTo>
                  <a:cubicBezTo>
                    <a:pt x="1" y="1220"/>
                    <a:pt x="554" y="1572"/>
                    <a:pt x="1246" y="1572"/>
                  </a:cubicBezTo>
                  <a:cubicBezTo>
                    <a:pt x="1937" y="1572"/>
                    <a:pt x="2491" y="1220"/>
                    <a:pt x="2491" y="780"/>
                  </a:cubicBezTo>
                  <a:cubicBezTo>
                    <a:pt x="2491" y="352"/>
                    <a:pt x="1937" y="0"/>
                    <a:pt x="1246"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5" name="Google Shape;10095;p59"/>
            <p:cNvSpPr/>
            <p:nvPr/>
          </p:nvSpPr>
          <p:spPr>
            <a:xfrm>
              <a:off x="3118375" y="538850"/>
              <a:ext cx="144000" cy="67925"/>
            </a:xfrm>
            <a:custGeom>
              <a:avLst/>
              <a:gdLst/>
              <a:ahLst/>
              <a:cxnLst/>
              <a:rect l="l" t="t" r="r" b="b"/>
              <a:pathLst>
                <a:path w="5760" h="2717" extrusionOk="0">
                  <a:moveTo>
                    <a:pt x="5395" y="76"/>
                  </a:moveTo>
                  <a:lnTo>
                    <a:pt x="4942" y="290"/>
                  </a:lnTo>
                  <a:cubicBezTo>
                    <a:pt x="4867" y="290"/>
                    <a:pt x="4791" y="277"/>
                    <a:pt x="4716" y="277"/>
                  </a:cubicBezTo>
                  <a:cubicBezTo>
                    <a:pt x="4200" y="277"/>
                    <a:pt x="3735" y="441"/>
                    <a:pt x="3509" y="667"/>
                  </a:cubicBezTo>
                  <a:lnTo>
                    <a:pt x="2754" y="818"/>
                  </a:lnTo>
                  <a:cubicBezTo>
                    <a:pt x="2654" y="994"/>
                    <a:pt x="2327" y="1120"/>
                    <a:pt x="1962" y="1120"/>
                  </a:cubicBezTo>
                  <a:cubicBezTo>
                    <a:pt x="1836" y="1120"/>
                    <a:pt x="1698" y="1107"/>
                    <a:pt x="1572" y="1057"/>
                  </a:cubicBezTo>
                  <a:lnTo>
                    <a:pt x="516" y="1271"/>
                  </a:lnTo>
                  <a:lnTo>
                    <a:pt x="516" y="1271"/>
                  </a:lnTo>
                  <a:lnTo>
                    <a:pt x="830" y="76"/>
                  </a:lnTo>
                  <a:close/>
                  <a:moveTo>
                    <a:pt x="692" y="1"/>
                  </a:moveTo>
                  <a:lnTo>
                    <a:pt x="353" y="1309"/>
                  </a:lnTo>
                  <a:lnTo>
                    <a:pt x="0" y="2717"/>
                  </a:lnTo>
                  <a:lnTo>
                    <a:pt x="994" y="2252"/>
                  </a:lnTo>
                  <a:cubicBezTo>
                    <a:pt x="981" y="2214"/>
                    <a:pt x="981" y="2176"/>
                    <a:pt x="994" y="2139"/>
                  </a:cubicBezTo>
                  <a:cubicBezTo>
                    <a:pt x="1057" y="1837"/>
                    <a:pt x="1572" y="1598"/>
                    <a:pt x="2138" y="1598"/>
                  </a:cubicBezTo>
                  <a:cubicBezTo>
                    <a:pt x="2201" y="1598"/>
                    <a:pt x="2276" y="1610"/>
                    <a:pt x="2339" y="1610"/>
                  </a:cubicBezTo>
                  <a:lnTo>
                    <a:pt x="2591" y="1497"/>
                  </a:lnTo>
                  <a:cubicBezTo>
                    <a:pt x="2503" y="1447"/>
                    <a:pt x="2465" y="1384"/>
                    <a:pt x="2478" y="1309"/>
                  </a:cubicBezTo>
                  <a:cubicBezTo>
                    <a:pt x="2503" y="1170"/>
                    <a:pt x="2754" y="1045"/>
                    <a:pt x="3031" y="1045"/>
                  </a:cubicBezTo>
                  <a:cubicBezTo>
                    <a:pt x="3144" y="1045"/>
                    <a:pt x="3270" y="1070"/>
                    <a:pt x="3370" y="1120"/>
                  </a:cubicBezTo>
                  <a:lnTo>
                    <a:pt x="3534" y="1057"/>
                  </a:lnTo>
                  <a:cubicBezTo>
                    <a:pt x="3509" y="1007"/>
                    <a:pt x="3509" y="956"/>
                    <a:pt x="3521" y="906"/>
                  </a:cubicBezTo>
                  <a:cubicBezTo>
                    <a:pt x="3572" y="592"/>
                    <a:pt x="4100" y="365"/>
                    <a:pt x="4703" y="365"/>
                  </a:cubicBezTo>
                  <a:cubicBezTo>
                    <a:pt x="4791" y="365"/>
                    <a:pt x="4879" y="365"/>
                    <a:pt x="4967" y="378"/>
                  </a:cubicBezTo>
                  <a:lnTo>
                    <a:pt x="576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6" name="Google Shape;10096;p59"/>
            <p:cNvSpPr/>
            <p:nvPr/>
          </p:nvSpPr>
          <p:spPr>
            <a:xfrm>
              <a:off x="3095425" y="564325"/>
              <a:ext cx="25175" cy="45925"/>
            </a:xfrm>
            <a:custGeom>
              <a:avLst/>
              <a:gdLst/>
              <a:ahLst/>
              <a:cxnLst/>
              <a:rect l="l" t="t" r="r" b="b"/>
              <a:pathLst>
                <a:path w="1007" h="1837" extrusionOk="0">
                  <a:moveTo>
                    <a:pt x="466" y="0"/>
                  </a:moveTo>
                  <a:lnTo>
                    <a:pt x="466" y="0"/>
                  </a:lnTo>
                  <a:cubicBezTo>
                    <a:pt x="415" y="114"/>
                    <a:pt x="390" y="239"/>
                    <a:pt x="365" y="378"/>
                  </a:cubicBezTo>
                  <a:cubicBezTo>
                    <a:pt x="327" y="554"/>
                    <a:pt x="202" y="1082"/>
                    <a:pt x="0" y="1836"/>
                  </a:cubicBezTo>
                  <a:cubicBezTo>
                    <a:pt x="202" y="1685"/>
                    <a:pt x="403" y="1572"/>
                    <a:pt x="629" y="1497"/>
                  </a:cubicBezTo>
                  <a:lnTo>
                    <a:pt x="1006" y="76"/>
                  </a:lnTo>
                  <a:lnTo>
                    <a:pt x="365" y="1346"/>
                  </a:lnTo>
                  <a:lnTo>
                    <a:pt x="4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7" name="Google Shape;10097;p59"/>
            <p:cNvSpPr/>
            <p:nvPr/>
          </p:nvSpPr>
          <p:spPr>
            <a:xfrm>
              <a:off x="3272425" y="707350"/>
              <a:ext cx="166000" cy="94025"/>
            </a:xfrm>
            <a:custGeom>
              <a:avLst/>
              <a:gdLst/>
              <a:ahLst/>
              <a:cxnLst/>
              <a:rect l="l" t="t" r="r" b="b"/>
              <a:pathLst>
                <a:path w="6640" h="3761" extrusionOk="0">
                  <a:moveTo>
                    <a:pt x="3295" y="793"/>
                  </a:moveTo>
                  <a:cubicBezTo>
                    <a:pt x="4187" y="793"/>
                    <a:pt x="4917" y="1246"/>
                    <a:pt x="4917" y="1812"/>
                  </a:cubicBezTo>
                  <a:cubicBezTo>
                    <a:pt x="4917" y="2378"/>
                    <a:pt x="4187" y="2830"/>
                    <a:pt x="3295" y="2830"/>
                  </a:cubicBezTo>
                  <a:cubicBezTo>
                    <a:pt x="2402" y="2830"/>
                    <a:pt x="1685" y="2390"/>
                    <a:pt x="1685" y="1824"/>
                  </a:cubicBezTo>
                  <a:lnTo>
                    <a:pt x="1685" y="1812"/>
                  </a:lnTo>
                  <a:cubicBezTo>
                    <a:pt x="1685" y="1246"/>
                    <a:pt x="2402" y="793"/>
                    <a:pt x="3295" y="793"/>
                  </a:cubicBezTo>
                  <a:close/>
                  <a:moveTo>
                    <a:pt x="3320" y="1"/>
                  </a:moveTo>
                  <a:lnTo>
                    <a:pt x="0" y="1812"/>
                  </a:lnTo>
                  <a:lnTo>
                    <a:pt x="3320" y="3761"/>
                  </a:lnTo>
                  <a:lnTo>
                    <a:pt x="6640" y="1812"/>
                  </a:lnTo>
                  <a:lnTo>
                    <a:pt x="332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8" name="Google Shape;10098;p59"/>
            <p:cNvSpPr/>
            <p:nvPr/>
          </p:nvSpPr>
          <p:spPr>
            <a:xfrm>
              <a:off x="3074675" y="1083025"/>
              <a:ext cx="609900" cy="105350"/>
            </a:xfrm>
            <a:custGeom>
              <a:avLst/>
              <a:gdLst/>
              <a:ahLst/>
              <a:cxnLst/>
              <a:rect l="l" t="t" r="r" b="b"/>
              <a:pathLst>
                <a:path w="24396" h="4214" extrusionOk="0">
                  <a:moveTo>
                    <a:pt x="23264" y="1"/>
                  </a:moveTo>
                  <a:lnTo>
                    <a:pt x="24295" y="4088"/>
                  </a:lnTo>
                  <a:lnTo>
                    <a:pt x="24295" y="4088"/>
                  </a:lnTo>
                  <a:lnTo>
                    <a:pt x="18259" y="4050"/>
                  </a:lnTo>
                  <a:lnTo>
                    <a:pt x="12173" y="4050"/>
                  </a:lnTo>
                  <a:lnTo>
                    <a:pt x="6087" y="4075"/>
                  </a:lnTo>
                  <a:cubicBezTo>
                    <a:pt x="4062" y="4088"/>
                    <a:pt x="2038" y="4113"/>
                    <a:pt x="1" y="4125"/>
                  </a:cubicBezTo>
                  <a:cubicBezTo>
                    <a:pt x="2038" y="4150"/>
                    <a:pt x="4062" y="4176"/>
                    <a:pt x="6087" y="4188"/>
                  </a:cubicBezTo>
                  <a:lnTo>
                    <a:pt x="12173" y="4213"/>
                  </a:lnTo>
                  <a:lnTo>
                    <a:pt x="18259" y="4213"/>
                  </a:lnTo>
                  <a:lnTo>
                    <a:pt x="24345" y="4176"/>
                  </a:lnTo>
                  <a:lnTo>
                    <a:pt x="24358" y="4176"/>
                  </a:lnTo>
                  <a:cubicBezTo>
                    <a:pt x="24383" y="4176"/>
                    <a:pt x="24396" y="4150"/>
                    <a:pt x="24396" y="4125"/>
                  </a:cubicBezTo>
                  <a:lnTo>
                    <a:pt x="232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9" name="Google Shape;10099;p59"/>
            <p:cNvSpPr/>
            <p:nvPr/>
          </p:nvSpPr>
          <p:spPr>
            <a:xfrm>
              <a:off x="3617275" y="962950"/>
              <a:ext cx="45925" cy="31150"/>
            </a:xfrm>
            <a:custGeom>
              <a:avLst/>
              <a:gdLst/>
              <a:ahLst/>
              <a:cxnLst/>
              <a:rect l="l" t="t" r="r" b="b"/>
              <a:pathLst>
                <a:path w="1837" h="1246" extrusionOk="0">
                  <a:moveTo>
                    <a:pt x="1498" y="463"/>
                  </a:moveTo>
                  <a:cubicBezTo>
                    <a:pt x="1560" y="463"/>
                    <a:pt x="1602" y="495"/>
                    <a:pt x="1623" y="591"/>
                  </a:cubicBezTo>
                  <a:cubicBezTo>
                    <a:pt x="1686" y="880"/>
                    <a:pt x="1422" y="1119"/>
                    <a:pt x="1019" y="1119"/>
                  </a:cubicBezTo>
                  <a:cubicBezTo>
                    <a:pt x="629" y="1119"/>
                    <a:pt x="265" y="880"/>
                    <a:pt x="202" y="591"/>
                  </a:cubicBezTo>
                  <a:cubicBezTo>
                    <a:pt x="181" y="495"/>
                    <a:pt x="209" y="463"/>
                    <a:pt x="270" y="463"/>
                  </a:cubicBezTo>
                  <a:cubicBezTo>
                    <a:pt x="392" y="463"/>
                    <a:pt x="646" y="591"/>
                    <a:pt x="906" y="591"/>
                  </a:cubicBezTo>
                  <a:cubicBezTo>
                    <a:pt x="1174" y="591"/>
                    <a:pt x="1375" y="463"/>
                    <a:pt x="1498" y="463"/>
                  </a:cubicBezTo>
                  <a:close/>
                  <a:moveTo>
                    <a:pt x="793" y="0"/>
                  </a:moveTo>
                  <a:cubicBezTo>
                    <a:pt x="328" y="0"/>
                    <a:pt x="1" y="277"/>
                    <a:pt x="76" y="616"/>
                  </a:cubicBezTo>
                  <a:cubicBezTo>
                    <a:pt x="139" y="956"/>
                    <a:pt x="579" y="1245"/>
                    <a:pt x="1057" y="1245"/>
                  </a:cubicBezTo>
                  <a:cubicBezTo>
                    <a:pt x="1522" y="1245"/>
                    <a:pt x="1837" y="956"/>
                    <a:pt x="1761" y="616"/>
                  </a:cubicBezTo>
                  <a:cubicBezTo>
                    <a:pt x="1686" y="277"/>
                    <a:pt x="1246" y="0"/>
                    <a:pt x="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0" name="Google Shape;10100;p59"/>
            <p:cNvSpPr/>
            <p:nvPr/>
          </p:nvSpPr>
          <p:spPr>
            <a:xfrm>
              <a:off x="3511025" y="885300"/>
              <a:ext cx="196500" cy="134575"/>
            </a:xfrm>
            <a:custGeom>
              <a:avLst/>
              <a:gdLst/>
              <a:ahLst/>
              <a:cxnLst/>
              <a:rect l="l" t="t" r="r" b="b"/>
              <a:pathLst>
                <a:path w="7860" h="5383" extrusionOk="0">
                  <a:moveTo>
                    <a:pt x="6929" y="2628"/>
                  </a:moveTo>
                  <a:lnTo>
                    <a:pt x="7583" y="5231"/>
                  </a:lnTo>
                  <a:lnTo>
                    <a:pt x="566" y="5219"/>
                  </a:lnTo>
                  <a:lnTo>
                    <a:pt x="1145" y="4741"/>
                  </a:lnTo>
                  <a:cubicBezTo>
                    <a:pt x="1258" y="4753"/>
                    <a:pt x="1371" y="4753"/>
                    <a:pt x="1484" y="4753"/>
                  </a:cubicBezTo>
                  <a:cubicBezTo>
                    <a:pt x="2264" y="4753"/>
                    <a:pt x="2867" y="4401"/>
                    <a:pt x="3069" y="3911"/>
                  </a:cubicBezTo>
                  <a:lnTo>
                    <a:pt x="4087" y="3571"/>
                  </a:lnTo>
                  <a:cubicBezTo>
                    <a:pt x="4112" y="3207"/>
                    <a:pt x="4490" y="2943"/>
                    <a:pt x="5005" y="2943"/>
                  </a:cubicBezTo>
                  <a:cubicBezTo>
                    <a:pt x="5206" y="2943"/>
                    <a:pt x="5420" y="2993"/>
                    <a:pt x="5609" y="3068"/>
                  </a:cubicBezTo>
                  <a:lnTo>
                    <a:pt x="6929" y="2628"/>
                  </a:lnTo>
                  <a:close/>
                  <a:moveTo>
                    <a:pt x="6489" y="0"/>
                  </a:moveTo>
                  <a:lnTo>
                    <a:pt x="5533" y="805"/>
                  </a:lnTo>
                  <a:cubicBezTo>
                    <a:pt x="5558" y="868"/>
                    <a:pt x="5584" y="931"/>
                    <a:pt x="5596" y="994"/>
                  </a:cubicBezTo>
                  <a:cubicBezTo>
                    <a:pt x="5722" y="1534"/>
                    <a:pt x="5194" y="1987"/>
                    <a:pt x="4414" y="1987"/>
                  </a:cubicBezTo>
                  <a:cubicBezTo>
                    <a:pt x="4314" y="1987"/>
                    <a:pt x="4225" y="1987"/>
                    <a:pt x="4125" y="1974"/>
                  </a:cubicBezTo>
                  <a:lnTo>
                    <a:pt x="3861" y="2201"/>
                  </a:lnTo>
                  <a:cubicBezTo>
                    <a:pt x="3999" y="2276"/>
                    <a:pt x="4100" y="2402"/>
                    <a:pt x="4137" y="2565"/>
                  </a:cubicBezTo>
                  <a:cubicBezTo>
                    <a:pt x="4188" y="2855"/>
                    <a:pt x="3911" y="3081"/>
                    <a:pt x="3509" y="3081"/>
                  </a:cubicBezTo>
                  <a:cubicBezTo>
                    <a:pt x="3320" y="3081"/>
                    <a:pt x="3131" y="3031"/>
                    <a:pt x="2968" y="2930"/>
                  </a:cubicBezTo>
                  <a:lnTo>
                    <a:pt x="2792" y="3081"/>
                  </a:lnTo>
                  <a:cubicBezTo>
                    <a:pt x="2842" y="3169"/>
                    <a:pt x="2880" y="3270"/>
                    <a:pt x="2893" y="3370"/>
                  </a:cubicBezTo>
                  <a:cubicBezTo>
                    <a:pt x="2930" y="3597"/>
                    <a:pt x="2880" y="3823"/>
                    <a:pt x="2742" y="4012"/>
                  </a:cubicBezTo>
                  <a:cubicBezTo>
                    <a:pt x="2729" y="4037"/>
                    <a:pt x="2717" y="4049"/>
                    <a:pt x="2704" y="4074"/>
                  </a:cubicBezTo>
                  <a:lnTo>
                    <a:pt x="2691" y="4087"/>
                  </a:lnTo>
                  <a:cubicBezTo>
                    <a:pt x="2666" y="4112"/>
                    <a:pt x="2628" y="4150"/>
                    <a:pt x="2603" y="4175"/>
                  </a:cubicBezTo>
                  <a:lnTo>
                    <a:pt x="2591" y="4188"/>
                  </a:lnTo>
                  <a:lnTo>
                    <a:pt x="2528" y="4238"/>
                  </a:lnTo>
                  <a:lnTo>
                    <a:pt x="2503" y="4263"/>
                  </a:lnTo>
                  <a:cubicBezTo>
                    <a:pt x="2478" y="4276"/>
                    <a:pt x="2452" y="4301"/>
                    <a:pt x="2415" y="4326"/>
                  </a:cubicBezTo>
                  <a:lnTo>
                    <a:pt x="2377" y="4351"/>
                  </a:lnTo>
                  <a:lnTo>
                    <a:pt x="2314" y="4376"/>
                  </a:lnTo>
                  <a:lnTo>
                    <a:pt x="2226" y="4427"/>
                  </a:lnTo>
                  <a:lnTo>
                    <a:pt x="2188" y="4439"/>
                  </a:lnTo>
                  <a:lnTo>
                    <a:pt x="2113" y="4464"/>
                  </a:lnTo>
                  <a:lnTo>
                    <a:pt x="2063" y="4489"/>
                  </a:lnTo>
                  <a:lnTo>
                    <a:pt x="1949" y="4515"/>
                  </a:lnTo>
                  <a:lnTo>
                    <a:pt x="1912" y="4527"/>
                  </a:lnTo>
                  <a:lnTo>
                    <a:pt x="1799" y="4552"/>
                  </a:lnTo>
                  <a:lnTo>
                    <a:pt x="1773" y="4552"/>
                  </a:lnTo>
                  <a:cubicBezTo>
                    <a:pt x="1736" y="4552"/>
                    <a:pt x="1685" y="4565"/>
                    <a:pt x="1635" y="4565"/>
                  </a:cubicBezTo>
                  <a:lnTo>
                    <a:pt x="1459" y="4565"/>
                  </a:lnTo>
                  <a:cubicBezTo>
                    <a:pt x="1321" y="4565"/>
                    <a:pt x="1182" y="4552"/>
                    <a:pt x="1044" y="4527"/>
                  </a:cubicBezTo>
                  <a:lnTo>
                    <a:pt x="0" y="5382"/>
                  </a:lnTo>
                  <a:lnTo>
                    <a:pt x="7860" y="5382"/>
                  </a:lnTo>
                  <a:lnTo>
                    <a:pt x="7143" y="2540"/>
                  </a:lnTo>
                  <a:lnTo>
                    <a:pt x="64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1" name="Google Shape;10101;p59"/>
            <p:cNvSpPr/>
            <p:nvPr/>
          </p:nvSpPr>
          <p:spPr>
            <a:xfrm>
              <a:off x="2980050" y="1045300"/>
              <a:ext cx="20775" cy="117600"/>
            </a:xfrm>
            <a:custGeom>
              <a:avLst/>
              <a:gdLst/>
              <a:ahLst/>
              <a:cxnLst/>
              <a:rect l="l" t="t" r="r" b="b"/>
              <a:pathLst>
                <a:path w="831" h="4704" extrusionOk="0">
                  <a:moveTo>
                    <a:pt x="529" y="1"/>
                  </a:moveTo>
                  <a:lnTo>
                    <a:pt x="529" y="1"/>
                  </a:lnTo>
                  <a:cubicBezTo>
                    <a:pt x="315" y="365"/>
                    <a:pt x="177" y="755"/>
                    <a:pt x="101" y="1158"/>
                  </a:cubicBezTo>
                  <a:cubicBezTo>
                    <a:pt x="13" y="1560"/>
                    <a:pt x="1" y="1975"/>
                    <a:pt x="38" y="2390"/>
                  </a:cubicBezTo>
                  <a:cubicBezTo>
                    <a:pt x="76" y="2805"/>
                    <a:pt x="164" y="3207"/>
                    <a:pt x="302" y="3597"/>
                  </a:cubicBezTo>
                  <a:cubicBezTo>
                    <a:pt x="428" y="3987"/>
                    <a:pt x="604" y="4352"/>
                    <a:pt x="830" y="4704"/>
                  </a:cubicBezTo>
                  <a:cubicBezTo>
                    <a:pt x="755" y="4515"/>
                    <a:pt x="680" y="4326"/>
                    <a:pt x="604" y="4138"/>
                  </a:cubicBezTo>
                  <a:cubicBezTo>
                    <a:pt x="529" y="3937"/>
                    <a:pt x="478" y="3761"/>
                    <a:pt x="428" y="3559"/>
                  </a:cubicBezTo>
                  <a:cubicBezTo>
                    <a:pt x="315" y="3170"/>
                    <a:pt x="239" y="2780"/>
                    <a:pt x="202" y="2377"/>
                  </a:cubicBezTo>
                  <a:cubicBezTo>
                    <a:pt x="164" y="1975"/>
                    <a:pt x="177" y="1573"/>
                    <a:pt x="227" y="1170"/>
                  </a:cubicBezTo>
                  <a:lnTo>
                    <a:pt x="265" y="881"/>
                  </a:lnTo>
                  <a:lnTo>
                    <a:pt x="340" y="579"/>
                  </a:lnTo>
                  <a:cubicBezTo>
                    <a:pt x="353" y="541"/>
                    <a:pt x="365" y="491"/>
                    <a:pt x="378" y="441"/>
                  </a:cubicBezTo>
                  <a:lnTo>
                    <a:pt x="428" y="290"/>
                  </a:lnTo>
                  <a:cubicBezTo>
                    <a:pt x="466" y="202"/>
                    <a:pt x="491" y="101"/>
                    <a:pt x="52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2" name="Google Shape;10102;p59"/>
            <p:cNvSpPr/>
            <p:nvPr/>
          </p:nvSpPr>
          <p:spPr>
            <a:xfrm>
              <a:off x="2999225" y="1039650"/>
              <a:ext cx="652975" cy="133625"/>
            </a:xfrm>
            <a:custGeom>
              <a:avLst/>
              <a:gdLst/>
              <a:ahLst/>
              <a:cxnLst/>
              <a:rect l="l" t="t" r="r" b="b"/>
              <a:pathLst>
                <a:path w="26119" h="5345" extrusionOk="0">
                  <a:moveTo>
                    <a:pt x="14380" y="726"/>
                  </a:moveTo>
                  <a:cubicBezTo>
                    <a:pt x="15916" y="726"/>
                    <a:pt x="17452" y="745"/>
                    <a:pt x="18989" y="755"/>
                  </a:cubicBezTo>
                  <a:lnTo>
                    <a:pt x="21843" y="793"/>
                  </a:lnTo>
                  <a:cubicBezTo>
                    <a:pt x="22786" y="818"/>
                    <a:pt x="23729" y="830"/>
                    <a:pt x="24685" y="856"/>
                  </a:cubicBezTo>
                  <a:cubicBezTo>
                    <a:pt x="23742" y="881"/>
                    <a:pt x="22786" y="893"/>
                    <a:pt x="21843" y="918"/>
                  </a:cubicBezTo>
                  <a:lnTo>
                    <a:pt x="18989" y="956"/>
                  </a:lnTo>
                  <a:cubicBezTo>
                    <a:pt x="17090" y="969"/>
                    <a:pt x="15191" y="969"/>
                    <a:pt x="13292" y="981"/>
                  </a:cubicBezTo>
                  <a:cubicBezTo>
                    <a:pt x="12932" y="984"/>
                    <a:pt x="12571" y="985"/>
                    <a:pt x="12210" y="985"/>
                  </a:cubicBezTo>
                  <a:cubicBezTo>
                    <a:pt x="10681" y="985"/>
                    <a:pt x="9144" y="966"/>
                    <a:pt x="7608" y="956"/>
                  </a:cubicBezTo>
                  <a:lnTo>
                    <a:pt x="4754" y="918"/>
                  </a:lnTo>
                  <a:cubicBezTo>
                    <a:pt x="3811" y="893"/>
                    <a:pt x="2855" y="881"/>
                    <a:pt x="1912" y="856"/>
                  </a:cubicBezTo>
                  <a:cubicBezTo>
                    <a:pt x="2855" y="830"/>
                    <a:pt x="3811" y="818"/>
                    <a:pt x="4754" y="793"/>
                  </a:cubicBezTo>
                  <a:lnTo>
                    <a:pt x="7608" y="755"/>
                  </a:lnTo>
                  <a:cubicBezTo>
                    <a:pt x="9507" y="742"/>
                    <a:pt x="11406" y="742"/>
                    <a:pt x="13292" y="730"/>
                  </a:cubicBezTo>
                  <a:cubicBezTo>
                    <a:pt x="13655" y="727"/>
                    <a:pt x="14017" y="726"/>
                    <a:pt x="14380" y="726"/>
                  </a:cubicBezTo>
                  <a:close/>
                  <a:moveTo>
                    <a:pt x="14818" y="2146"/>
                  </a:moveTo>
                  <a:cubicBezTo>
                    <a:pt x="16209" y="2146"/>
                    <a:pt x="17599" y="2157"/>
                    <a:pt x="18989" y="2176"/>
                  </a:cubicBezTo>
                  <a:lnTo>
                    <a:pt x="21843" y="2214"/>
                  </a:lnTo>
                  <a:cubicBezTo>
                    <a:pt x="22786" y="2226"/>
                    <a:pt x="23742" y="2239"/>
                    <a:pt x="24685" y="2276"/>
                  </a:cubicBezTo>
                  <a:cubicBezTo>
                    <a:pt x="23742" y="2302"/>
                    <a:pt x="22786" y="2314"/>
                    <a:pt x="21843" y="2327"/>
                  </a:cubicBezTo>
                  <a:lnTo>
                    <a:pt x="18989" y="2364"/>
                  </a:lnTo>
                  <a:cubicBezTo>
                    <a:pt x="17090" y="2390"/>
                    <a:pt x="15191" y="2390"/>
                    <a:pt x="13292" y="2390"/>
                  </a:cubicBezTo>
                  <a:cubicBezTo>
                    <a:pt x="12787" y="2393"/>
                    <a:pt x="12280" y="2395"/>
                    <a:pt x="11773" y="2395"/>
                  </a:cubicBezTo>
                  <a:cubicBezTo>
                    <a:pt x="10388" y="2395"/>
                    <a:pt x="8998" y="2383"/>
                    <a:pt x="7608" y="2364"/>
                  </a:cubicBezTo>
                  <a:lnTo>
                    <a:pt x="4754" y="2327"/>
                  </a:lnTo>
                  <a:cubicBezTo>
                    <a:pt x="3811" y="2314"/>
                    <a:pt x="2855" y="2302"/>
                    <a:pt x="1912" y="2276"/>
                  </a:cubicBezTo>
                  <a:cubicBezTo>
                    <a:pt x="2855" y="2239"/>
                    <a:pt x="3811" y="2226"/>
                    <a:pt x="4754" y="2214"/>
                  </a:cubicBezTo>
                  <a:lnTo>
                    <a:pt x="7608" y="2176"/>
                  </a:lnTo>
                  <a:cubicBezTo>
                    <a:pt x="9507" y="2151"/>
                    <a:pt x="11406" y="2151"/>
                    <a:pt x="13292" y="2151"/>
                  </a:cubicBezTo>
                  <a:cubicBezTo>
                    <a:pt x="13801" y="2147"/>
                    <a:pt x="14310" y="2146"/>
                    <a:pt x="14818" y="2146"/>
                  </a:cubicBezTo>
                  <a:close/>
                  <a:moveTo>
                    <a:pt x="12902" y="3785"/>
                  </a:moveTo>
                  <a:cubicBezTo>
                    <a:pt x="14864" y="3785"/>
                    <a:pt x="16826" y="3798"/>
                    <a:pt x="18787" y="3823"/>
                  </a:cubicBezTo>
                  <a:lnTo>
                    <a:pt x="21742" y="3861"/>
                  </a:lnTo>
                  <a:cubicBezTo>
                    <a:pt x="22723" y="3873"/>
                    <a:pt x="23704" y="3886"/>
                    <a:pt x="24685" y="3911"/>
                  </a:cubicBezTo>
                  <a:cubicBezTo>
                    <a:pt x="23704" y="3949"/>
                    <a:pt x="22723" y="3961"/>
                    <a:pt x="21742" y="3974"/>
                  </a:cubicBezTo>
                  <a:lnTo>
                    <a:pt x="18787" y="4012"/>
                  </a:lnTo>
                  <a:cubicBezTo>
                    <a:pt x="16826" y="4037"/>
                    <a:pt x="14864" y="4037"/>
                    <a:pt x="12902" y="4037"/>
                  </a:cubicBezTo>
                  <a:cubicBezTo>
                    <a:pt x="12377" y="4040"/>
                    <a:pt x="11850" y="4042"/>
                    <a:pt x="11323" y="4042"/>
                  </a:cubicBezTo>
                  <a:cubicBezTo>
                    <a:pt x="9884" y="4042"/>
                    <a:pt x="8441" y="4030"/>
                    <a:pt x="7005" y="4012"/>
                  </a:cubicBezTo>
                  <a:lnTo>
                    <a:pt x="4062" y="3974"/>
                  </a:lnTo>
                  <a:cubicBezTo>
                    <a:pt x="3081" y="3949"/>
                    <a:pt x="2088" y="3949"/>
                    <a:pt x="1107" y="3911"/>
                  </a:cubicBezTo>
                  <a:cubicBezTo>
                    <a:pt x="2088" y="3886"/>
                    <a:pt x="3081" y="3873"/>
                    <a:pt x="4062" y="3848"/>
                  </a:cubicBezTo>
                  <a:lnTo>
                    <a:pt x="7005" y="3823"/>
                  </a:lnTo>
                  <a:cubicBezTo>
                    <a:pt x="8966" y="3798"/>
                    <a:pt x="10941" y="3798"/>
                    <a:pt x="12902" y="3785"/>
                  </a:cubicBezTo>
                  <a:close/>
                  <a:moveTo>
                    <a:pt x="17467" y="0"/>
                  </a:moveTo>
                  <a:lnTo>
                    <a:pt x="19165" y="26"/>
                  </a:lnTo>
                  <a:lnTo>
                    <a:pt x="22283" y="88"/>
                  </a:lnTo>
                  <a:cubicBezTo>
                    <a:pt x="23327" y="114"/>
                    <a:pt x="24371" y="101"/>
                    <a:pt x="25402" y="202"/>
                  </a:cubicBezTo>
                  <a:cubicBezTo>
                    <a:pt x="24371" y="302"/>
                    <a:pt x="23327" y="277"/>
                    <a:pt x="22283" y="290"/>
                  </a:cubicBezTo>
                  <a:lnTo>
                    <a:pt x="19165" y="327"/>
                  </a:lnTo>
                  <a:lnTo>
                    <a:pt x="12915" y="403"/>
                  </a:lnTo>
                  <a:lnTo>
                    <a:pt x="6665" y="478"/>
                  </a:lnTo>
                  <a:lnTo>
                    <a:pt x="554" y="529"/>
                  </a:lnTo>
                  <a:cubicBezTo>
                    <a:pt x="126" y="1270"/>
                    <a:pt x="1" y="2138"/>
                    <a:pt x="202" y="2968"/>
                  </a:cubicBezTo>
                  <a:lnTo>
                    <a:pt x="25050" y="3132"/>
                  </a:lnTo>
                  <a:lnTo>
                    <a:pt x="277" y="3282"/>
                  </a:lnTo>
                  <a:cubicBezTo>
                    <a:pt x="504" y="4037"/>
                    <a:pt x="881" y="4741"/>
                    <a:pt x="1384" y="5345"/>
                  </a:cubicBezTo>
                  <a:lnTo>
                    <a:pt x="25942" y="5345"/>
                  </a:lnTo>
                  <a:cubicBezTo>
                    <a:pt x="25892" y="5156"/>
                    <a:pt x="25842" y="4967"/>
                    <a:pt x="25804" y="4791"/>
                  </a:cubicBezTo>
                  <a:lnTo>
                    <a:pt x="2038" y="4628"/>
                  </a:lnTo>
                  <a:lnTo>
                    <a:pt x="25741" y="4477"/>
                  </a:lnTo>
                  <a:cubicBezTo>
                    <a:pt x="25578" y="3559"/>
                    <a:pt x="25553" y="2629"/>
                    <a:pt x="25653" y="1711"/>
                  </a:cubicBezTo>
                  <a:lnTo>
                    <a:pt x="2000" y="1560"/>
                  </a:lnTo>
                  <a:lnTo>
                    <a:pt x="25691" y="1396"/>
                  </a:lnTo>
                  <a:cubicBezTo>
                    <a:pt x="25729" y="1208"/>
                    <a:pt x="25766" y="1032"/>
                    <a:pt x="25829" y="843"/>
                  </a:cubicBezTo>
                  <a:lnTo>
                    <a:pt x="26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3" name="Google Shape;10103;p59"/>
            <p:cNvSpPr/>
            <p:nvPr/>
          </p:nvSpPr>
          <p:spPr>
            <a:xfrm>
              <a:off x="2997650" y="911700"/>
              <a:ext cx="32100" cy="86475"/>
            </a:xfrm>
            <a:custGeom>
              <a:avLst/>
              <a:gdLst/>
              <a:ahLst/>
              <a:cxnLst/>
              <a:rect l="l" t="t" r="r" b="b"/>
              <a:pathLst>
                <a:path w="1284" h="3459" extrusionOk="0">
                  <a:moveTo>
                    <a:pt x="1283" y="0"/>
                  </a:moveTo>
                  <a:cubicBezTo>
                    <a:pt x="1019" y="114"/>
                    <a:pt x="780" y="290"/>
                    <a:pt x="592" y="503"/>
                  </a:cubicBezTo>
                  <a:cubicBezTo>
                    <a:pt x="353" y="1421"/>
                    <a:pt x="152" y="2239"/>
                    <a:pt x="1" y="2880"/>
                  </a:cubicBezTo>
                  <a:lnTo>
                    <a:pt x="805" y="566"/>
                  </a:lnTo>
                  <a:lnTo>
                    <a:pt x="378" y="3459"/>
                  </a:lnTo>
                  <a:lnTo>
                    <a:pt x="1283"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4" name="Google Shape;10104;p59"/>
            <p:cNvSpPr/>
            <p:nvPr/>
          </p:nvSpPr>
          <p:spPr>
            <a:xfrm>
              <a:off x="3013050" y="885300"/>
              <a:ext cx="196525" cy="135200"/>
            </a:xfrm>
            <a:custGeom>
              <a:avLst/>
              <a:gdLst/>
              <a:ahLst/>
              <a:cxnLst/>
              <a:rect l="l" t="t" r="r" b="b"/>
              <a:pathLst>
                <a:path w="7861" h="5408" extrusionOk="0">
                  <a:moveTo>
                    <a:pt x="2868" y="2943"/>
                  </a:moveTo>
                  <a:cubicBezTo>
                    <a:pt x="3434" y="2943"/>
                    <a:pt x="3836" y="3270"/>
                    <a:pt x="3786" y="3685"/>
                  </a:cubicBezTo>
                  <a:lnTo>
                    <a:pt x="4742" y="3421"/>
                  </a:lnTo>
                  <a:lnTo>
                    <a:pt x="4742" y="3421"/>
                  </a:lnTo>
                  <a:cubicBezTo>
                    <a:pt x="4641" y="4162"/>
                    <a:pt x="5370" y="4766"/>
                    <a:pt x="6376" y="4766"/>
                  </a:cubicBezTo>
                  <a:cubicBezTo>
                    <a:pt x="6489" y="4766"/>
                    <a:pt x="6615" y="4753"/>
                    <a:pt x="6728" y="4741"/>
                  </a:cubicBezTo>
                  <a:lnTo>
                    <a:pt x="7307" y="5231"/>
                  </a:lnTo>
                  <a:lnTo>
                    <a:pt x="290" y="5231"/>
                  </a:lnTo>
                  <a:lnTo>
                    <a:pt x="441" y="4603"/>
                  </a:lnTo>
                  <a:lnTo>
                    <a:pt x="1761" y="4250"/>
                  </a:lnTo>
                  <a:cubicBezTo>
                    <a:pt x="1636" y="4100"/>
                    <a:pt x="1585" y="3911"/>
                    <a:pt x="1623" y="3722"/>
                  </a:cubicBezTo>
                  <a:cubicBezTo>
                    <a:pt x="1724" y="3295"/>
                    <a:pt x="2277" y="2943"/>
                    <a:pt x="2868" y="2943"/>
                  </a:cubicBezTo>
                  <a:close/>
                  <a:moveTo>
                    <a:pt x="1384" y="0"/>
                  </a:moveTo>
                  <a:lnTo>
                    <a:pt x="189" y="4678"/>
                  </a:lnTo>
                  <a:lnTo>
                    <a:pt x="1" y="5407"/>
                  </a:lnTo>
                  <a:lnTo>
                    <a:pt x="7860" y="5407"/>
                  </a:lnTo>
                  <a:lnTo>
                    <a:pt x="6829" y="4540"/>
                  </a:lnTo>
                  <a:cubicBezTo>
                    <a:pt x="6691" y="4565"/>
                    <a:pt x="6552" y="4577"/>
                    <a:pt x="6414" y="4577"/>
                  </a:cubicBezTo>
                  <a:cubicBezTo>
                    <a:pt x="5509" y="4577"/>
                    <a:pt x="4867" y="4037"/>
                    <a:pt x="4968" y="3370"/>
                  </a:cubicBezTo>
                  <a:cubicBezTo>
                    <a:pt x="4993" y="3270"/>
                    <a:pt x="5031" y="3169"/>
                    <a:pt x="5081" y="3081"/>
                  </a:cubicBezTo>
                  <a:lnTo>
                    <a:pt x="4905" y="2930"/>
                  </a:lnTo>
                  <a:cubicBezTo>
                    <a:pt x="4742" y="3031"/>
                    <a:pt x="4553" y="3094"/>
                    <a:pt x="4364" y="3094"/>
                  </a:cubicBezTo>
                  <a:cubicBezTo>
                    <a:pt x="3962" y="3094"/>
                    <a:pt x="3685" y="2855"/>
                    <a:pt x="3736" y="2565"/>
                  </a:cubicBezTo>
                  <a:cubicBezTo>
                    <a:pt x="3773" y="2402"/>
                    <a:pt x="3874" y="2276"/>
                    <a:pt x="4012" y="2201"/>
                  </a:cubicBezTo>
                  <a:lnTo>
                    <a:pt x="3736" y="1974"/>
                  </a:lnTo>
                  <a:cubicBezTo>
                    <a:pt x="3648" y="1987"/>
                    <a:pt x="3547" y="1987"/>
                    <a:pt x="3459" y="1987"/>
                  </a:cubicBezTo>
                  <a:cubicBezTo>
                    <a:pt x="2667" y="1987"/>
                    <a:pt x="2139" y="1547"/>
                    <a:pt x="2264" y="994"/>
                  </a:cubicBezTo>
                  <a:cubicBezTo>
                    <a:pt x="2289" y="931"/>
                    <a:pt x="2302" y="868"/>
                    <a:pt x="2340" y="805"/>
                  </a:cubicBezTo>
                  <a:lnTo>
                    <a:pt x="138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5" name="Google Shape;10105;p59"/>
            <p:cNvSpPr/>
            <p:nvPr/>
          </p:nvSpPr>
          <p:spPr>
            <a:xfrm>
              <a:off x="3092275" y="822375"/>
              <a:ext cx="26025" cy="11375"/>
            </a:xfrm>
            <a:custGeom>
              <a:avLst/>
              <a:gdLst/>
              <a:ahLst/>
              <a:cxnLst/>
              <a:rect l="l" t="t" r="r" b="b"/>
              <a:pathLst>
                <a:path w="1041" h="455" extrusionOk="0">
                  <a:moveTo>
                    <a:pt x="124" y="1"/>
                  </a:moveTo>
                  <a:cubicBezTo>
                    <a:pt x="80" y="1"/>
                    <a:pt x="51" y="23"/>
                    <a:pt x="38" y="90"/>
                  </a:cubicBezTo>
                  <a:cubicBezTo>
                    <a:pt x="1" y="291"/>
                    <a:pt x="202" y="455"/>
                    <a:pt x="466" y="455"/>
                  </a:cubicBezTo>
                  <a:cubicBezTo>
                    <a:pt x="743" y="455"/>
                    <a:pt x="994" y="291"/>
                    <a:pt x="1032" y="90"/>
                  </a:cubicBezTo>
                  <a:cubicBezTo>
                    <a:pt x="1040" y="23"/>
                    <a:pt x="1018" y="1"/>
                    <a:pt x="974" y="1"/>
                  </a:cubicBezTo>
                  <a:cubicBezTo>
                    <a:pt x="887" y="1"/>
                    <a:pt x="713" y="90"/>
                    <a:pt x="529" y="90"/>
                  </a:cubicBezTo>
                  <a:cubicBezTo>
                    <a:pt x="353" y="90"/>
                    <a:pt x="210" y="1"/>
                    <a:pt x="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6" name="Google Shape;10106;p59"/>
            <p:cNvSpPr/>
            <p:nvPr/>
          </p:nvSpPr>
          <p:spPr>
            <a:xfrm>
              <a:off x="3110525" y="747425"/>
              <a:ext cx="25800" cy="11525"/>
            </a:xfrm>
            <a:custGeom>
              <a:avLst/>
              <a:gdLst/>
              <a:ahLst/>
              <a:cxnLst/>
              <a:rect l="l" t="t" r="r" b="b"/>
              <a:pathLst>
                <a:path w="1032" h="461" extrusionOk="0">
                  <a:moveTo>
                    <a:pt x="123" y="0"/>
                  </a:moveTo>
                  <a:cubicBezTo>
                    <a:pt x="80" y="0"/>
                    <a:pt x="50" y="24"/>
                    <a:pt x="38" y="95"/>
                  </a:cubicBezTo>
                  <a:cubicBezTo>
                    <a:pt x="0" y="297"/>
                    <a:pt x="201" y="460"/>
                    <a:pt x="465" y="460"/>
                  </a:cubicBezTo>
                  <a:cubicBezTo>
                    <a:pt x="729" y="460"/>
                    <a:pt x="993" y="297"/>
                    <a:pt x="1019" y="95"/>
                  </a:cubicBezTo>
                  <a:cubicBezTo>
                    <a:pt x="1031" y="24"/>
                    <a:pt x="1012" y="0"/>
                    <a:pt x="970" y="0"/>
                  </a:cubicBezTo>
                  <a:cubicBezTo>
                    <a:pt x="886" y="0"/>
                    <a:pt x="713" y="95"/>
                    <a:pt x="528" y="95"/>
                  </a:cubicBezTo>
                  <a:cubicBezTo>
                    <a:pt x="352" y="95"/>
                    <a:pt x="210" y="0"/>
                    <a:pt x="1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7" name="Google Shape;10107;p59"/>
            <p:cNvSpPr/>
            <p:nvPr/>
          </p:nvSpPr>
          <p:spPr>
            <a:xfrm>
              <a:off x="3128750" y="672425"/>
              <a:ext cx="25800" cy="11700"/>
            </a:xfrm>
            <a:custGeom>
              <a:avLst/>
              <a:gdLst/>
              <a:ahLst/>
              <a:cxnLst/>
              <a:rect l="l" t="t" r="r" b="b"/>
              <a:pathLst>
                <a:path w="1032" h="468" extrusionOk="0">
                  <a:moveTo>
                    <a:pt x="123" y="1"/>
                  </a:moveTo>
                  <a:cubicBezTo>
                    <a:pt x="80" y="1"/>
                    <a:pt x="51" y="23"/>
                    <a:pt x="38" y="90"/>
                  </a:cubicBezTo>
                  <a:cubicBezTo>
                    <a:pt x="0" y="304"/>
                    <a:pt x="202" y="467"/>
                    <a:pt x="466" y="467"/>
                  </a:cubicBezTo>
                  <a:cubicBezTo>
                    <a:pt x="730" y="467"/>
                    <a:pt x="981" y="304"/>
                    <a:pt x="1019" y="90"/>
                  </a:cubicBezTo>
                  <a:cubicBezTo>
                    <a:pt x="1032" y="23"/>
                    <a:pt x="1012" y="1"/>
                    <a:pt x="970" y="1"/>
                  </a:cubicBezTo>
                  <a:cubicBezTo>
                    <a:pt x="886" y="1"/>
                    <a:pt x="713" y="90"/>
                    <a:pt x="529" y="90"/>
                  </a:cubicBezTo>
                  <a:cubicBezTo>
                    <a:pt x="352" y="90"/>
                    <a:pt x="210" y="1"/>
                    <a:pt x="1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8" name="Google Shape;10108;p59"/>
            <p:cNvSpPr/>
            <p:nvPr/>
          </p:nvSpPr>
          <p:spPr>
            <a:xfrm>
              <a:off x="2957100" y="535025"/>
              <a:ext cx="763625" cy="665300"/>
            </a:xfrm>
            <a:custGeom>
              <a:avLst/>
              <a:gdLst/>
              <a:ahLst/>
              <a:cxnLst/>
              <a:rect l="l" t="t" r="r" b="b"/>
              <a:pathLst>
                <a:path w="30545" h="26612" extrusionOk="0">
                  <a:moveTo>
                    <a:pt x="12223" y="154"/>
                  </a:moveTo>
                  <a:lnTo>
                    <a:pt x="11444" y="531"/>
                  </a:lnTo>
                  <a:cubicBezTo>
                    <a:pt x="11343" y="518"/>
                    <a:pt x="11255" y="518"/>
                    <a:pt x="11167" y="518"/>
                  </a:cubicBezTo>
                  <a:cubicBezTo>
                    <a:pt x="10563" y="518"/>
                    <a:pt x="10035" y="757"/>
                    <a:pt x="9985" y="1059"/>
                  </a:cubicBezTo>
                  <a:cubicBezTo>
                    <a:pt x="9972" y="1109"/>
                    <a:pt x="9985" y="1160"/>
                    <a:pt x="9998" y="1210"/>
                  </a:cubicBezTo>
                  <a:lnTo>
                    <a:pt x="9847" y="1273"/>
                  </a:lnTo>
                  <a:cubicBezTo>
                    <a:pt x="9733" y="1223"/>
                    <a:pt x="9620" y="1198"/>
                    <a:pt x="9495" y="1198"/>
                  </a:cubicBezTo>
                  <a:cubicBezTo>
                    <a:pt x="9218" y="1198"/>
                    <a:pt x="8966" y="1311"/>
                    <a:pt x="8941" y="1462"/>
                  </a:cubicBezTo>
                  <a:cubicBezTo>
                    <a:pt x="8929" y="1537"/>
                    <a:pt x="8966" y="1600"/>
                    <a:pt x="9054" y="1650"/>
                  </a:cubicBezTo>
                  <a:lnTo>
                    <a:pt x="8803" y="1763"/>
                  </a:lnTo>
                  <a:cubicBezTo>
                    <a:pt x="8740" y="1763"/>
                    <a:pt x="8677" y="1751"/>
                    <a:pt x="8602" y="1751"/>
                  </a:cubicBezTo>
                  <a:cubicBezTo>
                    <a:pt x="8036" y="1751"/>
                    <a:pt x="7520" y="1990"/>
                    <a:pt x="7457" y="2292"/>
                  </a:cubicBezTo>
                  <a:cubicBezTo>
                    <a:pt x="7445" y="2329"/>
                    <a:pt x="7445" y="2367"/>
                    <a:pt x="7457" y="2392"/>
                  </a:cubicBezTo>
                  <a:lnTo>
                    <a:pt x="6464" y="2870"/>
                  </a:lnTo>
                  <a:lnTo>
                    <a:pt x="6816" y="1462"/>
                  </a:lnTo>
                  <a:lnTo>
                    <a:pt x="7143" y="154"/>
                  </a:lnTo>
                  <a:close/>
                  <a:moveTo>
                    <a:pt x="25125" y="154"/>
                  </a:moveTo>
                  <a:lnTo>
                    <a:pt x="25817" y="2870"/>
                  </a:lnTo>
                  <a:lnTo>
                    <a:pt x="24823" y="2392"/>
                  </a:lnTo>
                  <a:cubicBezTo>
                    <a:pt x="24823" y="2354"/>
                    <a:pt x="24823" y="2317"/>
                    <a:pt x="24823" y="2292"/>
                  </a:cubicBezTo>
                  <a:cubicBezTo>
                    <a:pt x="24748" y="1990"/>
                    <a:pt x="24232" y="1751"/>
                    <a:pt x="23666" y="1751"/>
                  </a:cubicBezTo>
                  <a:cubicBezTo>
                    <a:pt x="23603" y="1751"/>
                    <a:pt x="23528" y="1751"/>
                    <a:pt x="23465" y="1763"/>
                  </a:cubicBezTo>
                  <a:lnTo>
                    <a:pt x="23214" y="1638"/>
                  </a:lnTo>
                  <a:cubicBezTo>
                    <a:pt x="23302" y="1600"/>
                    <a:pt x="23339" y="1524"/>
                    <a:pt x="23327" y="1462"/>
                  </a:cubicBezTo>
                  <a:cubicBezTo>
                    <a:pt x="23302" y="1311"/>
                    <a:pt x="23050" y="1198"/>
                    <a:pt x="22774" y="1198"/>
                  </a:cubicBezTo>
                  <a:cubicBezTo>
                    <a:pt x="22660" y="1198"/>
                    <a:pt x="22535" y="1223"/>
                    <a:pt x="22434" y="1273"/>
                  </a:cubicBezTo>
                  <a:lnTo>
                    <a:pt x="22271" y="1198"/>
                  </a:lnTo>
                  <a:cubicBezTo>
                    <a:pt x="22296" y="1160"/>
                    <a:pt x="22296" y="1109"/>
                    <a:pt x="22283" y="1059"/>
                  </a:cubicBezTo>
                  <a:cubicBezTo>
                    <a:pt x="22233" y="745"/>
                    <a:pt x="21705" y="506"/>
                    <a:pt x="21101" y="506"/>
                  </a:cubicBezTo>
                  <a:cubicBezTo>
                    <a:pt x="21013" y="506"/>
                    <a:pt x="20925" y="518"/>
                    <a:pt x="20837" y="531"/>
                  </a:cubicBezTo>
                  <a:lnTo>
                    <a:pt x="20045" y="154"/>
                  </a:lnTo>
                  <a:close/>
                  <a:moveTo>
                    <a:pt x="5999" y="1172"/>
                  </a:moveTo>
                  <a:lnTo>
                    <a:pt x="5898" y="2518"/>
                  </a:lnTo>
                  <a:lnTo>
                    <a:pt x="6539" y="1248"/>
                  </a:lnTo>
                  <a:lnTo>
                    <a:pt x="6175" y="2669"/>
                  </a:lnTo>
                  <a:cubicBezTo>
                    <a:pt x="5948" y="2744"/>
                    <a:pt x="5735" y="2857"/>
                    <a:pt x="5546" y="3008"/>
                  </a:cubicBezTo>
                  <a:cubicBezTo>
                    <a:pt x="5735" y="2254"/>
                    <a:pt x="5873" y="1726"/>
                    <a:pt x="5898" y="1550"/>
                  </a:cubicBezTo>
                  <a:cubicBezTo>
                    <a:pt x="5923" y="1411"/>
                    <a:pt x="5948" y="1286"/>
                    <a:pt x="5999" y="1172"/>
                  </a:cubicBezTo>
                  <a:close/>
                  <a:moveTo>
                    <a:pt x="7521" y="5207"/>
                  </a:moveTo>
                  <a:cubicBezTo>
                    <a:pt x="7661" y="5207"/>
                    <a:pt x="7805" y="5268"/>
                    <a:pt x="7898" y="5360"/>
                  </a:cubicBezTo>
                  <a:cubicBezTo>
                    <a:pt x="7960" y="5423"/>
                    <a:pt x="7973" y="5511"/>
                    <a:pt x="7960" y="5586"/>
                  </a:cubicBezTo>
                  <a:cubicBezTo>
                    <a:pt x="7923" y="5812"/>
                    <a:pt x="7621" y="6001"/>
                    <a:pt x="7307" y="6001"/>
                  </a:cubicBezTo>
                  <a:cubicBezTo>
                    <a:pt x="7293" y="6002"/>
                    <a:pt x="7279" y="6003"/>
                    <a:pt x="7265" y="6003"/>
                  </a:cubicBezTo>
                  <a:cubicBezTo>
                    <a:pt x="7118" y="6003"/>
                    <a:pt x="6983" y="5941"/>
                    <a:pt x="6879" y="5838"/>
                  </a:cubicBezTo>
                  <a:cubicBezTo>
                    <a:pt x="6829" y="5775"/>
                    <a:pt x="6804" y="5699"/>
                    <a:pt x="6829" y="5624"/>
                  </a:cubicBezTo>
                  <a:cubicBezTo>
                    <a:pt x="6866" y="5397"/>
                    <a:pt x="7168" y="5209"/>
                    <a:pt x="7483" y="5209"/>
                  </a:cubicBezTo>
                  <a:cubicBezTo>
                    <a:pt x="7495" y="5208"/>
                    <a:pt x="7508" y="5207"/>
                    <a:pt x="7521" y="5207"/>
                  </a:cubicBezTo>
                  <a:close/>
                  <a:moveTo>
                    <a:pt x="6799" y="8212"/>
                  </a:moveTo>
                  <a:cubicBezTo>
                    <a:pt x="6936" y="8212"/>
                    <a:pt x="7079" y="8263"/>
                    <a:pt x="7181" y="8365"/>
                  </a:cubicBezTo>
                  <a:cubicBezTo>
                    <a:pt x="7231" y="8428"/>
                    <a:pt x="7244" y="8503"/>
                    <a:pt x="7231" y="8579"/>
                  </a:cubicBezTo>
                  <a:cubicBezTo>
                    <a:pt x="7193" y="8805"/>
                    <a:pt x="6892" y="8994"/>
                    <a:pt x="6577" y="8994"/>
                  </a:cubicBezTo>
                  <a:cubicBezTo>
                    <a:pt x="6562" y="8995"/>
                    <a:pt x="6547" y="8996"/>
                    <a:pt x="6532" y="8996"/>
                  </a:cubicBezTo>
                  <a:cubicBezTo>
                    <a:pt x="6394" y="8996"/>
                    <a:pt x="6253" y="8945"/>
                    <a:pt x="6162" y="8843"/>
                  </a:cubicBezTo>
                  <a:cubicBezTo>
                    <a:pt x="6099" y="8780"/>
                    <a:pt x="6087" y="8705"/>
                    <a:pt x="6099" y="8617"/>
                  </a:cubicBezTo>
                  <a:cubicBezTo>
                    <a:pt x="6137" y="8403"/>
                    <a:pt x="6439" y="8214"/>
                    <a:pt x="6753" y="8214"/>
                  </a:cubicBezTo>
                  <a:cubicBezTo>
                    <a:pt x="6768" y="8213"/>
                    <a:pt x="6784" y="8212"/>
                    <a:pt x="6799" y="8212"/>
                  </a:cubicBezTo>
                  <a:close/>
                  <a:moveTo>
                    <a:pt x="6073" y="11205"/>
                  </a:moveTo>
                  <a:cubicBezTo>
                    <a:pt x="6217" y="11205"/>
                    <a:pt x="6350" y="11256"/>
                    <a:pt x="6451" y="11358"/>
                  </a:cubicBezTo>
                  <a:cubicBezTo>
                    <a:pt x="6502" y="11421"/>
                    <a:pt x="6527" y="11496"/>
                    <a:pt x="6502" y="11584"/>
                  </a:cubicBezTo>
                  <a:cubicBezTo>
                    <a:pt x="6464" y="11798"/>
                    <a:pt x="6162" y="11987"/>
                    <a:pt x="5848" y="11987"/>
                  </a:cubicBezTo>
                  <a:cubicBezTo>
                    <a:pt x="5833" y="11988"/>
                    <a:pt x="5818" y="11989"/>
                    <a:pt x="5802" y="11989"/>
                  </a:cubicBezTo>
                  <a:cubicBezTo>
                    <a:pt x="5665" y="11989"/>
                    <a:pt x="5523" y="11938"/>
                    <a:pt x="5433" y="11836"/>
                  </a:cubicBezTo>
                  <a:cubicBezTo>
                    <a:pt x="5370" y="11773"/>
                    <a:pt x="5357" y="11697"/>
                    <a:pt x="5370" y="11622"/>
                  </a:cubicBezTo>
                  <a:cubicBezTo>
                    <a:pt x="5408" y="11396"/>
                    <a:pt x="5710" y="11207"/>
                    <a:pt x="6024" y="11207"/>
                  </a:cubicBezTo>
                  <a:cubicBezTo>
                    <a:pt x="6040" y="11206"/>
                    <a:pt x="6056" y="11205"/>
                    <a:pt x="6073" y="11205"/>
                  </a:cubicBezTo>
                  <a:close/>
                  <a:moveTo>
                    <a:pt x="2905" y="15055"/>
                  </a:moveTo>
                  <a:lnTo>
                    <a:pt x="2000" y="18513"/>
                  </a:lnTo>
                  <a:lnTo>
                    <a:pt x="2427" y="15633"/>
                  </a:lnTo>
                  <a:lnTo>
                    <a:pt x="1623" y="17947"/>
                  </a:lnTo>
                  <a:cubicBezTo>
                    <a:pt x="1786" y="17306"/>
                    <a:pt x="1975" y="16488"/>
                    <a:pt x="2214" y="15570"/>
                  </a:cubicBezTo>
                  <a:cubicBezTo>
                    <a:pt x="2402" y="15344"/>
                    <a:pt x="2641" y="15181"/>
                    <a:pt x="2905" y="15055"/>
                  </a:cubicBezTo>
                  <a:close/>
                  <a:moveTo>
                    <a:pt x="12160" y="607"/>
                  </a:moveTo>
                  <a:cubicBezTo>
                    <a:pt x="13116" y="607"/>
                    <a:pt x="14223" y="619"/>
                    <a:pt x="15493" y="619"/>
                  </a:cubicBezTo>
                  <a:lnTo>
                    <a:pt x="20158" y="619"/>
                  </a:lnTo>
                  <a:lnTo>
                    <a:pt x="20535" y="795"/>
                  </a:lnTo>
                  <a:cubicBezTo>
                    <a:pt x="20611" y="820"/>
                    <a:pt x="20686" y="833"/>
                    <a:pt x="20762" y="833"/>
                  </a:cubicBezTo>
                  <a:cubicBezTo>
                    <a:pt x="20774" y="839"/>
                    <a:pt x="20787" y="842"/>
                    <a:pt x="20799" y="842"/>
                  </a:cubicBezTo>
                  <a:cubicBezTo>
                    <a:pt x="20812" y="842"/>
                    <a:pt x="20824" y="839"/>
                    <a:pt x="20837" y="833"/>
                  </a:cubicBezTo>
                  <a:cubicBezTo>
                    <a:pt x="20900" y="833"/>
                    <a:pt x="20975" y="820"/>
                    <a:pt x="21038" y="820"/>
                  </a:cubicBezTo>
                  <a:cubicBezTo>
                    <a:pt x="21466" y="820"/>
                    <a:pt x="21843" y="996"/>
                    <a:pt x="21881" y="1223"/>
                  </a:cubicBezTo>
                  <a:cubicBezTo>
                    <a:pt x="21881" y="1260"/>
                    <a:pt x="21881" y="1286"/>
                    <a:pt x="21868" y="1323"/>
                  </a:cubicBezTo>
                  <a:cubicBezTo>
                    <a:pt x="21856" y="1374"/>
                    <a:pt x="21893" y="1436"/>
                    <a:pt x="21981" y="1474"/>
                  </a:cubicBezTo>
                  <a:lnTo>
                    <a:pt x="22132" y="1550"/>
                  </a:lnTo>
                  <a:cubicBezTo>
                    <a:pt x="22208" y="1587"/>
                    <a:pt x="22283" y="1600"/>
                    <a:pt x="22371" y="1600"/>
                  </a:cubicBezTo>
                  <a:cubicBezTo>
                    <a:pt x="22447" y="1600"/>
                    <a:pt x="22522" y="1587"/>
                    <a:pt x="22585" y="1550"/>
                  </a:cubicBezTo>
                  <a:cubicBezTo>
                    <a:pt x="22623" y="1537"/>
                    <a:pt x="22673" y="1524"/>
                    <a:pt x="22711" y="1524"/>
                  </a:cubicBezTo>
                  <a:cubicBezTo>
                    <a:pt x="22786" y="1524"/>
                    <a:pt x="22849" y="1537"/>
                    <a:pt x="22899" y="1587"/>
                  </a:cubicBezTo>
                  <a:cubicBezTo>
                    <a:pt x="22887" y="1612"/>
                    <a:pt x="22887" y="1638"/>
                    <a:pt x="22899" y="1663"/>
                  </a:cubicBezTo>
                  <a:cubicBezTo>
                    <a:pt x="22899" y="1675"/>
                    <a:pt x="22887" y="1688"/>
                    <a:pt x="22874" y="1688"/>
                  </a:cubicBezTo>
                  <a:cubicBezTo>
                    <a:pt x="22761" y="1751"/>
                    <a:pt x="22786" y="1851"/>
                    <a:pt x="22924" y="1927"/>
                  </a:cubicBezTo>
                  <a:lnTo>
                    <a:pt x="23176" y="2040"/>
                  </a:lnTo>
                  <a:cubicBezTo>
                    <a:pt x="23251" y="2078"/>
                    <a:pt x="23327" y="2090"/>
                    <a:pt x="23415" y="2090"/>
                  </a:cubicBezTo>
                  <a:lnTo>
                    <a:pt x="23616" y="2090"/>
                  </a:lnTo>
                  <a:cubicBezTo>
                    <a:pt x="24006" y="2090"/>
                    <a:pt x="24358" y="2254"/>
                    <a:pt x="24396" y="2455"/>
                  </a:cubicBezTo>
                  <a:cubicBezTo>
                    <a:pt x="24396" y="2480"/>
                    <a:pt x="24396" y="2505"/>
                    <a:pt x="24396" y="2530"/>
                  </a:cubicBezTo>
                  <a:cubicBezTo>
                    <a:pt x="24383" y="2593"/>
                    <a:pt x="24433" y="2644"/>
                    <a:pt x="24521" y="2694"/>
                  </a:cubicBezTo>
                  <a:lnTo>
                    <a:pt x="25515" y="3159"/>
                  </a:lnTo>
                  <a:cubicBezTo>
                    <a:pt x="25565" y="3184"/>
                    <a:pt x="25603" y="3197"/>
                    <a:pt x="25653" y="3209"/>
                  </a:cubicBezTo>
                  <a:cubicBezTo>
                    <a:pt x="26370" y="5976"/>
                    <a:pt x="27527" y="10453"/>
                    <a:pt x="28394" y="13760"/>
                  </a:cubicBezTo>
                  <a:cubicBezTo>
                    <a:pt x="28357" y="13772"/>
                    <a:pt x="28319" y="13785"/>
                    <a:pt x="28294" y="13810"/>
                  </a:cubicBezTo>
                  <a:lnTo>
                    <a:pt x="27326" y="14615"/>
                  </a:lnTo>
                  <a:cubicBezTo>
                    <a:pt x="27238" y="14678"/>
                    <a:pt x="27212" y="14791"/>
                    <a:pt x="27275" y="14879"/>
                  </a:cubicBezTo>
                  <a:cubicBezTo>
                    <a:pt x="27288" y="14929"/>
                    <a:pt x="27300" y="14967"/>
                    <a:pt x="27313" y="15017"/>
                  </a:cubicBezTo>
                  <a:cubicBezTo>
                    <a:pt x="27401" y="15382"/>
                    <a:pt x="27036" y="15696"/>
                    <a:pt x="26496" y="15696"/>
                  </a:cubicBezTo>
                  <a:cubicBezTo>
                    <a:pt x="26433" y="15696"/>
                    <a:pt x="26370" y="15684"/>
                    <a:pt x="26307" y="15684"/>
                  </a:cubicBezTo>
                  <a:cubicBezTo>
                    <a:pt x="26294" y="15677"/>
                    <a:pt x="26279" y="15674"/>
                    <a:pt x="26263" y="15674"/>
                  </a:cubicBezTo>
                  <a:cubicBezTo>
                    <a:pt x="26247" y="15674"/>
                    <a:pt x="26232" y="15677"/>
                    <a:pt x="26219" y="15684"/>
                  </a:cubicBezTo>
                  <a:cubicBezTo>
                    <a:pt x="26206" y="15682"/>
                    <a:pt x="26193" y="15681"/>
                    <a:pt x="26180" y="15681"/>
                  </a:cubicBezTo>
                  <a:cubicBezTo>
                    <a:pt x="26090" y="15681"/>
                    <a:pt x="25996" y="15717"/>
                    <a:pt x="25930" y="15772"/>
                  </a:cubicBezTo>
                  <a:lnTo>
                    <a:pt x="25653" y="15998"/>
                  </a:lnTo>
                  <a:cubicBezTo>
                    <a:pt x="25490" y="16124"/>
                    <a:pt x="25540" y="16325"/>
                    <a:pt x="25741" y="16451"/>
                  </a:cubicBezTo>
                  <a:cubicBezTo>
                    <a:pt x="25791" y="16476"/>
                    <a:pt x="25829" y="16526"/>
                    <a:pt x="25842" y="16589"/>
                  </a:cubicBezTo>
                  <a:cubicBezTo>
                    <a:pt x="25867" y="16690"/>
                    <a:pt x="25754" y="16778"/>
                    <a:pt x="25615" y="16778"/>
                  </a:cubicBezTo>
                  <a:cubicBezTo>
                    <a:pt x="25540" y="16778"/>
                    <a:pt x="25465" y="16765"/>
                    <a:pt x="25414" y="16727"/>
                  </a:cubicBezTo>
                  <a:cubicBezTo>
                    <a:pt x="25314" y="16664"/>
                    <a:pt x="25188" y="16627"/>
                    <a:pt x="25075" y="16627"/>
                  </a:cubicBezTo>
                  <a:cubicBezTo>
                    <a:pt x="24962" y="16627"/>
                    <a:pt x="24861" y="16664"/>
                    <a:pt x="24773" y="16727"/>
                  </a:cubicBezTo>
                  <a:lnTo>
                    <a:pt x="24597" y="16878"/>
                  </a:lnTo>
                  <a:cubicBezTo>
                    <a:pt x="24496" y="16954"/>
                    <a:pt x="24471" y="17079"/>
                    <a:pt x="24521" y="17193"/>
                  </a:cubicBezTo>
                  <a:cubicBezTo>
                    <a:pt x="24559" y="17255"/>
                    <a:pt x="24584" y="17331"/>
                    <a:pt x="24597" y="17394"/>
                  </a:cubicBezTo>
                  <a:cubicBezTo>
                    <a:pt x="24672" y="17872"/>
                    <a:pt x="24207" y="18249"/>
                    <a:pt x="23566" y="18249"/>
                  </a:cubicBezTo>
                  <a:cubicBezTo>
                    <a:pt x="23465" y="18249"/>
                    <a:pt x="23365" y="18249"/>
                    <a:pt x="23277" y="18224"/>
                  </a:cubicBezTo>
                  <a:cubicBezTo>
                    <a:pt x="23239" y="18211"/>
                    <a:pt x="23201" y="18199"/>
                    <a:pt x="23163" y="18199"/>
                  </a:cubicBezTo>
                  <a:cubicBezTo>
                    <a:pt x="23038" y="18199"/>
                    <a:pt x="22937" y="18236"/>
                    <a:pt x="22849" y="18299"/>
                  </a:cubicBezTo>
                  <a:lnTo>
                    <a:pt x="21994" y="19003"/>
                  </a:lnTo>
                  <a:lnTo>
                    <a:pt x="10274" y="19003"/>
                  </a:lnTo>
                  <a:lnTo>
                    <a:pt x="9419" y="18299"/>
                  </a:lnTo>
                  <a:cubicBezTo>
                    <a:pt x="9331" y="18236"/>
                    <a:pt x="9218" y="18199"/>
                    <a:pt x="9105" y="18199"/>
                  </a:cubicBezTo>
                  <a:cubicBezTo>
                    <a:pt x="9067" y="18199"/>
                    <a:pt x="9029" y="18199"/>
                    <a:pt x="8979" y="18211"/>
                  </a:cubicBezTo>
                  <a:cubicBezTo>
                    <a:pt x="8891" y="18224"/>
                    <a:pt x="8790" y="18236"/>
                    <a:pt x="8690" y="18236"/>
                  </a:cubicBezTo>
                  <a:cubicBezTo>
                    <a:pt x="8048" y="18236"/>
                    <a:pt x="7583" y="17847"/>
                    <a:pt x="7659" y="17381"/>
                  </a:cubicBezTo>
                  <a:cubicBezTo>
                    <a:pt x="7671" y="17306"/>
                    <a:pt x="7696" y="17243"/>
                    <a:pt x="7734" y="17167"/>
                  </a:cubicBezTo>
                  <a:cubicBezTo>
                    <a:pt x="7784" y="17067"/>
                    <a:pt x="7759" y="16929"/>
                    <a:pt x="7671" y="16853"/>
                  </a:cubicBezTo>
                  <a:lnTo>
                    <a:pt x="7483" y="16715"/>
                  </a:lnTo>
                  <a:cubicBezTo>
                    <a:pt x="7395" y="16639"/>
                    <a:pt x="7294" y="16614"/>
                    <a:pt x="7181" y="16614"/>
                  </a:cubicBezTo>
                  <a:cubicBezTo>
                    <a:pt x="7068" y="16614"/>
                    <a:pt x="6942" y="16652"/>
                    <a:pt x="6841" y="16715"/>
                  </a:cubicBezTo>
                  <a:cubicBezTo>
                    <a:pt x="6791" y="16753"/>
                    <a:pt x="6715" y="16765"/>
                    <a:pt x="6653" y="16765"/>
                  </a:cubicBezTo>
                  <a:cubicBezTo>
                    <a:pt x="6502" y="16765"/>
                    <a:pt x="6401" y="16677"/>
                    <a:pt x="6414" y="16576"/>
                  </a:cubicBezTo>
                  <a:cubicBezTo>
                    <a:pt x="6426" y="16514"/>
                    <a:pt x="6464" y="16463"/>
                    <a:pt x="6514" y="16438"/>
                  </a:cubicBezTo>
                  <a:cubicBezTo>
                    <a:pt x="6715" y="16312"/>
                    <a:pt x="6753" y="16111"/>
                    <a:pt x="6602" y="15985"/>
                  </a:cubicBezTo>
                  <a:lnTo>
                    <a:pt x="6338" y="15759"/>
                  </a:lnTo>
                  <a:cubicBezTo>
                    <a:pt x="6250" y="15696"/>
                    <a:pt x="6150" y="15659"/>
                    <a:pt x="6049" y="15659"/>
                  </a:cubicBezTo>
                  <a:lnTo>
                    <a:pt x="5961" y="15659"/>
                  </a:lnTo>
                  <a:cubicBezTo>
                    <a:pt x="5886" y="15671"/>
                    <a:pt x="5823" y="15671"/>
                    <a:pt x="5760" y="15684"/>
                  </a:cubicBezTo>
                  <a:cubicBezTo>
                    <a:pt x="5232" y="15684"/>
                    <a:pt x="4867" y="15369"/>
                    <a:pt x="4942" y="15005"/>
                  </a:cubicBezTo>
                  <a:cubicBezTo>
                    <a:pt x="4955" y="14954"/>
                    <a:pt x="4968" y="14904"/>
                    <a:pt x="4993" y="14866"/>
                  </a:cubicBezTo>
                  <a:cubicBezTo>
                    <a:pt x="5043" y="14778"/>
                    <a:pt x="5018" y="14653"/>
                    <a:pt x="4930" y="14590"/>
                  </a:cubicBezTo>
                  <a:lnTo>
                    <a:pt x="3974" y="13797"/>
                  </a:lnTo>
                  <a:cubicBezTo>
                    <a:pt x="3886" y="13735"/>
                    <a:pt x="3786" y="13709"/>
                    <a:pt x="3698" y="13709"/>
                  </a:cubicBezTo>
                  <a:cubicBezTo>
                    <a:pt x="3635" y="13709"/>
                    <a:pt x="3572" y="13722"/>
                    <a:pt x="3521" y="13735"/>
                  </a:cubicBezTo>
                  <a:cubicBezTo>
                    <a:pt x="3371" y="13760"/>
                    <a:pt x="3245" y="13860"/>
                    <a:pt x="3195" y="14011"/>
                  </a:cubicBezTo>
                  <a:lnTo>
                    <a:pt x="3018" y="14640"/>
                  </a:lnTo>
                  <a:cubicBezTo>
                    <a:pt x="2792" y="14728"/>
                    <a:pt x="2566" y="14841"/>
                    <a:pt x="2365" y="14979"/>
                  </a:cubicBezTo>
                  <a:cubicBezTo>
                    <a:pt x="2566" y="14238"/>
                    <a:pt x="2767" y="13433"/>
                    <a:pt x="2993" y="12603"/>
                  </a:cubicBezTo>
                  <a:cubicBezTo>
                    <a:pt x="3597" y="11848"/>
                    <a:pt x="4741" y="11773"/>
                    <a:pt x="5181" y="11760"/>
                  </a:cubicBezTo>
                  <a:cubicBezTo>
                    <a:pt x="5194" y="11836"/>
                    <a:pt x="5232" y="11899"/>
                    <a:pt x="5282" y="11962"/>
                  </a:cubicBezTo>
                  <a:cubicBezTo>
                    <a:pt x="5410" y="12113"/>
                    <a:pt x="5604" y="12189"/>
                    <a:pt x="5802" y="12189"/>
                  </a:cubicBezTo>
                  <a:cubicBezTo>
                    <a:pt x="5817" y="12189"/>
                    <a:pt x="5833" y="12189"/>
                    <a:pt x="5848" y="12188"/>
                  </a:cubicBezTo>
                  <a:cubicBezTo>
                    <a:pt x="6275" y="12188"/>
                    <a:pt x="6640" y="11936"/>
                    <a:pt x="6703" y="11622"/>
                  </a:cubicBezTo>
                  <a:cubicBezTo>
                    <a:pt x="6728" y="11484"/>
                    <a:pt x="6690" y="11345"/>
                    <a:pt x="6602" y="11232"/>
                  </a:cubicBezTo>
                  <a:cubicBezTo>
                    <a:pt x="6461" y="11091"/>
                    <a:pt x="6264" y="11005"/>
                    <a:pt x="6064" y="11005"/>
                  </a:cubicBezTo>
                  <a:cubicBezTo>
                    <a:pt x="6051" y="11005"/>
                    <a:pt x="6037" y="11005"/>
                    <a:pt x="6024" y="11006"/>
                  </a:cubicBezTo>
                  <a:cubicBezTo>
                    <a:pt x="6012" y="11005"/>
                    <a:pt x="6000" y="11005"/>
                    <a:pt x="5989" y="11005"/>
                  </a:cubicBezTo>
                  <a:cubicBezTo>
                    <a:pt x="5675" y="11005"/>
                    <a:pt x="5389" y="11167"/>
                    <a:pt x="5232" y="11433"/>
                  </a:cubicBezTo>
                  <a:cubicBezTo>
                    <a:pt x="4854" y="11433"/>
                    <a:pt x="3874" y="11471"/>
                    <a:pt x="3144" y="11999"/>
                  </a:cubicBezTo>
                  <a:cubicBezTo>
                    <a:pt x="3358" y="11207"/>
                    <a:pt x="3572" y="10402"/>
                    <a:pt x="3773" y="9610"/>
                  </a:cubicBezTo>
                  <a:cubicBezTo>
                    <a:pt x="4351" y="8881"/>
                    <a:pt x="5433" y="8780"/>
                    <a:pt x="5898" y="8768"/>
                  </a:cubicBezTo>
                  <a:cubicBezTo>
                    <a:pt x="5923" y="8843"/>
                    <a:pt x="5948" y="8906"/>
                    <a:pt x="5999" y="8969"/>
                  </a:cubicBezTo>
                  <a:cubicBezTo>
                    <a:pt x="6140" y="9110"/>
                    <a:pt x="6326" y="9196"/>
                    <a:pt x="6524" y="9196"/>
                  </a:cubicBezTo>
                  <a:cubicBezTo>
                    <a:pt x="6538" y="9196"/>
                    <a:pt x="6551" y="9196"/>
                    <a:pt x="6565" y="9195"/>
                  </a:cubicBezTo>
                  <a:cubicBezTo>
                    <a:pt x="6992" y="9195"/>
                    <a:pt x="7369" y="8944"/>
                    <a:pt x="7420" y="8617"/>
                  </a:cubicBezTo>
                  <a:cubicBezTo>
                    <a:pt x="7445" y="8491"/>
                    <a:pt x="7407" y="8340"/>
                    <a:pt x="7319" y="8239"/>
                  </a:cubicBezTo>
                  <a:cubicBezTo>
                    <a:pt x="7178" y="8098"/>
                    <a:pt x="6992" y="8012"/>
                    <a:pt x="6794" y="8012"/>
                  </a:cubicBezTo>
                  <a:cubicBezTo>
                    <a:pt x="6780" y="8012"/>
                    <a:pt x="6767" y="8012"/>
                    <a:pt x="6753" y="8013"/>
                  </a:cubicBezTo>
                  <a:cubicBezTo>
                    <a:pt x="6741" y="8013"/>
                    <a:pt x="6730" y="8012"/>
                    <a:pt x="6718" y="8012"/>
                  </a:cubicBezTo>
                  <a:cubicBezTo>
                    <a:pt x="6404" y="8012"/>
                    <a:pt x="6106" y="8174"/>
                    <a:pt x="5948" y="8441"/>
                  </a:cubicBezTo>
                  <a:cubicBezTo>
                    <a:pt x="5546" y="8441"/>
                    <a:pt x="4628" y="8503"/>
                    <a:pt x="3936" y="9006"/>
                  </a:cubicBezTo>
                  <a:lnTo>
                    <a:pt x="4578" y="6605"/>
                  </a:lnTo>
                  <a:cubicBezTo>
                    <a:pt x="5118" y="5900"/>
                    <a:pt x="6150" y="5787"/>
                    <a:pt x="6615" y="5775"/>
                  </a:cubicBezTo>
                  <a:cubicBezTo>
                    <a:pt x="6640" y="5850"/>
                    <a:pt x="6665" y="5913"/>
                    <a:pt x="6715" y="5976"/>
                  </a:cubicBezTo>
                  <a:cubicBezTo>
                    <a:pt x="6857" y="6117"/>
                    <a:pt x="7053" y="6203"/>
                    <a:pt x="7253" y="6203"/>
                  </a:cubicBezTo>
                  <a:cubicBezTo>
                    <a:pt x="7267" y="6203"/>
                    <a:pt x="7280" y="6203"/>
                    <a:pt x="7294" y="6202"/>
                  </a:cubicBezTo>
                  <a:cubicBezTo>
                    <a:pt x="7709" y="6202"/>
                    <a:pt x="8086" y="5951"/>
                    <a:pt x="8136" y="5624"/>
                  </a:cubicBezTo>
                  <a:cubicBezTo>
                    <a:pt x="8162" y="5486"/>
                    <a:pt x="8124" y="5347"/>
                    <a:pt x="8036" y="5247"/>
                  </a:cubicBezTo>
                  <a:cubicBezTo>
                    <a:pt x="7906" y="5105"/>
                    <a:pt x="7710" y="5019"/>
                    <a:pt x="7511" y="5019"/>
                  </a:cubicBezTo>
                  <a:cubicBezTo>
                    <a:pt x="7497" y="5019"/>
                    <a:pt x="7484" y="5019"/>
                    <a:pt x="7470" y="5020"/>
                  </a:cubicBezTo>
                  <a:cubicBezTo>
                    <a:pt x="7458" y="5020"/>
                    <a:pt x="7446" y="5020"/>
                    <a:pt x="7435" y="5020"/>
                  </a:cubicBezTo>
                  <a:cubicBezTo>
                    <a:pt x="7121" y="5020"/>
                    <a:pt x="6823" y="5181"/>
                    <a:pt x="6665" y="5448"/>
                  </a:cubicBezTo>
                  <a:cubicBezTo>
                    <a:pt x="6250" y="5448"/>
                    <a:pt x="5383" y="5523"/>
                    <a:pt x="4729" y="6014"/>
                  </a:cubicBezTo>
                  <a:cubicBezTo>
                    <a:pt x="4968" y="5108"/>
                    <a:pt x="5181" y="4303"/>
                    <a:pt x="5357" y="3612"/>
                  </a:cubicBezTo>
                  <a:cubicBezTo>
                    <a:pt x="5546" y="3360"/>
                    <a:pt x="5810" y="3159"/>
                    <a:pt x="6099" y="3033"/>
                  </a:cubicBezTo>
                  <a:cubicBezTo>
                    <a:pt x="6131" y="3191"/>
                    <a:pt x="6251" y="3220"/>
                    <a:pt x="6358" y="3220"/>
                  </a:cubicBezTo>
                  <a:cubicBezTo>
                    <a:pt x="6422" y="3220"/>
                    <a:pt x="6481" y="3209"/>
                    <a:pt x="6514" y="3209"/>
                  </a:cubicBezTo>
                  <a:cubicBezTo>
                    <a:pt x="6602" y="3209"/>
                    <a:pt x="6690" y="3184"/>
                    <a:pt x="6766" y="3159"/>
                  </a:cubicBezTo>
                  <a:lnTo>
                    <a:pt x="7759" y="2681"/>
                  </a:lnTo>
                  <a:cubicBezTo>
                    <a:pt x="7847" y="2644"/>
                    <a:pt x="7898" y="2581"/>
                    <a:pt x="7885" y="2530"/>
                  </a:cubicBezTo>
                  <a:cubicBezTo>
                    <a:pt x="7885" y="2505"/>
                    <a:pt x="7885" y="2480"/>
                    <a:pt x="7885" y="2455"/>
                  </a:cubicBezTo>
                  <a:cubicBezTo>
                    <a:pt x="7923" y="2241"/>
                    <a:pt x="8287" y="2078"/>
                    <a:pt x="8665" y="2078"/>
                  </a:cubicBezTo>
                  <a:lnTo>
                    <a:pt x="8866" y="2078"/>
                  </a:lnTo>
                  <a:cubicBezTo>
                    <a:pt x="8954" y="2078"/>
                    <a:pt x="9029" y="2065"/>
                    <a:pt x="9105" y="2027"/>
                  </a:cubicBezTo>
                  <a:lnTo>
                    <a:pt x="9356" y="1914"/>
                  </a:lnTo>
                  <a:cubicBezTo>
                    <a:pt x="9495" y="1851"/>
                    <a:pt x="9520" y="1738"/>
                    <a:pt x="9407" y="1675"/>
                  </a:cubicBezTo>
                  <a:cubicBezTo>
                    <a:pt x="9369" y="1663"/>
                    <a:pt x="9356" y="1638"/>
                    <a:pt x="9356" y="1612"/>
                  </a:cubicBezTo>
                  <a:cubicBezTo>
                    <a:pt x="9369" y="1562"/>
                    <a:pt x="9457" y="1512"/>
                    <a:pt x="9570" y="1512"/>
                  </a:cubicBezTo>
                  <a:cubicBezTo>
                    <a:pt x="9608" y="1512"/>
                    <a:pt x="9658" y="1524"/>
                    <a:pt x="9696" y="1537"/>
                  </a:cubicBezTo>
                  <a:cubicBezTo>
                    <a:pt x="9759" y="1575"/>
                    <a:pt x="9834" y="1587"/>
                    <a:pt x="9909" y="1587"/>
                  </a:cubicBezTo>
                  <a:cubicBezTo>
                    <a:pt x="9998" y="1587"/>
                    <a:pt x="10073" y="1575"/>
                    <a:pt x="10148" y="1537"/>
                  </a:cubicBezTo>
                  <a:lnTo>
                    <a:pt x="10299" y="1474"/>
                  </a:lnTo>
                  <a:cubicBezTo>
                    <a:pt x="10387" y="1424"/>
                    <a:pt x="10438" y="1374"/>
                    <a:pt x="10412" y="1311"/>
                  </a:cubicBezTo>
                  <a:cubicBezTo>
                    <a:pt x="10412" y="1286"/>
                    <a:pt x="10412" y="1248"/>
                    <a:pt x="10425" y="1223"/>
                  </a:cubicBezTo>
                  <a:cubicBezTo>
                    <a:pt x="10463" y="996"/>
                    <a:pt x="10840" y="820"/>
                    <a:pt x="11268" y="820"/>
                  </a:cubicBezTo>
                  <a:cubicBezTo>
                    <a:pt x="11330" y="820"/>
                    <a:pt x="11406" y="833"/>
                    <a:pt x="11469" y="833"/>
                  </a:cubicBezTo>
                  <a:cubicBezTo>
                    <a:pt x="11481" y="839"/>
                    <a:pt x="11494" y="842"/>
                    <a:pt x="11506" y="842"/>
                  </a:cubicBezTo>
                  <a:cubicBezTo>
                    <a:pt x="11519" y="842"/>
                    <a:pt x="11532" y="839"/>
                    <a:pt x="11544" y="833"/>
                  </a:cubicBezTo>
                  <a:cubicBezTo>
                    <a:pt x="11620" y="833"/>
                    <a:pt x="11695" y="820"/>
                    <a:pt x="11771" y="795"/>
                  </a:cubicBezTo>
                  <a:lnTo>
                    <a:pt x="12160" y="607"/>
                  </a:lnTo>
                  <a:close/>
                  <a:moveTo>
                    <a:pt x="3622" y="14011"/>
                  </a:moveTo>
                  <a:lnTo>
                    <a:pt x="4578" y="14803"/>
                  </a:lnTo>
                  <a:cubicBezTo>
                    <a:pt x="4553" y="14866"/>
                    <a:pt x="4527" y="14929"/>
                    <a:pt x="4515" y="14992"/>
                  </a:cubicBezTo>
                  <a:cubicBezTo>
                    <a:pt x="4377" y="15545"/>
                    <a:pt x="4917" y="15998"/>
                    <a:pt x="5697" y="15998"/>
                  </a:cubicBezTo>
                  <a:cubicBezTo>
                    <a:pt x="5785" y="15998"/>
                    <a:pt x="5886" y="15985"/>
                    <a:pt x="5974" y="15973"/>
                  </a:cubicBezTo>
                  <a:lnTo>
                    <a:pt x="6250" y="16199"/>
                  </a:lnTo>
                  <a:cubicBezTo>
                    <a:pt x="6112" y="16275"/>
                    <a:pt x="6011" y="16413"/>
                    <a:pt x="5974" y="16564"/>
                  </a:cubicBezTo>
                  <a:cubicBezTo>
                    <a:pt x="5911" y="16853"/>
                    <a:pt x="6187" y="17092"/>
                    <a:pt x="6602" y="17092"/>
                  </a:cubicBezTo>
                  <a:cubicBezTo>
                    <a:pt x="6791" y="17092"/>
                    <a:pt x="6980" y="17042"/>
                    <a:pt x="7143" y="16941"/>
                  </a:cubicBezTo>
                  <a:lnTo>
                    <a:pt x="7319" y="17079"/>
                  </a:lnTo>
                  <a:cubicBezTo>
                    <a:pt x="7269" y="17180"/>
                    <a:pt x="7231" y="17281"/>
                    <a:pt x="7218" y="17381"/>
                  </a:cubicBezTo>
                  <a:cubicBezTo>
                    <a:pt x="7105" y="18035"/>
                    <a:pt x="7747" y="18588"/>
                    <a:pt x="8652" y="18588"/>
                  </a:cubicBezTo>
                  <a:cubicBezTo>
                    <a:pt x="8790" y="18588"/>
                    <a:pt x="8929" y="18576"/>
                    <a:pt x="9067" y="18551"/>
                  </a:cubicBezTo>
                  <a:lnTo>
                    <a:pt x="10098" y="19406"/>
                  </a:lnTo>
                  <a:lnTo>
                    <a:pt x="2239" y="19406"/>
                  </a:lnTo>
                  <a:lnTo>
                    <a:pt x="2427" y="18676"/>
                  </a:lnTo>
                  <a:lnTo>
                    <a:pt x="3622" y="14011"/>
                  </a:lnTo>
                  <a:close/>
                  <a:moveTo>
                    <a:pt x="28646" y="14036"/>
                  </a:moveTo>
                  <a:lnTo>
                    <a:pt x="29300" y="16602"/>
                  </a:lnTo>
                  <a:lnTo>
                    <a:pt x="30029" y="19444"/>
                  </a:lnTo>
                  <a:lnTo>
                    <a:pt x="30017" y="19418"/>
                  </a:lnTo>
                  <a:lnTo>
                    <a:pt x="22157" y="19418"/>
                  </a:lnTo>
                  <a:lnTo>
                    <a:pt x="23201" y="18563"/>
                  </a:lnTo>
                  <a:cubicBezTo>
                    <a:pt x="23339" y="18588"/>
                    <a:pt x="23478" y="18601"/>
                    <a:pt x="23616" y="18601"/>
                  </a:cubicBezTo>
                  <a:lnTo>
                    <a:pt x="23805" y="18601"/>
                  </a:lnTo>
                  <a:cubicBezTo>
                    <a:pt x="23842" y="18601"/>
                    <a:pt x="23893" y="18588"/>
                    <a:pt x="23943" y="18588"/>
                  </a:cubicBezTo>
                  <a:lnTo>
                    <a:pt x="23956" y="18588"/>
                  </a:lnTo>
                  <a:lnTo>
                    <a:pt x="24069" y="18563"/>
                  </a:lnTo>
                  <a:lnTo>
                    <a:pt x="24106" y="18551"/>
                  </a:lnTo>
                  <a:lnTo>
                    <a:pt x="24232" y="18526"/>
                  </a:lnTo>
                  <a:lnTo>
                    <a:pt x="24270" y="18500"/>
                  </a:lnTo>
                  <a:lnTo>
                    <a:pt x="24345" y="18475"/>
                  </a:lnTo>
                  <a:lnTo>
                    <a:pt x="24383" y="18463"/>
                  </a:lnTo>
                  <a:lnTo>
                    <a:pt x="24484" y="18412"/>
                  </a:lnTo>
                  <a:lnTo>
                    <a:pt x="24534" y="18387"/>
                  </a:lnTo>
                  <a:lnTo>
                    <a:pt x="24572" y="18362"/>
                  </a:lnTo>
                  <a:cubicBezTo>
                    <a:pt x="24609" y="18337"/>
                    <a:pt x="24635" y="18312"/>
                    <a:pt x="24672" y="18299"/>
                  </a:cubicBezTo>
                  <a:lnTo>
                    <a:pt x="24697" y="18274"/>
                  </a:lnTo>
                  <a:lnTo>
                    <a:pt x="24748" y="18224"/>
                  </a:lnTo>
                  <a:lnTo>
                    <a:pt x="24760" y="18211"/>
                  </a:lnTo>
                  <a:cubicBezTo>
                    <a:pt x="24798" y="18186"/>
                    <a:pt x="24823" y="18148"/>
                    <a:pt x="24848" y="18123"/>
                  </a:cubicBezTo>
                  <a:lnTo>
                    <a:pt x="24861" y="18111"/>
                  </a:lnTo>
                  <a:cubicBezTo>
                    <a:pt x="24874" y="18085"/>
                    <a:pt x="24886" y="18073"/>
                    <a:pt x="24911" y="18048"/>
                  </a:cubicBezTo>
                  <a:cubicBezTo>
                    <a:pt x="25037" y="17859"/>
                    <a:pt x="25087" y="17633"/>
                    <a:pt x="25050" y="17406"/>
                  </a:cubicBezTo>
                  <a:cubicBezTo>
                    <a:pt x="25037" y="17306"/>
                    <a:pt x="24999" y="17205"/>
                    <a:pt x="24949" y="17117"/>
                  </a:cubicBezTo>
                  <a:lnTo>
                    <a:pt x="25125" y="16966"/>
                  </a:lnTo>
                  <a:cubicBezTo>
                    <a:pt x="25288" y="17067"/>
                    <a:pt x="25477" y="17117"/>
                    <a:pt x="25666" y="17117"/>
                  </a:cubicBezTo>
                  <a:cubicBezTo>
                    <a:pt x="26068" y="17117"/>
                    <a:pt x="26345" y="16878"/>
                    <a:pt x="26294" y="16602"/>
                  </a:cubicBezTo>
                  <a:cubicBezTo>
                    <a:pt x="26257" y="16438"/>
                    <a:pt x="26156" y="16312"/>
                    <a:pt x="26018" y="16237"/>
                  </a:cubicBezTo>
                  <a:lnTo>
                    <a:pt x="26282" y="16011"/>
                  </a:lnTo>
                  <a:cubicBezTo>
                    <a:pt x="26382" y="16023"/>
                    <a:pt x="26471" y="16023"/>
                    <a:pt x="26571" y="16023"/>
                  </a:cubicBezTo>
                  <a:cubicBezTo>
                    <a:pt x="27351" y="16023"/>
                    <a:pt x="27879" y="15570"/>
                    <a:pt x="27753" y="15030"/>
                  </a:cubicBezTo>
                  <a:cubicBezTo>
                    <a:pt x="27741" y="14967"/>
                    <a:pt x="27715" y="14904"/>
                    <a:pt x="27690" y="14841"/>
                  </a:cubicBezTo>
                  <a:lnTo>
                    <a:pt x="28646" y="14036"/>
                  </a:lnTo>
                  <a:close/>
                  <a:moveTo>
                    <a:pt x="1447" y="20412"/>
                  </a:moveTo>
                  <a:lnTo>
                    <a:pt x="1447" y="20412"/>
                  </a:lnTo>
                  <a:cubicBezTo>
                    <a:pt x="1409" y="20512"/>
                    <a:pt x="1384" y="20613"/>
                    <a:pt x="1346" y="20701"/>
                  </a:cubicBezTo>
                  <a:lnTo>
                    <a:pt x="1296" y="20852"/>
                  </a:lnTo>
                  <a:cubicBezTo>
                    <a:pt x="1283" y="20902"/>
                    <a:pt x="1271" y="20952"/>
                    <a:pt x="1258" y="21003"/>
                  </a:cubicBezTo>
                  <a:lnTo>
                    <a:pt x="1183" y="21292"/>
                  </a:lnTo>
                  <a:lnTo>
                    <a:pt x="1145" y="21594"/>
                  </a:lnTo>
                  <a:cubicBezTo>
                    <a:pt x="1095" y="21984"/>
                    <a:pt x="1082" y="22386"/>
                    <a:pt x="1120" y="22788"/>
                  </a:cubicBezTo>
                  <a:cubicBezTo>
                    <a:pt x="1157" y="23191"/>
                    <a:pt x="1233" y="23581"/>
                    <a:pt x="1346" y="23970"/>
                  </a:cubicBezTo>
                  <a:cubicBezTo>
                    <a:pt x="1396" y="24172"/>
                    <a:pt x="1459" y="24360"/>
                    <a:pt x="1522" y="24549"/>
                  </a:cubicBezTo>
                  <a:cubicBezTo>
                    <a:pt x="1598" y="24737"/>
                    <a:pt x="1673" y="24926"/>
                    <a:pt x="1761" y="25115"/>
                  </a:cubicBezTo>
                  <a:cubicBezTo>
                    <a:pt x="1535" y="24775"/>
                    <a:pt x="1346" y="24398"/>
                    <a:pt x="1220" y="24008"/>
                  </a:cubicBezTo>
                  <a:cubicBezTo>
                    <a:pt x="1082" y="23618"/>
                    <a:pt x="994" y="23216"/>
                    <a:pt x="956" y="22801"/>
                  </a:cubicBezTo>
                  <a:cubicBezTo>
                    <a:pt x="919" y="22399"/>
                    <a:pt x="931" y="21971"/>
                    <a:pt x="1019" y="21569"/>
                  </a:cubicBezTo>
                  <a:cubicBezTo>
                    <a:pt x="1095" y="21166"/>
                    <a:pt x="1233" y="20776"/>
                    <a:pt x="1447" y="20412"/>
                  </a:cubicBezTo>
                  <a:close/>
                  <a:moveTo>
                    <a:pt x="27803" y="20173"/>
                  </a:moveTo>
                  <a:lnTo>
                    <a:pt x="27527" y="21015"/>
                  </a:lnTo>
                  <a:cubicBezTo>
                    <a:pt x="27464" y="21204"/>
                    <a:pt x="27414" y="21393"/>
                    <a:pt x="27388" y="21581"/>
                  </a:cubicBezTo>
                  <a:lnTo>
                    <a:pt x="3685" y="21732"/>
                  </a:lnTo>
                  <a:lnTo>
                    <a:pt x="27338" y="21896"/>
                  </a:lnTo>
                  <a:cubicBezTo>
                    <a:pt x="27238" y="22814"/>
                    <a:pt x="27275" y="23732"/>
                    <a:pt x="27426" y="24649"/>
                  </a:cubicBezTo>
                  <a:lnTo>
                    <a:pt x="3723" y="24800"/>
                  </a:lnTo>
                  <a:lnTo>
                    <a:pt x="27489" y="24964"/>
                  </a:lnTo>
                  <a:cubicBezTo>
                    <a:pt x="27527" y="25152"/>
                    <a:pt x="27577" y="25328"/>
                    <a:pt x="27627" y="25505"/>
                  </a:cubicBezTo>
                  <a:lnTo>
                    <a:pt x="3195" y="25505"/>
                  </a:lnTo>
                  <a:lnTo>
                    <a:pt x="3069" y="25517"/>
                  </a:lnTo>
                  <a:cubicBezTo>
                    <a:pt x="2578" y="24914"/>
                    <a:pt x="2201" y="24209"/>
                    <a:pt x="1962" y="23455"/>
                  </a:cubicBezTo>
                  <a:lnTo>
                    <a:pt x="26747" y="23304"/>
                  </a:lnTo>
                  <a:lnTo>
                    <a:pt x="1887" y="23140"/>
                  </a:lnTo>
                  <a:cubicBezTo>
                    <a:pt x="1686" y="22311"/>
                    <a:pt x="1824" y="21443"/>
                    <a:pt x="2251" y="20701"/>
                  </a:cubicBezTo>
                  <a:lnTo>
                    <a:pt x="8350" y="20651"/>
                  </a:lnTo>
                  <a:lnTo>
                    <a:pt x="14600" y="20575"/>
                  </a:lnTo>
                  <a:lnTo>
                    <a:pt x="20850" y="20500"/>
                  </a:lnTo>
                  <a:lnTo>
                    <a:pt x="23968" y="20475"/>
                  </a:lnTo>
                  <a:cubicBezTo>
                    <a:pt x="25012" y="20449"/>
                    <a:pt x="26056" y="20475"/>
                    <a:pt x="27099" y="20374"/>
                  </a:cubicBezTo>
                  <a:cubicBezTo>
                    <a:pt x="26056" y="20273"/>
                    <a:pt x="25012" y="20299"/>
                    <a:pt x="23968" y="20261"/>
                  </a:cubicBezTo>
                  <a:lnTo>
                    <a:pt x="20850" y="20211"/>
                  </a:lnTo>
                  <a:lnTo>
                    <a:pt x="19152" y="20173"/>
                  </a:lnTo>
                  <a:close/>
                  <a:moveTo>
                    <a:pt x="27967" y="21908"/>
                  </a:moveTo>
                  <a:lnTo>
                    <a:pt x="29099" y="26045"/>
                  </a:lnTo>
                  <a:cubicBezTo>
                    <a:pt x="29099" y="26070"/>
                    <a:pt x="29086" y="26096"/>
                    <a:pt x="29061" y="26096"/>
                  </a:cubicBezTo>
                  <a:lnTo>
                    <a:pt x="29048" y="26096"/>
                  </a:lnTo>
                  <a:lnTo>
                    <a:pt x="22962" y="26133"/>
                  </a:lnTo>
                  <a:lnTo>
                    <a:pt x="16876" y="26133"/>
                  </a:lnTo>
                  <a:lnTo>
                    <a:pt x="10790" y="26108"/>
                  </a:lnTo>
                  <a:cubicBezTo>
                    <a:pt x="8765" y="26096"/>
                    <a:pt x="6728" y="26070"/>
                    <a:pt x="4704" y="26045"/>
                  </a:cubicBezTo>
                  <a:cubicBezTo>
                    <a:pt x="6728" y="26020"/>
                    <a:pt x="8765" y="25995"/>
                    <a:pt x="10790" y="25995"/>
                  </a:cubicBezTo>
                  <a:lnTo>
                    <a:pt x="16876" y="25970"/>
                  </a:lnTo>
                  <a:lnTo>
                    <a:pt x="22962" y="25970"/>
                  </a:lnTo>
                  <a:lnTo>
                    <a:pt x="28985" y="25995"/>
                  </a:lnTo>
                  <a:lnTo>
                    <a:pt x="27967" y="21908"/>
                  </a:lnTo>
                  <a:close/>
                  <a:moveTo>
                    <a:pt x="19981" y="1"/>
                  </a:moveTo>
                  <a:cubicBezTo>
                    <a:pt x="19893" y="1"/>
                    <a:pt x="19809" y="36"/>
                    <a:pt x="19743" y="91"/>
                  </a:cubicBezTo>
                  <a:cubicBezTo>
                    <a:pt x="19730" y="104"/>
                    <a:pt x="19730" y="116"/>
                    <a:pt x="19730" y="129"/>
                  </a:cubicBezTo>
                  <a:lnTo>
                    <a:pt x="12525" y="129"/>
                  </a:lnTo>
                  <a:cubicBezTo>
                    <a:pt x="12512" y="116"/>
                    <a:pt x="12512" y="104"/>
                    <a:pt x="12512" y="104"/>
                  </a:cubicBezTo>
                  <a:cubicBezTo>
                    <a:pt x="12449" y="40"/>
                    <a:pt x="12368" y="12"/>
                    <a:pt x="12285" y="12"/>
                  </a:cubicBezTo>
                  <a:cubicBezTo>
                    <a:pt x="12268" y="12"/>
                    <a:pt x="12252" y="13"/>
                    <a:pt x="12236" y="15"/>
                  </a:cubicBezTo>
                  <a:lnTo>
                    <a:pt x="7181" y="15"/>
                  </a:lnTo>
                  <a:cubicBezTo>
                    <a:pt x="7005" y="15"/>
                    <a:pt x="6854" y="78"/>
                    <a:pt x="6829" y="166"/>
                  </a:cubicBezTo>
                  <a:lnTo>
                    <a:pt x="6816" y="204"/>
                  </a:lnTo>
                  <a:cubicBezTo>
                    <a:pt x="5873" y="330"/>
                    <a:pt x="5559" y="657"/>
                    <a:pt x="5408" y="1462"/>
                  </a:cubicBezTo>
                  <a:cubicBezTo>
                    <a:pt x="5320" y="1902"/>
                    <a:pt x="4578" y="4693"/>
                    <a:pt x="3786" y="7648"/>
                  </a:cubicBezTo>
                  <a:cubicBezTo>
                    <a:pt x="2453" y="12653"/>
                    <a:pt x="944" y="18337"/>
                    <a:pt x="805" y="19330"/>
                  </a:cubicBezTo>
                  <a:cubicBezTo>
                    <a:pt x="755" y="19682"/>
                    <a:pt x="680" y="20035"/>
                    <a:pt x="592" y="20412"/>
                  </a:cubicBezTo>
                  <a:cubicBezTo>
                    <a:pt x="315" y="21682"/>
                    <a:pt x="1" y="23128"/>
                    <a:pt x="931" y="24662"/>
                  </a:cubicBezTo>
                  <a:cubicBezTo>
                    <a:pt x="1987" y="26385"/>
                    <a:pt x="3132" y="26611"/>
                    <a:pt x="7143" y="26611"/>
                  </a:cubicBezTo>
                  <a:cubicBezTo>
                    <a:pt x="7948" y="26611"/>
                    <a:pt x="8891" y="26611"/>
                    <a:pt x="9972" y="26599"/>
                  </a:cubicBezTo>
                  <a:cubicBezTo>
                    <a:pt x="11456" y="26586"/>
                    <a:pt x="13305" y="26561"/>
                    <a:pt x="15480" y="26561"/>
                  </a:cubicBezTo>
                  <a:lnTo>
                    <a:pt x="28948" y="26561"/>
                  </a:lnTo>
                  <a:cubicBezTo>
                    <a:pt x="29111" y="26561"/>
                    <a:pt x="29262" y="26485"/>
                    <a:pt x="29350" y="26360"/>
                  </a:cubicBezTo>
                  <a:cubicBezTo>
                    <a:pt x="29451" y="26234"/>
                    <a:pt x="29476" y="26070"/>
                    <a:pt x="29438" y="25932"/>
                  </a:cubicBezTo>
                  <a:lnTo>
                    <a:pt x="28030" y="21028"/>
                  </a:lnTo>
                  <a:lnTo>
                    <a:pt x="28445" y="19796"/>
                  </a:lnTo>
                  <a:lnTo>
                    <a:pt x="30105" y="19796"/>
                  </a:lnTo>
                  <a:cubicBezTo>
                    <a:pt x="30369" y="19796"/>
                    <a:pt x="30545" y="19645"/>
                    <a:pt x="30494" y="19431"/>
                  </a:cubicBezTo>
                  <a:lnTo>
                    <a:pt x="29074" y="14011"/>
                  </a:lnTo>
                  <a:cubicBezTo>
                    <a:pt x="29048" y="13936"/>
                    <a:pt x="28998" y="13873"/>
                    <a:pt x="28923" y="13823"/>
                  </a:cubicBezTo>
                  <a:cubicBezTo>
                    <a:pt x="28042" y="10465"/>
                    <a:pt x="26848" y="5787"/>
                    <a:pt x="26118" y="2958"/>
                  </a:cubicBezTo>
                  <a:cubicBezTo>
                    <a:pt x="26144" y="2933"/>
                    <a:pt x="26156" y="2895"/>
                    <a:pt x="26144" y="2870"/>
                  </a:cubicBezTo>
                  <a:lnTo>
                    <a:pt x="25427" y="154"/>
                  </a:lnTo>
                  <a:cubicBezTo>
                    <a:pt x="25414" y="78"/>
                    <a:pt x="25251" y="3"/>
                    <a:pt x="25087" y="3"/>
                  </a:cubicBezTo>
                  <a:lnTo>
                    <a:pt x="20020" y="3"/>
                  </a:lnTo>
                  <a:cubicBezTo>
                    <a:pt x="20007" y="1"/>
                    <a:pt x="19994" y="1"/>
                    <a:pt x="19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9" name="Google Shape;10109;p59"/>
            <p:cNvSpPr/>
            <p:nvPr/>
          </p:nvSpPr>
          <p:spPr>
            <a:xfrm>
              <a:off x="3565725" y="996275"/>
              <a:ext cx="25" cy="25"/>
            </a:xfrm>
            <a:custGeom>
              <a:avLst/>
              <a:gdLst/>
              <a:ahLst/>
              <a:cxnLst/>
              <a:rect l="l" t="t" r="r" b="b"/>
              <a:pathLst>
                <a:path w="1" h="1" extrusionOk="0">
                  <a:moveTo>
                    <a:pt x="0" y="0"/>
                  </a:moveTo>
                  <a:lnTo>
                    <a:pt x="0"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0" name="Google Shape;10110;p59"/>
            <p:cNvSpPr/>
            <p:nvPr/>
          </p:nvSpPr>
          <p:spPr>
            <a:xfrm>
              <a:off x="3525175" y="951000"/>
              <a:ext cx="175425" cy="64775"/>
            </a:xfrm>
            <a:custGeom>
              <a:avLst/>
              <a:gdLst/>
              <a:ahLst/>
              <a:cxnLst/>
              <a:rect l="l" t="t" r="r" b="b"/>
              <a:pathLst>
                <a:path w="7017" h="2591" extrusionOk="0">
                  <a:moveTo>
                    <a:pt x="4464" y="478"/>
                  </a:moveTo>
                  <a:cubicBezTo>
                    <a:pt x="4930" y="478"/>
                    <a:pt x="5370" y="755"/>
                    <a:pt x="5445" y="1107"/>
                  </a:cubicBezTo>
                  <a:cubicBezTo>
                    <a:pt x="5521" y="1446"/>
                    <a:pt x="5206" y="1736"/>
                    <a:pt x="4741" y="1736"/>
                  </a:cubicBezTo>
                  <a:lnTo>
                    <a:pt x="4728" y="1736"/>
                  </a:lnTo>
                  <a:cubicBezTo>
                    <a:pt x="4263" y="1736"/>
                    <a:pt x="3823" y="1446"/>
                    <a:pt x="3748" y="1107"/>
                  </a:cubicBezTo>
                  <a:cubicBezTo>
                    <a:pt x="3685" y="755"/>
                    <a:pt x="4012" y="478"/>
                    <a:pt x="4464" y="478"/>
                  </a:cubicBezTo>
                  <a:close/>
                  <a:moveTo>
                    <a:pt x="6363" y="0"/>
                  </a:moveTo>
                  <a:lnTo>
                    <a:pt x="5043" y="440"/>
                  </a:lnTo>
                  <a:cubicBezTo>
                    <a:pt x="4854" y="352"/>
                    <a:pt x="4640" y="315"/>
                    <a:pt x="4439" y="315"/>
                  </a:cubicBezTo>
                  <a:cubicBezTo>
                    <a:pt x="3924" y="315"/>
                    <a:pt x="3546" y="579"/>
                    <a:pt x="3521" y="943"/>
                  </a:cubicBezTo>
                  <a:lnTo>
                    <a:pt x="2503" y="1283"/>
                  </a:lnTo>
                  <a:cubicBezTo>
                    <a:pt x="2301" y="1773"/>
                    <a:pt x="1698" y="2125"/>
                    <a:pt x="918" y="2125"/>
                  </a:cubicBezTo>
                  <a:cubicBezTo>
                    <a:pt x="805" y="2125"/>
                    <a:pt x="692" y="2113"/>
                    <a:pt x="579" y="2100"/>
                  </a:cubicBezTo>
                  <a:lnTo>
                    <a:pt x="0" y="2591"/>
                  </a:lnTo>
                  <a:lnTo>
                    <a:pt x="7017" y="2591"/>
                  </a:lnTo>
                  <a:lnTo>
                    <a:pt x="636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1" name="Google Shape;10111;p59"/>
            <p:cNvSpPr/>
            <p:nvPr/>
          </p:nvSpPr>
          <p:spPr>
            <a:xfrm>
              <a:off x="3621900" y="974500"/>
              <a:ext cx="37525" cy="16450"/>
            </a:xfrm>
            <a:custGeom>
              <a:avLst/>
              <a:gdLst/>
              <a:ahLst/>
              <a:cxnLst/>
              <a:rect l="l" t="t" r="r" b="b"/>
              <a:pathLst>
                <a:path w="1501" h="658" extrusionOk="0">
                  <a:moveTo>
                    <a:pt x="91" y="1"/>
                  </a:moveTo>
                  <a:cubicBezTo>
                    <a:pt x="29" y="1"/>
                    <a:pt x="0" y="33"/>
                    <a:pt x="17" y="129"/>
                  </a:cubicBezTo>
                  <a:cubicBezTo>
                    <a:pt x="80" y="418"/>
                    <a:pt x="444" y="657"/>
                    <a:pt x="834" y="657"/>
                  </a:cubicBezTo>
                  <a:cubicBezTo>
                    <a:pt x="1237" y="657"/>
                    <a:pt x="1501" y="418"/>
                    <a:pt x="1438" y="129"/>
                  </a:cubicBezTo>
                  <a:cubicBezTo>
                    <a:pt x="1417" y="33"/>
                    <a:pt x="1375" y="1"/>
                    <a:pt x="1314" y="1"/>
                  </a:cubicBezTo>
                  <a:cubicBezTo>
                    <a:pt x="1192" y="1"/>
                    <a:pt x="993" y="129"/>
                    <a:pt x="734" y="129"/>
                  </a:cubicBezTo>
                  <a:cubicBezTo>
                    <a:pt x="465" y="129"/>
                    <a:pt x="214"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2" name="Google Shape;10112;p59"/>
            <p:cNvSpPr/>
            <p:nvPr/>
          </p:nvSpPr>
          <p:spPr>
            <a:xfrm>
              <a:off x="3020300" y="958850"/>
              <a:ext cx="175425" cy="56925"/>
            </a:xfrm>
            <a:custGeom>
              <a:avLst/>
              <a:gdLst/>
              <a:ahLst/>
              <a:cxnLst/>
              <a:rect l="l" t="t" r="r" b="b"/>
              <a:pathLst>
                <a:path w="7017" h="2277" extrusionOk="0">
                  <a:moveTo>
                    <a:pt x="2540" y="164"/>
                  </a:moveTo>
                  <a:cubicBezTo>
                    <a:pt x="3005" y="164"/>
                    <a:pt x="3332" y="441"/>
                    <a:pt x="3257" y="780"/>
                  </a:cubicBezTo>
                  <a:cubicBezTo>
                    <a:pt x="3182" y="1120"/>
                    <a:pt x="2754" y="1409"/>
                    <a:pt x="2276" y="1409"/>
                  </a:cubicBezTo>
                  <a:cubicBezTo>
                    <a:pt x="1811" y="1409"/>
                    <a:pt x="1484" y="1132"/>
                    <a:pt x="1559" y="780"/>
                  </a:cubicBezTo>
                  <a:cubicBezTo>
                    <a:pt x="1647" y="441"/>
                    <a:pt x="2075" y="164"/>
                    <a:pt x="2540" y="164"/>
                  </a:cubicBezTo>
                  <a:close/>
                  <a:moveTo>
                    <a:pt x="2578" y="1"/>
                  </a:moveTo>
                  <a:cubicBezTo>
                    <a:pt x="2012" y="1"/>
                    <a:pt x="1434" y="353"/>
                    <a:pt x="1333" y="780"/>
                  </a:cubicBezTo>
                  <a:cubicBezTo>
                    <a:pt x="1283" y="969"/>
                    <a:pt x="1346" y="1158"/>
                    <a:pt x="1471" y="1296"/>
                  </a:cubicBezTo>
                  <a:lnTo>
                    <a:pt x="151" y="1661"/>
                  </a:lnTo>
                  <a:lnTo>
                    <a:pt x="0" y="2277"/>
                  </a:lnTo>
                  <a:lnTo>
                    <a:pt x="7017" y="2277"/>
                  </a:lnTo>
                  <a:lnTo>
                    <a:pt x="6438" y="1799"/>
                  </a:lnTo>
                  <a:cubicBezTo>
                    <a:pt x="6313" y="1811"/>
                    <a:pt x="6199" y="1811"/>
                    <a:pt x="6086" y="1811"/>
                  </a:cubicBezTo>
                  <a:cubicBezTo>
                    <a:pt x="5080" y="1811"/>
                    <a:pt x="4351" y="1220"/>
                    <a:pt x="4439" y="479"/>
                  </a:cubicBezTo>
                  <a:lnTo>
                    <a:pt x="4439" y="479"/>
                  </a:lnTo>
                  <a:lnTo>
                    <a:pt x="3496" y="743"/>
                  </a:lnTo>
                  <a:cubicBezTo>
                    <a:pt x="3546" y="328"/>
                    <a:pt x="3144" y="1"/>
                    <a:pt x="2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3" name="Google Shape;10113;p59"/>
            <p:cNvSpPr/>
            <p:nvPr/>
          </p:nvSpPr>
          <p:spPr>
            <a:xfrm>
              <a:off x="3061150" y="974500"/>
              <a:ext cx="37650" cy="16450"/>
            </a:xfrm>
            <a:custGeom>
              <a:avLst/>
              <a:gdLst/>
              <a:ahLst/>
              <a:cxnLst/>
              <a:rect l="l" t="t" r="r" b="b"/>
              <a:pathLst>
                <a:path w="1506" h="658" extrusionOk="0">
                  <a:moveTo>
                    <a:pt x="200" y="1"/>
                  </a:moveTo>
                  <a:cubicBezTo>
                    <a:pt x="139" y="1"/>
                    <a:pt x="97" y="33"/>
                    <a:pt x="76" y="129"/>
                  </a:cubicBezTo>
                  <a:cubicBezTo>
                    <a:pt x="1" y="418"/>
                    <a:pt x="277" y="657"/>
                    <a:pt x="667" y="657"/>
                  </a:cubicBezTo>
                  <a:cubicBezTo>
                    <a:pt x="1070" y="657"/>
                    <a:pt x="1434" y="418"/>
                    <a:pt x="1485" y="129"/>
                  </a:cubicBezTo>
                  <a:cubicBezTo>
                    <a:pt x="1506" y="33"/>
                    <a:pt x="1478" y="1"/>
                    <a:pt x="1417" y="1"/>
                  </a:cubicBezTo>
                  <a:cubicBezTo>
                    <a:pt x="1295" y="1"/>
                    <a:pt x="1040" y="129"/>
                    <a:pt x="780" y="129"/>
                  </a:cubicBezTo>
                  <a:cubicBezTo>
                    <a:pt x="521" y="129"/>
                    <a:pt x="322" y="1"/>
                    <a:pt x="2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4" name="Google Shape;10114;p59"/>
            <p:cNvSpPr/>
            <p:nvPr/>
          </p:nvSpPr>
          <p:spPr>
            <a:xfrm>
              <a:off x="3467650" y="541050"/>
              <a:ext cx="121675" cy="29900"/>
            </a:xfrm>
            <a:custGeom>
              <a:avLst/>
              <a:gdLst/>
              <a:ahLst/>
              <a:cxnLst/>
              <a:rect l="l" t="t" r="r" b="b"/>
              <a:pathLst>
                <a:path w="4867" h="1196" extrusionOk="0">
                  <a:moveTo>
                    <a:pt x="3282" y="366"/>
                  </a:moveTo>
                  <a:lnTo>
                    <a:pt x="3282" y="378"/>
                  </a:lnTo>
                  <a:cubicBezTo>
                    <a:pt x="3596" y="378"/>
                    <a:pt x="3886" y="504"/>
                    <a:pt x="3923" y="655"/>
                  </a:cubicBezTo>
                  <a:cubicBezTo>
                    <a:pt x="3961" y="818"/>
                    <a:pt x="3722" y="957"/>
                    <a:pt x="3408" y="957"/>
                  </a:cubicBezTo>
                  <a:cubicBezTo>
                    <a:pt x="3081" y="957"/>
                    <a:pt x="2804" y="818"/>
                    <a:pt x="2766" y="667"/>
                  </a:cubicBezTo>
                  <a:cubicBezTo>
                    <a:pt x="2741" y="504"/>
                    <a:pt x="2968" y="366"/>
                    <a:pt x="3282" y="366"/>
                  </a:cubicBezTo>
                  <a:close/>
                  <a:moveTo>
                    <a:pt x="0" y="1"/>
                  </a:moveTo>
                  <a:lnTo>
                    <a:pt x="440" y="202"/>
                  </a:lnTo>
                  <a:cubicBezTo>
                    <a:pt x="516" y="189"/>
                    <a:pt x="591" y="189"/>
                    <a:pt x="667" y="189"/>
                  </a:cubicBezTo>
                  <a:cubicBezTo>
                    <a:pt x="1182" y="189"/>
                    <a:pt x="1647" y="353"/>
                    <a:pt x="1874" y="579"/>
                  </a:cubicBezTo>
                  <a:lnTo>
                    <a:pt x="2641" y="730"/>
                  </a:lnTo>
                  <a:cubicBezTo>
                    <a:pt x="2741" y="906"/>
                    <a:pt x="3068" y="1032"/>
                    <a:pt x="3420" y="1032"/>
                  </a:cubicBezTo>
                  <a:cubicBezTo>
                    <a:pt x="3559" y="1032"/>
                    <a:pt x="3684" y="1019"/>
                    <a:pt x="3810" y="969"/>
                  </a:cubicBezTo>
                  <a:lnTo>
                    <a:pt x="4866" y="1195"/>
                  </a:lnTo>
                  <a:lnTo>
                    <a:pt x="456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5" name="Google Shape;10115;p59"/>
            <p:cNvSpPr/>
            <p:nvPr/>
          </p:nvSpPr>
          <p:spPr>
            <a:xfrm>
              <a:off x="3538675" y="551750"/>
              <a:ext cx="25075" cy="7525"/>
            </a:xfrm>
            <a:custGeom>
              <a:avLst/>
              <a:gdLst/>
              <a:ahLst/>
              <a:cxnLst/>
              <a:rect l="l" t="t" r="r" b="b"/>
              <a:pathLst>
                <a:path w="1003" h="301" extrusionOk="0">
                  <a:moveTo>
                    <a:pt x="454" y="0"/>
                  </a:moveTo>
                  <a:cubicBezTo>
                    <a:pt x="190" y="0"/>
                    <a:pt x="1" y="101"/>
                    <a:pt x="26" y="239"/>
                  </a:cubicBezTo>
                  <a:cubicBezTo>
                    <a:pt x="34" y="285"/>
                    <a:pt x="61" y="301"/>
                    <a:pt x="102" y="301"/>
                  </a:cubicBezTo>
                  <a:cubicBezTo>
                    <a:pt x="185" y="301"/>
                    <a:pt x="328" y="239"/>
                    <a:pt x="504" y="239"/>
                  </a:cubicBezTo>
                  <a:cubicBezTo>
                    <a:pt x="680" y="239"/>
                    <a:pt x="850" y="301"/>
                    <a:pt x="937" y="301"/>
                  </a:cubicBezTo>
                  <a:cubicBezTo>
                    <a:pt x="980" y="301"/>
                    <a:pt x="1003" y="285"/>
                    <a:pt x="994" y="239"/>
                  </a:cubicBezTo>
                  <a:cubicBezTo>
                    <a:pt x="957" y="101"/>
                    <a:pt x="718" y="0"/>
                    <a:pt x="4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6" name="Google Shape;10116;p59"/>
            <p:cNvSpPr/>
            <p:nvPr/>
          </p:nvSpPr>
          <p:spPr>
            <a:xfrm>
              <a:off x="3131575" y="540750"/>
              <a:ext cx="121700" cy="29875"/>
            </a:xfrm>
            <a:custGeom>
              <a:avLst/>
              <a:gdLst/>
              <a:ahLst/>
              <a:cxnLst/>
              <a:rect l="l" t="t" r="r" b="b"/>
              <a:pathLst>
                <a:path w="4868" h="1195" extrusionOk="0">
                  <a:moveTo>
                    <a:pt x="1585" y="390"/>
                  </a:moveTo>
                  <a:cubicBezTo>
                    <a:pt x="1899" y="390"/>
                    <a:pt x="2126" y="516"/>
                    <a:pt x="2101" y="679"/>
                  </a:cubicBezTo>
                  <a:cubicBezTo>
                    <a:pt x="2063" y="843"/>
                    <a:pt x="1786" y="969"/>
                    <a:pt x="1459" y="969"/>
                  </a:cubicBezTo>
                  <a:cubicBezTo>
                    <a:pt x="1132" y="969"/>
                    <a:pt x="906" y="830"/>
                    <a:pt x="944" y="679"/>
                  </a:cubicBezTo>
                  <a:cubicBezTo>
                    <a:pt x="981" y="516"/>
                    <a:pt x="1271" y="390"/>
                    <a:pt x="1585" y="390"/>
                  </a:cubicBezTo>
                  <a:close/>
                  <a:moveTo>
                    <a:pt x="302" y="0"/>
                  </a:moveTo>
                  <a:lnTo>
                    <a:pt x="1" y="1195"/>
                  </a:lnTo>
                  <a:lnTo>
                    <a:pt x="1" y="1195"/>
                  </a:lnTo>
                  <a:lnTo>
                    <a:pt x="1057" y="981"/>
                  </a:lnTo>
                  <a:cubicBezTo>
                    <a:pt x="1183" y="1031"/>
                    <a:pt x="1308" y="1044"/>
                    <a:pt x="1434" y="1044"/>
                  </a:cubicBezTo>
                  <a:cubicBezTo>
                    <a:pt x="1799" y="1044"/>
                    <a:pt x="2126" y="918"/>
                    <a:pt x="2226" y="742"/>
                  </a:cubicBezTo>
                  <a:lnTo>
                    <a:pt x="2981" y="579"/>
                  </a:lnTo>
                  <a:cubicBezTo>
                    <a:pt x="3220" y="365"/>
                    <a:pt x="3685" y="201"/>
                    <a:pt x="4188" y="201"/>
                  </a:cubicBezTo>
                  <a:cubicBezTo>
                    <a:pt x="4263" y="201"/>
                    <a:pt x="4339" y="201"/>
                    <a:pt x="4414" y="214"/>
                  </a:cubicBezTo>
                  <a:lnTo>
                    <a:pt x="486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7" name="Google Shape;10117;p59"/>
            <p:cNvSpPr/>
            <p:nvPr/>
          </p:nvSpPr>
          <p:spPr>
            <a:xfrm>
              <a:off x="3157150" y="551750"/>
              <a:ext cx="25075" cy="7525"/>
            </a:xfrm>
            <a:custGeom>
              <a:avLst/>
              <a:gdLst/>
              <a:ahLst/>
              <a:cxnLst/>
              <a:rect l="l" t="t" r="r" b="b"/>
              <a:pathLst>
                <a:path w="1003" h="301" extrusionOk="0">
                  <a:moveTo>
                    <a:pt x="549" y="0"/>
                  </a:moveTo>
                  <a:cubicBezTo>
                    <a:pt x="273" y="0"/>
                    <a:pt x="46" y="101"/>
                    <a:pt x="9" y="239"/>
                  </a:cubicBezTo>
                  <a:cubicBezTo>
                    <a:pt x="0" y="285"/>
                    <a:pt x="21" y="301"/>
                    <a:pt x="63" y="301"/>
                  </a:cubicBezTo>
                  <a:cubicBezTo>
                    <a:pt x="147" y="301"/>
                    <a:pt x="315" y="239"/>
                    <a:pt x="499" y="239"/>
                  </a:cubicBezTo>
                  <a:cubicBezTo>
                    <a:pt x="675" y="239"/>
                    <a:pt x="818" y="301"/>
                    <a:pt x="901" y="301"/>
                  </a:cubicBezTo>
                  <a:cubicBezTo>
                    <a:pt x="942" y="301"/>
                    <a:pt x="969" y="285"/>
                    <a:pt x="977" y="239"/>
                  </a:cubicBezTo>
                  <a:cubicBezTo>
                    <a:pt x="1002" y="101"/>
                    <a:pt x="813" y="0"/>
                    <a:pt x="5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8" name="Google Shape;10118;p59"/>
            <p:cNvSpPr/>
            <p:nvPr/>
          </p:nvSpPr>
          <p:spPr>
            <a:xfrm>
              <a:off x="3146050" y="615575"/>
              <a:ext cx="50950" cy="302125"/>
            </a:xfrm>
            <a:custGeom>
              <a:avLst/>
              <a:gdLst/>
              <a:ahLst/>
              <a:cxnLst/>
              <a:rect l="l" t="t" r="r" b="b"/>
              <a:pathLst>
                <a:path w="2038" h="12085" extrusionOk="0">
                  <a:moveTo>
                    <a:pt x="2037" y="0"/>
                  </a:moveTo>
                  <a:lnTo>
                    <a:pt x="2037" y="0"/>
                  </a:lnTo>
                  <a:cubicBezTo>
                    <a:pt x="1798" y="1006"/>
                    <a:pt x="1584" y="1999"/>
                    <a:pt x="1396" y="3005"/>
                  </a:cubicBezTo>
                  <a:cubicBezTo>
                    <a:pt x="1195" y="3999"/>
                    <a:pt x="1019" y="5005"/>
                    <a:pt x="855" y="6011"/>
                  </a:cubicBezTo>
                  <a:cubicBezTo>
                    <a:pt x="679" y="7017"/>
                    <a:pt x="516" y="8035"/>
                    <a:pt x="377" y="9041"/>
                  </a:cubicBezTo>
                  <a:cubicBezTo>
                    <a:pt x="239" y="10047"/>
                    <a:pt x="101" y="11066"/>
                    <a:pt x="0" y="12084"/>
                  </a:cubicBezTo>
                  <a:cubicBezTo>
                    <a:pt x="226" y="11091"/>
                    <a:pt x="440" y="10085"/>
                    <a:pt x="629" y="9092"/>
                  </a:cubicBezTo>
                  <a:cubicBezTo>
                    <a:pt x="830" y="8086"/>
                    <a:pt x="1006" y="7080"/>
                    <a:pt x="1182" y="6074"/>
                  </a:cubicBezTo>
                  <a:cubicBezTo>
                    <a:pt x="1346" y="5068"/>
                    <a:pt x="1509" y="4062"/>
                    <a:pt x="1647" y="3043"/>
                  </a:cubicBezTo>
                  <a:cubicBezTo>
                    <a:pt x="1798" y="2037"/>
                    <a:pt x="1924" y="1019"/>
                    <a:pt x="2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9" name="Google Shape;10119;p59"/>
            <p:cNvSpPr/>
            <p:nvPr/>
          </p:nvSpPr>
          <p:spPr>
            <a:xfrm>
              <a:off x="3520150" y="615575"/>
              <a:ext cx="50950" cy="302125"/>
            </a:xfrm>
            <a:custGeom>
              <a:avLst/>
              <a:gdLst/>
              <a:ahLst/>
              <a:cxnLst/>
              <a:rect l="l" t="t" r="r" b="b"/>
              <a:pathLst>
                <a:path w="2038" h="12085" extrusionOk="0">
                  <a:moveTo>
                    <a:pt x="0" y="0"/>
                  </a:moveTo>
                  <a:lnTo>
                    <a:pt x="0" y="0"/>
                  </a:lnTo>
                  <a:cubicBezTo>
                    <a:pt x="101" y="1019"/>
                    <a:pt x="226" y="2037"/>
                    <a:pt x="377" y="3043"/>
                  </a:cubicBezTo>
                  <a:cubicBezTo>
                    <a:pt x="528" y="4062"/>
                    <a:pt x="692" y="5068"/>
                    <a:pt x="855" y="6074"/>
                  </a:cubicBezTo>
                  <a:cubicBezTo>
                    <a:pt x="1031" y="7080"/>
                    <a:pt x="1207" y="8086"/>
                    <a:pt x="1396" y="9092"/>
                  </a:cubicBezTo>
                  <a:cubicBezTo>
                    <a:pt x="1597" y="10085"/>
                    <a:pt x="1798" y="11091"/>
                    <a:pt x="2037" y="12084"/>
                  </a:cubicBezTo>
                  <a:cubicBezTo>
                    <a:pt x="1937" y="11066"/>
                    <a:pt x="1798" y="10047"/>
                    <a:pt x="1660" y="9041"/>
                  </a:cubicBezTo>
                  <a:cubicBezTo>
                    <a:pt x="1509" y="8035"/>
                    <a:pt x="1346" y="7029"/>
                    <a:pt x="1182" y="6011"/>
                  </a:cubicBezTo>
                  <a:cubicBezTo>
                    <a:pt x="1031" y="5005"/>
                    <a:pt x="830" y="3999"/>
                    <a:pt x="641" y="3005"/>
                  </a:cubicBezTo>
                  <a:cubicBezTo>
                    <a:pt x="440" y="1999"/>
                    <a:pt x="239" y="1006"/>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0" name="Google Shape;10120;p59"/>
            <p:cNvSpPr/>
            <p:nvPr/>
          </p:nvSpPr>
          <p:spPr>
            <a:xfrm>
              <a:off x="3266450" y="704225"/>
              <a:ext cx="177950" cy="100625"/>
            </a:xfrm>
            <a:custGeom>
              <a:avLst/>
              <a:gdLst/>
              <a:ahLst/>
              <a:cxnLst/>
              <a:rect l="l" t="t" r="r" b="b"/>
              <a:pathLst>
                <a:path w="7118" h="4025" extrusionOk="0">
                  <a:moveTo>
                    <a:pt x="3559" y="126"/>
                  </a:moveTo>
                  <a:lnTo>
                    <a:pt x="6879" y="1937"/>
                  </a:lnTo>
                  <a:lnTo>
                    <a:pt x="3559" y="3886"/>
                  </a:lnTo>
                  <a:lnTo>
                    <a:pt x="239" y="1937"/>
                  </a:lnTo>
                  <a:lnTo>
                    <a:pt x="3559" y="126"/>
                  </a:lnTo>
                  <a:close/>
                  <a:moveTo>
                    <a:pt x="3559" y="0"/>
                  </a:moveTo>
                  <a:lnTo>
                    <a:pt x="0" y="1937"/>
                  </a:lnTo>
                  <a:lnTo>
                    <a:pt x="3559" y="4024"/>
                  </a:lnTo>
                  <a:lnTo>
                    <a:pt x="7118" y="1937"/>
                  </a:lnTo>
                  <a:lnTo>
                    <a:pt x="355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1" name="Google Shape;10121;p59"/>
            <p:cNvSpPr/>
            <p:nvPr/>
          </p:nvSpPr>
          <p:spPr>
            <a:xfrm>
              <a:off x="3314550" y="727175"/>
              <a:ext cx="80800" cy="51250"/>
            </a:xfrm>
            <a:custGeom>
              <a:avLst/>
              <a:gdLst/>
              <a:ahLst/>
              <a:cxnLst/>
              <a:rect l="l" t="t" r="r" b="b"/>
              <a:pathLst>
                <a:path w="3232" h="2050" extrusionOk="0">
                  <a:moveTo>
                    <a:pt x="1610" y="239"/>
                  </a:moveTo>
                  <a:cubicBezTo>
                    <a:pt x="2301" y="239"/>
                    <a:pt x="2855" y="591"/>
                    <a:pt x="2855" y="1031"/>
                  </a:cubicBezTo>
                  <a:cubicBezTo>
                    <a:pt x="2855" y="1459"/>
                    <a:pt x="2301" y="1811"/>
                    <a:pt x="1610" y="1811"/>
                  </a:cubicBezTo>
                  <a:cubicBezTo>
                    <a:pt x="918" y="1811"/>
                    <a:pt x="365" y="1459"/>
                    <a:pt x="365" y="1031"/>
                  </a:cubicBezTo>
                  <a:cubicBezTo>
                    <a:pt x="365" y="591"/>
                    <a:pt x="918" y="239"/>
                    <a:pt x="1610" y="239"/>
                  </a:cubicBezTo>
                  <a:close/>
                  <a:moveTo>
                    <a:pt x="1610" y="0"/>
                  </a:moveTo>
                  <a:cubicBezTo>
                    <a:pt x="717" y="0"/>
                    <a:pt x="0" y="465"/>
                    <a:pt x="0" y="1031"/>
                  </a:cubicBezTo>
                  <a:cubicBezTo>
                    <a:pt x="0" y="1597"/>
                    <a:pt x="717" y="2050"/>
                    <a:pt x="1610" y="2050"/>
                  </a:cubicBezTo>
                  <a:cubicBezTo>
                    <a:pt x="2502" y="2050"/>
                    <a:pt x="3232" y="1597"/>
                    <a:pt x="3232" y="1031"/>
                  </a:cubicBezTo>
                  <a:cubicBezTo>
                    <a:pt x="3232" y="465"/>
                    <a:pt x="2502" y="0"/>
                    <a:pt x="16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2" name="Google Shape;10122;p59"/>
            <p:cNvSpPr/>
            <p:nvPr/>
          </p:nvSpPr>
          <p:spPr>
            <a:xfrm>
              <a:off x="3248825" y="694150"/>
              <a:ext cx="213500" cy="125150"/>
            </a:xfrm>
            <a:custGeom>
              <a:avLst/>
              <a:gdLst/>
              <a:ahLst/>
              <a:cxnLst/>
              <a:rect l="l" t="t" r="r" b="b"/>
              <a:pathLst>
                <a:path w="8540" h="5006" extrusionOk="0">
                  <a:moveTo>
                    <a:pt x="4264" y="265"/>
                  </a:moveTo>
                  <a:lnTo>
                    <a:pt x="8049" y="2327"/>
                  </a:lnTo>
                  <a:lnTo>
                    <a:pt x="4264" y="4565"/>
                  </a:lnTo>
                  <a:lnTo>
                    <a:pt x="466" y="2327"/>
                  </a:lnTo>
                  <a:lnTo>
                    <a:pt x="4264" y="265"/>
                  </a:lnTo>
                  <a:close/>
                  <a:moveTo>
                    <a:pt x="4264" y="1"/>
                  </a:moveTo>
                  <a:lnTo>
                    <a:pt x="4151" y="64"/>
                  </a:lnTo>
                  <a:lnTo>
                    <a:pt x="366" y="2126"/>
                  </a:lnTo>
                  <a:lnTo>
                    <a:pt x="1" y="2327"/>
                  </a:lnTo>
                  <a:lnTo>
                    <a:pt x="1" y="2491"/>
                  </a:lnTo>
                  <a:lnTo>
                    <a:pt x="4151" y="4930"/>
                  </a:lnTo>
                  <a:lnTo>
                    <a:pt x="4264" y="5006"/>
                  </a:lnTo>
                  <a:lnTo>
                    <a:pt x="4390" y="4930"/>
                  </a:lnTo>
                  <a:lnTo>
                    <a:pt x="8539" y="2491"/>
                  </a:lnTo>
                  <a:lnTo>
                    <a:pt x="8539" y="2327"/>
                  </a:lnTo>
                  <a:lnTo>
                    <a:pt x="8175" y="2126"/>
                  </a:lnTo>
                  <a:lnTo>
                    <a:pt x="4377" y="64"/>
                  </a:lnTo>
                  <a:lnTo>
                    <a:pt x="426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3" name="Google Shape;10123;p59"/>
            <p:cNvSpPr/>
            <p:nvPr/>
          </p:nvSpPr>
          <p:spPr>
            <a:xfrm>
              <a:off x="3330875" y="749000"/>
              <a:ext cx="48125" cy="19050"/>
            </a:xfrm>
            <a:custGeom>
              <a:avLst/>
              <a:gdLst/>
              <a:ahLst/>
              <a:cxnLst/>
              <a:rect l="l" t="t" r="r" b="b"/>
              <a:pathLst>
                <a:path w="1925" h="762" extrusionOk="0">
                  <a:moveTo>
                    <a:pt x="145" y="1"/>
                  </a:moveTo>
                  <a:cubicBezTo>
                    <a:pt x="54" y="1"/>
                    <a:pt x="1" y="39"/>
                    <a:pt x="1" y="158"/>
                  </a:cubicBezTo>
                  <a:cubicBezTo>
                    <a:pt x="1" y="485"/>
                    <a:pt x="429" y="762"/>
                    <a:pt x="957" y="762"/>
                  </a:cubicBezTo>
                  <a:cubicBezTo>
                    <a:pt x="1497" y="762"/>
                    <a:pt x="1925" y="498"/>
                    <a:pt x="1925" y="158"/>
                  </a:cubicBezTo>
                  <a:cubicBezTo>
                    <a:pt x="1925" y="39"/>
                    <a:pt x="1871" y="1"/>
                    <a:pt x="1778" y="1"/>
                  </a:cubicBezTo>
                  <a:cubicBezTo>
                    <a:pt x="1605" y="1"/>
                    <a:pt x="1300" y="133"/>
                    <a:pt x="957" y="133"/>
                  </a:cubicBezTo>
                  <a:cubicBezTo>
                    <a:pt x="614" y="133"/>
                    <a:pt x="313" y="1"/>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4" name="Google Shape;10124;p59"/>
            <p:cNvSpPr/>
            <p:nvPr/>
          </p:nvSpPr>
          <p:spPr>
            <a:xfrm>
              <a:off x="3201050" y="671200"/>
              <a:ext cx="309375" cy="175125"/>
            </a:xfrm>
            <a:custGeom>
              <a:avLst/>
              <a:gdLst/>
              <a:ahLst/>
              <a:cxnLst/>
              <a:rect l="l" t="t" r="r" b="b"/>
              <a:pathLst>
                <a:path w="12375" h="7005" extrusionOk="0">
                  <a:moveTo>
                    <a:pt x="6175" y="378"/>
                  </a:moveTo>
                  <a:lnTo>
                    <a:pt x="11683" y="3383"/>
                  </a:lnTo>
                  <a:lnTo>
                    <a:pt x="6175" y="6615"/>
                  </a:lnTo>
                  <a:lnTo>
                    <a:pt x="667" y="3383"/>
                  </a:lnTo>
                  <a:lnTo>
                    <a:pt x="6175" y="378"/>
                  </a:lnTo>
                  <a:close/>
                  <a:moveTo>
                    <a:pt x="6187" y="1"/>
                  </a:moveTo>
                  <a:lnTo>
                    <a:pt x="6024" y="89"/>
                  </a:lnTo>
                  <a:lnTo>
                    <a:pt x="529" y="3082"/>
                  </a:lnTo>
                  <a:lnTo>
                    <a:pt x="1" y="3371"/>
                  </a:lnTo>
                  <a:lnTo>
                    <a:pt x="516" y="3673"/>
                  </a:lnTo>
                  <a:lnTo>
                    <a:pt x="5999" y="6904"/>
                  </a:lnTo>
                  <a:lnTo>
                    <a:pt x="6175" y="7005"/>
                  </a:lnTo>
                  <a:lnTo>
                    <a:pt x="6351" y="6904"/>
                  </a:lnTo>
                  <a:lnTo>
                    <a:pt x="11846" y="3673"/>
                  </a:lnTo>
                  <a:lnTo>
                    <a:pt x="12374" y="3371"/>
                  </a:lnTo>
                  <a:lnTo>
                    <a:pt x="11846" y="3082"/>
                  </a:lnTo>
                  <a:lnTo>
                    <a:pt x="6338" y="89"/>
                  </a:lnTo>
                  <a:lnTo>
                    <a:pt x="618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5" name="Google Shape;10125;p59"/>
            <p:cNvSpPr/>
            <p:nvPr/>
          </p:nvSpPr>
          <p:spPr>
            <a:xfrm>
              <a:off x="3265825" y="647325"/>
              <a:ext cx="179200" cy="47475"/>
            </a:xfrm>
            <a:custGeom>
              <a:avLst/>
              <a:gdLst/>
              <a:ahLst/>
              <a:cxnLst/>
              <a:rect l="l" t="t" r="r" b="b"/>
              <a:pathLst>
                <a:path w="7168" h="1899" extrusionOk="0">
                  <a:moveTo>
                    <a:pt x="3584" y="0"/>
                  </a:moveTo>
                  <a:lnTo>
                    <a:pt x="3546" y="13"/>
                  </a:lnTo>
                  <a:cubicBezTo>
                    <a:pt x="2943" y="314"/>
                    <a:pt x="2351" y="616"/>
                    <a:pt x="1760" y="931"/>
                  </a:cubicBezTo>
                  <a:lnTo>
                    <a:pt x="880" y="1408"/>
                  </a:lnTo>
                  <a:cubicBezTo>
                    <a:pt x="591" y="1559"/>
                    <a:pt x="289" y="1723"/>
                    <a:pt x="0" y="1899"/>
                  </a:cubicBezTo>
                  <a:cubicBezTo>
                    <a:pt x="314" y="1761"/>
                    <a:pt x="616" y="1622"/>
                    <a:pt x="918" y="1497"/>
                  </a:cubicBezTo>
                  <a:lnTo>
                    <a:pt x="1823" y="1069"/>
                  </a:lnTo>
                  <a:cubicBezTo>
                    <a:pt x="2414" y="792"/>
                    <a:pt x="3005" y="503"/>
                    <a:pt x="3584" y="214"/>
                  </a:cubicBezTo>
                  <a:cubicBezTo>
                    <a:pt x="4175" y="503"/>
                    <a:pt x="4753" y="792"/>
                    <a:pt x="5344" y="1069"/>
                  </a:cubicBezTo>
                  <a:lnTo>
                    <a:pt x="6250" y="1497"/>
                  </a:lnTo>
                  <a:cubicBezTo>
                    <a:pt x="6564" y="1622"/>
                    <a:pt x="6853" y="1761"/>
                    <a:pt x="7168" y="1899"/>
                  </a:cubicBezTo>
                  <a:cubicBezTo>
                    <a:pt x="6878" y="1723"/>
                    <a:pt x="6589" y="1559"/>
                    <a:pt x="6300" y="1408"/>
                  </a:cubicBezTo>
                  <a:lnTo>
                    <a:pt x="5407" y="931"/>
                  </a:lnTo>
                  <a:cubicBezTo>
                    <a:pt x="4829" y="616"/>
                    <a:pt x="4225" y="314"/>
                    <a:pt x="3634" y="13"/>
                  </a:cubicBezTo>
                  <a:lnTo>
                    <a:pt x="358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6" name="Google Shape;10126;p59"/>
            <p:cNvSpPr/>
            <p:nvPr/>
          </p:nvSpPr>
          <p:spPr>
            <a:xfrm>
              <a:off x="3240975" y="810475"/>
              <a:ext cx="228575" cy="70125"/>
            </a:xfrm>
            <a:custGeom>
              <a:avLst/>
              <a:gdLst/>
              <a:ahLst/>
              <a:cxnLst/>
              <a:rect l="l" t="t" r="r" b="b"/>
              <a:pathLst>
                <a:path w="9143" h="2805" extrusionOk="0">
                  <a:moveTo>
                    <a:pt x="9142" y="0"/>
                  </a:moveTo>
                  <a:lnTo>
                    <a:pt x="9142" y="0"/>
                  </a:lnTo>
                  <a:cubicBezTo>
                    <a:pt x="8753" y="202"/>
                    <a:pt x="8363" y="403"/>
                    <a:pt x="7973" y="617"/>
                  </a:cubicBezTo>
                  <a:cubicBezTo>
                    <a:pt x="7583" y="818"/>
                    <a:pt x="7206" y="1032"/>
                    <a:pt x="6816" y="1245"/>
                  </a:cubicBezTo>
                  <a:cubicBezTo>
                    <a:pt x="6062" y="1660"/>
                    <a:pt x="5320" y="2088"/>
                    <a:pt x="4578" y="2515"/>
                  </a:cubicBezTo>
                  <a:cubicBezTo>
                    <a:pt x="3836" y="2088"/>
                    <a:pt x="3094" y="1660"/>
                    <a:pt x="2340" y="1245"/>
                  </a:cubicBezTo>
                  <a:cubicBezTo>
                    <a:pt x="1950" y="1032"/>
                    <a:pt x="1572" y="818"/>
                    <a:pt x="1183" y="617"/>
                  </a:cubicBezTo>
                  <a:cubicBezTo>
                    <a:pt x="793" y="415"/>
                    <a:pt x="390" y="202"/>
                    <a:pt x="1" y="0"/>
                  </a:cubicBezTo>
                  <a:lnTo>
                    <a:pt x="1" y="0"/>
                  </a:lnTo>
                  <a:cubicBezTo>
                    <a:pt x="378" y="252"/>
                    <a:pt x="743" y="478"/>
                    <a:pt x="1120" y="717"/>
                  </a:cubicBezTo>
                  <a:cubicBezTo>
                    <a:pt x="1484" y="969"/>
                    <a:pt x="1862" y="1195"/>
                    <a:pt x="2239" y="1421"/>
                  </a:cubicBezTo>
                  <a:cubicBezTo>
                    <a:pt x="2993" y="1874"/>
                    <a:pt x="3760" y="2327"/>
                    <a:pt x="4515" y="2767"/>
                  </a:cubicBezTo>
                  <a:lnTo>
                    <a:pt x="4578" y="2805"/>
                  </a:lnTo>
                  <a:lnTo>
                    <a:pt x="4641" y="2767"/>
                  </a:lnTo>
                  <a:cubicBezTo>
                    <a:pt x="5408" y="2327"/>
                    <a:pt x="6162" y="1874"/>
                    <a:pt x="6917" y="1421"/>
                  </a:cubicBezTo>
                  <a:cubicBezTo>
                    <a:pt x="7294" y="1182"/>
                    <a:pt x="7659" y="956"/>
                    <a:pt x="8036" y="717"/>
                  </a:cubicBezTo>
                  <a:cubicBezTo>
                    <a:pt x="8413" y="478"/>
                    <a:pt x="8778" y="252"/>
                    <a:pt x="91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7" name="Google Shape;10127;p59"/>
            <p:cNvSpPr/>
            <p:nvPr/>
          </p:nvSpPr>
          <p:spPr>
            <a:xfrm>
              <a:off x="323342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2" y="441"/>
                    <a:pt x="692" y="340"/>
                    <a:pt x="692" y="227"/>
                  </a:cubicBezTo>
                  <a:cubicBezTo>
                    <a:pt x="692" y="101"/>
                    <a:pt x="542"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8" name="Google Shape;10128;p59"/>
            <p:cNvSpPr/>
            <p:nvPr/>
          </p:nvSpPr>
          <p:spPr>
            <a:xfrm>
              <a:off x="3291275" y="979600"/>
              <a:ext cx="17325" cy="11025"/>
            </a:xfrm>
            <a:custGeom>
              <a:avLst/>
              <a:gdLst/>
              <a:ahLst/>
              <a:cxnLst/>
              <a:rect l="l" t="t" r="r" b="b"/>
              <a:pathLst>
                <a:path w="693" h="441" extrusionOk="0">
                  <a:moveTo>
                    <a:pt x="340" y="1"/>
                  </a:moveTo>
                  <a:cubicBezTo>
                    <a:pt x="151" y="1"/>
                    <a:pt x="1" y="101"/>
                    <a:pt x="1" y="227"/>
                  </a:cubicBezTo>
                  <a:cubicBezTo>
                    <a:pt x="1" y="340"/>
                    <a:pt x="151" y="441"/>
                    <a:pt x="340" y="441"/>
                  </a:cubicBezTo>
                  <a:cubicBezTo>
                    <a:pt x="529" y="441"/>
                    <a:pt x="692" y="340"/>
                    <a:pt x="692" y="227"/>
                  </a:cubicBezTo>
                  <a:cubicBezTo>
                    <a:pt x="692"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9" name="Google Shape;10129;p59"/>
            <p:cNvSpPr/>
            <p:nvPr/>
          </p:nvSpPr>
          <p:spPr>
            <a:xfrm>
              <a:off x="3348800"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0" name="Google Shape;10130;p59"/>
            <p:cNvSpPr/>
            <p:nvPr/>
          </p:nvSpPr>
          <p:spPr>
            <a:xfrm>
              <a:off x="3406650" y="979600"/>
              <a:ext cx="17000" cy="11025"/>
            </a:xfrm>
            <a:custGeom>
              <a:avLst/>
              <a:gdLst/>
              <a:ahLst/>
              <a:cxnLst/>
              <a:rect l="l" t="t" r="r" b="b"/>
              <a:pathLst>
                <a:path w="680" h="441" extrusionOk="0">
                  <a:moveTo>
                    <a:pt x="340" y="1"/>
                  </a:moveTo>
                  <a:cubicBezTo>
                    <a:pt x="151" y="1"/>
                    <a:pt x="1" y="101"/>
                    <a:pt x="1" y="227"/>
                  </a:cubicBezTo>
                  <a:cubicBezTo>
                    <a:pt x="1" y="340"/>
                    <a:pt x="151" y="441"/>
                    <a:pt x="340" y="441"/>
                  </a:cubicBezTo>
                  <a:cubicBezTo>
                    <a:pt x="529" y="441"/>
                    <a:pt x="680" y="340"/>
                    <a:pt x="680" y="227"/>
                  </a:cubicBezTo>
                  <a:cubicBezTo>
                    <a:pt x="680"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1" name="Google Shape;10131;p59"/>
            <p:cNvSpPr/>
            <p:nvPr/>
          </p:nvSpPr>
          <p:spPr>
            <a:xfrm>
              <a:off x="346417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2" name="Google Shape;10132;p59"/>
            <p:cNvSpPr/>
            <p:nvPr/>
          </p:nvSpPr>
          <p:spPr>
            <a:xfrm>
              <a:off x="3274300" y="557400"/>
              <a:ext cx="11350" cy="7250"/>
            </a:xfrm>
            <a:custGeom>
              <a:avLst/>
              <a:gdLst/>
              <a:ahLst/>
              <a:cxnLst/>
              <a:rect l="l" t="t" r="r" b="b"/>
              <a:pathLst>
                <a:path w="454" h="290" extrusionOk="0">
                  <a:moveTo>
                    <a:pt x="227" y="1"/>
                  </a:moveTo>
                  <a:cubicBezTo>
                    <a:pt x="101" y="1"/>
                    <a:pt x="1" y="64"/>
                    <a:pt x="1" y="152"/>
                  </a:cubicBezTo>
                  <a:cubicBezTo>
                    <a:pt x="1" y="227"/>
                    <a:pt x="101" y="290"/>
                    <a:pt x="227" y="290"/>
                  </a:cubicBezTo>
                  <a:cubicBezTo>
                    <a:pt x="353" y="290"/>
                    <a:pt x="453" y="227"/>
                    <a:pt x="453" y="152"/>
                  </a:cubicBezTo>
                  <a:cubicBezTo>
                    <a:pt x="453" y="64"/>
                    <a:pt x="353"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3" name="Google Shape;10133;p59"/>
            <p:cNvSpPr/>
            <p:nvPr/>
          </p:nvSpPr>
          <p:spPr>
            <a:xfrm>
              <a:off x="3312975" y="557400"/>
              <a:ext cx="11650" cy="7250"/>
            </a:xfrm>
            <a:custGeom>
              <a:avLst/>
              <a:gdLst/>
              <a:ahLst/>
              <a:cxnLst/>
              <a:rect l="l" t="t" r="r" b="b"/>
              <a:pathLst>
                <a:path w="466" h="290" extrusionOk="0">
                  <a:moveTo>
                    <a:pt x="227" y="1"/>
                  </a:moveTo>
                  <a:cubicBezTo>
                    <a:pt x="101" y="1"/>
                    <a:pt x="0" y="64"/>
                    <a:pt x="0" y="152"/>
                  </a:cubicBezTo>
                  <a:cubicBezTo>
                    <a:pt x="0" y="227"/>
                    <a:pt x="101" y="290"/>
                    <a:pt x="227" y="290"/>
                  </a:cubicBezTo>
                  <a:cubicBezTo>
                    <a:pt x="352" y="290"/>
                    <a:pt x="465" y="227"/>
                    <a:pt x="465" y="152"/>
                  </a:cubicBezTo>
                  <a:cubicBezTo>
                    <a:pt x="465"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4" name="Google Shape;10134;p59"/>
            <p:cNvSpPr/>
            <p:nvPr/>
          </p:nvSpPr>
          <p:spPr>
            <a:xfrm>
              <a:off x="3351625" y="557400"/>
              <a:ext cx="11675" cy="7250"/>
            </a:xfrm>
            <a:custGeom>
              <a:avLst/>
              <a:gdLst/>
              <a:ahLst/>
              <a:cxnLst/>
              <a:rect l="l" t="t" r="r" b="b"/>
              <a:pathLst>
                <a:path w="467" h="290" extrusionOk="0">
                  <a:moveTo>
                    <a:pt x="240" y="1"/>
                  </a:moveTo>
                  <a:cubicBezTo>
                    <a:pt x="102" y="1"/>
                    <a:pt x="1" y="64"/>
                    <a:pt x="1" y="152"/>
                  </a:cubicBezTo>
                  <a:cubicBezTo>
                    <a:pt x="1" y="227"/>
                    <a:pt x="102" y="290"/>
                    <a:pt x="240" y="290"/>
                  </a:cubicBezTo>
                  <a:cubicBezTo>
                    <a:pt x="366" y="290"/>
                    <a:pt x="466" y="227"/>
                    <a:pt x="466" y="152"/>
                  </a:cubicBezTo>
                  <a:cubicBezTo>
                    <a:pt x="466" y="64"/>
                    <a:pt x="366" y="1"/>
                    <a:pt x="240"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5" name="Google Shape;10135;p59"/>
            <p:cNvSpPr/>
            <p:nvPr/>
          </p:nvSpPr>
          <p:spPr>
            <a:xfrm>
              <a:off x="3390625" y="557400"/>
              <a:ext cx="11325" cy="7250"/>
            </a:xfrm>
            <a:custGeom>
              <a:avLst/>
              <a:gdLst/>
              <a:ahLst/>
              <a:cxnLst/>
              <a:rect l="l" t="t" r="r" b="b"/>
              <a:pathLst>
                <a:path w="453" h="290" extrusionOk="0">
                  <a:moveTo>
                    <a:pt x="227" y="1"/>
                  </a:moveTo>
                  <a:cubicBezTo>
                    <a:pt x="101" y="1"/>
                    <a:pt x="0" y="64"/>
                    <a:pt x="0" y="152"/>
                  </a:cubicBezTo>
                  <a:cubicBezTo>
                    <a:pt x="0" y="227"/>
                    <a:pt x="101" y="290"/>
                    <a:pt x="227" y="290"/>
                  </a:cubicBezTo>
                  <a:cubicBezTo>
                    <a:pt x="352" y="290"/>
                    <a:pt x="453" y="227"/>
                    <a:pt x="453" y="152"/>
                  </a:cubicBezTo>
                  <a:cubicBezTo>
                    <a:pt x="453"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6" name="Google Shape;10136;p59"/>
            <p:cNvSpPr/>
            <p:nvPr/>
          </p:nvSpPr>
          <p:spPr>
            <a:xfrm>
              <a:off x="3429275" y="557400"/>
              <a:ext cx="11675" cy="7250"/>
            </a:xfrm>
            <a:custGeom>
              <a:avLst/>
              <a:gdLst/>
              <a:ahLst/>
              <a:cxnLst/>
              <a:rect l="l" t="t" r="r" b="b"/>
              <a:pathLst>
                <a:path w="467" h="290" extrusionOk="0">
                  <a:moveTo>
                    <a:pt x="227" y="1"/>
                  </a:moveTo>
                  <a:cubicBezTo>
                    <a:pt x="102" y="1"/>
                    <a:pt x="1" y="64"/>
                    <a:pt x="1" y="152"/>
                  </a:cubicBezTo>
                  <a:cubicBezTo>
                    <a:pt x="1" y="227"/>
                    <a:pt x="102" y="290"/>
                    <a:pt x="227" y="290"/>
                  </a:cubicBezTo>
                  <a:cubicBezTo>
                    <a:pt x="366" y="290"/>
                    <a:pt x="466" y="227"/>
                    <a:pt x="466" y="152"/>
                  </a:cubicBezTo>
                  <a:cubicBezTo>
                    <a:pt x="466" y="64"/>
                    <a:pt x="366"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7" name="Google Shape;10137;p59"/>
            <p:cNvSpPr/>
            <p:nvPr/>
          </p:nvSpPr>
          <p:spPr>
            <a:xfrm>
              <a:off x="3027200" y="1134175"/>
              <a:ext cx="589475" cy="6525"/>
            </a:xfrm>
            <a:custGeom>
              <a:avLst/>
              <a:gdLst/>
              <a:ahLst/>
              <a:cxnLst/>
              <a:rect l="l" t="t" r="r" b="b"/>
              <a:pathLst>
                <a:path w="23579" h="261" extrusionOk="0">
                  <a:moveTo>
                    <a:pt x="10659" y="1"/>
                  </a:moveTo>
                  <a:cubicBezTo>
                    <a:pt x="9072" y="1"/>
                    <a:pt x="7485" y="19"/>
                    <a:pt x="5898" y="30"/>
                  </a:cubicBezTo>
                  <a:lnTo>
                    <a:pt x="2943" y="67"/>
                  </a:lnTo>
                  <a:cubicBezTo>
                    <a:pt x="1962" y="92"/>
                    <a:pt x="982" y="105"/>
                    <a:pt x="1" y="130"/>
                  </a:cubicBezTo>
                  <a:cubicBezTo>
                    <a:pt x="982" y="155"/>
                    <a:pt x="1962" y="168"/>
                    <a:pt x="2943" y="193"/>
                  </a:cubicBezTo>
                  <a:lnTo>
                    <a:pt x="5898" y="231"/>
                  </a:lnTo>
                  <a:cubicBezTo>
                    <a:pt x="7860" y="256"/>
                    <a:pt x="9822" y="243"/>
                    <a:pt x="11783" y="256"/>
                  </a:cubicBezTo>
                  <a:cubicBezTo>
                    <a:pt x="12312" y="259"/>
                    <a:pt x="12840" y="261"/>
                    <a:pt x="13368" y="261"/>
                  </a:cubicBezTo>
                  <a:cubicBezTo>
                    <a:pt x="14809" y="261"/>
                    <a:pt x="16245" y="249"/>
                    <a:pt x="17681" y="231"/>
                  </a:cubicBezTo>
                  <a:lnTo>
                    <a:pt x="20623" y="193"/>
                  </a:lnTo>
                  <a:cubicBezTo>
                    <a:pt x="21604" y="168"/>
                    <a:pt x="22598" y="155"/>
                    <a:pt x="23578" y="130"/>
                  </a:cubicBezTo>
                  <a:cubicBezTo>
                    <a:pt x="22598" y="105"/>
                    <a:pt x="21604" y="92"/>
                    <a:pt x="20623" y="67"/>
                  </a:cubicBezTo>
                  <a:lnTo>
                    <a:pt x="17681" y="42"/>
                  </a:lnTo>
                  <a:cubicBezTo>
                    <a:pt x="15719" y="17"/>
                    <a:pt x="13745" y="17"/>
                    <a:pt x="11783" y="4"/>
                  </a:cubicBezTo>
                  <a:cubicBezTo>
                    <a:pt x="11409" y="2"/>
                    <a:pt x="11034" y="1"/>
                    <a:pt x="10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8" name="Google Shape;10138;p59"/>
            <p:cNvSpPr/>
            <p:nvPr/>
          </p:nvSpPr>
          <p:spPr>
            <a:xfrm>
              <a:off x="3047000" y="1093275"/>
              <a:ext cx="569350" cy="6250"/>
            </a:xfrm>
            <a:custGeom>
              <a:avLst/>
              <a:gdLst/>
              <a:ahLst/>
              <a:cxnLst/>
              <a:rect l="l" t="t" r="r" b="b"/>
              <a:pathLst>
                <a:path w="22774" h="250" extrusionOk="0">
                  <a:moveTo>
                    <a:pt x="9867" y="1"/>
                  </a:moveTo>
                  <a:cubicBezTo>
                    <a:pt x="8477" y="1"/>
                    <a:pt x="7087" y="12"/>
                    <a:pt x="5697" y="31"/>
                  </a:cubicBezTo>
                  <a:lnTo>
                    <a:pt x="2843" y="69"/>
                  </a:lnTo>
                  <a:cubicBezTo>
                    <a:pt x="1900" y="81"/>
                    <a:pt x="944" y="94"/>
                    <a:pt x="1" y="131"/>
                  </a:cubicBezTo>
                  <a:cubicBezTo>
                    <a:pt x="944" y="157"/>
                    <a:pt x="1900" y="169"/>
                    <a:pt x="2843" y="182"/>
                  </a:cubicBezTo>
                  <a:lnTo>
                    <a:pt x="5697" y="219"/>
                  </a:lnTo>
                  <a:cubicBezTo>
                    <a:pt x="7596" y="245"/>
                    <a:pt x="9495" y="245"/>
                    <a:pt x="11394" y="245"/>
                  </a:cubicBezTo>
                  <a:cubicBezTo>
                    <a:pt x="11899" y="248"/>
                    <a:pt x="12405" y="250"/>
                    <a:pt x="12912" y="250"/>
                  </a:cubicBezTo>
                  <a:cubicBezTo>
                    <a:pt x="14298" y="250"/>
                    <a:pt x="15688" y="238"/>
                    <a:pt x="17078" y="219"/>
                  </a:cubicBezTo>
                  <a:lnTo>
                    <a:pt x="19932" y="182"/>
                  </a:lnTo>
                  <a:cubicBezTo>
                    <a:pt x="20875" y="169"/>
                    <a:pt x="21831" y="157"/>
                    <a:pt x="22774" y="131"/>
                  </a:cubicBezTo>
                  <a:cubicBezTo>
                    <a:pt x="21831" y="94"/>
                    <a:pt x="20875" y="81"/>
                    <a:pt x="19932" y="69"/>
                  </a:cubicBezTo>
                  <a:lnTo>
                    <a:pt x="17078" y="31"/>
                  </a:lnTo>
                  <a:cubicBezTo>
                    <a:pt x="15179" y="6"/>
                    <a:pt x="13280" y="18"/>
                    <a:pt x="11394" y="6"/>
                  </a:cubicBezTo>
                  <a:cubicBezTo>
                    <a:pt x="10885" y="2"/>
                    <a:pt x="10376" y="1"/>
                    <a:pt x="98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9" name="Google Shape;10139;p59"/>
            <p:cNvSpPr/>
            <p:nvPr/>
          </p:nvSpPr>
          <p:spPr>
            <a:xfrm>
              <a:off x="3047000" y="1057800"/>
              <a:ext cx="569350" cy="6475"/>
            </a:xfrm>
            <a:custGeom>
              <a:avLst/>
              <a:gdLst/>
              <a:ahLst/>
              <a:cxnLst/>
              <a:rect l="l" t="t" r="r" b="b"/>
              <a:pathLst>
                <a:path w="22774" h="259" extrusionOk="0">
                  <a:moveTo>
                    <a:pt x="10299" y="0"/>
                  </a:moveTo>
                  <a:cubicBezTo>
                    <a:pt x="8770" y="0"/>
                    <a:pt x="7233" y="19"/>
                    <a:pt x="5697" y="29"/>
                  </a:cubicBezTo>
                  <a:lnTo>
                    <a:pt x="2843" y="67"/>
                  </a:lnTo>
                  <a:cubicBezTo>
                    <a:pt x="1900" y="92"/>
                    <a:pt x="944" y="104"/>
                    <a:pt x="1" y="130"/>
                  </a:cubicBezTo>
                  <a:cubicBezTo>
                    <a:pt x="944" y="155"/>
                    <a:pt x="1900" y="167"/>
                    <a:pt x="2843" y="192"/>
                  </a:cubicBezTo>
                  <a:lnTo>
                    <a:pt x="5697" y="230"/>
                  </a:lnTo>
                  <a:cubicBezTo>
                    <a:pt x="7596" y="243"/>
                    <a:pt x="9495" y="243"/>
                    <a:pt x="11381" y="255"/>
                  </a:cubicBezTo>
                  <a:cubicBezTo>
                    <a:pt x="11744" y="258"/>
                    <a:pt x="12106" y="259"/>
                    <a:pt x="12469" y="259"/>
                  </a:cubicBezTo>
                  <a:cubicBezTo>
                    <a:pt x="14005" y="259"/>
                    <a:pt x="15541" y="240"/>
                    <a:pt x="17078" y="230"/>
                  </a:cubicBezTo>
                  <a:lnTo>
                    <a:pt x="19932" y="192"/>
                  </a:lnTo>
                  <a:cubicBezTo>
                    <a:pt x="20875" y="167"/>
                    <a:pt x="21818" y="155"/>
                    <a:pt x="22774" y="130"/>
                  </a:cubicBezTo>
                  <a:cubicBezTo>
                    <a:pt x="21831" y="104"/>
                    <a:pt x="20875" y="92"/>
                    <a:pt x="19932" y="67"/>
                  </a:cubicBezTo>
                  <a:lnTo>
                    <a:pt x="17078" y="29"/>
                  </a:lnTo>
                  <a:cubicBezTo>
                    <a:pt x="15179" y="16"/>
                    <a:pt x="13280" y="16"/>
                    <a:pt x="11381" y="4"/>
                  </a:cubicBezTo>
                  <a:cubicBezTo>
                    <a:pt x="11021" y="1"/>
                    <a:pt x="10660" y="0"/>
                    <a:pt x="102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0" name="Google Shape;10140;p59"/>
            <p:cNvSpPr/>
            <p:nvPr/>
          </p:nvSpPr>
          <p:spPr>
            <a:xfrm>
              <a:off x="3315175" y="568100"/>
              <a:ext cx="376625" cy="643850"/>
            </a:xfrm>
            <a:custGeom>
              <a:avLst/>
              <a:gdLst/>
              <a:ahLst/>
              <a:cxnLst/>
              <a:rect l="l" t="t" r="r" b="b"/>
              <a:pathLst>
                <a:path w="15065" h="25754" extrusionOk="0">
                  <a:moveTo>
                    <a:pt x="15065" y="0"/>
                  </a:moveTo>
                  <a:cubicBezTo>
                    <a:pt x="14285" y="1006"/>
                    <a:pt x="13644" y="2113"/>
                    <a:pt x="13154" y="3282"/>
                  </a:cubicBezTo>
                  <a:cubicBezTo>
                    <a:pt x="12651" y="4464"/>
                    <a:pt x="12236" y="5659"/>
                    <a:pt x="11783" y="6841"/>
                  </a:cubicBezTo>
                  <a:cubicBezTo>
                    <a:pt x="10928" y="9230"/>
                    <a:pt x="9909" y="11569"/>
                    <a:pt x="8752" y="13833"/>
                  </a:cubicBezTo>
                  <a:cubicBezTo>
                    <a:pt x="8476" y="14411"/>
                    <a:pt x="8161" y="14964"/>
                    <a:pt x="7860" y="15518"/>
                  </a:cubicBezTo>
                  <a:cubicBezTo>
                    <a:pt x="7558" y="16083"/>
                    <a:pt x="7231" y="16624"/>
                    <a:pt x="6891" y="17165"/>
                  </a:cubicBezTo>
                  <a:cubicBezTo>
                    <a:pt x="6225" y="18234"/>
                    <a:pt x="5521" y="19277"/>
                    <a:pt x="4779" y="20271"/>
                  </a:cubicBezTo>
                  <a:cubicBezTo>
                    <a:pt x="4024" y="21277"/>
                    <a:pt x="3257" y="22232"/>
                    <a:pt x="2465" y="23150"/>
                  </a:cubicBezTo>
                  <a:cubicBezTo>
                    <a:pt x="1660" y="24068"/>
                    <a:pt x="843" y="24936"/>
                    <a:pt x="0" y="25753"/>
                  </a:cubicBezTo>
                  <a:cubicBezTo>
                    <a:pt x="1773" y="24106"/>
                    <a:pt x="3383" y="22295"/>
                    <a:pt x="4842" y="20359"/>
                  </a:cubicBezTo>
                  <a:cubicBezTo>
                    <a:pt x="5596" y="19365"/>
                    <a:pt x="6300" y="18322"/>
                    <a:pt x="6979" y="17240"/>
                  </a:cubicBezTo>
                  <a:cubicBezTo>
                    <a:pt x="7331" y="16700"/>
                    <a:pt x="7646" y="16146"/>
                    <a:pt x="7973" y="15593"/>
                  </a:cubicBezTo>
                  <a:cubicBezTo>
                    <a:pt x="8287" y="15027"/>
                    <a:pt x="8589" y="14474"/>
                    <a:pt x="8878" y="13895"/>
                  </a:cubicBezTo>
                  <a:cubicBezTo>
                    <a:pt x="10035" y="11619"/>
                    <a:pt x="11041" y="9268"/>
                    <a:pt x="11896" y="6866"/>
                  </a:cubicBezTo>
                  <a:cubicBezTo>
                    <a:pt x="12324" y="5671"/>
                    <a:pt x="12726" y="4477"/>
                    <a:pt x="13216" y="3307"/>
                  </a:cubicBezTo>
                  <a:cubicBezTo>
                    <a:pt x="13694" y="2125"/>
                    <a:pt x="14310" y="1019"/>
                    <a:pt x="150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1" name="Google Shape;10141;p59"/>
            <p:cNvSpPr/>
            <p:nvPr/>
          </p:nvSpPr>
          <p:spPr>
            <a:xfrm>
              <a:off x="3401625" y="478900"/>
              <a:ext cx="376000" cy="628675"/>
            </a:xfrm>
            <a:custGeom>
              <a:avLst/>
              <a:gdLst/>
              <a:ahLst/>
              <a:cxnLst/>
              <a:rect l="l" t="t" r="r" b="b"/>
              <a:pathLst>
                <a:path w="15040" h="25147" extrusionOk="0">
                  <a:moveTo>
                    <a:pt x="13782" y="1959"/>
                  </a:moveTo>
                  <a:lnTo>
                    <a:pt x="13619" y="2147"/>
                  </a:lnTo>
                  <a:cubicBezTo>
                    <a:pt x="13518" y="2260"/>
                    <a:pt x="13380" y="2437"/>
                    <a:pt x="13216" y="2638"/>
                  </a:cubicBezTo>
                  <a:cubicBezTo>
                    <a:pt x="13040" y="2852"/>
                    <a:pt x="12839" y="3090"/>
                    <a:pt x="12638" y="3342"/>
                  </a:cubicBezTo>
                  <a:lnTo>
                    <a:pt x="12651" y="3342"/>
                  </a:lnTo>
                  <a:cubicBezTo>
                    <a:pt x="12437" y="3606"/>
                    <a:pt x="12223" y="3895"/>
                    <a:pt x="12022" y="4184"/>
                  </a:cubicBezTo>
                  <a:cubicBezTo>
                    <a:pt x="11808" y="4474"/>
                    <a:pt x="11594" y="4763"/>
                    <a:pt x="11406" y="5052"/>
                  </a:cubicBezTo>
                  <a:cubicBezTo>
                    <a:pt x="11217" y="5341"/>
                    <a:pt x="11041" y="5593"/>
                    <a:pt x="10903" y="5832"/>
                  </a:cubicBezTo>
                  <a:cubicBezTo>
                    <a:pt x="10752" y="6083"/>
                    <a:pt x="10626" y="6259"/>
                    <a:pt x="10551" y="6398"/>
                  </a:cubicBezTo>
                  <a:lnTo>
                    <a:pt x="10412" y="6611"/>
                  </a:lnTo>
                  <a:lnTo>
                    <a:pt x="10513" y="6385"/>
                  </a:lnTo>
                  <a:cubicBezTo>
                    <a:pt x="10588" y="6234"/>
                    <a:pt x="10689" y="6033"/>
                    <a:pt x="10827" y="5781"/>
                  </a:cubicBezTo>
                  <a:cubicBezTo>
                    <a:pt x="10966" y="5543"/>
                    <a:pt x="11129" y="5266"/>
                    <a:pt x="11318" y="4977"/>
                  </a:cubicBezTo>
                  <a:cubicBezTo>
                    <a:pt x="11506" y="4687"/>
                    <a:pt x="11707" y="4373"/>
                    <a:pt x="11921" y="4084"/>
                  </a:cubicBezTo>
                  <a:cubicBezTo>
                    <a:pt x="12135" y="3782"/>
                    <a:pt x="12361" y="3505"/>
                    <a:pt x="12575" y="3241"/>
                  </a:cubicBezTo>
                  <a:cubicBezTo>
                    <a:pt x="12789" y="2990"/>
                    <a:pt x="12990" y="2763"/>
                    <a:pt x="13166" y="2562"/>
                  </a:cubicBezTo>
                  <a:cubicBezTo>
                    <a:pt x="13355" y="2374"/>
                    <a:pt x="13506" y="2223"/>
                    <a:pt x="13606" y="2122"/>
                  </a:cubicBezTo>
                  <a:lnTo>
                    <a:pt x="13782" y="1959"/>
                  </a:lnTo>
                  <a:close/>
                  <a:moveTo>
                    <a:pt x="10048" y="4184"/>
                  </a:moveTo>
                  <a:lnTo>
                    <a:pt x="10010" y="4310"/>
                  </a:lnTo>
                  <a:lnTo>
                    <a:pt x="9909" y="4650"/>
                  </a:lnTo>
                  <a:cubicBezTo>
                    <a:pt x="9859" y="4788"/>
                    <a:pt x="9821" y="4939"/>
                    <a:pt x="9758" y="5115"/>
                  </a:cubicBezTo>
                  <a:cubicBezTo>
                    <a:pt x="9708" y="5291"/>
                    <a:pt x="9658" y="5467"/>
                    <a:pt x="9607" y="5643"/>
                  </a:cubicBezTo>
                  <a:cubicBezTo>
                    <a:pt x="9557" y="5832"/>
                    <a:pt x="9494" y="6008"/>
                    <a:pt x="9444" y="6184"/>
                  </a:cubicBezTo>
                  <a:cubicBezTo>
                    <a:pt x="9406" y="6347"/>
                    <a:pt x="9356" y="6511"/>
                    <a:pt x="9318" y="6649"/>
                  </a:cubicBezTo>
                  <a:lnTo>
                    <a:pt x="9218" y="6989"/>
                  </a:lnTo>
                  <a:lnTo>
                    <a:pt x="9180" y="7114"/>
                  </a:lnTo>
                  <a:lnTo>
                    <a:pt x="9193" y="6989"/>
                  </a:lnTo>
                  <a:cubicBezTo>
                    <a:pt x="9193" y="6913"/>
                    <a:pt x="9205" y="6800"/>
                    <a:pt x="9230" y="6662"/>
                  </a:cubicBezTo>
                  <a:cubicBezTo>
                    <a:pt x="9255" y="6523"/>
                    <a:pt x="9281" y="6360"/>
                    <a:pt x="9331" y="6184"/>
                  </a:cubicBezTo>
                  <a:cubicBezTo>
                    <a:pt x="9369" y="6008"/>
                    <a:pt x="9419" y="5832"/>
                    <a:pt x="9469" y="5643"/>
                  </a:cubicBezTo>
                  <a:cubicBezTo>
                    <a:pt x="9519" y="5467"/>
                    <a:pt x="9582" y="5278"/>
                    <a:pt x="9645" y="5102"/>
                  </a:cubicBezTo>
                  <a:cubicBezTo>
                    <a:pt x="9708" y="4939"/>
                    <a:pt x="9784" y="4775"/>
                    <a:pt x="9834" y="4637"/>
                  </a:cubicBezTo>
                  <a:cubicBezTo>
                    <a:pt x="9897" y="4499"/>
                    <a:pt x="9947" y="4386"/>
                    <a:pt x="9997" y="4310"/>
                  </a:cubicBezTo>
                  <a:lnTo>
                    <a:pt x="10048" y="4184"/>
                  </a:lnTo>
                  <a:close/>
                  <a:moveTo>
                    <a:pt x="8086" y="4700"/>
                  </a:moveTo>
                  <a:lnTo>
                    <a:pt x="8061" y="4763"/>
                  </a:lnTo>
                  <a:cubicBezTo>
                    <a:pt x="8036" y="4813"/>
                    <a:pt x="7998" y="4863"/>
                    <a:pt x="7973" y="4951"/>
                  </a:cubicBezTo>
                  <a:cubicBezTo>
                    <a:pt x="7860" y="5165"/>
                    <a:pt x="7784" y="5379"/>
                    <a:pt x="7721" y="5605"/>
                  </a:cubicBezTo>
                  <a:cubicBezTo>
                    <a:pt x="7633" y="5895"/>
                    <a:pt x="7583" y="6196"/>
                    <a:pt x="7570" y="6498"/>
                  </a:cubicBezTo>
                  <a:cubicBezTo>
                    <a:pt x="7545" y="6787"/>
                    <a:pt x="7570" y="7089"/>
                    <a:pt x="7658" y="7378"/>
                  </a:cubicBezTo>
                  <a:cubicBezTo>
                    <a:pt x="7734" y="7642"/>
                    <a:pt x="7834" y="7907"/>
                    <a:pt x="7948" y="8171"/>
                  </a:cubicBezTo>
                  <a:cubicBezTo>
                    <a:pt x="8036" y="8410"/>
                    <a:pt x="8111" y="8661"/>
                    <a:pt x="8161" y="8925"/>
                  </a:cubicBezTo>
                  <a:cubicBezTo>
                    <a:pt x="8187" y="9126"/>
                    <a:pt x="8199" y="9340"/>
                    <a:pt x="8187" y="9554"/>
                  </a:cubicBezTo>
                  <a:lnTo>
                    <a:pt x="8174" y="9554"/>
                  </a:lnTo>
                  <a:cubicBezTo>
                    <a:pt x="8161" y="9642"/>
                    <a:pt x="8149" y="9730"/>
                    <a:pt x="8124" y="9818"/>
                  </a:cubicBezTo>
                  <a:cubicBezTo>
                    <a:pt x="8136" y="9742"/>
                    <a:pt x="8124" y="9667"/>
                    <a:pt x="8124" y="9579"/>
                  </a:cubicBezTo>
                  <a:cubicBezTo>
                    <a:pt x="8099" y="9403"/>
                    <a:pt x="8061" y="9227"/>
                    <a:pt x="7998" y="9051"/>
                  </a:cubicBezTo>
                  <a:cubicBezTo>
                    <a:pt x="7922" y="8825"/>
                    <a:pt x="7822" y="8611"/>
                    <a:pt x="7709" y="8410"/>
                  </a:cubicBezTo>
                  <a:cubicBezTo>
                    <a:pt x="7570" y="8158"/>
                    <a:pt x="7470" y="7894"/>
                    <a:pt x="7369" y="7630"/>
                  </a:cubicBezTo>
                  <a:cubicBezTo>
                    <a:pt x="7294" y="7278"/>
                    <a:pt x="7269" y="6926"/>
                    <a:pt x="7306" y="6586"/>
                  </a:cubicBezTo>
                  <a:cubicBezTo>
                    <a:pt x="7357" y="6234"/>
                    <a:pt x="7445" y="5895"/>
                    <a:pt x="7570" y="5580"/>
                  </a:cubicBezTo>
                  <a:cubicBezTo>
                    <a:pt x="7671" y="5341"/>
                    <a:pt x="7784" y="5128"/>
                    <a:pt x="7922" y="4914"/>
                  </a:cubicBezTo>
                  <a:cubicBezTo>
                    <a:pt x="7973" y="4838"/>
                    <a:pt x="8023" y="4788"/>
                    <a:pt x="8048" y="4750"/>
                  </a:cubicBezTo>
                  <a:lnTo>
                    <a:pt x="8086" y="4700"/>
                  </a:lnTo>
                  <a:close/>
                  <a:moveTo>
                    <a:pt x="6137" y="9931"/>
                  </a:moveTo>
                  <a:lnTo>
                    <a:pt x="6175" y="10120"/>
                  </a:lnTo>
                  <a:cubicBezTo>
                    <a:pt x="6200" y="10245"/>
                    <a:pt x="6237" y="10422"/>
                    <a:pt x="6263" y="10648"/>
                  </a:cubicBezTo>
                  <a:cubicBezTo>
                    <a:pt x="6288" y="10874"/>
                    <a:pt x="6313" y="11138"/>
                    <a:pt x="6313" y="11440"/>
                  </a:cubicBezTo>
                  <a:cubicBezTo>
                    <a:pt x="6325" y="11729"/>
                    <a:pt x="6313" y="12069"/>
                    <a:pt x="6300" y="12396"/>
                  </a:cubicBezTo>
                  <a:cubicBezTo>
                    <a:pt x="6275" y="12710"/>
                    <a:pt x="6225" y="13062"/>
                    <a:pt x="6175" y="13377"/>
                  </a:cubicBezTo>
                  <a:cubicBezTo>
                    <a:pt x="6137" y="13704"/>
                    <a:pt x="6061" y="14005"/>
                    <a:pt x="6011" y="14269"/>
                  </a:cubicBezTo>
                  <a:cubicBezTo>
                    <a:pt x="5948" y="14521"/>
                    <a:pt x="5885" y="14747"/>
                    <a:pt x="5848" y="14898"/>
                  </a:cubicBezTo>
                  <a:lnTo>
                    <a:pt x="5835" y="14898"/>
                  </a:lnTo>
                  <a:lnTo>
                    <a:pt x="5760" y="15137"/>
                  </a:lnTo>
                  <a:lnTo>
                    <a:pt x="5810" y="14898"/>
                  </a:lnTo>
                  <a:cubicBezTo>
                    <a:pt x="5848" y="14747"/>
                    <a:pt x="5885" y="14533"/>
                    <a:pt x="5923" y="14282"/>
                  </a:cubicBezTo>
                  <a:cubicBezTo>
                    <a:pt x="5973" y="14030"/>
                    <a:pt x="6011" y="13741"/>
                    <a:pt x="6049" y="13427"/>
                  </a:cubicBezTo>
                  <a:cubicBezTo>
                    <a:pt x="6099" y="13113"/>
                    <a:pt x="6124" y="12786"/>
                    <a:pt x="6149" y="12459"/>
                  </a:cubicBezTo>
                  <a:cubicBezTo>
                    <a:pt x="6162" y="12132"/>
                    <a:pt x="6187" y="11805"/>
                    <a:pt x="6187" y="11516"/>
                  </a:cubicBezTo>
                  <a:cubicBezTo>
                    <a:pt x="6187" y="11214"/>
                    <a:pt x="6187" y="10937"/>
                    <a:pt x="6175" y="10711"/>
                  </a:cubicBezTo>
                  <a:cubicBezTo>
                    <a:pt x="6162" y="10472"/>
                    <a:pt x="6162" y="10271"/>
                    <a:pt x="6149" y="10145"/>
                  </a:cubicBezTo>
                  <a:lnTo>
                    <a:pt x="6137" y="9931"/>
                  </a:lnTo>
                  <a:close/>
                  <a:moveTo>
                    <a:pt x="12122" y="8020"/>
                  </a:moveTo>
                  <a:lnTo>
                    <a:pt x="11896" y="8309"/>
                  </a:lnTo>
                  <a:cubicBezTo>
                    <a:pt x="11821" y="8410"/>
                    <a:pt x="11733" y="8523"/>
                    <a:pt x="11632" y="8661"/>
                  </a:cubicBezTo>
                  <a:cubicBezTo>
                    <a:pt x="11531" y="8799"/>
                    <a:pt x="11431" y="8950"/>
                    <a:pt x="11318" y="9126"/>
                  </a:cubicBezTo>
                  <a:cubicBezTo>
                    <a:pt x="11079" y="9453"/>
                    <a:pt x="10827" y="9868"/>
                    <a:pt x="10563" y="10308"/>
                  </a:cubicBezTo>
                  <a:cubicBezTo>
                    <a:pt x="10287" y="10761"/>
                    <a:pt x="10010" y="11239"/>
                    <a:pt x="9721" y="11717"/>
                  </a:cubicBezTo>
                  <a:cubicBezTo>
                    <a:pt x="9431" y="12207"/>
                    <a:pt x="9130" y="12672"/>
                    <a:pt x="8840" y="13113"/>
                  </a:cubicBezTo>
                  <a:cubicBezTo>
                    <a:pt x="8551" y="13553"/>
                    <a:pt x="8249" y="13942"/>
                    <a:pt x="7985" y="14257"/>
                  </a:cubicBezTo>
                  <a:cubicBezTo>
                    <a:pt x="7860" y="14408"/>
                    <a:pt x="7734" y="14546"/>
                    <a:pt x="7621" y="14659"/>
                  </a:cubicBezTo>
                  <a:lnTo>
                    <a:pt x="7457" y="14835"/>
                  </a:lnTo>
                  <a:lnTo>
                    <a:pt x="7331" y="14961"/>
                  </a:lnTo>
                  <a:lnTo>
                    <a:pt x="7067" y="15200"/>
                  </a:lnTo>
                  <a:lnTo>
                    <a:pt x="7306" y="14911"/>
                  </a:lnTo>
                  <a:lnTo>
                    <a:pt x="7419" y="14772"/>
                  </a:lnTo>
                  <a:lnTo>
                    <a:pt x="7558" y="14584"/>
                  </a:lnTo>
                  <a:cubicBezTo>
                    <a:pt x="7658" y="14445"/>
                    <a:pt x="7772" y="14295"/>
                    <a:pt x="7885" y="14131"/>
                  </a:cubicBezTo>
                  <a:cubicBezTo>
                    <a:pt x="8136" y="13804"/>
                    <a:pt x="8388" y="13402"/>
                    <a:pt x="8664" y="12962"/>
                  </a:cubicBezTo>
                  <a:cubicBezTo>
                    <a:pt x="8928" y="12522"/>
                    <a:pt x="9218" y="12044"/>
                    <a:pt x="9507" y="11553"/>
                  </a:cubicBezTo>
                  <a:cubicBezTo>
                    <a:pt x="9784" y="11075"/>
                    <a:pt x="10098" y="10610"/>
                    <a:pt x="10375" y="10157"/>
                  </a:cubicBezTo>
                  <a:cubicBezTo>
                    <a:pt x="10664" y="9717"/>
                    <a:pt x="10953" y="9328"/>
                    <a:pt x="11217" y="9001"/>
                  </a:cubicBezTo>
                  <a:cubicBezTo>
                    <a:pt x="11343" y="8850"/>
                    <a:pt x="11469" y="8699"/>
                    <a:pt x="11582" y="8586"/>
                  </a:cubicBezTo>
                  <a:cubicBezTo>
                    <a:pt x="11682" y="8460"/>
                    <a:pt x="11783" y="8347"/>
                    <a:pt x="11858" y="8271"/>
                  </a:cubicBezTo>
                  <a:lnTo>
                    <a:pt x="12122" y="8020"/>
                  </a:lnTo>
                  <a:close/>
                  <a:moveTo>
                    <a:pt x="10978" y="12459"/>
                  </a:moveTo>
                  <a:lnTo>
                    <a:pt x="10852" y="12635"/>
                  </a:lnTo>
                  <a:cubicBezTo>
                    <a:pt x="10777" y="12748"/>
                    <a:pt x="10664" y="12911"/>
                    <a:pt x="10525" y="13100"/>
                  </a:cubicBezTo>
                  <a:cubicBezTo>
                    <a:pt x="10375" y="13276"/>
                    <a:pt x="10211" y="13502"/>
                    <a:pt x="10035" y="13729"/>
                  </a:cubicBezTo>
                  <a:cubicBezTo>
                    <a:pt x="9859" y="13955"/>
                    <a:pt x="9658" y="14181"/>
                    <a:pt x="9457" y="14420"/>
                  </a:cubicBezTo>
                  <a:cubicBezTo>
                    <a:pt x="9268" y="14647"/>
                    <a:pt x="9054" y="14860"/>
                    <a:pt x="8866" y="15074"/>
                  </a:cubicBezTo>
                  <a:cubicBezTo>
                    <a:pt x="8677" y="15275"/>
                    <a:pt x="8501" y="15464"/>
                    <a:pt x="8337" y="15615"/>
                  </a:cubicBezTo>
                  <a:cubicBezTo>
                    <a:pt x="8187" y="15778"/>
                    <a:pt x="8048" y="15892"/>
                    <a:pt x="7960" y="15980"/>
                  </a:cubicBezTo>
                  <a:lnTo>
                    <a:pt x="7809" y="16118"/>
                  </a:lnTo>
                  <a:lnTo>
                    <a:pt x="7948" y="15967"/>
                  </a:lnTo>
                  <a:lnTo>
                    <a:pt x="8300" y="15539"/>
                  </a:lnTo>
                  <a:lnTo>
                    <a:pt x="8815" y="14961"/>
                  </a:lnTo>
                  <a:cubicBezTo>
                    <a:pt x="9004" y="14747"/>
                    <a:pt x="9193" y="14521"/>
                    <a:pt x="9394" y="14295"/>
                  </a:cubicBezTo>
                  <a:cubicBezTo>
                    <a:pt x="9582" y="14056"/>
                    <a:pt x="9784" y="13842"/>
                    <a:pt x="9972" y="13628"/>
                  </a:cubicBezTo>
                  <a:lnTo>
                    <a:pt x="10475" y="13037"/>
                  </a:lnTo>
                  <a:lnTo>
                    <a:pt x="10840" y="12622"/>
                  </a:lnTo>
                  <a:lnTo>
                    <a:pt x="10978" y="12459"/>
                  </a:lnTo>
                  <a:close/>
                  <a:moveTo>
                    <a:pt x="9092" y="16344"/>
                  </a:moveTo>
                  <a:lnTo>
                    <a:pt x="8928" y="16558"/>
                  </a:lnTo>
                  <a:cubicBezTo>
                    <a:pt x="8815" y="16684"/>
                    <a:pt x="8652" y="16872"/>
                    <a:pt x="8463" y="17086"/>
                  </a:cubicBezTo>
                  <a:cubicBezTo>
                    <a:pt x="8275" y="17300"/>
                    <a:pt x="8036" y="17539"/>
                    <a:pt x="7784" y="17778"/>
                  </a:cubicBezTo>
                  <a:cubicBezTo>
                    <a:pt x="7533" y="18029"/>
                    <a:pt x="7256" y="18281"/>
                    <a:pt x="6979" y="18520"/>
                  </a:cubicBezTo>
                  <a:cubicBezTo>
                    <a:pt x="6703" y="18759"/>
                    <a:pt x="6426" y="18972"/>
                    <a:pt x="6162" y="19174"/>
                  </a:cubicBezTo>
                  <a:cubicBezTo>
                    <a:pt x="5885" y="19375"/>
                    <a:pt x="5646" y="19538"/>
                    <a:pt x="5433" y="19677"/>
                  </a:cubicBezTo>
                  <a:cubicBezTo>
                    <a:pt x="5219" y="19815"/>
                    <a:pt x="5030" y="19915"/>
                    <a:pt x="4905" y="19991"/>
                  </a:cubicBezTo>
                  <a:lnTo>
                    <a:pt x="4703" y="20092"/>
                  </a:lnTo>
                  <a:lnTo>
                    <a:pt x="4703" y="20092"/>
                  </a:lnTo>
                  <a:lnTo>
                    <a:pt x="4892" y="19915"/>
                  </a:lnTo>
                  <a:cubicBezTo>
                    <a:pt x="5018" y="19815"/>
                    <a:pt x="5194" y="19677"/>
                    <a:pt x="5395" y="19488"/>
                  </a:cubicBezTo>
                  <a:cubicBezTo>
                    <a:pt x="5596" y="19312"/>
                    <a:pt x="5835" y="19111"/>
                    <a:pt x="6099" y="18897"/>
                  </a:cubicBezTo>
                  <a:cubicBezTo>
                    <a:pt x="6351" y="18671"/>
                    <a:pt x="6640" y="18444"/>
                    <a:pt x="6904" y="18205"/>
                  </a:cubicBezTo>
                  <a:cubicBezTo>
                    <a:pt x="7181" y="17979"/>
                    <a:pt x="7445" y="17753"/>
                    <a:pt x="7696" y="17526"/>
                  </a:cubicBezTo>
                  <a:cubicBezTo>
                    <a:pt x="7960" y="17300"/>
                    <a:pt x="8199" y="17099"/>
                    <a:pt x="8400" y="16923"/>
                  </a:cubicBezTo>
                  <a:cubicBezTo>
                    <a:pt x="8601" y="16734"/>
                    <a:pt x="8778" y="16608"/>
                    <a:pt x="8903" y="16495"/>
                  </a:cubicBezTo>
                  <a:lnTo>
                    <a:pt x="9092" y="16344"/>
                  </a:lnTo>
                  <a:close/>
                  <a:moveTo>
                    <a:pt x="4276" y="13704"/>
                  </a:moveTo>
                  <a:lnTo>
                    <a:pt x="4276" y="13968"/>
                  </a:lnTo>
                  <a:cubicBezTo>
                    <a:pt x="4276" y="14207"/>
                    <a:pt x="4263" y="14445"/>
                    <a:pt x="4238" y="14684"/>
                  </a:cubicBezTo>
                  <a:cubicBezTo>
                    <a:pt x="4200" y="14986"/>
                    <a:pt x="4150" y="15338"/>
                    <a:pt x="4062" y="15728"/>
                  </a:cubicBezTo>
                  <a:cubicBezTo>
                    <a:pt x="3987" y="16118"/>
                    <a:pt x="3873" y="16533"/>
                    <a:pt x="3760" y="16948"/>
                  </a:cubicBezTo>
                  <a:cubicBezTo>
                    <a:pt x="3647" y="17363"/>
                    <a:pt x="3521" y="17778"/>
                    <a:pt x="3396" y="18168"/>
                  </a:cubicBezTo>
                  <a:cubicBezTo>
                    <a:pt x="3282" y="18545"/>
                    <a:pt x="3169" y="18909"/>
                    <a:pt x="3081" y="19224"/>
                  </a:cubicBezTo>
                  <a:cubicBezTo>
                    <a:pt x="3006" y="19526"/>
                    <a:pt x="2918" y="19790"/>
                    <a:pt x="2867" y="19966"/>
                  </a:cubicBezTo>
                  <a:lnTo>
                    <a:pt x="2792" y="20255"/>
                  </a:lnTo>
                  <a:lnTo>
                    <a:pt x="2855" y="19966"/>
                  </a:lnTo>
                  <a:cubicBezTo>
                    <a:pt x="2893" y="19790"/>
                    <a:pt x="2943" y="19538"/>
                    <a:pt x="3006" y="19224"/>
                  </a:cubicBezTo>
                  <a:cubicBezTo>
                    <a:pt x="3081" y="18909"/>
                    <a:pt x="3182" y="18545"/>
                    <a:pt x="3295" y="18168"/>
                  </a:cubicBezTo>
                  <a:cubicBezTo>
                    <a:pt x="3396" y="17778"/>
                    <a:pt x="3521" y="17363"/>
                    <a:pt x="3634" y="16948"/>
                  </a:cubicBezTo>
                  <a:cubicBezTo>
                    <a:pt x="3748" y="16533"/>
                    <a:pt x="3861" y="16130"/>
                    <a:pt x="3949" y="15741"/>
                  </a:cubicBezTo>
                  <a:cubicBezTo>
                    <a:pt x="4037" y="15363"/>
                    <a:pt x="4112" y="14999"/>
                    <a:pt x="4163" y="14697"/>
                  </a:cubicBezTo>
                  <a:cubicBezTo>
                    <a:pt x="4213" y="14395"/>
                    <a:pt x="4238" y="14144"/>
                    <a:pt x="4251" y="13980"/>
                  </a:cubicBezTo>
                  <a:cubicBezTo>
                    <a:pt x="4276" y="13804"/>
                    <a:pt x="4276" y="13704"/>
                    <a:pt x="4276" y="13704"/>
                  </a:cubicBezTo>
                  <a:close/>
                  <a:moveTo>
                    <a:pt x="6376" y="19827"/>
                  </a:moveTo>
                  <a:lnTo>
                    <a:pt x="6212" y="20054"/>
                  </a:lnTo>
                  <a:cubicBezTo>
                    <a:pt x="6112" y="20192"/>
                    <a:pt x="5961" y="20393"/>
                    <a:pt x="5772" y="20620"/>
                  </a:cubicBezTo>
                  <a:cubicBezTo>
                    <a:pt x="5584" y="20846"/>
                    <a:pt x="5357" y="21097"/>
                    <a:pt x="5093" y="21349"/>
                  </a:cubicBezTo>
                  <a:cubicBezTo>
                    <a:pt x="4842" y="21600"/>
                    <a:pt x="4565" y="21852"/>
                    <a:pt x="4288" y="22091"/>
                  </a:cubicBezTo>
                  <a:cubicBezTo>
                    <a:pt x="4012" y="22342"/>
                    <a:pt x="3722" y="22544"/>
                    <a:pt x="3446" y="22720"/>
                  </a:cubicBezTo>
                  <a:cubicBezTo>
                    <a:pt x="3182" y="22908"/>
                    <a:pt x="2918" y="23059"/>
                    <a:pt x="2704" y="23185"/>
                  </a:cubicBezTo>
                  <a:cubicBezTo>
                    <a:pt x="2490" y="23298"/>
                    <a:pt x="2302" y="23386"/>
                    <a:pt x="2176" y="23436"/>
                  </a:cubicBezTo>
                  <a:lnTo>
                    <a:pt x="1975" y="23524"/>
                  </a:lnTo>
                  <a:lnTo>
                    <a:pt x="2176" y="23411"/>
                  </a:lnTo>
                  <a:cubicBezTo>
                    <a:pt x="2302" y="23336"/>
                    <a:pt x="2478" y="23223"/>
                    <a:pt x="2704" y="23084"/>
                  </a:cubicBezTo>
                  <a:cubicBezTo>
                    <a:pt x="2918" y="22946"/>
                    <a:pt x="3157" y="22770"/>
                    <a:pt x="3421" y="22581"/>
                  </a:cubicBezTo>
                  <a:cubicBezTo>
                    <a:pt x="3685" y="22393"/>
                    <a:pt x="3974" y="22179"/>
                    <a:pt x="4251" y="21940"/>
                  </a:cubicBezTo>
                  <a:cubicBezTo>
                    <a:pt x="4527" y="21701"/>
                    <a:pt x="4804" y="21462"/>
                    <a:pt x="5055" y="21223"/>
                  </a:cubicBezTo>
                  <a:cubicBezTo>
                    <a:pt x="5307" y="20984"/>
                    <a:pt x="5533" y="20758"/>
                    <a:pt x="5734" y="20544"/>
                  </a:cubicBezTo>
                  <a:cubicBezTo>
                    <a:pt x="5923" y="20330"/>
                    <a:pt x="6087" y="20154"/>
                    <a:pt x="6200" y="20029"/>
                  </a:cubicBezTo>
                  <a:lnTo>
                    <a:pt x="6376" y="19827"/>
                  </a:lnTo>
                  <a:close/>
                  <a:moveTo>
                    <a:pt x="1195" y="21186"/>
                  </a:moveTo>
                  <a:lnTo>
                    <a:pt x="1182" y="21311"/>
                  </a:lnTo>
                  <a:lnTo>
                    <a:pt x="1119" y="21626"/>
                  </a:lnTo>
                  <a:cubicBezTo>
                    <a:pt x="1082" y="21751"/>
                    <a:pt x="1057" y="21890"/>
                    <a:pt x="1019" y="22053"/>
                  </a:cubicBezTo>
                  <a:cubicBezTo>
                    <a:pt x="981" y="22204"/>
                    <a:pt x="956" y="22380"/>
                    <a:pt x="918" y="22544"/>
                  </a:cubicBezTo>
                  <a:cubicBezTo>
                    <a:pt x="893" y="22707"/>
                    <a:pt x="855" y="22883"/>
                    <a:pt x="818" y="23034"/>
                  </a:cubicBezTo>
                  <a:lnTo>
                    <a:pt x="730" y="23462"/>
                  </a:lnTo>
                  <a:lnTo>
                    <a:pt x="667" y="23776"/>
                  </a:lnTo>
                  <a:lnTo>
                    <a:pt x="642" y="23902"/>
                  </a:lnTo>
                  <a:lnTo>
                    <a:pt x="642" y="23776"/>
                  </a:lnTo>
                  <a:cubicBezTo>
                    <a:pt x="642" y="23700"/>
                    <a:pt x="642" y="23600"/>
                    <a:pt x="654" y="23487"/>
                  </a:cubicBezTo>
                  <a:cubicBezTo>
                    <a:pt x="654" y="23361"/>
                    <a:pt x="667" y="23210"/>
                    <a:pt x="692" y="23059"/>
                  </a:cubicBezTo>
                  <a:cubicBezTo>
                    <a:pt x="717" y="22896"/>
                    <a:pt x="742" y="22732"/>
                    <a:pt x="780" y="22556"/>
                  </a:cubicBezTo>
                  <a:cubicBezTo>
                    <a:pt x="805" y="22393"/>
                    <a:pt x="855" y="22217"/>
                    <a:pt x="893" y="22053"/>
                  </a:cubicBezTo>
                  <a:cubicBezTo>
                    <a:pt x="943" y="21902"/>
                    <a:pt x="994" y="21739"/>
                    <a:pt x="1031" y="21613"/>
                  </a:cubicBezTo>
                  <a:cubicBezTo>
                    <a:pt x="1082" y="21487"/>
                    <a:pt x="1119" y="21387"/>
                    <a:pt x="1145" y="21299"/>
                  </a:cubicBezTo>
                  <a:lnTo>
                    <a:pt x="1195" y="21186"/>
                  </a:lnTo>
                  <a:close/>
                  <a:moveTo>
                    <a:pt x="14245" y="1"/>
                  </a:moveTo>
                  <a:cubicBezTo>
                    <a:pt x="13727" y="1"/>
                    <a:pt x="12999" y="764"/>
                    <a:pt x="11884" y="1217"/>
                  </a:cubicBezTo>
                  <a:cubicBezTo>
                    <a:pt x="10576" y="1745"/>
                    <a:pt x="9104" y="5203"/>
                    <a:pt x="9104" y="5203"/>
                  </a:cubicBezTo>
                  <a:cubicBezTo>
                    <a:pt x="9104" y="5203"/>
                    <a:pt x="9369" y="3606"/>
                    <a:pt x="9947" y="2437"/>
                  </a:cubicBezTo>
                  <a:lnTo>
                    <a:pt x="9947" y="2437"/>
                  </a:lnTo>
                  <a:cubicBezTo>
                    <a:pt x="9947" y="2437"/>
                    <a:pt x="9117" y="2789"/>
                    <a:pt x="8237" y="3895"/>
                  </a:cubicBezTo>
                  <a:cubicBezTo>
                    <a:pt x="7357" y="4989"/>
                    <a:pt x="6388" y="6322"/>
                    <a:pt x="7331" y="8246"/>
                  </a:cubicBezTo>
                  <a:cubicBezTo>
                    <a:pt x="6690" y="7819"/>
                    <a:pt x="6363" y="7077"/>
                    <a:pt x="6489" y="6322"/>
                  </a:cubicBezTo>
                  <a:lnTo>
                    <a:pt x="6489" y="6322"/>
                  </a:lnTo>
                  <a:cubicBezTo>
                    <a:pt x="6489" y="6322"/>
                    <a:pt x="5910" y="7165"/>
                    <a:pt x="5257" y="8862"/>
                  </a:cubicBezTo>
                  <a:cubicBezTo>
                    <a:pt x="4615" y="10572"/>
                    <a:pt x="5797" y="11050"/>
                    <a:pt x="5445" y="13616"/>
                  </a:cubicBezTo>
                  <a:cubicBezTo>
                    <a:pt x="5445" y="13616"/>
                    <a:pt x="5156" y="11993"/>
                    <a:pt x="4666" y="11251"/>
                  </a:cubicBezTo>
                  <a:cubicBezTo>
                    <a:pt x="4188" y="12232"/>
                    <a:pt x="3848" y="13276"/>
                    <a:pt x="3660" y="14357"/>
                  </a:cubicBezTo>
                  <a:cubicBezTo>
                    <a:pt x="3396" y="15980"/>
                    <a:pt x="3081" y="18595"/>
                    <a:pt x="2125" y="20418"/>
                  </a:cubicBezTo>
                  <a:cubicBezTo>
                    <a:pt x="2125" y="20418"/>
                    <a:pt x="2704" y="18847"/>
                    <a:pt x="2603" y="17212"/>
                  </a:cubicBezTo>
                  <a:lnTo>
                    <a:pt x="2603" y="17212"/>
                  </a:lnTo>
                  <a:cubicBezTo>
                    <a:pt x="2603" y="17212"/>
                    <a:pt x="2226" y="18683"/>
                    <a:pt x="1622" y="19438"/>
                  </a:cubicBezTo>
                  <a:cubicBezTo>
                    <a:pt x="1019" y="20192"/>
                    <a:pt x="755" y="20645"/>
                    <a:pt x="415" y="22217"/>
                  </a:cubicBezTo>
                  <a:cubicBezTo>
                    <a:pt x="227" y="23047"/>
                    <a:pt x="76" y="24480"/>
                    <a:pt x="0" y="25147"/>
                  </a:cubicBezTo>
                  <a:cubicBezTo>
                    <a:pt x="302" y="24769"/>
                    <a:pt x="604" y="24392"/>
                    <a:pt x="893" y="24015"/>
                  </a:cubicBezTo>
                  <a:cubicBezTo>
                    <a:pt x="1648" y="23009"/>
                    <a:pt x="2377" y="21978"/>
                    <a:pt x="3056" y="20896"/>
                  </a:cubicBezTo>
                  <a:lnTo>
                    <a:pt x="3308" y="20494"/>
                  </a:lnTo>
                  <a:lnTo>
                    <a:pt x="3559" y="20079"/>
                  </a:lnTo>
                  <a:lnTo>
                    <a:pt x="4049" y="19262"/>
                  </a:lnTo>
                  <a:lnTo>
                    <a:pt x="4502" y="18419"/>
                  </a:lnTo>
                  <a:cubicBezTo>
                    <a:pt x="4666" y="18142"/>
                    <a:pt x="4816" y="17866"/>
                    <a:pt x="4955" y="17577"/>
                  </a:cubicBezTo>
                  <a:cubicBezTo>
                    <a:pt x="5558" y="16432"/>
                    <a:pt x="6112" y="15263"/>
                    <a:pt x="6627" y="14093"/>
                  </a:cubicBezTo>
                  <a:cubicBezTo>
                    <a:pt x="7155" y="12924"/>
                    <a:pt x="7608" y="11717"/>
                    <a:pt x="8061" y="10522"/>
                  </a:cubicBezTo>
                  <a:cubicBezTo>
                    <a:pt x="8513" y="9315"/>
                    <a:pt x="8941" y="8095"/>
                    <a:pt x="9457" y="6863"/>
                  </a:cubicBezTo>
                  <a:cubicBezTo>
                    <a:pt x="9721" y="6247"/>
                    <a:pt x="10022" y="5643"/>
                    <a:pt x="10362" y="5052"/>
                  </a:cubicBezTo>
                  <a:cubicBezTo>
                    <a:pt x="10689" y="4486"/>
                    <a:pt x="11079" y="3946"/>
                    <a:pt x="11519" y="3455"/>
                  </a:cubicBezTo>
                  <a:cubicBezTo>
                    <a:pt x="11561" y="3406"/>
                    <a:pt x="11607" y="3380"/>
                    <a:pt x="11646" y="3380"/>
                  </a:cubicBezTo>
                  <a:cubicBezTo>
                    <a:pt x="11677" y="3380"/>
                    <a:pt x="11703" y="3397"/>
                    <a:pt x="11720" y="3430"/>
                  </a:cubicBezTo>
                  <a:cubicBezTo>
                    <a:pt x="11745" y="3505"/>
                    <a:pt x="11733" y="3593"/>
                    <a:pt x="11682" y="3669"/>
                  </a:cubicBezTo>
                  <a:cubicBezTo>
                    <a:pt x="10991" y="4725"/>
                    <a:pt x="10412" y="5832"/>
                    <a:pt x="9922" y="6989"/>
                  </a:cubicBezTo>
                  <a:cubicBezTo>
                    <a:pt x="9444" y="8171"/>
                    <a:pt x="9029" y="9378"/>
                    <a:pt x="8576" y="10598"/>
                  </a:cubicBezTo>
                  <a:cubicBezTo>
                    <a:pt x="8136" y="11817"/>
                    <a:pt x="7671" y="13037"/>
                    <a:pt x="7143" y="14257"/>
                  </a:cubicBezTo>
                  <a:cubicBezTo>
                    <a:pt x="7017" y="14559"/>
                    <a:pt x="6879" y="14860"/>
                    <a:pt x="6753" y="15162"/>
                  </a:cubicBezTo>
                  <a:lnTo>
                    <a:pt x="6552" y="15615"/>
                  </a:lnTo>
                  <a:lnTo>
                    <a:pt x="6338" y="16055"/>
                  </a:lnTo>
                  <a:cubicBezTo>
                    <a:pt x="6187" y="16357"/>
                    <a:pt x="6061" y="16659"/>
                    <a:pt x="5910" y="16948"/>
                  </a:cubicBezTo>
                  <a:lnTo>
                    <a:pt x="5458" y="17841"/>
                  </a:lnTo>
                  <a:cubicBezTo>
                    <a:pt x="5307" y="18130"/>
                    <a:pt x="5156" y="18419"/>
                    <a:pt x="4993" y="18708"/>
                  </a:cubicBezTo>
                  <a:lnTo>
                    <a:pt x="4502" y="19589"/>
                  </a:lnTo>
                  <a:lnTo>
                    <a:pt x="4012" y="20444"/>
                  </a:lnTo>
                  <a:lnTo>
                    <a:pt x="3748" y="20871"/>
                  </a:lnTo>
                  <a:lnTo>
                    <a:pt x="3496" y="21286"/>
                  </a:lnTo>
                  <a:cubicBezTo>
                    <a:pt x="3308" y="21563"/>
                    <a:pt x="3131" y="21839"/>
                    <a:pt x="2955" y="22116"/>
                  </a:cubicBezTo>
                  <a:lnTo>
                    <a:pt x="2390" y="22921"/>
                  </a:lnTo>
                  <a:cubicBezTo>
                    <a:pt x="2213" y="23185"/>
                    <a:pt x="2012" y="23449"/>
                    <a:pt x="1824" y="23700"/>
                  </a:cubicBezTo>
                  <a:cubicBezTo>
                    <a:pt x="1635" y="23965"/>
                    <a:pt x="1472" y="24191"/>
                    <a:pt x="1283" y="24430"/>
                  </a:cubicBezTo>
                  <a:cubicBezTo>
                    <a:pt x="3634" y="22657"/>
                    <a:pt x="4515" y="23047"/>
                    <a:pt x="6740" y="20368"/>
                  </a:cubicBezTo>
                  <a:cubicBezTo>
                    <a:pt x="9343" y="17237"/>
                    <a:pt x="10224" y="15037"/>
                    <a:pt x="10224" y="15036"/>
                  </a:cubicBezTo>
                  <a:lnTo>
                    <a:pt x="10224" y="15036"/>
                  </a:lnTo>
                  <a:lnTo>
                    <a:pt x="7231" y="17526"/>
                  </a:lnTo>
                  <a:cubicBezTo>
                    <a:pt x="7231" y="17526"/>
                    <a:pt x="10375" y="14295"/>
                    <a:pt x="11167" y="13075"/>
                  </a:cubicBezTo>
                  <a:cubicBezTo>
                    <a:pt x="11972" y="11842"/>
                    <a:pt x="12148" y="9051"/>
                    <a:pt x="12600" y="8095"/>
                  </a:cubicBezTo>
                  <a:cubicBezTo>
                    <a:pt x="13066" y="7140"/>
                    <a:pt x="13770" y="5895"/>
                    <a:pt x="13770" y="5895"/>
                  </a:cubicBezTo>
                  <a:lnTo>
                    <a:pt x="13770" y="5895"/>
                  </a:lnTo>
                  <a:cubicBezTo>
                    <a:pt x="13769" y="5895"/>
                    <a:pt x="11494" y="7492"/>
                    <a:pt x="10362" y="9478"/>
                  </a:cubicBezTo>
                  <a:cubicBezTo>
                    <a:pt x="10362" y="9478"/>
                    <a:pt x="11682" y="6561"/>
                    <a:pt x="13782" y="4876"/>
                  </a:cubicBezTo>
                  <a:cubicBezTo>
                    <a:pt x="13833" y="3983"/>
                    <a:pt x="14046" y="3103"/>
                    <a:pt x="14424" y="2273"/>
                  </a:cubicBezTo>
                  <a:cubicBezTo>
                    <a:pt x="15040" y="965"/>
                    <a:pt x="15027" y="425"/>
                    <a:pt x="14499" y="72"/>
                  </a:cubicBezTo>
                  <a:lnTo>
                    <a:pt x="14449" y="47"/>
                  </a:lnTo>
                  <a:cubicBezTo>
                    <a:pt x="14385" y="15"/>
                    <a:pt x="14317" y="1"/>
                    <a:pt x="142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2" name="Google Shape;10142;p59"/>
            <p:cNvSpPr/>
            <p:nvPr/>
          </p:nvSpPr>
          <p:spPr>
            <a:xfrm>
              <a:off x="3301975" y="469025"/>
              <a:ext cx="483825" cy="755625"/>
            </a:xfrm>
            <a:custGeom>
              <a:avLst/>
              <a:gdLst/>
              <a:ahLst/>
              <a:cxnLst/>
              <a:rect l="l" t="t" r="r" b="b"/>
              <a:pathLst>
                <a:path w="19353" h="30225" extrusionOk="0">
                  <a:moveTo>
                    <a:pt x="18222" y="404"/>
                  </a:moveTo>
                  <a:cubicBezTo>
                    <a:pt x="18297" y="404"/>
                    <a:pt x="18368" y="420"/>
                    <a:pt x="18435" y="455"/>
                  </a:cubicBezTo>
                  <a:lnTo>
                    <a:pt x="18485" y="480"/>
                  </a:lnTo>
                  <a:cubicBezTo>
                    <a:pt x="19001" y="820"/>
                    <a:pt x="19026" y="1360"/>
                    <a:pt x="18410" y="2681"/>
                  </a:cubicBezTo>
                  <a:cubicBezTo>
                    <a:pt x="18045" y="3498"/>
                    <a:pt x="17819" y="4378"/>
                    <a:pt x="17768" y="5271"/>
                  </a:cubicBezTo>
                  <a:cubicBezTo>
                    <a:pt x="15668" y="6956"/>
                    <a:pt x="14348" y="9886"/>
                    <a:pt x="14348" y="9886"/>
                  </a:cubicBezTo>
                  <a:cubicBezTo>
                    <a:pt x="15480" y="7887"/>
                    <a:pt x="17755" y="6290"/>
                    <a:pt x="17756" y="6290"/>
                  </a:cubicBezTo>
                  <a:lnTo>
                    <a:pt x="17756" y="6290"/>
                  </a:lnTo>
                  <a:cubicBezTo>
                    <a:pt x="17756" y="6290"/>
                    <a:pt x="17052" y="7547"/>
                    <a:pt x="16599" y="8490"/>
                  </a:cubicBezTo>
                  <a:cubicBezTo>
                    <a:pt x="16134" y="9433"/>
                    <a:pt x="15958" y="12237"/>
                    <a:pt x="15165" y="13470"/>
                  </a:cubicBezTo>
                  <a:cubicBezTo>
                    <a:pt x="14361" y="14702"/>
                    <a:pt x="11217" y="17921"/>
                    <a:pt x="11217" y="17921"/>
                  </a:cubicBezTo>
                  <a:lnTo>
                    <a:pt x="14210" y="15431"/>
                  </a:lnTo>
                  <a:lnTo>
                    <a:pt x="14210" y="15431"/>
                  </a:lnTo>
                  <a:cubicBezTo>
                    <a:pt x="14210" y="15432"/>
                    <a:pt x="13329" y="17632"/>
                    <a:pt x="10739" y="20763"/>
                  </a:cubicBezTo>
                  <a:cubicBezTo>
                    <a:pt x="8513" y="23442"/>
                    <a:pt x="7620" y="23052"/>
                    <a:pt x="5269" y="24825"/>
                  </a:cubicBezTo>
                  <a:cubicBezTo>
                    <a:pt x="5458" y="24586"/>
                    <a:pt x="5634" y="24347"/>
                    <a:pt x="5810" y="24108"/>
                  </a:cubicBezTo>
                  <a:cubicBezTo>
                    <a:pt x="5986" y="23857"/>
                    <a:pt x="6199" y="23580"/>
                    <a:pt x="6376" y="23316"/>
                  </a:cubicBezTo>
                  <a:lnTo>
                    <a:pt x="6941" y="22511"/>
                  </a:lnTo>
                  <a:cubicBezTo>
                    <a:pt x="7117" y="22234"/>
                    <a:pt x="7294" y="21958"/>
                    <a:pt x="7470" y="21681"/>
                  </a:cubicBezTo>
                  <a:lnTo>
                    <a:pt x="7734" y="21266"/>
                  </a:lnTo>
                  <a:lnTo>
                    <a:pt x="7985" y="20839"/>
                  </a:lnTo>
                  <a:lnTo>
                    <a:pt x="8501" y="19996"/>
                  </a:lnTo>
                  <a:lnTo>
                    <a:pt x="8979" y="19116"/>
                  </a:lnTo>
                  <a:cubicBezTo>
                    <a:pt x="9142" y="18827"/>
                    <a:pt x="9293" y="18537"/>
                    <a:pt x="9456" y="18248"/>
                  </a:cubicBezTo>
                  <a:lnTo>
                    <a:pt x="9896" y="17355"/>
                  </a:lnTo>
                  <a:cubicBezTo>
                    <a:pt x="10047" y="17066"/>
                    <a:pt x="10186" y="16764"/>
                    <a:pt x="10324" y="16463"/>
                  </a:cubicBezTo>
                  <a:lnTo>
                    <a:pt x="10538" y="16022"/>
                  </a:lnTo>
                  <a:lnTo>
                    <a:pt x="10739" y="15570"/>
                  </a:lnTo>
                  <a:cubicBezTo>
                    <a:pt x="10877" y="15268"/>
                    <a:pt x="11016" y="14966"/>
                    <a:pt x="11141" y="14664"/>
                  </a:cubicBezTo>
                  <a:cubicBezTo>
                    <a:pt x="11657" y="13445"/>
                    <a:pt x="12122" y="12225"/>
                    <a:pt x="12575" y="11005"/>
                  </a:cubicBezTo>
                  <a:cubicBezTo>
                    <a:pt x="13015" y="9785"/>
                    <a:pt x="13430" y="8578"/>
                    <a:pt x="13920" y="7396"/>
                  </a:cubicBezTo>
                  <a:cubicBezTo>
                    <a:pt x="14398" y="6239"/>
                    <a:pt x="14989" y="5120"/>
                    <a:pt x="15668" y="4076"/>
                  </a:cubicBezTo>
                  <a:cubicBezTo>
                    <a:pt x="15719" y="4001"/>
                    <a:pt x="15744" y="3913"/>
                    <a:pt x="15706" y="3838"/>
                  </a:cubicBezTo>
                  <a:cubicBezTo>
                    <a:pt x="15689" y="3804"/>
                    <a:pt x="15665" y="3788"/>
                    <a:pt x="15637" y="3788"/>
                  </a:cubicBezTo>
                  <a:cubicBezTo>
                    <a:pt x="15602" y="3788"/>
                    <a:pt x="15559" y="3814"/>
                    <a:pt x="15517" y="3863"/>
                  </a:cubicBezTo>
                  <a:cubicBezTo>
                    <a:pt x="15065" y="4353"/>
                    <a:pt x="14675" y="4881"/>
                    <a:pt x="14348" y="5460"/>
                  </a:cubicBezTo>
                  <a:cubicBezTo>
                    <a:pt x="14008" y="6038"/>
                    <a:pt x="13707" y="6642"/>
                    <a:pt x="13455" y="7270"/>
                  </a:cubicBezTo>
                  <a:cubicBezTo>
                    <a:pt x="12927" y="8490"/>
                    <a:pt x="12512" y="9710"/>
                    <a:pt x="12047" y="10917"/>
                  </a:cubicBezTo>
                  <a:cubicBezTo>
                    <a:pt x="11594" y="12124"/>
                    <a:pt x="11129" y="13319"/>
                    <a:pt x="10613" y="14488"/>
                  </a:cubicBezTo>
                  <a:cubicBezTo>
                    <a:pt x="10098" y="15670"/>
                    <a:pt x="9544" y="16827"/>
                    <a:pt x="8953" y="17972"/>
                  </a:cubicBezTo>
                  <a:cubicBezTo>
                    <a:pt x="8802" y="18261"/>
                    <a:pt x="8652" y="18537"/>
                    <a:pt x="8501" y="18827"/>
                  </a:cubicBezTo>
                  <a:lnTo>
                    <a:pt x="8035" y="19657"/>
                  </a:lnTo>
                  <a:lnTo>
                    <a:pt x="7545" y="20487"/>
                  </a:lnTo>
                  <a:lnTo>
                    <a:pt x="7294" y="20889"/>
                  </a:lnTo>
                  <a:lnTo>
                    <a:pt x="7042" y="21291"/>
                  </a:lnTo>
                  <a:cubicBezTo>
                    <a:pt x="6363" y="22373"/>
                    <a:pt x="5634" y="23404"/>
                    <a:pt x="4879" y="24410"/>
                  </a:cubicBezTo>
                  <a:cubicBezTo>
                    <a:pt x="4590" y="24800"/>
                    <a:pt x="4288" y="25177"/>
                    <a:pt x="3986" y="25542"/>
                  </a:cubicBezTo>
                  <a:cubicBezTo>
                    <a:pt x="4062" y="24875"/>
                    <a:pt x="4213" y="23442"/>
                    <a:pt x="4401" y="22612"/>
                  </a:cubicBezTo>
                  <a:cubicBezTo>
                    <a:pt x="4741" y="21040"/>
                    <a:pt x="5005" y="20600"/>
                    <a:pt x="5608" y="19845"/>
                  </a:cubicBezTo>
                  <a:cubicBezTo>
                    <a:pt x="6212" y="19091"/>
                    <a:pt x="6589" y="17607"/>
                    <a:pt x="6589" y="17607"/>
                  </a:cubicBezTo>
                  <a:lnTo>
                    <a:pt x="6589" y="17607"/>
                  </a:lnTo>
                  <a:cubicBezTo>
                    <a:pt x="6702" y="19242"/>
                    <a:pt x="6111" y="20813"/>
                    <a:pt x="6111" y="20813"/>
                  </a:cubicBezTo>
                  <a:cubicBezTo>
                    <a:pt x="7067" y="19003"/>
                    <a:pt x="7382" y="16375"/>
                    <a:pt x="7646" y="14752"/>
                  </a:cubicBezTo>
                  <a:cubicBezTo>
                    <a:pt x="7847" y="13684"/>
                    <a:pt x="8174" y="12640"/>
                    <a:pt x="8652" y="11646"/>
                  </a:cubicBezTo>
                  <a:cubicBezTo>
                    <a:pt x="9142" y="12388"/>
                    <a:pt x="9431" y="14011"/>
                    <a:pt x="9431" y="14011"/>
                  </a:cubicBezTo>
                  <a:cubicBezTo>
                    <a:pt x="9783" y="11445"/>
                    <a:pt x="8601" y="10967"/>
                    <a:pt x="9243" y="9270"/>
                  </a:cubicBezTo>
                  <a:cubicBezTo>
                    <a:pt x="9896" y="7560"/>
                    <a:pt x="10475" y="6717"/>
                    <a:pt x="10475" y="6717"/>
                  </a:cubicBezTo>
                  <a:lnTo>
                    <a:pt x="10475" y="6717"/>
                  </a:lnTo>
                  <a:cubicBezTo>
                    <a:pt x="10349" y="7472"/>
                    <a:pt x="10676" y="8214"/>
                    <a:pt x="11317" y="8641"/>
                  </a:cubicBezTo>
                  <a:cubicBezTo>
                    <a:pt x="10374" y="6717"/>
                    <a:pt x="11343" y="5384"/>
                    <a:pt x="12223" y="4290"/>
                  </a:cubicBezTo>
                  <a:cubicBezTo>
                    <a:pt x="13116" y="3196"/>
                    <a:pt x="13933" y="2844"/>
                    <a:pt x="13933" y="2844"/>
                  </a:cubicBezTo>
                  <a:lnTo>
                    <a:pt x="13933" y="2844"/>
                  </a:lnTo>
                  <a:cubicBezTo>
                    <a:pt x="13342" y="4014"/>
                    <a:pt x="13090" y="5611"/>
                    <a:pt x="13090" y="5611"/>
                  </a:cubicBezTo>
                  <a:cubicBezTo>
                    <a:pt x="13090" y="5611"/>
                    <a:pt x="14562" y="2153"/>
                    <a:pt x="15870" y="1612"/>
                  </a:cubicBezTo>
                  <a:cubicBezTo>
                    <a:pt x="16979" y="1161"/>
                    <a:pt x="17705" y="404"/>
                    <a:pt x="18222" y="404"/>
                  </a:cubicBezTo>
                  <a:close/>
                  <a:moveTo>
                    <a:pt x="15593" y="3963"/>
                  </a:moveTo>
                  <a:lnTo>
                    <a:pt x="15593" y="3963"/>
                  </a:lnTo>
                  <a:cubicBezTo>
                    <a:pt x="14838" y="4982"/>
                    <a:pt x="14222" y="6088"/>
                    <a:pt x="13744" y="7270"/>
                  </a:cubicBezTo>
                  <a:cubicBezTo>
                    <a:pt x="13254" y="8440"/>
                    <a:pt x="12852" y="9622"/>
                    <a:pt x="12424" y="10829"/>
                  </a:cubicBezTo>
                  <a:cubicBezTo>
                    <a:pt x="11569" y="13231"/>
                    <a:pt x="10550" y="15570"/>
                    <a:pt x="9406" y="17846"/>
                  </a:cubicBezTo>
                  <a:cubicBezTo>
                    <a:pt x="9117" y="18424"/>
                    <a:pt x="8802" y="18990"/>
                    <a:pt x="8488" y="19543"/>
                  </a:cubicBezTo>
                  <a:cubicBezTo>
                    <a:pt x="8186" y="20109"/>
                    <a:pt x="7859" y="20663"/>
                    <a:pt x="7507" y="21191"/>
                  </a:cubicBezTo>
                  <a:cubicBezTo>
                    <a:pt x="6841" y="22272"/>
                    <a:pt x="6124" y="23328"/>
                    <a:pt x="5370" y="24322"/>
                  </a:cubicBezTo>
                  <a:cubicBezTo>
                    <a:pt x="3923" y="26258"/>
                    <a:pt x="2301" y="28069"/>
                    <a:pt x="528" y="29716"/>
                  </a:cubicBezTo>
                  <a:cubicBezTo>
                    <a:pt x="1371" y="28899"/>
                    <a:pt x="2201" y="28031"/>
                    <a:pt x="2993" y="27113"/>
                  </a:cubicBezTo>
                  <a:cubicBezTo>
                    <a:pt x="3785" y="26195"/>
                    <a:pt x="4565" y="25240"/>
                    <a:pt x="5307" y="24234"/>
                  </a:cubicBezTo>
                  <a:cubicBezTo>
                    <a:pt x="6049" y="23240"/>
                    <a:pt x="6753" y="22197"/>
                    <a:pt x="7419" y="21128"/>
                  </a:cubicBezTo>
                  <a:cubicBezTo>
                    <a:pt x="7759" y="20587"/>
                    <a:pt x="8073" y="20034"/>
                    <a:pt x="8388" y="19481"/>
                  </a:cubicBezTo>
                  <a:cubicBezTo>
                    <a:pt x="8714" y="18940"/>
                    <a:pt x="9004" y="18374"/>
                    <a:pt x="9293" y="17796"/>
                  </a:cubicBezTo>
                  <a:cubicBezTo>
                    <a:pt x="10437" y="15532"/>
                    <a:pt x="11456" y="13193"/>
                    <a:pt x="12323" y="10804"/>
                  </a:cubicBezTo>
                  <a:cubicBezTo>
                    <a:pt x="12764" y="9622"/>
                    <a:pt x="13179" y="8427"/>
                    <a:pt x="13682" y="7245"/>
                  </a:cubicBezTo>
                  <a:cubicBezTo>
                    <a:pt x="14172" y="6076"/>
                    <a:pt x="14813" y="4969"/>
                    <a:pt x="15593" y="3963"/>
                  </a:cubicBezTo>
                  <a:close/>
                  <a:moveTo>
                    <a:pt x="18343" y="1"/>
                  </a:moveTo>
                  <a:cubicBezTo>
                    <a:pt x="18000" y="1"/>
                    <a:pt x="17605" y="246"/>
                    <a:pt x="17165" y="530"/>
                  </a:cubicBezTo>
                  <a:cubicBezTo>
                    <a:pt x="16762" y="807"/>
                    <a:pt x="16335" y="1046"/>
                    <a:pt x="15895" y="1235"/>
                  </a:cubicBezTo>
                  <a:cubicBezTo>
                    <a:pt x="15253" y="1499"/>
                    <a:pt x="14599" y="2303"/>
                    <a:pt x="14071" y="3158"/>
                  </a:cubicBezTo>
                  <a:cubicBezTo>
                    <a:pt x="14096" y="3096"/>
                    <a:pt x="14134" y="3020"/>
                    <a:pt x="14159" y="2957"/>
                  </a:cubicBezTo>
                  <a:cubicBezTo>
                    <a:pt x="14235" y="2832"/>
                    <a:pt x="14247" y="2693"/>
                    <a:pt x="14210" y="2555"/>
                  </a:cubicBezTo>
                  <a:cubicBezTo>
                    <a:pt x="14197" y="2517"/>
                    <a:pt x="14159" y="2479"/>
                    <a:pt x="14122" y="2454"/>
                  </a:cubicBezTo>
                  <a:cubicBezTo>
                    <a:pt x="14096" y="2442"/>
                    <a:pt x="14068" y="2435"/>
                    <a:pt x="14038" y="2435"/>
                  </a:cubicBezTo>
                  <a:cubicBezTo>
                    <a:pt x="14008" y="2435"/>
                    <a:pt x="13977" y="2442"/>
                    <a:pt x="13946" y="2454"/>
                  </a:cubicBezTo>
                  <a:cubicBezTo>
                    <a:pt x="13908" y="2479"/>
                    <a:pt x="13028" y="2869"/>
                    <a:pt x="12059" y="4051"/>
                  </a:cubicBezTo>
                  <a:cubicBezTo>
                    <a:pt x="11607" y="4579"/>
                    <a:pt x="11229" y="5170"/>
                    <a:pt x="10940" y="5812"/>
                  </a:cubicBezTo>
                  <a:cubicBezTo>
                    <a:pt x="10940" y="5749"/>
                    <a:pt x="10940" y="5686"/>
                    <a:pt x="10953" y="5623"/>
                  </a:cubicBezTo>
                  <a:cubicBezTo>
                    <a:pt x="10953" y="5485"/>
                    <a:pt x="10978" y="5359"/>
                    <a:pt x="10990" y="5284"/>
                  </a:cubicBezTo>
                  <a:lnTo>
                    <a:pt x="10990" y="5145"/>
                  </a:lnTo>
                  <a:lnTo>
                    <a:pt x="10940" y="5271"/>
                  </a:lnTo>
                  <a:cubicBezTo>
                    <a:pt x="10902" y="5359"/>
                    <a:pt x="10852" y="5485"/>
                    <a:pt x="10789" y="5636"/>
                  </a:cubicBezTo>
                  <a:cubicBezTo>
                    <a:pt x="10739" y="5787"/>
                    <a:pt x="10701" y="5963"/>
                    <a:pt x="10664" y="6151"/>
                  </a:cubicBezTo>
                  <a:cubicBezTo>
                    <a:pt x="10651" y="6214"/>
                    <a:pt x="10651" y="6264"/>
                    <a:pt x="10638" y="6327"/>
                  </a:cubicBezTo>
                  <a:cubicBezTo>
                    <a:pt x="10628" y="6326"/>
                    <a:pt x="10618" y="6326"/>
                    <a:pt x="10608" y="6326"/>
                  </a:cubicBezTo>
                  <a:cubicBezTo>
                    <a:pt x="10480" y="6326"/>
                    <a:pt x="10357" y="6399"/>
                    <a:pt x="10299" y="6516"/>
                  </a:cubicBezTo>
                  <a:cubicBezTo>
                    <a:pt x="10274" y="6554"/>
                    <a:pt x="9670" y="7446"/>
                    <a:pt x="8991" y="9207"/>
                  </a:cubicBezTo>
                  <a:cubicBezTo>
                    <a:pt x="8991" y="9232"/>
                    <a:pt x="8991" y="9245"/>
                    <a:pt x="8979" y="9257"/>
                  </a:cubicBezTo>
                  <a:lnTo>
                    <a:pt x="8979" y="9207"/>
                  </a:lnTo>
                  <a:cubicBezTo>
                    <a:pt x="8966" y="9043"/>
                    <a:pt x="8966" y="8893"/>
                    <a:pt x="8966" y="8792"/>
                  </a:cubicBezTo>
                  <a:lnTo>
                    <a:pt x="8966" y="8641"/>
                  </a:lnTo>
                  <a:lnTo>
                    <a:pt x="8916" y="8817"/>
                  </a:lnTo>
                  <a:cubicBezTo>
                    <a:pt x="8891" y="8918"/>
                    <a:pt x="8853" y="9081"/>
                    <a:pt x="8815" y="9270"/>
                  </a:cubicBezTo>
                  <a:cubicBezTo>
                    <a:pt x="8777" y="9458"/>
                    <a:pt x="8765" y="9672"/>
                    <a:pt x="8740" y="9899"/>
                  </a:cubicBezTo>
                  <a:cubicBezTo>
                    <a:pt x="8727" y="10125"/>
                    <a:pt x="8740" y="10351"/>
                    <a:pt x="8740" y="10590"/>
                  </a:cubicBezTo>
                  <a:cubicBezTo>
                    <a:pt x="8740" y="10817"/>
                    <a:pt x="8802" y="11018"/>
                    <a:pt x="8840" y="11219"/>
                  </a:cubicBezTo>
                  <a:lnTo>
                    <a:pt x="8853" y="11269"/>
                  </a:lnTo>
                  <a:cubicBezTo>
                    <a:pt x="8828" y="11257"/>
                    <a:pt x="8799" y="11250"/>
                    <a:pt x="8771" y="11250"/>
                  </a:cubicBezTo>
                  <a:cubicBezTo>
                    <a:pt x="8743" y="11250"/>
                    <a:pt x="8714" y="11257"/>
                    <a:pt x="8689" y="11269"/>
                  </a:cubicBezTo>
                  <a:cubicBezTo>
                    <a:pt x="8576" y="11320"/>
                    <a:pt x="8488" y="11420"/>
                    <a:pt x="8425" y="11533"/>
                  </a:cubicBezTo>
                  <a:cubicBezTo>
                    <a:pt x="7935" y="12577"/>
                    <a:pt x="7570" y="13684"/>
                    <a:pt x="7369" y="14815"/>
                  </a:cubicBezTo>
                  <a:cubicBezTo>
                    <a:pt x="7331" y="15029"/>
                    <a:pt x="7294" y="15255"/>
                    <a:pt x="7256" y="15482"/>
                  </a:cubicBezTo>
                  <a:cubicBezTo>
                    <a:pt x="7231" y="15645"/>
                    <a:pt x="7205" y="15796"/>
                    <a:pt x="7180" y="15972"/>
                  </a:cubicBezTo>
                  <a:cubicBezTo>
                    <a:pt x="7180" y="15708"/>
                    <a:pt x="7193" y="15457"/>
                    <a:pt x="7205" y="15205"/>
                  </a:cubicBezTo>
                  <a:cubicBezTo>
                    <a:pt x="7218" y="14928"/>
                    <a:pt x="7243" y="14639"/>
                    <a:pt x="7294" y="14350"/>
                  </a:cubicBezTo>
                  <a:cubicBezTo>
                    <a:pt x="7331" y="14136"/>
                    <a:pt x="7369" y="13935"/>
                    <a:pt x="7444" y="13721"/>
                  </a:cubicBezTo>
                  <a:cubicBezTo>
                    <a:pt x="7457" y="13646"/>
                    <a:pt x="7482" y="13583"/>
                    <a:pt x="7495" y="13545"/>
                  </a:cubicBezTo>
                  <a:lnTo>
                    <a:pt x="7507" y="13482"/>
                  </a:lnTo>
                  <a:lnTo>
                    <a:pt x="7482" y="13545"/>
                  </a:lnTo>
                  <a:cubicBezTo>
                    <a:pt x="7457" y="13583"/>
                    <a:pt x="7419" y="13633"/>
                    <a:pt x="7382" y="13721"/>
                  </a:cubicBezTo>
                  <a:cubicBezTo>
                    <a:pt x="7281" y="13935"/>
                    <a:pt x="7205" y="14149"/>
                    <a:pt x="7130" y="14375"/>
                  </a:cubicBezTo>
                  <a:cubicBezTo>
                    <a:pt x="7055" y="14677"/>
                    <a:pt x="6992" y="14991"/>
                    <a:pt x="6941" y="15306"/>
                  </a:cubicBezTo>
                  <a:cubicBezTo>
                    <a:pt x="6904" y="15633"/>
                    <a:pt x="6891" y="15985"/>
                    <a:pt x="6879" y="16312"/>
                  </a:cubicBezTo>
                  <a:cubicBezTo>
                    <a:pt x="6853" y="16651"/>
                    <a:pt x="6879" y="16966"/>
                    <a:pt x="6853" y="17267"/>
                  </a:cubicBezTo>
                  <a:cubicBezTo>
                    <a:pt x="6841" y="17242"/>
                    <a:pt x="6816" y="17230"/>
                    <a:pt x="6803" y="17217"/>
                  </a:cubicBezTo>
                  <a:cubicBezTo>
                    <a:pt x="6778" y="17204"/>
                    <a:pt x="6750" y="17198"/>
                    <a:pt x="6721" y="17198"/>
                  </a:cubicBezTo>
                  <a:cubicBezTo>
                    <a:pt x="6693" y="17198"/>
                    <a:pt x="6665" y="17204"/>
                    <a:pt x="6640" y="17217"/>
                  </a:cubicBezTo>
                  <a:cubicBezTo>
                    <a:pt x="6476" y="17293"/>
                    <a:pt x="6350" y="17443"/>
                    <a:pt x="6313" y="17619"/>
                  </a:cubicBezTo>
                  <a:cubicBezTo>
                    <a:pt x="6212" y="17997"/>
                    <a:pt x="5873" y="19078"/>
                    <a:pt x="5458" y="19606"/>
                  </a:cubicBezTo>
                  <a:cubicBezTo>
                    <a:pt x="4753" y="20487"/>
                    <a:pt x="4464" y="21040"/>
                    <a:pt x="4112" y="22649"/>
                  </a:cubicBezTo>
                  <a:cubicBezTo>
                    <a:pt x="4049" y="22951"/>
                    <a:pt x="3986" y="23328"/>
                    <a:pt x="3936" y="23718"/>
                  </a:cubicBezTo>
                  <a:cubicBezTo>
                    <a:pt x="3911" y="23555"/>
                    <a:pt x="3873" y="23416"/>
                    <a:pt x="3848" y="23291"/>
                  </a:cubicBezTo>
                  <a:cubicBezTo>
                    <a:pt x="3798" y="23140"/>
                    <a:pt x="3760" y="23027"/>
                    <a:pt x="3722" y="22939"/>
                  </a:cubicBezTo>
                  <a:lnTo>
                    <a:pt x="3659" y="22813"/>
                  </a:lnTo>
                  <a:lnTo>
                    <a:pt x="3659" y="22989"/>
                  </a:lnTo>
                  <a:cubicBezTo>
                    <a:pt x="3672" y="23089"/>
                    <a:pt x="3672" y="23240"/>
                    <a:pt x="3672" y="23416"/>
                  </a:cubicBezTo>
                  <a:cubicBezTo>
                    <a:pt x="3685" y="23592"/>
                    <a:pt x="3697" y="23794"/>
                    <a:pt x="3685" y="24020"/>
                  </a:cubicBezTo>
                  <a:cubicBezTo>
                    <a:pt x="3685" y="24246"/>
                    <a:pt x="3685" y="24485"/>
                    <a:pt x="3672" y="24724"/>
                  </a:cubicBezTo>
                  <a:cubicBezTo>
                    <a:pt x="3659" y="24963"/>
                    <a:pt x="3647" y="25202"/>
                    <a:pt x="3622" y="25441"/>
                  </a:cubicBezTo>
                  <a:cubicBezTo>
                    <a:pt x="3597" y="25680"/>
                    <a:pt x="3584" y="25894"/>
                    <a:pt x="3546" y="26082"/>
                  </a:cubicBezTo>
                  <a:cubicBezTo>
                    <a:pt x="3219" y="26485"/>
                    <a:pt x="2880" y="26874"/>
                    <a:pt x="2528" y="27264"/>
                  </a:cubicBezTo>
                  <a:cubicBezTo>
                    <a:pt x="1723" y="28182"/>
                    <a:pt x="905" y="29088"/>
                    <a:pt x="76" y="29980"/>
                  </a:cubicBezTo>
                  <a:cubicBezTo>
                    <a:pt x="25" y="30031"/>
                    <a:pt x="0" y="30094"/>
                    <a:pt x="13" y="30157"/>
                  </a:cubicBezTo>
                  <a:cubicBezTo>
                    <a:pt x="21" y="30199"/>
                    <a:pt x="47" y="30225"/>
                    <a:pt x="83" y="30225"/>
                  </a:cubicBezTo>
                  <a:cubicBezTo>
                    <a:pt x="99" y="30225"/>
                    <a:pt x="118" y="30219"/>
                    <a:pt x="138" y="30207"/>
                  </a:cubicBezTo>
                  <a:cubicBezTo>
                    <a:pt x="1107" y="29477"/>
                    <a:pt x="1987" y="28673"/>
                    <a:pt x="2792" y="27780"/>
                  </a:cubicBezTo>
                  <a:cubicBezTo>
                    <a:pt x="3307" y="27227"/>
                    <a:pt x="3823" y="26636"/>
                    <a:pt x="4313" y="26032"/>
                  </a:cubicBezTo>
                  <a:lnTo>
                    <a:pt x="4439" y="25944"/>
                  </a:lnTo>
                  <a:cubicBezTo>
                    <a:pt x="4665" y="25780"/>
                    <a:pt x="4904" y="25642"/>
                    <a:pt x="5168" y="25516"/>
                  </a:cubicBezTo>
                  <a:cubicBezTo>
                    <a:pt x="5370" y="25403"/>
                    <a:pt x="5583" y="25315"/>
                    <a:pt x="5810" y="25227"/>
                  </a:cubicBezTo>
                  <a:cubicBezTo>
                    <a:pt x="5898" y="25189"/>
                    <a:pt x="5986" y="25164"/>
                    <a:pt x="6061" y="25139"/>
                  </a:cubicBezTo>
                  <a:cubicBezTo>
                    <a:pt x="6124" y="25114"/>
                    <a:pt x="6187" y="25089"/>
                    <a:pt x="6262" y="25076"/>
                  </a:cubicBezTo>
                  <a:lnTo>
                    <a:pt x="6438" y="25013"/>
                  </a:lnTo>
                  <a:lnTo>
                    <a:pt x="6275" y="24988"/>
                  </a:lnTo>
                  <a:lnTo>
                    <a:pt x="6086" y="24988"/>
                  </a:lnTo>
                  <a:cubicBezTo>
                    <a:pt x="6011" y="25001"/>
                    <a:pt x="5923" y="25001"/>
                    <a:pt x="5835" y="25013"/>
                  </a:cubicBezTo>
                  <a:cubicBezTo>
                    <a:pt x="5747" y="25026"/>
                    <a:pt x="5646" y="25051"/>
                    <a:pt x="5533" y="25076"/>
                  </a:cubicBezTo>
                  <a:cubicBezTo>
                    <a:pt x="5697" y="25001"/>
                    <a:pt x="5898" y="24925"/>
                    <a:pt x="6099" y="24850"/>
                  </a:cubicBezTo>
                  <a:cubicBezTo>
                    <a:pt x="6300" y="24762"/>
                    <a:pt x="6564" y="24636"/>
                    <a:pt x="6803" y="24536"/>
                  </a:cubicBezTo>
                  <a:cubicBezTo>
                    <a:pt x="7029" y="24422"/>
                    <a:pt x="7281" y="24297"/>
                    <a:pt x="7507" y="24196"/>
                  </a:cubicBezTo>
                  <a:cubicBezTo>
                    <a:pt x="7734" y="24095"/>
                    <a:pt x="7947" y="23970"/>
                    <a:pt x="8123" y="23882"/>
                  </a:cubicBezTo>
                  <a:lnTo>
                    <a:pt x="8564" y="23643"/>
                  </a:lnTo>
                  <a:lnTo>
                    <a:pt x="8727" y="23542"/>
                  </a:lnTo>
                  <a:lnTo>
                    <a:pt x="8727" y="23542"/>
                  </a:lnTo>
                  <a:lnTo>
                    <a:pt x="8576" y="23567"/>
                  </a:lnTo>
                  <a:lnTo>
                    <a:pt x="8149" y="23668"/>
                  </a:lnTo>
                  <a:lnTo>
                    <a:pt x="8123" y="23668"/>
                  </a:lnTo>
                  <a:lnTo>
                    <a:pt x="8161" y="23643"/>
                  </a:lnTo>
                  <a:cubicBezTo>
                    <a:pt x="8501" y="23454"/>
                    <a:pt x="8840" y="23253"/>
                    <a:pt x="9167" y="23052"/>
                  </a:cubicBezTo>
                  <a:cubicBezTo>
                    <a:pt x="9456" y="22851"/>
                    <a:pt x="9746" y="22637"/>
                    <a:pt x="10022" y="22410"/>
                  </a:cubicBezTo>
                  <a:cubicBezTo>
                    <a:pt x="10236" y="22222"/>
                    <a:pt x="10425" y="22033"/>
                    <a:pt x="10601" y="21819"/>
                  </a:cubicBezTo>
                  <a:cubicBezTo>
                    <a:pt x="10676" y="21744"/>
                    <a:pt x="10714" y="21681"/>
                    <a:pt x="10752" y="21643"/>
                  </a:cubicBezTo>
                  <a:lnTo>
                    <a:pt x="10802" y="21568"/>
                  </a:lnTo>
                  <a:lnTo>
                    <a:pt x="10752" y="21631"/>
                  </a:lnTo>
                  <a:cubicBezTo>
                    <a:pt x="10714" y="21656"/>
                    <a:pt x="10651" y="21706"/>
                    <a:pt x="10588" y="21769"/>
                  </a:cubicBezTo>
                  <a:cubicBezTo>
                    <a:pt x="10399" y="21933"/>
                    <a:pt x="10211" y="22084"/>
                    <a:pt x="9997" y="22222"/>
                  </a:cubicBezTo>
                  <a:cubicBezTo>
                    <a:pt x="9733" y="22410"/>
                    <a:pt x="9456" y="22574"/>
                    <a:pt x="9167" y="22737"/>
                  </a:cubicBezTo>
                  <a:cubicBezTo>
                    <a:pt x="9808" y="22209"/>
                    <a:pt x="10387" y="21618"/>
                    <a:pt x="10902" y="20977"/>
                  </a:cubicBezTo>
                  <a:cubicBezTo>
                    <a:pt x="13543" y="17808"/>
                    <a:pt x="14449" y="15557"/>
                    <a:pt x="14486" y="15469"/>
                  </a:cubicBezTo>
                  <a:cubicBezTo>
                    <a:pt x="14549" y="15331"/>
                    <a:pt x="14549" y="15180"/>
                    <a:pt x="14474" y="15054"/>
                  </a:cubicBezTo>
                  <a:cubicBezTo>
                    <a:pt x="14461" y="15042"/>
                    <a:pt x="14436" y="15029"/>
                    <a:pt x="14423" y="15016"/>
                  </a:cubicBezTo>
                  <a:cubicBezTo>
                    <a:pt x="14398" y="15004"/>
                    <a:pt x="14361" y="15004"/>
                    <a:pt x="14335" y="15004"/>
                  </a:cubicBezTo>
                  <a:cubicBezTo>
                    <a:pt x="14411" y="14928"/>
                    <a:pt x="14486" y="14853"/>
                    <a:pt x="14549" y="14765"/>
                  </a:cubicBezTo>
                  <a:cubicBezTo>
                    <a:pt x="14788" y="14501"/>
                    <a:pt x="15027" y="14212"/>
                    <a:pt x="15228" y="13948"/>
                  </a:cubicBezTo>
                  <a:cubicBezTo>
                    <a:pt x="15429" y="13684"/>
                    <a:pt x="15631" y="13407"/>
                    <a:pt x="15782" y="13181"/>
                  </a:cubicBezTo>
                  <a:cubicBezTo>
                    <a:pt x="15945" y="12954"/>
                    <a:pt x="16058" y="12753"/>
                    <a:pt x="16146" y="12615"/>
                  </a:cubicBezTo>
                  <a:lnTo>
                    <a:pt x="16272" y="12388"/>
                  </a:lnTo>
                  <a:lnTo>
                    <a:pt x="16121" y="12564"/>
                  </a:lnTo>
                  <a:cubicBezTo>
                    <a:pt x="15995" y="12715"/>
                    <a:pt x="15857" y="12891"/>
                    <a:pt x="15681" y="13080"/>
                  </a:cubicBezTo>
                  <a:lnTo>
                    <a:pt x="15631" y="13130"/>
                  </a:lnTo>
                  <a:cubicBezTo>
                    <a:pt x="15995" y="12325"/>
                    <a:pt x="16209" y="11269"/>
                    <a:pt x="16398" y="10314"/>
                  </a:cubicBezTo>
                  <a:cubicBezTo>
                    <a:pt x="16536" y="9622"/>
                    <a:pt x="16687" y="8918"/>
                    <a:pt x="16838" y="8603"/>
                  </a:cubicBezTo>
                  <a:cubicBezTo>
                    <a:pt x="17278" y="7685"/>
                    <a:pt x="17970" y="6440"/>
                    <a:pt x="17982" y="6428"/>
                  </a:cubicBezTo>
                  <a:cubicBezTo>
                    <a:pt x="18070" y="6302"/>
                    <a:pt x="18083" y="6126"/>
                    <a:pt x="18032" y="5975"/>
                  </a:cubicBezTo>
                  <a:cubicBezTo>
                    <a:pt x="18007" y="5950"/>
                    <a:pt x="17982" y="5925"/>
                    <a:pt x="17957" y="5900"/>
                  </a:cubicBezTo>
                  <a:cubicBezTo>
                    <a:pt x="17929" y="5892"/>
                    <a:pt x="17901" y="5888"/>
                    <a:pt x="17874" y="5888"/>
                  </a:cubicBezTo>
                  <a:cubicBezTo>
                    <a:pt x="17814" y="5888"/>
                    <a:pt x="17757" y="5907"/>
                    <a:pt x="17705" y="5950"/>
                  </a:cubicBezTo>
                  <a:cubicBezTo>
                    <a:pt x="17316" y="6227"/>
                    <a:pt x="16938" y="6529"/>
                    <a:pt x="16586" y="6855"/>
                  </a:cubicBezTo>
                  <a:cubicBezTo>
                    <a:pt x="16649" y="6780"/>
                    <a:pt x="16712" y="6705"/>
                    <a:pt x="16775" y="6629"/>
                  </a:cubicBezTo>
                  <a:lnTo>
                    <a:pt x="16838" y="6579"/>
                  </a:lnTo>
                  <a:cubicBezTo>
                    <a:pt x="16989" y="6428"/>
                    <a:pt x="17140" y="6277"/>
                    <a:pt x="17303" y="6139"/>
                  </a:cubicBezTo>
                  <a:cubicBezTo>
                    <a:pt x="17454" y="6000"/>
                    <a:pt x="17617" y="5837"/>
                    <a:pt x="17756" y="5699"/>
                  </a:cubicBezTo>
                  <a:cubicBezTo>
                    <a:pt x="17907" y="5560"/>
                    <a:pt x="18045" y="5409"/>
                    <a:pt x="18171" y="5309"/>
                  </a:cubicBezTo>
                  <a:cubicBezTo>
                    <a:pt x="18284" y="5196"/>
                    <a:pt x="18384" y="5082"/>
                    <a:pt x="18447" y="5020"/>
                  </a:cubicBezTo>
                  <a:lnTo>
                    <a:pt x="18561" y="4894"/>
                  </a:lnTo>
                  <a:lnTo>
                    <a:pt x="18447" y="4944"/>
                  </a:lnTo>
                  <a:cubicBezTo>
                    <a:pt x="18372" y="4982"/>
                    <a:pt x="18259" y="5045"/>
                    <a:pt x="18133" y="5120"/>
                  </a:cubicBezTo>
                  <a:lnTo>
                    <a:pt x="18070" y="5158"/>
                  </a:lnTo>
                  <a:lnTo>
                    <a:pt x="18070" y="5133"/>
                  </a:lnTo>
                  <a:cubicBezTo>
                    <a:pt x="18120" y="4315"/>
                    <a:pt x="18322" y="3511"/>
                    <a:pt x="18649" y="2769"/>
                  </a:cubicBezTo>
                  <a:cubicBezTo>
                    <a:pt x="19340" y="1310"/>
                    <a:pt x="19353" y="530"/>
                    <a:pt x="18686" y="103"/>
                  </a:cubicBezTo>
                  <a:lnTo>
                    <a:pt x="18623" y="65"/>
                  </a:lnTo>
                  <a:cubicBezTo>
                    <a:pt x="18534" y="21"/>
                    <a:pt x="18441" y="1"/>
                    <a:pt x="183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3" name="Google Shape;10143;p59"/>
            <p:cNvSpPr/>
            <p:nvPr/>
          </p:nvSpPr>
          <p:spPr>
            <a:xfrm>
              <a:off x="3519200" y="887175"/>
              <a:ext cx="109725" cy="94025"/>
            </a:xfrm>
            <a:custGeom>
              <a:avLst/>
              <a:gdLst/>
              <a:ahLst/>
              <a:cxnLst/>
              <a:rect l="l" t="t" r="r" b="b"/>
              <a:pathLst>
                <a:path w="4389" h="3761" extrusionOk="0">
                  <a:moveTo>
                    <a:pt x="4389" y="1"/>
                  </a:moveTo>
                  <a:lnTo>
                    <a:pt x="4200" y="164"/>
                  </a:lnTo>
                  <a:cubicBezTo>
                    <a:pt x="4075" y="265"/>
                    <a:pt x="3911" y="416"/>
                    <a:pt x="3697" y="592"/>
                  </a:cubicBezTo>
                  <a:cubicBezTo>
                    <a:pt x="3496" y="755"/>
                    <a:pt x="3257" y="969"/>
                    <a:pt x="3006" y="1183"/>
                  </a:cubicBezTo>
                  <a:cubicBezTo>
                    <a:pt x="2742" y="1409"/>
                    <a:pt x="2478" y="1648"/>
                    <a:pt x="2201" y="1874"/>
                  </a:cubicBezTo>
                  <a:cubicBezTo>
                    <a:pt x="1924" y="2101"/>
                    <a:pt x="1660" y="2340"/>
                    <a:pt x="1396" y="2553"/>
                  </a:cubicBezTo>
                  <a:cubicBezTo>
                    <a:pt x="1145" y="2767"/>
                    <a:pt x="906" y="2981"/>
                    <a:pt x="692" y="3157"/>
                  </a:cubicBezTo>
                  <a:cubicBezTo>
                    <a:pt x="491" y="3333"/>
                    <a:pt x="315" y="3484"/>
                    <a:pt x="189" y="3584"/>
                  </a:cubicBezTo>
                  <a:lnTo>
                    <a:pt x="0" y="3761"/>
                  </a:lnTo>
                  <a:lnTo>
                    <a:pt x="202" y="3647"/>
                  </a:lnTo>
                  <a:cubicBezTo>
                    <a:pt x="327" y="3584"/>
                    <a:pt x="503" y="3471"/>
                    <a:pt x="730" y="3333"/>
                  </a:cubicBezTo>
                  <a:cubicBezTo>
                    <a:pt x="943" y="3207"/>
                    <a:pt x="1195" y="3019"/>
                    <a:pt x="1459" y="2830"/>
                  </a:cubicBezTo>
                  <a:cubicBezTo>
                    <a:pt x="1723" y="2641"/>
                    <a:pt x="2000" y="2415"/>
                    <a:pt x="2276" y="2189"/>
                  </a:cubicBezTo>
                  <a:cubicBezTo>
                    <a:pt x="2553" y="1950"/>
                    <a:pt x="2830" y="1686"/>
                    <a:pt x="3081" y="1447"/>
                  </a:cubicBezTo>
                  <a:cubicBezTo>
                    <a:pt x="3333" y="1208"/>
                    <a:pt x="3559" y="956"/>
                    <a:pt x="3760" y="755"/>
                  </a:cubicBezTo>
                  <a:cubicBezTo>
                    <a:pt x="3961" y="541"/>
                    <a:pt x="4112" y="353"/>
                    <a:pt x="4225" y="214"/>
                  </a:cubicBezTo>
                  <a:lnTo>
                    <a:pt x="438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4" name="Google Shape;10144;p59"/>
            <p:cNvSpPr/>
            <p:nvPr/>
          </p:nvSpPr>
          <p:spPr>
            <a:xfrm>
              <a:off x="3577675" y="679375"/>
              <a:ext cx="126700" cy="180175"/>
            </a:xfrm>
            <a:custGeom>
              <a:avLst/>
              <a:gdLst/>
              <a:ahLst/>
              <a:cxnLst/>
              <a:rect l="l" t="t" r="r" b="b"/>
              <a:pathLst>
                <a:path w="5068" h="7207" extrusionOk="0">
                  <a:moveTo>
                    <a:pt x="5068" y="1"/>
                  </a:moveTo>
                  <a:lnTo>
                    <a:pt x="4804" y="252"/>
                  </a:lnTo>
                  <a:cubicBezTo>
                    <a:pt x="4728" y="328"/>
                    <a:pt x="4628" y="441"/>
                    <a:pt x="4527" y="567"/>
                  </a:cubicBezTo>
                  <a:cubicBezTo>
                    <a:pt x="4414" y="692"/>
                    <a:pt x="4288" y="831"/>
                    <a:pt x="4162" y="994"/>
                  </a:cubicBezTo>
                  <a:cubicBezTo>
                    <a:pt x="3898" y="1309"/>
                    <a:pt x="3622" y="1711"/>
                    <a:pt x="3320" y="2151"/>
                  </a:cubicBezTo>
                  <a:cubicBezTo>
                    <a:pt x="3031" y="2579"/>
                    <a:pt x="2742" y="3069"/>
                    <a:pt x="2452" y="3547"/>
                  </a:cubicBezTo>
                  <a:cubicBezTo>
                    <a:pt x="2163" y="4025"/>
                    <a:pt x="1886" y="4503"/>
                    <a:pt x="1610" y="4943"/>
                  </a:cubicBezTo>
                  <a:cubicBezTo>
                    <a:pt x="1333" y="5383"/>
                    <a:pt x="1069" y="5785"/>
                    <a:pt x="830" y="6112"/>
                  </a:cubicBezTo>
                  <a:cubicBezTo>
                    <a:pt x="717" y="6288"/>
                    <a:pt x="604" y="6426"/>
                    <a:pt x="503" y="6565"/>
                  </a:cubicBezTo>
                  <a:lnTo>
                    <a:pt x="365" y="6753"/>
                  </a:lnTo>
                  <a:lnTo>
                    <a:pt x="239" y="6904"/>
                  </a:lnTo>
                  <a:lnTo>
                    <a:pt x="0" y="7206"/>
                  </a:lnTo>
                  <a:lnTo>
                    <a:pt x="277" y="6955"/>
                  </a:lnTo>
                  <a:lnTo>
                    <a:pt x="403" y="6816"/>
                  </a:lnTo>
                  <a:lnTo>
                    <a:pt x="566" y="6653"/>
                  </a:lnTo>
                  <a:cubicBezTo>
                    <a:pt x="679" y="6527"/>
                    <a:pt x="805" y="6401"/>
                    <a:pt x="931" y="6238"/>
                  </a:cubicBezTo>
                  <a:cubicBezTo>
                    <a:pt x="1195" y="5923"/>
                    <a:pt x="1484" y="5521"/>
                    <a:pt x="1786" y="5094"/>
                  </a:cubicBezTo>
                  <a:cubicBezTo>
                    <a:pt x="2088" y="4666"/>
                    <a:pt x="2377" y="4176"/>
                    <a:pt x="2666" y="3698"/>
                  </a:cubicBezTo>
                  <a:cubicBezTo>
                    <a:pt x="2955" y="3220"/>
                    <a:pt x="3232" y="2742"/>
                    <a:pt x="3509" y="2302"/>
                  </a:cubicBezTo>
                  <a:cubicBezTo>
                    <a:pt x="3773" y="1849"/>
                    <a:pt x="4024" y="1434"/>
                    <a:pt x="4263" y="1107"/>
                  </a:cubicBezTo>
                  <a:cubicBezTo>
                    <a:pt x="4376" y="931"/>
                    <a:pt x="4489" y="780"/>
                    <a:pt x="4577" y="642"/>
                  </a:cubicBezTo>
                  <a:cubicBezTo>
                    <a:pt x="4665" y="504"/>
                    <a:pt x="4766" y="391"/>
                    <a:pt x="4842" y="303"/>
                  </a:cubicBezTo>
                  <a:lnTo>
                    <a:pt x="50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5" name="Google Shape;10145;p59"/>
            <p:cNvSpPr/>
            <p:nvPr/>
          </p:nvSpPr>
          <p:spPr>
            <a:xfrm>
              <a:off x="3583325" y="596375"/>
              <a:ext cx="23300" cy="127975"/>
            </a:xfrm>
            <a:custGeom>
              <a:avLst/>
              <a:gdLst/>
              <a:ahLst/>
              <a:cxnLst/>
              <a:rect l="l" t="t" r="r" b="b"/>
              <a:pathLst>
                <a:path w="932" h="5119" extrusionOk="0">
                  <a:moveTo>
                    <a:pt x="831" y="1"/>
                  </a:moveTo>
                  <a:lnTo>
                    <a:pt x="780" y="51"/>
                  </a:lnTo>
                  <a:cubicBezTo>
                    <a:pt x="755" y="89"/>
                    <a:pt x="717" y="139"/>
                    <a:pt x="667" y="215"/>
                  </a:cubicBezTo>
                  <a:cubicBezTo>
                    <a:pt x="529" y="416"/>
                    <a:pt x="403" y="642"/>
                    <a:pt x="315" y="869"/>
                  </a:cubicBezTo>
                  <a:cubicBezTo>
                    <a:pt x="177" y="1196"/>
                    <a:pt x="89" y="1535"/>
                    <a:pt x="51" y="1875"/>
                  </a:cubicBezTo>
                  <a:cubicBezTo>
                    <a:pt x="1" y="2227"/>
                    <a:pt x="26" y="2579"/>
                    <a:pt x="114" y="2918"/>
                  </a:cubicBezTo>
                  <a:cubicBezTo>
                    <a:pt x="202" y="3195"/>
                    <a:pt x="315" y="3459"/>
                    <a:pt x="441" y="3711"/>
                  </a:cubicBezTo>
                  <a:cubicBezTo>
                    <a:pt x="554" y="3912"/>
                    <a:pt x="654" y="4126"/>
                    <a:pt x="730" y="4352"/>
                  </a:cubicBezTo>
                  <a:cubicBezTo>
                    <a:pt x="805" y="4515"/>
                    <a:pt x="843" y="4704"/>
                    <a:pt x="856" y="4880"/>
                  </a:cubicBezTo>
                  <a:cubicBezTo>
                    <a:pt x="868" y="4955"/>
                    <a:pt x="868" y="5031"/>
                    <a:pt x="868" y="5119"/>
                  </a:cubicBezTo>
                  <a:cubicBezTo>
                    <a:pt x="893" y="5031"/>
                    <a:pt x="906" y="4943"/>
                    <a:pt x="919" y="4855"/>
                  </a:cubicBezTo>
                  <a:cubicBezTo>
                    <a:pt x="931" y="4641"/>
                    <a:pt x="931" y="4427"/>
                    <a:pt x="893" y="4214"/>
                  </a:cubicBezTo>
                  <a:cubicBezTo>
                    <a:pt x="843" y="3962"/>
                    <a:pt x="780" y="3711"/>
                    <a:pt x="680" y="3459"/>
                  </a:cubicBezTo>
                  <a:cubicBezTo>
                    <a:pt x="566" y="3208"/>
                    <a:pt x="478" y="2943"/>
                    <a:pt x="403" y="2679"/>
                  </a:cubicBezTo>
                  <a:cubicBezTo>
                    <a:pt x="315" y="2390"/>
                    <a:pt x="277" y="2088"/>
                    <a:pt x="302" y="1787"/>
                  </a:cubicBezTo>
                  <a:cubicBezTo>
                    <a:pt x="315" y="1485"/>
                    <a:pt x="365" y="1196"/>
                    <a:pt x="466" y="906"/>
                  </a:cubicBezTo>
                  <a:cubicBezTo>
                    <a:pt x="516" y="680"/>
                    <a:pt x="604" y="454"/>
                    <a:pt x="705" y="240"/>
                  </a:cubicBezTo>
                  <a:cubicBezTo>
                    <a:pt x="742" y="164"/>
                    <a:pt x="768" y="102"/>
                    <a:pt x="793" y="64"/>
                  </a:cubicBezTo>
                  <a:lnTo>
                    <a:pt x="83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6" name="Google Shape;10146;p59"/>
            <p:cNvSpPr/>
            <p:nvPr/>
          </p:nvSpPr>
          <p:spPr>
            <a:xfrm>
              <a:off x="3661925" y="527850"/>
              <a:ext cx="83950" cy="116350"/>
            </a:xfrm>
            <a:custGeom>
              <a:avLst/>
              <a:gdLst/>
              <a:ahLst/>
              <a:cxnLst/>
              <a:rect l="l" t="t" r="r" b="b"/>
              <a:pathLst>
                <a:path w="3358" h="4654" extrusionOk="0">
                  <a:moveTo>
                    <a:pt x="3358" y="1"/>
                  </a:moveTo>
                  <a:lnTo>
                    <a:pt x="3194" y="152"/>
                  </a:lnTo>
                  <a:cubicBezTo>
                    <a:pt x="3081" y="265"/>
                    <a:pt x="2930" y="416"/>
                    <a:pt x="2754" y="604"/>
                  </a:cubicBezTo>
                  <a:cubicBezTo>
                    <a:pt x="2578" y="793"/>
                    <a:pt x="2364" y="1019"/>
                    <a:pt x="2163" y="1283"/>
                  </a:cubicBezTo>
                  <a:cubicBezTo>
                    <a:pt x="1949" y="1535"/>
                    <a:pt x="1723" y="1824"/>
                    <a:pt x="1509" y="2113"/>
                  </a:cubicBezTo>
                  <a:cubicBezTo>
                    <a:pt x="1295" y="2415"/>
                    <a:pt x="1094" y="2717"/>
                    <a:pt x="906" y="3006"/>
                  </a:cubicBezTo>
                  <a:cubicBezTo>
                    <a:pt x="717" y="3295"/>
                    <a:pt x="554" y="3585"/>
                    <a:pt x="415" y="3823"/>
                  </a:cubicBezTo>
                  <a:cubicBezTo>
                    <a:pt x="277" y="4062"/>
                    <a:pt x="176" y="4276"/>
                    <a:pt x="101" y="4414"/>
                  </a:cubicBezTo>
                  <a:lnTo>
                    <a:pt x="0" y="4653"/>
                  </a:lnTo>
                  <a:lnTo>
                    <a:pt x="126" y="4440"/>
                  </a:lnTo>
                  <a:cubicBezTo>
                    <a:pt x="214" y="4301"/>
                    <a:pt x="327" y="4100"/>
                    <a:pt x="478" y="3874"/>
                  </a:cubicBezTo>
                  <a:cubicBezTo>
                    <a:pt x="629" y="3647"/>
                    <a:pt x="805" y="3383"/>
                    <a:pt x="994" y="3094"/>
                  </a:cubicBezTo>
                  <a:cubicBezTo>
                    <a:pt x="1170" y="2792"/>
                    <a:pt x="1384" y="2516"/>
                    <a:pt x="1597" y="2226"/>
                  </a:cubicBezTo>
                  <a:cubicBezTo>
                    <a:pt x="1811" y="1937"/>
                    <a:pt x="2025" y="1648"/>
                    <a:pt x="2226" y="1384"/>
                  </a:cubicBezTo>
                  <a:cubicBezTo>
                    <a:pt x="2427" y="1120"/>
                    <a:pt x="2628" y="881"/>
                    <a:pt x="2792" y="680"/>
                  </a:cubicBezTo>
                  <a:cubicBezTo>
                    <a:pt x="2968" y="479"/>
                    <a:pt x="3106" y="302"/>
                    <a:pt x="3207" y="189"/>
                  </a:cubicBezTo>
                  <a:lnTo>
                    <a:pt x="335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7" name="Google Shape;10147;p59"/>
            <p:cNvSpPr/>
            <p:nvPr/>
          </p:nvSpPr>
          <p:spPr>
            <a:xfrm>
              <a:off x="3631100" y="583175"/>
              <a:ext cx="21725" cy="73275"/>
            </a:xfrm>
            <a:custGeom>
              <a:avLst/>
              <a:gdLst/>
              <a:ahLst/>
              <a:cxnLst/>
              <a:rect l="l" t="t" r="r" b="b"/>
              <a:pathLst>
                <a:path w="869" h="2931" extrusionOk="0">
                  <a:moveTo>
                    <a:pt x="869" y="1"/>
                  </a:moveTo>
                  <a:lnTo>
                    <a:pt x="806" y="127"/>
                  </a:lnTo>
                  <a:cubicBezTo>
                    <a:pt x="768" y="202"/>
                    <a:pt x="705" y="315"/>
                    <a:pt x="642" y="454"/>
                  </a:cubicBezTo>
                  <a:cubicBezTo>
                    <a:pt x="579" y="592"/>
                    <a:pt x="529" y="755"/>
                    <a:pt x="466" y="931"/>
                  </a:cubicBezTo>
                  <a:cubicBezTo>
                    <a:pt x="403" y="1095"/>
                    <a:pt x="340" y="1283"/>
                    <a:pt x="290" y="1472"/>
                  </a:cubicBezTo>
                  <a:cubicBezTo>
                    <a:pt x="227" y="1648"/>
                    <a:pt x="190" y="1837"/>
                    <a:pt x="139" y="2013"/>
                  </a:cubicBezTo>
                  <a:cubicBezTo>
                    <a:pt x="102" y="2176"/>
                    <a:pt x="76" y="2340"/>
                    <a:pt x="51" y="2478"/>
                  </a:cubicBezTo>
                  <a:cubicBezTo>
                    <a:pt x="26" y="2616"/>
                    <a:pt x="14" y="2730"/>
                    <a:pt x="14" y="2805"/>
                  </a:cubicBezTo>
                  <a:lnTo>
                    <a:pt x="1" y="2931"/>
                  </a:lnTo>
                  <a:lnTo>
                    <a:pt x="39" y="2805"/>
                  </a:lnTo>
                  <a:lnTo>
                    <a:pt x="139" y="2466"/>
                  </a:lnTo>
                  <a:cubicBezTo>
                    <a:pt x="164" y="2340"/>
                    <a:pt x="215" y="2176"/>
                    <a:pt x="265" y="2000"/>
                  </a:cubicBezTo>
                  <a:cubicBezTo>
                    <a:pt x="315" y="1824"/>
                    <a:pt x="366" y="1648"/>
                    <a:pt x="428" y="1472"/>
                  </a:cubicBezTo>
                  <a:cubicBezTo>
                    <a:pt x="479" y="1283"/>
                    <a:pt x="529" y="1107"/>
                    <a:pt x="579" y="931"/>
                  </a:cubicBezTo>
                  <a:cubicBezTo>
                    <a:pt x="630" y="768"/>
                    <a:pt x="680" y="604"/>
                    <a:pt x="730" y="466"/>
                  </a:cubicBezTo>
                  <a:lnTo>
                    <a:pt x="831" y="139"/>
                  </a:lnTo>
                  <a:lnTo>
                    <a:pt x="8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8" name="Google Shape;10148;p59"/>
            <p:cNvSpPr/>
            <p:nvPr/>
          </p:nvSpPr>
          <p:spPr>
            <a:xfrm>
              <a:off x="3596850" y="790350"/>
              <a:ext cx="79250" cy="91500"/>
            </a:xfrm>
            <a:custGeom>
              <a:avLst/>
              <a:gdLst/>
              <a:ahLst/>
              <a:cxnLst/>
              <a:rect l="l" t="t" r="r" b="b"/>
              <a:pathLst>
                <a:path w="3170" h="3660" extrusionOk="0">
                  <a:moveTo>
                    <a:pt x="3169" y="1"/>
                  </a:moveTo>
                  <a:lnTo>
                    <a:pt x="3031" y="152"/>
                  </a:lnTo>
                  <a:lnTo>
                    <a:pt x="2666" y="566"/>
                  </a:lnTo>
                  <a:lnTo>
                    <a:pt x="2163" y="1158"/>
                  </a:lnTo>
                  <a:cubicBezTo>
                    <a:pt x="1975" y="1371"/>
                    <a:pt x="1773" y="1598"/>
                    <a:pt x="1585" y="1824"/>
                  </a:cubicBezTo>
                  <a:cubicBezTo>
                    <a:pt x="1384" y="2050"/>
                    <a:pt x="1182" y="2289"/>
                    <a:pt x="1006" y="2503"/>
                  </a:cubicBezTo>
                  <a:lnTo>
                    <a:pt x="491" y="3081"/>
                  </a:lnTo>
                  <a:lnTo>
                    <a:pt x="139" y="3496"/>
                  </a:lnTo>
                  <a:lnTo>
                    <a:pt x="0" y="3660"/>
                  </a:lnTo>
                  <a:lnTo>
                    <a:pt x="151" y="3522"/>
                  </a:lnTo>
                  <a:cubicBezTo>
                    <a:pt x="239" y="3434"/>
                    <a:pt x="378" y="3320"/>
                    <a:pt x="528" y="3157"/>
                  </a:cubicBezTo>
                  <a:cubicBezTo>
                    <a:pt x="692" y="3006"/>
                    <a:pt x="868" y="2817"/>
                    <a:pt x="1057" y="2616"/>
                  </a:cubicBezTo>
                  <a:cubicBezTo>
                    <a:pt x="1245" y="2402"/>
                    <a:pt x="1459" y="2176"/>
                    <a:pt x="1648" y="1950"/>
                  </a:cubicBezTo>
                  <a:cubicBezTo>
                    <a:pt x="1849" y="1723"/>
                    <a:pt x="2050" y="1484"/>
                    <a:pt x="2226" y="1258"/>
                  </a:cubicBezTo>
                  <a:cubicBezTo>
                    <a:pt x="2402" y="1044"/>
                    <a:pt x="2566" y="818"/>
                    <a:pt x="2716" y="629"/>
                  </a:cubicBezTo>
                  <a:cubicBezTo>
                    <a:pt x="2855" y="453"/>
                    <a:pt x="2968" y="290"/>
                    <a:pt x="3043" y="177"/>
                  </a:cubicBezTo>
                  <a:lnTo>
                    <a:pt x="31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9" name="Google Shape;10149;p59"/>
            <p:cNvSpPr/>
            <p:nvPr/>
          </p:nvSpPr>
          <p:spPr>
            <a:xfrm>
              <a:off x="3450975" y="974575"/>
              <a:ext cx="110050" cy="92450"/>
            </a:xfrm>
            <a:custGeom>
              <a:avLst/>
              <a:gdLst/>
              <a:ahLst/>
              <a:cxnLst/>
              <a:rect l="l" t="t" r="r" b="b"/>
              <a:pathLst>
                <a:path w="4402" h="3698" extrusionOk="0">
                  <a:moveTo>
                    <a:pt x="4402" y="0"/>
                  </a:moveTo>
                  <a:lnTo>
                    <a:pt x="4226" y="202"/>
                  </a:lnTo>
                  <a:cubicBezTo>
                    <a:pt x="4113" y="327"/>
                    <a:pt x="3949" y="503"/>
                    <a:pt x="3760" y="717"/>
                  </a:cubicBezTo>
                  <a:cubicBezTo>
                    <a:pt x="3559" y="931"/>
                    <a:pt x="3333" y="1157"/>
                    <a:pt x="3081" y="1396"/>
                  </a:cubicBezTo>
                  <a:cubicBezTo>
                    <a:pt x="2830" y="1635"/>
                    <a:pt x="2553" y="1887"/>
                    <a:pt x="2277" y="2113"/>
                  </a:cubicBezTo>
                  <a:cubicBezTo>
                    <a:pt x="2000" y="2339"/>
                    <a:pt x="1711" y="2566"/>
                    <a:pt x="1447" y="2754"/>
                  </a:cubicBezTo>
                  <a:cubicBezTo>
                    <a:pt x="1183" y="2943"/>
                    <a:pt x="944" y="3119"/>
                    <a:pt x="730" y="3257"/>
                  </a:cubicBezTo>
                  <a:cubicBezTo>
                    <a:pt x="504" y="3383"/>
                    <a:pt x="328" y="3509"/>
                    <a:pt x="202" y="3584"/>
                  </a:cubicBezTo>
                  <a:lnTo>
                    <a:pt x="1" y="3697"/>
                  </a:lnTo>
                  <a:lnTo>
                    <a:pt x="202" y="3622"/>
                  </a:lnTo>
                  <a:cubicBezTo>
                    <a:pt x="328" y="3559"/>
                    <a:pt x="516" y="3471"/>
                    <a:pt x="730" y="3358"/>
                  </a:cubicBezTo>
                  <a:cubicBezTo>
                    <a:pt x="944" y="3232"/>
                    <a:pt x="1208" y="3081"/>
                    <a:pt x="1472" y="2905"/>
                  </a:cubicBezTo>
                  <a:cubicBezTo>
                    <a:pt x="1748" y="2717"/>
                    <a:pt x="2025" y="2503"/>
                    <a:pt x="2314" y="2276"/>
                  </a:cubicBezTo>
                  <a:cubicBezTo>
                    <a:pt x="2591" y="2038"/>
                    <a:pt x="2868" y="1786"/>
                    <a:pt x="3119" y="1522"/>
                  </a:cubicBezTo>
                  <a:cubicBezTo>
                    <a:pt x="3371" y="1270"/>
                    <a:pt x="3610" y="1019"/>
                    <a:pt x="3798" y="793"/>
                  </a:cubicBezTo>
                  <a:cubicBezTo>
                    <a:pt x="3987" y="566"/>
                    <a:pt x="4138" y="365"/>
                    <a:pt x="4238" y="227"/>
                  </a:cubicBezTo>
                  <a:lnTo>
                    <a:pt x="44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0" name="Google Shape;10150;p59"/>
            <p:cNvSpPr/>
            <p:nvPr/>
          </p:nvSpPr>
          <p:spPr>
            <a:xfrm>
              <a:off x="3417650" y="1008525"/>
              <a:ext cx="14175" cy="67300"/>
            </a:xfrm>
            <a:custGeom>
              <a:avLst/>
              <a:gdLst/>
              <a:ahLst/>
              <a:cxnLst/>
              <a:rect l="l" t="t" r="r" b="b"/>
              <a:pathLst>
                <a:path w="567" h="2692" extrusionOk="0">
                  <a:moveTo>
                    <a:pt x="567" y="1"/>
                  </a:moveTo>
                  <a:lnTo>
                    <a:pt x="516" y="114"/>
                  </a:lnTo>
                  <a:cubicBezTo>
                    <a:pt x="478" y="189"/>
                    <a:pt x="441" y="290"/>
                    <a:pt x="403" y="428"/>
                  </a:cubicBezTo>
                  <a:cubicBezTo>
                    <a:pt x="353" y="554"/>
                    <a:pt x="302" y="705"/>
                    <a:pt x="265" y="868"/>
                  </a:cubicBezTo>
                  <a:cubicBezTo>
                    <a:pt x="214" y="1032"/>
                    <a:pt x="177" y="1195"/>
                    <a:pt x="139" y="1371"/>
                  </a:cubicBezTo>
                  <a:cubicBezTo>
                    <a:pt x="101" y="1535"/>
                    <a:pt x="76" y="1711"/>
                    <a:pt x="51" y="1862"/>
                  </a:cubicBezTo>
                  <a:cubicBezTo>
                    <a:pt x="26" y="2025"/>
                    <a:pt x="26" y="2163"/>
                    <a:pt x="13" y="2289"/>
                  </a:cubicBezTo>
                  <a:cubicBezTo>
                    <a:pt x="1" y="2415"/>
                    <a:pt x="1" y="2515"/>
                    <a:pt x="1" y="2578"/>
                  </a:cubicBezTo>
                  <a:lnTo>
                    <a:pt x="1" y="2692"/>
                  </a:lnTo>
                  <a:lnTo>
                    <a:pt x="26" y="2578"/>
                  </a:lnTo>
                  <a:lnTo>
                    <a:pt x="101" y="2277"/>
                  </a:lnTo>
                  <a:lnTo>
                    <a:pt x="177" y="1836"/>
                  </a:lnTo>
                  <a:cubicBezTo>
                    <a:pt x="214" y="1686"/>
                    <a:pt x="252" y="1522"/>
                    <a:pt x="290" y="1346"/>
                  </a:cubicBezTo>
                  <a:cubicBezTo>
                    <a:pt x="328" y="1183"/>
                    <a:pt x="353" y="1019"/>
                    <a:pt x="390" y="856"/>
                  </a:cubicBezTo>
                  <a:cubicBezTo>
                    <a:pt x="416" y="705"/>
                    <a:pt x="441" y="554"/>
                    <a:pt x="478" y="428"/>
                  </a:cubicBezTo>
                  <a:lnTo>
                    <a:pt x="541" y="114"/>
                  </a:lnTo>
                  <a:lnTo>
                    <a:pt x="56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1" name="Google Shape;10151;p59"/>
            <p:cNvSpPr/>
            <p:nvPr/>
          </p:nvSpPr>
          <p:spPr>
            <a:xfrm>
              <a:off x="3472050" y="821475"/>
              <a:ext cx="36800" cy="163800"/>
            </a:xfrm>
            <a:custGeom>
              <a:avLst/>
              <a:gdLst/>
              <a:ahLst/>
              <a:cxnLst/>
              <a:rect l="l" t="t" r="r" b="b"/>
              <a:pathLst>
                <a:path w="1472" h="6552" extrusionOk="0">
                  <a:moveTo>
                    <a:pt x="1471" y="1"/>
                  </a:moveTo>
                  <a:cubicBezTo>
                    <a:pt x="1471" y="1"/>
                    <a:pt x="1471" y="101"/>
                    <a:pt x="1446" y="277"/>
                  </a:cubicBezTo>
                  <a:cubicBezTo>
                    <a:pt x="1421" y="453"/>
                    <a:pt x="1396" y="692"/>
                    <a:pt x="1346" y="994"/>
                  </a:cubicBezTo>
                  <a:cubicBezTo>
                    <a:pt x="1308" y="1296"/>
                    <a:pt x="1220" y="1660"/>
                    <a:pt x="1144" y="2038"/>
                  </a:cubicBezTo>
                  <a:cubicBezTo>
                    <a:pt x="1056" y="2427"/>
                    <a:pt x="943" y="2830"/>
                    <a:pt x="830" y="3245"/>
                  </a:cubicBezTo>
                  <a:cubicBezTo>
                    <a:pt x="704" y="3672"/>
                    <a:pt x="591" y="4075"/>
                    <a:pt x="478" y="4465"/>
                  </a:cubicBezTo>
                  <a:cubicBezTo>
                    <a:pt x="365" y="4842"/>
                    <a:pt x="277" y="5206"/>
                    <a:pt x="201" y="5521"/>
                  </a:cubicBezTo>
                  <a:cubicBezTo>
                    <a:pt x="126" y="5835"/>
                    <a:pt x="76" y="6087"/>
                    <a:pt x="38" y="6263"/>
                  </a:cubicBezTo>
                  <a:lnTo>
                    <a:pt x="0" y="6552"/>
                  </a:lnTo>
                  <a:lnTo>
                    <a:pt x="76" y="6263"/>
                  </a:lnTo>
                  <a:cubicBezTo>
                    <a:pt x="113" y="6087"/>
                    <a:pt x="189" y="5823"/>
                    <a:pt x="277" y="5521"/>
                  </a:cubicBezTo>
                  <a:cubicBezTo>
                    <a:pt x="365" y="5206"/>
                    <a:pt x="478" y="4842"/>
                    <a:pt x="591" y="4465"/>
                  </a:cubicBezTo>
                  <a:cubicBezTo>
                    <a:pt x="704" y="4075"/>
                    <a:pt x="830" y="3660"/>
                    <a:pt x="956" y="3245"/>
                  </a:cubicBezTo>
                  <a:cubicBezTo>
                    <a:pt x="1069" y="2830"/>
                    <a:pt x="1170" y="2415"/>
                    <a:pt x="1258" y="2025"/>
                  </a:cubicBezTo>
                  <a:cubicBezTo>
                    <a:pt x="1346" y="1635"/>
                    <a:pt x="1396" y="1283"/>
                    <a:pt x="1434" y="981"/>
                  </a:cubicBezTo>
                  <a:cubicBezTo>
                    <a:pt x="1459" y="742"/>
                    <a:pt x="1471" y="504"/>
                    <a:pt x="1471" y="265"/>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2" name="Google Shape;10152;p59"/>
            <p:cNvSpPr/>
            <p:nvPr/>
          </p:nvSpPr>
          <p:spPr>
            <a:xfrm>
              <a:off x="3545925" y="727175"/>
              <a:ext cx="13850" cy="130175"/>
            </a:xfrm>
            <a:custGeom>
              <a:avLst/>
              <a:gdLst/>
              <a:ahLst/>
              <a:cxnLst/>
              <a:rect l="l" t="t" r="r" b="b"/>
              <a:pathLst>
                <a:path w="554" h="5207" extrusionOk="0">
                  <a:moveTo>
                    <a:pt x="377" y="0"/>
                  </a:moveTo>
                  <a:lnTo>
                    <a:pt x="390" y="214"/>
                  </a:lnTo>
                  <a:cubicBezTo>
                    <a:pt x="390" y="352"/>
                    <a:pt x="403" y="541"/>
                    <a:pt x="415" y="780"/>
                  </a:cubicBezTo>
                  <a:cubicBezTo>
                    <a:pt x="415" y="1006"/>
                    <a:pt x="415" y="1295"/>
                    <a:pt x="415" y="1585"/>
                  </a:cubicBezTo>
                  <a:cubicBezTo>
                    <a:pt x="428" y="1874"/>
                    <a:pt x="403" y="2201"/>
                    <a:pt x="377" y="2528"/>
                  </a:cubicBezTo>
                  <a:cubicBezTo>
                    <a:pt x="352" y="2855"/>
                    <a:pt x="327" y="3182"/>
                    <a:pt x="289" y="3496"/>
                  </a:cubicBezTo>
                  <a:cubicBezTo>
                    <a:pt x="239" y="3810"/>
                    <a:pt x="201" y="4099"/>
                    <a:pt x="164" y="4364"/>
                  </a:cubicBezTo>
                  <a:cubicBezTo>
                    <a:pt x="113" y="4615"/>
                    <a:pt x="76" y="4829"/>
                    <a:pt x="50" y="4980"/>
                  </a:cubicBezTo>
                  <a:lnTo>
                    <a:pt x="0" y="5206"/>
                  </a:lnTo>
                  <a:lnTo>
                    <a:pt x="76" y="4980"/>
                  </a:lnTo>
                  <a:cubicBezTo>
                    <a:pt x="113" y="4816"/>
                    <a:pt x="189" y="4602"/>
                    <a:pt x="239" y="4351"/>
                  </a:cubicBezTo>
                  <a:cubicBezTo>
                    <a:pt x="302" y="4087"/>
                    <a:pt x="365" y="3785"/>
                    <a:pt x="415" y="3458"/>
                  </a:cubicBezTo>
                  <a:cubicBezTo>
                    <a:pt x="465" y="3144"/>
                    <a:pt x="503" y="2804"/>
                    <a:pt x="528" y="2465"/>
                  </a:cubicBezTo>
                  <a:cubicBezTo>
                    <a:pt x="553" y="2138"/>
                    <a:pt x="553" y="1811"/>
                    <a:pt x="553" y="1509"/>
                  </a:cubicBezTo>
                  <a:cubicBezTo>
                    <a:pt x="553" y="1207"/>
                    <a:pt x="516" y="943"/>
                    <a:pt x="491" y="729"/>
                  </a:cubicBezTo>
                  <a:cubicBezTo>
                    <a:pt x="465" y="503"/>
                    <a:pt x="440" y="314"/>
                    <a:pt x="415" y="201"/>
                  </a:cubicBezTo>
                  <a:lnTo>
                    <a:pt x="37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53" name="Google Shape;10153;p59"/>
          <p:cNvGrpSpPr/>
          <p:nvPr/>
        </p:nvGrpSpPr>
        <p:grpSpPr>
          <a:xfrm>
            <a:off x="7572306" y="704550"/>
            <a:ext cx="615525" cy="615593"/>
            <a:chOff x="7497213" y="704550"/>
            <a:chExt cx="615525" cy="615593"/>
          </a:xfrm>
        </p:grpSpPr>
        <p:sp>
          <p:nvSpPr>
            <p:cNvPr id="10154" name="Google Shape;10154;p59"/>
            <p:cNvSpPr/>
            <p:nvPr/>
          </p:nvSpPr>
          <p:spPr>
            <a:xfrm>
              <a:off x="7497213" y="70455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6" name="Google Shape;10156;p59"/>
            <p:cNvSpPr/>
            <p:nvPr/>
          </p:nvSpPr>
          <p:spPr>
            <a:xfrm>
              <a:off x="7568945" y="776293"/>
              <a:ext cx="472061" cy="471610"/>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 name="Picture 3"/>
          <p:cNvPicPr>
            <a:picLocks noChangeAspect="1"/>
          </p:cNvPicPr>
          <p:nvPr/>
        </p:nvPicPr>
        <p:blipFill>
          <a:blip r:embed="rId3"/>
          <a:stretch>
            <a:fillRect/>
          </a:stretch>
        </p:blipFill>
        <p:spPr>
          <a:xfrm>
            <a:off x="2868315" y="3207189"/>
            <a:ext cx="3340604" cy="1200633"/>
          </a:xfrm>
          <a:prstGeom prst="rect">
            <a:avLst/>
          </a:prstGeom>
        </p:spPr>
      </p:pic>
      <p:sp>
        <p:nvSpPr>
          <p:cNvPr id="468" name="TextBox 467"/>
          <p:cNvSpPr txBox="1"/>
          <p:nvPr/>
        </p:nvSpPr>
        <p:spPr>
          <a:xfrm>
            <a:off x="2138495" y="1578689"/>
            <a:ext cx="4892642" cy="2041456"/>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000000"/>
                </a:solidFill>
                <a:effectLst/>
                <a:uLnTx/>
                <a:uFillTx/>
                <a:latin typeface="Arial"/>
                <a:cs typeface="Arial"/>
                <a:sym typeface="Arial"/>
              </a:rPr>
              <a:t>NỘI DUNG </a:t>
            </a:r>
          </a:p>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000000"/>
                </a:solidFill>
                <a:effectLst/>
                <a:uLnTx/>
                <a:uFillTx/>
                <a:latin typeface="Arial"/>
                <a:cs typeface="Arial"/>
                <a:sym typeface="Arial"/>
              </a:rPr>
              <a:t>TIẾP THEO</a:t>
            </a:r>
          </a:p>
        </p:txBody>
      </p:sp>
    </p:spTree>
    <p:extLst>
      <p:ext uri="{BB962C8B-B14F-4D97-AF65-F5344CB8AC3E}">
        <p14:creationId xmlns:p14="http://schemas.microsoft.com/office/powerpoint/2010/main" val="1245011231"/>
      </p:ext>
    </p:extLst>
  </p:cSld>
  <p:clrMapOvr>
    <a:masterClrMapping/>
  </p:clrMapOvr>
  <p:transition spd="med">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768930" y="172079"/>
            <a:ext cx="841248" cy="1371489"/>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330706" y="251618"/>
                <a:ext cx="7438223" cy="989053"/>
              </a:xfrm>
              <a:prstGeom prst="rect">
                <a:avLst/>
              </a:prstGeom>
            </p:spPr>
            <p:txBody>
              <a:bodyPr wrap="square">
                <a:spAutoFit/>
              </a:bodyPr>
              <a:lstStyle/>
              <a:p>
                <a:pPr algn="just">
                  <a:lnSpc>
                    <a:spcPct val="150000"/>
                  </a:lnSpc>
                  <a:spcAft>
                    <a:spcPts val="800"/>
                  </a:spcAft>
                </a:pP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1 (SGK – tr86)</a:t>
                </a:r>
                <a:r>
                  <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Tìm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𝑦</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trong mỗi hình 23a, 23b, 23c (làm tròn kết quả đến hàng phần mười của centimét)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30706" y="251618"/>
                <a:ext cx="7438223" cy="989053"/>
              </a:xfrm>
              <a:prstGeom prst="rect">
                <a:avLst/>
              </a:prstGeom>
              <a:blipFill>
                <a:blip r:embed="rId4"/>
                <a:stretch>
                  <a:fillRect l="-984" r="-902" b="-9202"/>
                </a:stretch>
              </a:blipFill>
            </p:spPr>
            <p:txBody>
              <a:bodyPr/>
              <a:lstStyle/>
              <a:p>
                <a:r>
                  <a:rPr lang="en-US">
                    <a:noFill/>
                  </a:rPr>
                  <a:t> </a:t>
                </a:r>
              </a:p>
            </p:txBody>
          </p:sp>
        </mc:Fallback>
      </mc:AlternateContent>
      <p:sp>
        <p:nvSpPr>
          <p:cNvPr id="4" name="Rectangle 3"/>
          <p:cNvSpPr/>
          <p:nvPr/>
        </p:nvSpPr>
        <p:spPr>
          <a:xfrm>
            <a:off x="330706" y="3492026"/>
            <a:ext cx="752129"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651669" y="3492026"/>
                <a:ext cx="6117260" cy="1113895"/>
              </a:xfrm>
              <a:prstGeom prst="rect">
                <a:avLst/>
              </a:prstGeom>
            </p:spPr>
            <p:txBody>
              <a:bodyPr wrap="square">
                <a:spAutoFit/>
              </a:bodyPr>
              <a:lstStyle/>
              <a:p>
                <a:pPr marR="30480">
                  <a:lnSpc>
                    <a:spcPct val="150000"/>
                  </a:lnSpc>
                  <a:spcBef>
                    <a:spcPts val="600"/>
                  </a:spcBef>
                  <a:spcAft>
                    <a:spcPts val="600"/>
                  </a:spcAft>
                </a:pPr>
                <a:r>
                  <a:rPr lang="fr-FR" sz="2000" dirty="0">
                    <a:latin typeface="Arial" panose="020B0604020202020204" pitchFamily="34" charset="0"/>
                    <a:ea typeface="Calibri" panose="020F0502020204030204" pitchFamily="34" charset="0"/>
                  </a:rPr>
                  <a:t>a) </a:t>
                </a:r>
                <a:r>
                  <a:rPr lang="fr-FR" sz="2000" dirty="0" err="1">
                    <a:latin typeface="Arial" panose="020B0604020202020204" pitchFamily="34" charset="0"/>
                    <a:ea typeface="Calibri" panose="020F0502020204030204" pitchFamily="34" charset="0"/>
                  </a:rPr>
                  <a:t>Từ</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=6.</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cos</m:t>
                        </m:r>
                      </m:fName>
                      <m:e>
                        <m:r>
                          <a:rPr lang="fr-FR" sz="2000" i="1">
                            <a:latin typeface="Cambria Math" panose="02040503050406030204" pitchFamily="18" charset="0"/>
                            <a:ea typeface="Calibri" panose="020F0502020204030204" pitchFamily="34" charset="0"/>
                            <a:cs typeface="Arial" panose="020B0604020202020204" pitchFamily="34" charset="0"/>
                          </a:rPr>
                          <m:t>56°</m:t>
                        </m:r>
                      </m:e>
                    </m:func>
                    <m:r>
                      <a:rPr lang="fr-FR" sz="2000" i="1">
                        <a:latin typeface="Cambria Math" panose="02040503050406030204" pitchFamily="18" charset="0"/>
                        <a:ea typeface="Calibri" panose="020F0502020204030204" pitchFamily="34" charset="0"/>
                        <a:cs typeface="Arial" panose="020B0604020202020204" pitchFamily="34" charset="0"/>
                      </a:rPr>
                      <m:t>≈3,4</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=6.</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56°</m:t>
                        </m:r>
                      </m:e>
                    </m:func>
                    <m:r>
                      <a:rPr lang="fr-FR" sz="2000" i="1">
                        <a:latin typeface="Cambria Math" panose="02040503050406030204" pitchFamily="18" charset="0"/>
                        <a:ea typeface="Calibri" panose="020F0502020204030204" pitchFamily="34" charset="0"/>
                        <a:cs typeface="Arial" panose="020B0604020202020204" pitchFamily="34" charset="0"/>
                      </a:rPr>
                      <m:t>≈5</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651669" y="3492026"/>
                <a:ext cx="6117260" cy="1113895"/>
              </a:xfrm>
              <a:prstGeom prst="rect">
                <a:avLst/>
              </a:prstGeom>
              <a:blipFill>
                <a:blip r:embed="rId5"/>
                <a:stretch>
                  <a:fillRect l="-1097" b="-8743"/>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8267700" y="4476750"/>
            <a:ext cx="745954" cy="616417"/>
          </a:xfrm>
          <a:prstGeom prst="rect">
            <a:avLst/>
          </a:prstGeom>
        </p:spPr>
      </p:pic>
      <p:pic>
        <p:nvPicPr>
          <p:cNvPr id="3" name="Picture 2"/>
          <p:cNvPicPr>
            <a:picLocks noChangeAspect="1"/>
          </p:cNvPicPr>
          <p:nvPr/>
        </p:nvPicPr>
        <p:blipFill>
          <a:blip r:embed="rId7"/>
          <a:srcRect/>
          <a:stretch/>
        </p:blipFill>
        <p:spPr>
          <a:xfrm>
            <a:off x="1008238" y="1543568"/>
            <a:ext cx="7404121" cy="1813090"/>
          </a:xfrm>
          <a:prstGeom prst="rect">
            <a:avLst/>
          </a:prstGeom>
        </p:spPr>
      </p:pic>
    </p:spTree>
    <p:extLst>
      <p:ext uri="{BB962C8B-B14F-4D97-AF65-F5344CB8AC3E}">
        <p14:creationId xmlns:p14="http://schemas.microsoft.com/office/powerpoint/2010/main" val="352468662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768930" y="172079"/>
            <a:ext cx="841248" cy="1371489"/>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330706" y="251618"/>
                <a:ext cx="7438223" cy="989053"/>
              </a:xfrm>
              <a:prstGeom prst="rect">
                <a:avLst/>
              </a:prstGeom>
            </p:spPr>
            <p:txBody>
              <a:bodyPr wrap="square">
                <a:spAutoFit/>
              </a:bodyPr>
              <a:lstStyle/>
              <a:p>
                <a:pPr algn="just">
                  <a:lnSpc>
                    <a:spcPct val="150000"/>
                  </a:lnSpc>
                  <a:spcAft>
                    <a:spcPts val="800"/>
                  </a:spcAft>
                </a:pP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1 (SGK – tr86)</a:t>
                </a:r>
                <a:r>
                  <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Tìm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𝑦</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trong mỗi hình 23a, 23b, 23c (làm tròn kết quả đến hàng phần mười của centimét)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30706" y="251618"/>
                <a:ext cx="7438223" cy="989053"/>
              </a:xfrm>
              <a:prstGeom prst="rect">
                <a:avLst/>
              </a:prstGeom>
              <a:blipFill>
                <a:blip r:embed="rId4"/>
                <a:stretch>
                  <a:fillRect l="-984" r="-902" b="-9202"/>
                </a:stretch>
              </a:blipFill>
            </p:spPr>
            <p:txBody>
              <a:bodyPr/>
              <a:lstStyle/>
              <a:p>
                <a:r>
                  <a:rPr lang="en-US">
                    <a:noFill/>
                  </a:rPr>
                  <a:t> </a:t>
                </a:r>
              </a:p>
            </p:txBody>
          </p:sp>
        </mc:Fallback>
      </mc:AlternateContent>
      <p:sp>
        <p:nvSpPr>
          <p:cNvPr id="4" name="Rectangle 3"/>
          <p:cNvSpPr/>
          <p:nvPr/>
        </p:nvSpPr>
        <p:spPr>
          <a:xfrm>
            <a:off x="330706" y="3492026"/>
            <a:ext cx="752129"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651669" y="3535542"/>
                <a:ext cx="6117260" cy="1314655"/>
              </a:xfrm>
              <a:prstGeom prst="rect">
                <a:avLst/>
              </a:prstGeom>
            </p:spPr>
            <p:txBody>
              <a:bodyPr wrap="square">
                <a:spAutoFit/>
              </a:bodyPr>
              <a:lstStyle/>
              <a:p>
                <a:pPr marR="30480">
                  <a:lnSpc>
                    <a:spcPct val="150000"/>
                  </a:lnSpc>
                  <a:spcBef>
                    <a:spcPts val="600"/>
                  </a:spcBef>
                  <a:spcAft>
                    <a:spcPts val="600"/>
                  </a:spcAft>
                </a:pPr>
                <a:r>
                  <a:rPr lang="fr-FR" sz="2000" dirty="0">
                    <a:latin typeface="Arial" panose="020B0604020202020204" pitchFamily="34" charset="0"/>
                    <a:ea typeface="Calibri" panose="020F0502020204030204" pitchFamily="34" charset="0"/>
                  </a:rPr>
                  <a:t>b)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=1,5.</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32°</m:t>
                        </m:r>
                      </m:e>
                    </m:func>
                    <m:r>
                      <a:rPr lang="fr-FR" sz="2000" i="1">
                        <a:latin typeface="Cambria Math" panose="02040503050406030204" pitchFamily="18" charset="0"/>
                        <a:ea typeface="Calibri" panose="020F0502020204030204" pitchFamily="34" charset="0"/>
                        <a:cs typeface="Arial" panose="020B0604020202020204" pitchFamily="34" charset="0"/>
                      </a:rPr>
                      <m:t>≈2,4</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 </m:t>
                    </m:r>
                  </m:oMath>
                </a14:m>
                <a:r>
                  <a:rPr lang="fr-FR" sz="2000" dirty="0">
                    <a:latin typeface="Arial" panose="020B0604020202020204" pitchFamily="34" charset="0"/>
                    <a:ea typeface="Calibri" panose="020F0502020204030204" pitchFamily="34" charset="0"/>
                  </a:rPr>
                  <a:t>; </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1,5=</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32°</m:t>
                        </m:r>
                      </m:e>
                    </m:func>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1,5</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32°</m:t>
                            </m:r>
                          </m:e>
                        </m:func>
                      </m:den>
                    </m:f>
                    <m:r>
                      <a:rPr lang="fr-FR" sz="2000" i="1">
                        <a:latin typeface="Cambria Math" panose="02040503050406030204" pitchFamily="18" charset="0"/>
                        <a:ea typeface="Calibri" panose="020F0502020204030204" pitchFamily="34" charset="0"/>
                        <a:cs typeface="Arial" panose="020B0604020202020204" pitchFamily="34" charset="0"/>
                      </a:rPr>
                      <m:t>≈2,8</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651669" y="3535542"/>
                <a:ext cx="6117260" cy="1314655"/>
              </a:xfrm>
              <a:prstGeom prst="rect">
                <a:avLst/>
              </a:prstGeom>
              <a:blipFill>
                <a:blip r:embed="rId5"/>
                <a:stretch>
                  <a:fillRect l="-1097" b="-1852"/>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8267700" y="4476750"/>
            <a:ext cx="745954" cy="616417"/>
          </a:xfrm>
          <a:prstGeom prst="rect">
            <a:avLst/>
          </a:prstGeom>
        </p:spPr>
      </p:pic>
      <p:pic>
        <p:nvPicPr>
          <p:cNvPr id="3" name="Picture 2"/>
          <p:cNvPicPr>
            <a:picLocks noChangeAspect="1"/>
          </p:cNvPicPr>
          <p:nvPr/>
        </p:nvPicPr>
        <p:blipFill>
          <a:blip r:embed="rId7"/>
          <a:srcRect/>
          <a:stretch/>
        </p:blipFill>
        <p:spPr>
          <a:xfrm>
            <a:off x="1008238" y="1543568"/>
            <a:ext cx="7404121" cy="1813090"/>
          </a:xfrm>
          <a:prstGeom prst="rect">
            <a:avLst/>
          </a:prstGeom>
        </p:spPr>
      </p:pic>
    </p:spTree>
    <p:extLst>
      <p:ext uri="{BB962C8B-B14F-4D97-AF65-F5344CB8AC3E}">
        <p14:creationId xmlns:p14="http://schemas.microsoft.com/office/powerpoint/2010/main" val="766802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768930" y="172079"/>
            <a:ext cx="841248" cy="1371489"/>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330706" y="251618"/>
                <a:ext cx="7438223" cy="989053"/>
              </a:xfrm>
              <a:prstGeom prst="rect">
                <a:avLst/>
              </a:prstGeom>
            </p:spPr>
            <p:txBody>
              <a:bodyPr wrap="square">
                <a:spAutoFit/>
              </a:bodyPr>
              <a:lstStyle/>
              <a:p>
                <a:pPr algn="just">
                  <a:lnSpc>
                    <a:spcPct val="150000"/>
                  </a:lnSpc>
                  <a:spcAft>
                    <a:spcPts val="800"/>
                  </a:spcAft>
                </a:pP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1 (SGK – tr86)</a:t>
                </a:r>
                <a:r>
                  <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Tìm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𝑦</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trong mỗi hình 23a, 23b, 23c (làm tròn kết quả đến hàng phần mười của centimét)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30706" y="251618"/>
                <a:ext cx="7438223" cy="989053"/>
              </a:xfrm>
              <a:prstGeom prst="rect">
                <a:avLst/>
              </a:prstGeom>
              <a:blipFill>
                <a:blip r:embed="rId4"/>
                <a:stretch>
                  <a:fillRect l="-984" r="-902" b="-9202"/>
                </a:stretch>
              </a:blipFill>
            </p:spPr>
            <p:txBody>
              <a:bodyPr/>
              <a:lstStyle/>
              <a:p>
                <a:r>
                  <a:rPr lang="en-US">
                    <a:noFill/>
                  </a:rPr>
                  <a:t> </a:t>
                </a:r>
              </a:p>
            </p:txBody>
          </p:sp>
        </mc:Fallback>
      </mc:AlternateContent>
      <p:sp>
        <p:nvSpPr>
          <p:cNvPr id="4" name="Rectangle 3"/>
          <p:cNvSpPr/>
          <p:nvPr/>
        </p:nvSpPr>
        <p:spPr>
          <a:xfrm>
            <a:off x="330706" y="3492026"/>
            <a:ext cx="752129"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651669" y="3535542"/>
                <a:ext cx="6117260" cy="1307987"/>
              </a:xfrm>
              <a:prstGeom prst="rect">
                <a:avLst/>
              </a:prstGeom>
            </p:spPr>
            <p:txBody>
              <a:bodyPr wrap="square">
                <a:spAutoFit/>
              </a:bodyPr>
              <a:lstStyle/>
              <a:p>
                <a:pPr marR="30480">
                  <a:lnSpc>
                    <a:spcPct val="150000"/>
                  </a:lnSpc>
                  <a:spcBef>
                    <a:spcPts val="600"/>
                  </a:spcBef>
                  <a:spcAft>
                    <a:spcPts val="600"/>
                  </a:spcAft>
                </a:pPr>
                <a:r>
                  <a:rPr lang="fr-FR" sz="2000" dirty="0">
                    <a:latin typeface="Arial" panose="020B0604020202020204" pitchFamily="34" charset="0"/>
                    <a:ea typeface="Calibri" panose="020F0502020204030204" pitchFamily="34" charset="0"/>
                  </a:rPr>
                  <a:t>c)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0,8=</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cos</m:t>
                        </m:r>
                      </m:fName>
                      <m:e>
                        <m:r>
                          <a:rPr lang="fr-FR" sz="2000" i="1">
                            <a:latin typeface="Cambria Math" panose="02040503050406030204" pitchFamily="18" charset="0"/>
                            <a:ea typeface="Calibri" panose="020F0502020204030204" pitchFamily="34" charset="0"/>
                            <a:cs typeface="Arial" panose="020B0604020202020204" pitchFamily="34" charset="0"/>
                          </a:rPr>
                          <m:t>70°</m:t>
                        </m:r>
                      </m:e>
                    </m:func>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0,8</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cos</m:t>
                            </m:r>
                          </m:fName>
                          <m:e>
                            <m:r>
                              <a:rPr lang="fr-FR" sz="2000" i="1">
                                <a:latin typeface="Cambria Math" panose="02040503050406030204" pitchFamily="18" charset="0"/>
                                <a:ea typeface="Calibri" panose="020F0502020204030204" pitchFamily="34" charset="0"/>
                                <a:cs typeface="Arial" panose="020B0604020202020204" pitchFamily="34" charset="0"/>
                              </a:rPr>
                              <m:t>70°</m:t>
                            </m:r>
                          </m:e>
                        </m:func>
                      </m:den>
                    </m:f>
                    <m:r>
                      <a:rPr lang="fr-FR" sz="2000" i="1">
                        <a:latin typeface="Cambria Math" panose="02040503050406030204" pitchFamily="18" charset="0"/>
                        <a:ea typeface="Calibri" panose="020F0502020204030204" pitchFamily="34" charset="0"/>
                        <a:cs typeface="Arial" panose="020B0604020202020204" pitchFamily="34" charset="0"/>
                      </a:rPr>
                      <m:t>≈2,3</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=0,8.</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tan</m:t>
                        </m:r>
                      </m:fName>
                      <m:e>
                        <m:r>
                          <a:rPr lang="fr-FR" sz="2000" i="1">
                            <a:latin typeface="Cambria Math" panose="02040503050406030204" pitchFamily="18" charset="0"/>
                            <a:ea typeface="Calibri" panose="020F0502020204030204" pitchFamily="34" charset="0"/>
                            <a:cs typeface="Arial" panose="020B0604020202020204" pitchFamily="34" charset="0"/>
                          </a:rPr>
                          <m:t>70°</m:t>
                        </m:r>
                      </m:e>
                    </m:func>
                    <m:r>
                      <a:rPr lang="fr-FR" sz="2000" i="1">
                        <a:latin typeface="Cambria Math" panose="02040503050406030204" pitchFamily="18" charset="0"/>
                        <a:ea typeface="Calibri" panose="020F0502020204030204" pitchFamily="34" charset="0"/>
                        <a:cs typeface="Arial" panose="020B0604020202020204" pitchFamily="34" charset="0"/>
                      </a:rPr>
                      <m:t>≈2,2</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651669" y="3535542"/>
                <a:ext cx="6117260" cy="1307987"/>
              </a:xfrm>
              <a:prstGeom prst="rect">
                <a:avLst/>
              </a:prstGeom>
              <a:blipFill>
                <a:blip r:embed="rId5"/>
                <a:stretch>
                  <a:fillRect l="-1097" r="-100" b="-7442"/>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8267700" y="4476750"/>
            <a:ext cx="745954" cy="616417"/>
          </a:xfrm>
          <a:prstGeom prst="rect">
            <a:avLst/>
          </a:prstGeom>
        </p:spPr>
      </p:pic>
      <p:pic>
        <p:nvPicPr>
          <p:cNvPr id="3" name="Picture 2"/>
          <p:cNvPicPr>
            <a:picLocks noChangeAspect="1"/>
          </p:cNvPicPr>
          <p:nvPr/>
        </p:nvPicPr>
        <p:blipFill>
          <a:blip r:embed="rId7"/>
          <a:srcRect/>
          <a:stretch/>
        </p:blipFill>
        <p:spPr>
          <a:xfrm>
            <a:off x="1008238" y="1543568"/>
            <a:ext cx="7404121" cy="1813090"/>
          </a:xfrm>
          <a:prstGeom prst="rect">
            <a:avLst/>
          </a:prstGeom>
        </p:spPr>
      </p:pic>
    </p:spTree>
    <p:extLst>
      <p:ext uri="{BB962C8B-B14F-4D97-AF65-F5344CB8AC3E}">
        <p14:creationId xmlns:p14="http://schemas.microsoft.com/office/powerpoint/2010/main" val="41279682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7" name="Google Shape;237;p24"/>
          <p:cNvGrpSpPr/>
          <p:nvPr/>
        </p:nvGrpSpPr>
        <p:grpSpPr>
          <a:xfrm>
            <a:off x="599516" y="1279886"/>
            <a:ext cx="801247" cy="753007"/>
            <a:chOff x="1966500" y="1018650"/>
            <a:chExt cx="1422050" cy="1422000"/>
          </a:xfrm>
        </p:grpSpPr>
        <p:sp>
          <p:nvSpPr>
            <p:cNvPr id="238"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239"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241" name="Google Shape;241;p24"/>
          <p:cNvSpPr txBox="1">
            <a:spLocks noGrp="1"/>
          </p:cNvSpPr>
          <p:nvPr>
            <p:ph type="title"/>
          </p:nvPr>
        </p:nvSpPr>
        <p:spPr>
          <a:xfrm>
            <a:off x="741871" y="1387214"/>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mn-lt"/>
              </a:rPr>
              <a:t>I</a:t>
            </a:r>
            <a:endParaRPr sz="2500" dirty="0">
              <a:latin typeface="+mn-lt"/>
            </a:endParaRPr>
          </a:p>
        </p:txBody>
      </p:sp>
      <p:sp>
        <p:nvSpPr>
          <p:cNvPr id="242" name="Google Shape;242;p24"/>
          <p:cNvSpPr txBox="1">
            <a:spLocks noGrp="1"/>
          </p:cNvSpPr>
          <p:nvPr>
            <p:ph type="subTitle" idx="1"/>
          </p:nvPr>
        </p:nvSpPr>
        <p:spPr>
          <a:xfrm>
            <a:off x="1553168" y="1384116"/>
            <a:ext cx="5583774" cy="498000"/>
          </a:xfrm>
          <a:prstGeom prst="rect">
            <a:avLst/>
          </a:prstGeom>
        </p:spPr>
        <p:txBody>
          <a:bodyPr spcFirstLastPara="1" wrap="square" lIns="91425" tIns="91425" rIns="91425" bIns="91425" anchor="ctr" anchorCtr="0">
            <a:noAutofit/>
          </a:bodyPr>
          <a:lstStyle/>
          <a:p>
            <a:pPr marL="0" lvl="0" indent="0">
              <a:lnSpc>
                <a:spcPct val="150000"/>
              </a:lnSpc>
            </a:pPr>
            <a:r>
              <a:rPr lang="en-US" dirty="0" err="1">
                <a:latin typeface="+mn-lt"/>
              </a:rPr>
              <a:t>Tính</a:t>
            </a:r>
            <a:r>
              <a:rPr lang="en-US" dirty="0">
                <a:latin typeface="+mn-lt"/>
              </a:rPr>
              <a:t> </a:t>
            </a:r>
            <a:r>
              <a:rPr lang="en-US" dirty="0" err="1">
                <a:latin typeface="+mn-lt"/>
              </a:rPr>
              <a:t>cạnh</a:t>
            </a:r>
            <a:r>
              <a:rPr lang="en-US" dirty="0">
                <a:latin typeface="+mn-lt"/>
              </a:rPr>
              <a:t> </a:t>
            </a:r>
            <a:r>
              <a:rPr lang="en-US" dirty="0" err="1">
                <a:latin typeface="+mn-lt"/>
              </a:rPr>
              <a:t>góc</a:t>
            </a:r>
            <a:r>
              <a:rPr lang="en-US" dirty="0">
                <a:latin typeface="+mn-lt"/>
              </a:rPr>
              <a:t> </a:t>
            </a:r>
            <a:r>
              <a:rPr lang="en-US" dirty="0" err="1">
                <a:latin typeface="+mn-lt"/>
              </a:rPr>
              <a:t>vuông</a:t>
            </a:r>
            <a:r>
              <a:rPr lang="en-US" dirty="0">
                <a:latin typeface="+mn-lt"/>
              </a:rPr>
              <a:t> </a:t>
            </a:r>
            <a:r>
              <a:rPr lang="en-US" dirty="0" err="1">
                <a:latin typeface="+mn-lt"/>
              </a:rPr>
              <a:t>theo</a:t>
            </a:r>
            <a:r>
              <a:rPr lang="en-US" dirty="0">
                <a:latin typeface="+mn-lt"/>
              </a:rPr>
              <a:t> </a:t>
            </a:r>
            <a:r>
              <a:rPr lang="en-US" dirty="0" err="1">
                <a:latin typeface="+mn-lt"/>
              </a:rPr>
              <a:t>cạnh</a:t>
            </a:r>
            <a:r>
              <a:rPr lang="en-US" dirty="0">
                <a:latin typeface="+mn-lt"/>
              </a:rPr>
              <a:t> </a:t>
            </a:r>
            <a:r>
              <a:rPr lang="en-US" dirty="0" err="1">
                <a:latin typeface="+mn-lt"/>
              </a:rPr>
              <a:t>huyền</a:t>
            </a:r>
            <a:r>
              <a:rPr lang="en-US" dirty="0">
                <a:latin typeface="+mn-lt"/>
              </a:rPr>
              <a:t> </a:t>
            </a:r>
            <a:r>
              <a:rPr lang="en-US" dirty="0" err="1">
                <a:latin typeface="+mn-lt"/>
              </a:rPr>
              <a:t>và</a:t>
            </a:r>
            <a:r>
              <a:rPr lang="en-US" dirty="0">
                <a:latin typeface="+mn-lt"/>
              </a:rPr>
              <a:t> </a:t>
            </a:r>
            <a:r>
              <a:rPr lang="en-US" dirty="0" err="1">
                <a:latin typeface="+mn-lt"/>
              </a:rPr>
              <a:t>tỉ</a:t>
            </a:r>
            <a:r>
              <a:rPr lang="en-US" dirty="0">
                <a:latin typeface="+mn-lt"/>
              </a:rPr>
              <a:t> </a:t>
            </a:r>
            <a:r>
              <a:rPr lang="en-US" dirty="0" err="1">
                <a:latin typeface="+mn-lt"/>
              </a:rPr>
              <a:t>số</a:t>
            </a:r>
            <a:r>
              <a:rPr lang="en-US" dirty="0">
                <a:latin typeface="+mn-lt"/>
              </a:rPr>
              <a:t> </a:t>
            </a:r>
            <a:r>
              <a:rPr lang="en-US" dirty="0" err="1">
                <a:latin typeface="+mn-lt"/>
              </a:rPr>
              <a:t>lượng</a:t>
            </a:r>
            <a:r>
              <a:rPr lang="en-US" dirty="0">
                <a:latin typeface="+mn-lt"/>
              </a:rPr>
              <a:t> </a:t>
            </a:r>
            <a:r>
              <a:rPr lang="en-US" dirty="0" err="1">
                <a:latin typeface="+mn-lt"/>
              </a:rPr>
              <a:t>giác</a:t>
            </a:r>
            <a:r>
              <a:rPr lang="en-US" dirty="0">
                <a:latin typeface="+mn-lt"/>
              </a:rPr>
              <a:t> </a:t>
            </a:r>
            <a:r>
              <a:rPr lang="en-US" dirty="0" err="1">
                <a:latin typeface="+mn-lt"/>
              </a:rPr>
              <a:t>của</a:t>
            </a:r>
            <a:r>
              <a:rPr lang="en-US" dirty="0">
                <a:latin typeface="+mn-lt"/>
              </a:rPr>
              <a:t> </a:t>
            </a:r>
            <a:r>
              <a:rPr lang="en-US" dirty="0" err="1">
                <a:latin typeface="+mn-lt"/>
              </a:rPr>
              <a:t>góc</a:t>
            </a:r>
            <a:r>
              <a:rPr lang="en-US" dirty="0">
                <a:latin typeface="+mn-lt"/>
              </a:rPr>
              <a:t> </a:t>
            </a:r>
            <a:r>
              <a:rPr lang="en-US" dirty="0" err="1">
                <a:latin typeface="+mn-lt"/>
              </a:rPr>
              <a:t>nhọn</a:t>
            </a:r>
            <a:endParaRPr dirty="0">
              <a:latin typeface="+mn-lt"/>
            </a:endParaRPr>
          </a:p>
        </p:txBody>
      </p:sp>
      <p:sp>
        <p:nvSpPr>
          <p:cNvPr id="244" name="Google Shape;244;p24"/>
          <p:cNvSpPr txBox="1">
            <a:spLocks noGrp="1"/>
          </p:cNvSpPr>
          <p:nvPr>
            <p:ph type="subTitle" idx="4"/>
          </p:nvPr>
        </p:nvSpPr>
        <p:spPr>
          <a:xfrm>
            <a:off x="1552440" y="2623603"/>
            <a:ext cx="6992044" cy="498000"/>
          </a:xfrm>
          <a:prstGeom prst="rect">
            <a:avLst/>
          </a:prstGeom>
        </p:spPr>
        <p:txBody>
          <a:bodyPr spcFirstLastPara="1" wrap="square" lIns="91425" tIns="91425" rIns="91425" bIns="91425" anchor="ctr" anchorCtr="0">
            <a:noAutofit/>
          </a:bodyPr>
          <a:lstStyle/>
          <a:p>
            <a:pPr marL="0" lvl="0" indent="0">
              <a:lnSpc>
                <a:spcPct val="150000"/>
              </a:lnSpc>
            </a:pPr>
            <a:r>
              <a:rPr lang="vi-VN" dirty="0">
                <a:latin typeface="+mn-lt"/>
              </a:rPr>
              <a:t>Tính cạnh góc vuông theo cạnh </a:t>
            </a:r>
            <a:r>
              <a:rPr lang="en-US" dirty="0" err="1">
                <a:latin typeface="+mn-lt"/>
              </a:rPr>
              <a:t>góc</a:t>
            </a:r>
            <a:r>
              <a:rPr lang="en-US" dirty="0">
                <a:latin typeface="+mn-lt"/>
              </a:rPr>
              <a:t> </a:t>
            </a:r>
            <a:r>
              <a:rPr lang="en-US" dirty="0" err="1">
                <a:latin typeface="+mn-lt"/>
              </a:rPr>
              <a:t>vuông</a:t>
            </a:r>
            <a:r>
              <a:rPr lang="en-US" dirty="0">
                <a:latin typeface="+mn-lt"/>
              </a:rPr>
              <a:t> </a:t>
            </a:r>
            <a:r>
              <a:rPr lang="en-US" dirty="0" err="1">
                <a:latin typeface="+mn-lt"/>
              </a:rPr>
              <a:t>còn</a:t>
            </a:r>
            <a:r>
              <a:rPr lang="en-US" dirty="0">
                <a:latin typeface="+mn-lt"/>
              </a:rPr>
              <a:t> </a:t>
            </a:r>
            <a:r>
              <a:rPr lang="en-US" dirty="0" err="1">
                <a:latin typeface="+mn-lt"/>
              </a:rPr>
              <a:t>lại</a:t>
            </a:r>
            <a:r>
              <a:rPr lang="vi-VN" dirty="0">
                <a:latin typeface="+mn-lt"/>
              </a:rPr>
              <a:t> và tỉ số lượng giác của góc nhọn</a:t>
            </a:r>
          </a:p>
        </p:txBody>
      </p:sp>
      <p:grpSp>
        <p:nvGrpSpPr>
          <p:cNvPr id="247" name="Google Shape;247;p24"/>
          <p:cNvGrpSpPr/>
          <p:nvPr/>
        </p:nvGrpSpPr>
        <p:grpSpPr>
          <a:xfrm rot="8854967">
            <a:off x="-139702" y="4582093"/>
            <a:ext cx="582671" cy="930596"/>
            <a:chOff x="824413" y="1506275"/>
            <a:chExt cx="218800" cy="349450"/>
          </a:xfrm>
        </p:grpSpPr>
        <p:sp>
          <p:nvSpPr>
            <p:cNvPr id="248" name="Google Shape;248;p24"/>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24"/>
          <p:cNvSpPr/>
          <p:nvPr/>
        </p:nvSpPr>
        <p:spPr>
          <a:xfrm>
            <a:off x="7182073" y="978150"/>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Title 2"/>
          <p:cNvSpPr>
            <a:spLocks noGrp="1"/>
          </p:cNvSpPr>
          <p:nvPr>
            <p:ph type="title"/>
          </p:nvPr>
        </p:nvSpPr>
        <p:spPr>
          <a:xfrm>
            <a:off x="2365984" y="508202"/>
            <a:ext cx="4412032" cy="375900"/>
          </a:xfrm>
        </p:spPr>
        <p:txBody>
          <a:bodyPr/>
          <a:lstStyle/>
          <a:p>
            <a:r>
              <a:rPr lang="en-US" sz="3200" dirty="0">
                <a:solidFill>
                  <a:schemeClr val="bg1">
                    <a:lumMod val="50000"/>
                  </a:schemeClr>
                </a:solidFill>
                <a:latin typeface="+mn-lt"/>
              </a:rPr>
              <a:t>NỘI DUNG BÀI HỌC</a:t>
            </a:r>
            <a:endParaRPr lang="en-US" sz="3200" b="1" dirty="0">
              <a:solidFill>
                <a:schemeClr val="bg1">
                  <a:lumMod val="50000"/>
                </a:schemeClr>
              </a:solidFill>
              <a:latin typeface="+mn-lt"/>
            </a:endParaRPr>
          </a:p>
        </p:txBody>
      </p:sp>
      <p:grpSp>
        <p:nvGrpSpPr>
          <p:cNvPr id="54" name="Google Shape;237;p24"/>
          <p:cNvGrpSpPr/>
          <p:nvPr/>
        </p:nvGrpSpPr>
        <p:grpSpPr>
          <a:xfrm>
            <a:off x="599516" y="2500373"/>
            <a:ext cx="801247" cy="753007"/>
            <a:chOff x="1966500" y="1018650"/>
            <a:chExt cx="1422050" cy="1422000"/>
          </a:xfrm>
        </p:grpSpPr>
        <p:sp>
          <p:nvSpPr>
            <p:cNvPr id="55"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56"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57" name="Google Shape;241;p24"/>
          <p:cNvSpPr txBox="1">
            <a:spLocks noGrp="1"/>
          </p:cNvSpPr>
          <p:nvPr>
            <p:ph type="title"/>
          </p:nvPr>
        </p:nvSpPr>
        <p:spPr>
          <a:xfrm>
            <a:off x="741871" y="2599750"/>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mn-lt"/>
              </a:rPr>
              <a:t>II</a:t>
            </a:r>
            <a:endParaRPr sz="2500" dirty="0">
              <a:latin typeface="+mn-lt"/>
            </a:endParaRPr>
          </a:p>
        </p:txBody>
      </p:sp>
      <p:sp>
        <p:nvSpPr>
          <p:cNvPr id="43" name="Google Shape;244;p24"/>
          <p:cNvSpPr txBox="1">
            <a:spLocks noGrp="1"/>
          </p:cNvSpPr>
          <p:nvPr>
            <p:ph type="subTitle" idx="4"/>
          </p:nvPr>
        </p:nvSpPr>
        <p:spPr>
          <a:xfrm>
            <a:off x="1595403" y="3870338"/>
            <a:ext cx="5586670" cy="498000"/>
          </a:xfrm>
          <a:prstGeom prst="rect">
            <a:avLst/>
          </a:prstGeom>
        </p:spPr>
        <p:txBody>
          <a:bodyPr spcFirstLastPara="1" wrap="square" lIns="91425" tIns="91425" rIns="91425" bIns="91425" anchor="ctr" anchorCtr="0">
            <a:noAutofit/>
          </a:bodyPr>
          <a:lstStyle/>
          <a:p>
            <a:pPr marL="0" lvl="0" indent="0">
              <a:lnSpc>
                <a:spcPct val="150000"/>
              </a:lnSpc>
            </a:pPr>
            <a:r>
              <a:rPr lang="en-US" dirty="0" err="1">
                <a:latin typeface="+mn-lt"/>
              </a:rPr>
              <a:t>Áp</a:t>
            </a:r>
            <a:r>
              <a:rPr lang="en-US" dirty="0">
                <a:latin typeface="+mn-lt"/>
              </a:rPr>
              <a:t> </a:t>
            </a:r>
            <a:r>
              <a:rPr lang="en-US" dirty="0" err="1">
                <a:latin typeface="+mn-lt"/>
              </a:rPr>
              <a:t>dụng</a:t>
            </a:r>
            <a:r>
              <a:rPr lang="en-US" dirty="0">
                <a:latin typeface="+mn-lt"/>
              </a:rPr>
              <a:t> </a:t>
            </a:r>
            <a:r>
              <a:rPr lang="en-US" dirty="0" err="1">
                <a:latin typeface="+mn-lt"/>
              </a:rPr>
              <a:t>tỉ</a:t>
            </a:r>
            <a:r>
              <a:rPr lang="en-US" dirty="0">
                <a:latin typeface="+mn-lt"/>
              </a:rPr>
              <a:t> </a:t>
            </a:r>
            <a:r>
              <a:rPr lang="en-US" dirty="0" err="1">
                <a:latin typeface="+mn-lt"/>
              </a:rPr>
              <a:t>số</a:t>
            </a:r>
            <a:r>
              <a:rPr lang="en-US" dirty="0">
                <a:latin typeface="+mn-lt"/>
              </a:rPr>
              <a:t> </a:t>
            </a:r>
            <a:r>
              <a:rPr lang="en-US" dirty="0" err="1">
                <a:latin typeface="+mn-lt"/>
              </a:rPr>
              <a:t>lượng</a:t>
            </a:r>
            <a:r>
              <a:rPr lang="en-US" dirty="0">
                <a:latin typeface="+mn-lt"/>
              </a:rPr>
              <a:t> </a:t>
            </a:r>
            <a:r>
              <a:rPr lang="en-US" dirty="0" err="1">
                <a:latin typeface="+mn-lt"/>
              </a:rPr>
              <a:t>giác</a:t>
            </a:r>
            <a:r>
              <a:rPr lang="en-US" dirty="0">
                <a:latin typeface="+mn-lt"/>
              </a:rPr>
              <a:t> </a:t>
            </a:r>
            <a:r>
              <a:rPr lang="en-US" dirty="0" err="1">
                <a:latin typeface="+mn-lt"/>
              </a:rPr>
              <a:t>của</a:t>
            </a:r>
            <a:r>
              <a:rPr lang="en-US" dirty="0">
                <a:latin typeface="+mn-lt"/>
              </a:rPr>
              <a:t> </a:t>
            </a:r>
            <a:r>
              <a:rPr lang="en-US" dirty="0" err="1">
                <a:latin typeface="+mn-lt"/>
              </a:rPr>
              <a:t>góc</a:t>
            </a:r>
            <a:r>
              <a:rPr lang="en-US" dirty="0">
                <a:latin typeface="+mn-lt"/>
              </a:rPr>
              <a:t> </a:t>
            </a:r>
            <a:r>
              <a:rPr lang="en-US" dirty="0" err="1">
                <a:latin typeface="+mn-lt"/>
              </a:rPr>
              <a:t>nhọn</a:t>
            </a:r>
            <a:r>
              <a:rPr lang="en-US" dirty="0">
                <a:latin typeface="+mn-lt"/>
              </a:rPr>
              <a:t> </a:t>
            </a:r>
            <a:r>
              <a:rPr lang="en-US" dirty="0" err="1">
                <a:latin typeface="+mn-lt"/>
              </a:rPr>
              <a:t>để</a:t>
            </a:r>
            <a:r>
              <a:rPr lang="en-US" dirty="0">
                <a:latin typeface="+mn-lt"/>
              </a:rPr>
              <a:t> </a:t>
            </a:r>
            <a:r>
              <a:rPr lang="en-US" dirty="0" err="1">
                <a:latin typeface="+mn-lt"/>
              </a:rPr>
              <a:t>giải</a:t>
            </a:r>
            <a:r>
              <a:rPr lang="en-US" dirty="0">
                <a:latin typeface="+mn-lt"/>
              </a:rPr>
              <a:t> tam </a:t>
            </a:r>
            <a:r>
              <a:rPr lang="en-US" dirty="0" err="1">
                <a:latin typeface="+mn-lt"/>
              </a:rPr>
              <a:t>giác</a:t>
            </a:r>
            <a:r>
              <a:rPr lang="en-US" dirty="0">
                <a:latin typeface="+mn-lt"/>
              </a:rPr>
              <a:t> </a:t>
            </a:r>
            <a:r>
              <a:rPr lang="en-US" dirty="0" err="1">
                <a:latin typeface="+mn-lt"/>
              </a:rPr>
              <a:t>vuông</a:t>
            </a:r>
            <a:endParaRPr dirty="0">
              <a:latin typeface="+mn-lt"/>
            </a:endParaRPr>
          </a:p>
        </p:txBody>
      </p:sp>
      <p:grpSp>
        <p:nvGrpSpPr>
          <p:cNvPr id="44" name="Google Shape;237;p24"/>
          <p:cNvGrpSpPr/>
          <p:nvPr/>
        </p:nvGrpSpPr>
        <p:grpSpPr>
          <a:xfrm>
            <a:off x="642479" y="3778912"/>
            <a:ext cx="801247" cy="753007"/>
            <a:chOff x="1966500" y="1018650"/>
            <a:chExt cx="1422050" cy="1422000"/>
          </a:xfrm>
        </p:grpSpPr>
        <p:sp>
          <p:nvSpPr>
            <p:cNvPr id="45"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46"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47" name="Google Shape;241;p24"/>
          <p:cNvSpPr txBox="1">
            <a:spLocks noGrp="1"/>
          </p:cNvSpPr>
          <p:nvPr>
            <p:ph type="title"/>
          </p:nvPr>
        </p:nvSpPr>
        <p:spPr>
          <a:xfrm>
            <a:off x="781170" y="3889435"/>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mn-lt"/>
              </a:rPr>
              <a:t>III</a:t>
            </a:r>
            <a:endParaRPr sz="2500" dirty="0">
              <a:latin typeface="+mn-lt"/>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wipe(down)">
                                      <p:cBhvr>
                                        <p:cTn id="12" dur="500"/>
                                        <p:tgtEl>
                                          <p:spTgt spid="24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2">
                                            <p:txEl>
                                              <p:pRg st="0" end="0"/>
                                            </p:txEl>
                                          </p:spTgt>
                                        </p:tgtEl>
                                        <p:attrNameLst>
                                          <p:attrName>style.visibility</p:attrName>
                                        </p:attrNameLst>
                                      </p:cBhvr>
                                      <p:to>
                                        <p:strVal val="visible"/>
                                      </p:to>
                                    </p:set>
                                    <p:animEffect transition="in" filter="wipe(down)">
                                      <p:cBhvr>
                                        <p:cTn id="15" dur="500"/>
                                        <p:tgtEl>
                                          <p:spTgt spid="242">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37"/>
                                        </p:tgtEl>
                                        <p:attrNameLst>
                                          <p:attrName>style.visibility</p:attrName>
                                        </p:attrNameLst>
                                      </p:cBhvr>
                                      <p:to>
                                        <p:strVal val="visible"/>
                                      </p:to>
                                    </p:set>
                                    <p:animEffect transition="in" filter="wipe(down)">
                                      <p:cBhvr>
                                        <p:cTn id="18" dur="500"/>
                                        <p:tgtEl>
                                          <p:spTgt spid="2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ntr" presetSubtype="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4">
                                            <p:txEl>
                                              <p:pRg st="0" end="0"/>
                                            </p:txEl>
                                          </p:spTgt>
                                        </p:tgtEl>
                                        <p:attrNameLst>
                                          <p:attrName>style.visibility</p:attrName>
                                        </p:attrNameLst>
                                      </p:cBhvr>
                                      <p:to>
                                        <p:strVal val="visible"/>
                                      </p:to>
                                    </p:set>
                                    <p:animEffect transition="in" filter="fade">
                                      <p:cBhvr>
                                        <p:cTn id="29" dur="500"/>
                                        <p:tgtEl>
                                          <p:spTgt spid="24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randombar(horizontal)">
                                      <p:cBhvr>
                                        <p:cTn id="34" dur="500"/>
                                        <p:tgtEl>
                                          <p:spTgt spid="4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37" dur="500"/>
                                        <p:tgtEl>
                                          <p:spTgt spid="43">
                                            <p:txEl>
                                              <p:pRg st="0" end="0"/>
                                            </p:tx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42" grpId="0" build="p"/>
      <p:bldP spid="244" grpId="0" build="p"/>
      <p:bldP spid="50" grpId="0"/>
      <p:bldP spid="57" grpId="0"/>
      <p:bldP spid="43" grpId="0" build="p"/>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27010" y="273923"/>
            <a:ext cx="2937022" cy="517193"/>
          </a:xfrm>
          <a:prstGeom prst="rect">
            <a:avLst/>
          </a:prstGeom>
        </p:spPr>
        <p:txBody>
          <a:bodyPr wrap="none">
            <a:spAutoFit/>
          </a:bodyPr>
          <a:lstStyle/>
          <a:p>
            <a:pPr algn="just" defTabSz="457200">
              <a:lnSpc>
                <a:spcPct val="150000"/>
              </a:lnSpc>
              <a:buClrTx/>
              <a:tabLst>
                <a:tab pos="180023" algn="l"/>
                <a:tab pos="360045" algn="l"/>
              </a:tabLst>
              <a:defRPr/>
            </a:pPr>
            <a:r>
              <a:rPr lang="nl-NL" sz="21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Bài</a:t>
            </a:r>
            <a:r>
              <a:rPr lang="nl-NL" sz="21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nl-NL" sz="21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tập</a:t>
            </a:r>
            <a:r>
              <a:rPr lang="nl-NL" sz="21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2 (SGK – tr86)</a:t>
            </a:r>
            <a:endParaRPr lang="en-US" sz="21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391956" y="305102"/>
                <a:ext cx="8245755" cy="1436034"/>
              </a:xfrm>
              <a:prstGeom prst="rect">
                <a:avLst/>
              </a:prstGeom>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rPr>
                  <a:t>			  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có đường cao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𝐴𝐻</m:t>
                    </m:r>
                    <m:r>
                      <a:rPr lang="pt-BR" sz="2000" i="1">
                        <a:latin typeface="Cambria Math" panose="02040503050406030204" pitchFamily="18" charset="0"/>
                        <a:ea typeface="Times New Roman" panose="02020603050405020304" pitchFamily="18" charset="0"/>
                        <a:cs typeface="Arial" panose="020B0604020202020204" pitchFamily="34" charset="0"/>
                      </a:rPr>
                      <m:t>=6</m:t>
                    </m:r>
                    <m:r>
                      <a:rPr lang="pt-B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40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𝐶</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35</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Tính độ dài các đoạn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𝐵𝐻</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dirty="0">
                    <a:latin typeface="Arial" panose="020B0604020202020204" pitchFamily="34" charset="0"/>
                    <a:ea typeface="Times New Roman" panose="02020603050405020304" pitchFamily="18" charset="0"/>
                  </a:rPr>
                  <a:t> (làm tròn kết quả đến hàng phần mười của centimét)</a:t>
                </a:r>
                <a:endParaRPr lang="en-US" sz="2000" dirty="0">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91956" y="305102"/>
                <a:ext cx="8245755" cy="1436034"/>
              </a:xfrm>
              <a:prstGeom prst="rect">
                <a:avLst/>
              </a:prstGeom>
              <a:blipFill>
                <a:blip r:embed="rId3"/>
                <a:stretch>
                  <a:fillRect l="-739" r="-739" b="-6780"/>
                </a:stretch>
              </a:blipFill>
            </p:spPr>
            <p:txBody>
              <a:bodyPr/>
              <a:lstStyle/>
              <a:p>
                <a:r>
                  <a:rPr lang="en-US">
                    <a:noFill/>
                  </a:rPr>
                  <a:t> </a:t>
                </a:r>
              </a:p>
            </p:txBody>
          </p:sp>
        </mc:Fallback>
      </mc:AlternateContent>
      <p:sp>
        <p:nvSpPr>
          <p:cNvPr id="17" name="Oval Callout 16"/>
          <p:cNvSpPr/>
          <p:nvPr/>
        </p:nvSpPr>
        <p:spPr>
          <a:xfrm>
            <a:off x="447796" y="1953411"/>
            <a:ext cx="938333" cy="507572"/>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0" name="Picture 19"/>
          <p:cNvPicPr>
            <a:picLocks noChangeAspect="1"/>
          </p:cNvPicPr>
          <p:nvPr/>
        </p:nvPicPr>
        <p:blipFill>
          <a:blip r:embed="rId4"/>
          <a:stretch>
            <a:fillRect/>
          </a:stretch>
        </p:blipFill>
        <p:spPr>
          <a:xfrm>
            <a:off x="8381934" y="168108"/>
            <a:ext cx="661685" cy="641136"/>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4062122" y="2460983"/>
                <a:ext cx="4920494" cy="2120004"/>
              </a:xfrm>
              <a:prstGeom prst="rect">
                <a:avLst/>
              </a:prstGeom>
            </p:spPr>
            <p:txBody>
              <a:bodyPr wrap="square">
                <a:spAutoFit/>
              </a:bodyPr>
              <a:lstStyle/>
              <a:p>
                <a:pPr marR="30480">
                  <a:lnSpc>
                    <a:spcPct val="150000"/>
                  </a:lnSpc>
                  <a:spcBef>
                    <a:spcPts val="600"/>
                  </a:spcBef>
                  <a:spcAft>
                    <a:spcPts val="600"/>
                  </a:spcAft>
                  <a:tabLst>
                    <a:tab pos="2857500" algn="l"/>
                  </a:tabLst>
                </a:pPr>
                <a:r>
                  <a:rPr lang="fr-FR" sz="2000" dirty="0" err="1">
                    <a:latin typeface="Arial" panose="020B0604020202020204" pitchFamily="34" charset="0"/>
                    <a:ea typeface="Calibri" panose="020F0502020204030204" pitchFamily="34" charset="0"/>
                  </a:rPr>
                  <a:t>Xét</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𝐴𝐵𝐻</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tại</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 </a:t>
                </a:r>
                <a14:m>
                  <m:oMath xmlns:m="http://schemas.openxmlformats.org/officeDocument/2006/math">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𝐵</m:t>
                        </m:r>
                      </m:e>
                    </m:fun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𝐴𝐻</m:t>
                        </m:r>
                      </m:num>
                      <m:den>
                        <m:r>
                          <a:rPr lang="fr-FR" sz="2000" i="1">
                            <a:latin typeface="Cambria Math" panose="02040503050406030204" pitchFamily="18" charset="0"/>
                            <a:ea typeface="Calibri" panose="020F0502020204030204" pitchFamily="34" charset="0"/>
                            <a:cs typeface="Arial" panose="020B0604020202020204" pitchFamily="34" charset="0"/>
                          </a:rPr>
                          <m:t>𝐴𝐵</m:t>
                        </m:r>
                      </m:den>
                    </m:f>
                  </m:oMath>
                </a14:m>
                <a:r>
                  <a:rPr lang="fr-FR" sz="2000" dirty="0">
                    <a:latin typeface="Arial" panose="020B0604020202020204" pitchFamily="34" charset="0"/>
                    <a:ea typeface="Calibri" panose="020F0502020204030204" pitchFamily="34" charset="0"/>
                  </a:rPr>
                  <a:t>, </a:t>
                </a:r>
              </a:p>
              <a:p>
                <a:pPr marR="30480">
                  <a:lnSpc>
                    <a:spcPct val="150000"/>
                  </a:lnSpc>
                  <a:spcBef>
                    <a:spcPts val="600"/>
                  </a:spcBef>
                  <a:spcAft>
                    <a:spcPts val="600"/>
                  </a:spcAft>
                  <a:tabLst>
                    <a:tab pos="2857500" algn="l"/>
                  </a:tabLst>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𝐴𝐻</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𝐵</m:t>
                            </m:r>
                          </m:e>
                        </m:func>
                      </m:den>
                    </m:f>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6</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40°</m:t>
                            </m:r>
                          </m:e>
                        </m:func>
                      </m:den>
                    </m:f>
                    <m:r>
                      <a:rPr lang="fr-FR" sz="2000" i="1">
                        <a:latin typeface="Cambria Math" panose="02040503050406030204" pitchFamily="18" charset="0"/>
                        <a:ea typeface="Calibri" panose="020F0502020204030204" pitchFamily="34" charset="0"/>
                        <a:cs typeface="Arial" panose="020B0604020202020204" pitchFamily="34" charset="0"/>
                      </a:rPr>
                      <m:t>≈9,3</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tabLst>
                    <a:tab pos="2857500" algn="l"/>
                  </a:tabLs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𝐵</m:t>
                        </m:r>
                      </m:e>
                    </m:func>
                    <m:r>
                      <a:rPr lang="fr-FR" sz="2000" i="1">
                        <a:latin typeface="Cambria Math" panose="02040503050406030204" pitchFamily="18" charset="0"/>
                        <a:ea typeface="Calibri" panose="020F0502020204030204" pitchFamily="34" charset="0"/>
                        <a:cs typeface="Arial" panose="020B0604020202020204" pitchFamily="34" charset="0"/>
                      </a:rPr>
                      <m:t>=6.</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40°</m:t>
                        </m:r>
                      </m:e>
                    </m:func>
                    <m:r>
                      <a:rPr lang="fr-FR" sz="2000" i="1">
                        <a:latin typeface="Cambria Math" panose="02040503050406030204" pitchFamily="18" charset="0"/>
                        <a:ea typeface="Calibri" panose="020F0502020204030204" pitchFamily="34" charset="0"/>
                        <a:cs typeface="Arial" panose="020B0604020202020204" pitchFamily="34" charset="0"/>
                      </a:rPr>
                      <m:t>≈7,2</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4062122" y="2460983"/>
                <a:ext cx="4920494" cy="2120004"/>
              </a:xfrm>
              <a:prstGeom prst="rect">
                <a:avLst/>
              </a:prstGeom>
              <a:blipFill>
                <a:blip r:embed="rId5"/>
                <a:stretch>
                  <a:fillRect l="-1238" b="-4611"/>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1549550-BDBA-31A7-7383-54DA0152224B}"/>
              </a:ext>
            </a:extLst>
          </p:cNvPr>
          <p:cNvPicPr>
            <a:picLocks noChangeAspect="1"/>
          </p:cNvPicPr>
          <p:nvPr/>
        </p:nvPicPr>
        <p:blipFill>
          <a:blip r:embed="rId6"/>
          <a:stretch>
            <a:fillRect/>
          </a:stretch>
        </p:blipFill>
        <p:spPr>
          <a:xfrm>
            <a:off x="218666" y="2673258"/>
            <a:ext cx="3554681" cy="1887279"/>
          </a:xfrm>
          <a:prstGeom prst="rect">
            <a:avLst/>
          </a:prstGeom>
        </p:spPr>
      </p:pic>
    </p:spTree>
    <p:extLst>
      <p:ext uri="{BB962C8B-B14F-4D97-AF65-F5344CB8AC3E}">
        <p14:creationId xmlns:p14="http://schemas.microsoft.com/office/powerpoint/2010/main" val="123943101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7" grpId="0" animBg="1"/>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27010" y="273923"/>
            <a:ext cx="2937022" cy="517193"/>
          </a:xfrm>
          <a:prstGeom prst="rect">
            <a:avLst/>
          </a:prstGeom>
        </p:spPr>
        <p:txBody>
          <a:bodyPr wrap="none">
            <a:spAutoFit/>
          </a:bodyPr>
          <a:lstStyle/>
          <a:p>
            <a:pPr algn="just" defTabSz="457200">
              <a:lnSpc>
                <a:spcPct val="150000"/>
              </a:lnSpc>
              <a:buClrTx/>
              <a:tabLst>
                <a:tab pos="180023" algn="l"/>
                <a:tab pos="360045" algn="l"/>
              </a:tabLst>
              <a:defRPr/>
            </a:pPr>
            <a:r>
              <a:rPr lang="nl-NL" sz="21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Bài</a:t>
            </a:r>
            <a:r>
              <a:rPr lang="nl-NL" sz="21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nl-NL" sz="21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tập</a:t>
            </a:r>
            <a:r>
              <a:rPr lang="nl-NL" sz="21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2 (SGK – tr86)</a:t>
            </a:r>
            <a:endParaRPr lang="en-US" sz="21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391956" y="305102"/>
                <a:ext cx="8245755" cy="1436034"/>
              </a:xfrm>
              <a:prstGeom prst="rect">
                <a:avLst/>
              </a:prstGeom>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rPr>
                  <a:t>			  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có đường cao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𝐴𝐻</m:t>
                    </m:r>
                    <m:r>
                      <a:rPr lang="pt-BR" sz="2000" i="1">
                        <a:latin typeface="Cambria Math" panose="02040503050406030204" pitchFamily="18" charset="0"/>
                        <a:ea typeface="Times New Roman" panose="02020603050405020304" pitchFamily="18" charset="0"/>
                        <a:cs typeface="Arial" panose="020B0604020202020204" pitchFamily="34" charset="0"/>
                      </a:rPr>
                      <m:t>=6</m:t>
                    </m:r>
                    <m:r>
                      <a:rPr lang="pt-B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40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𝐶</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35</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Tính độ dài các đoạn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𝐵𝐻</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dirty="0">
                    <a:latin typeface="Arial" panose="020B0604020202020204" pitchFamily="34" charset="0"/>
                    <a:ea typeface="Times New Roman" panose="02020603050405020304" pitchFamily="18" charset="0"/>
                  </a:rPr>
                  <a:t> (làm tròn kết quả đến hàng phần mười của centimét)</a:t>
                </a:r>
                <a:endParaRPr lang="en-US" sz="2000" dirty="0">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91956" y="305102"/>
                <a:ext cx="8245755" cy="1436034"/>
              </a:xfrm>
              <a:prstGeom prst="rect">
                <a:avLst/>
              </a:prstGeom>
              <a:blipFill>
                <a:blip r:embed="rId3"/>
                <a:stretch>
                  <a:fillRect l="-739" r="-739" b="-6780"/>
                </a:stretch>
              </a:blipFill>
            </p:spPr>
            <p:txBody>
              <a:bodyPr/>
              <a:lstStyle/>
              <a:p>
                <a:r>
                  <a:rPr lang="en-US">
                    <a:noFill/>
                  </a:rPr>
                  <a:t> </a:t>
                </a:r>
              </a:p>
            </p:txBody>
          </p:sp>
        </mc:Fallback>
      </mc:AlternateContent>
      <p:sp>
        <p:nvSpPr>
          <p:cNvPr id="17" name="Oval Callout 16"/>
          <p:cNvSpPr/>
          <p:nvPr/>
        </p:nvSpPr>
        <p:spPr>
          <a:xfrm>
            <a:off x="447796" y="1953411"/>
            <a:ext cx="938333" cy="507572"/>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0" name="Picture 19"/>
          <p:cNvPicPr>
            <a:picLocks noChangeAspect="1"/>
          </p:cNvPicPr>
          <p:nvPr/>
        </p:nvPicPr>
        <p:blipFill>
          <a:blip r:embed="rId4"/>
          <a:stretch>
            <a:fillRect/>
          </a:stretch>
        </p:blipFill>
        <p:spPr>
          <a:xfrm>
            <a:off x="8381934" y="168108"/>
            <a:ext cx="661685" cy="641136"/>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3672966" y="1953411"/>
                <a:ext cx="5370653" cy="2738827"/>
              </a:xfrm>
              <a:prstGeom prst="rect">
                <a:avLst/>
              </a:prstGeom>
            </p:spPr>
            <p:txBody>
              <a:bodyPr wrap="square">
                <a:spAutoFit/>
              </a:bodyPr>
              <a:lstStyle/>
              <a:p>
                <a:pPr marR="30480">
                  <a:lnSpc>
                    <a:spcPct val="150000"/>
                  </a:lnSpc>
                  <a:spcBef>
                    <a:spcPts val="600"/>
                  </a:spcBef>
                  <a:spcAft>
                    <a:spcPts val="600"/>
                  </a:spcAft>
                  <a:tabLst>
                    <a:tab pos="2857500" algn="l"/>
                  </a:tabLst>
                </a:pPr>
                <a:r>
                  <a:rPr lang="fr-FR" sz="2000" dirty="0" err="1">
                    <a:latin typeface="Arial" panose="020B0604020202020204" pitchFamily="34" charset="0"/>
                    <a:ea typeface="Calibri" panose="020F0502020204030204" pitchFamily="34" charset="0"/>
                  </a:rPr>
                  <a:t>Xét</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𝐴𝐶𝐻</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tại</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 </a:t>
                </a:r>
                <a14:m>
                  <m:oMath xmlns:m="http://schemas.openxmlformats.org/officeDocument/2006/math">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𝐶</m:t>
                        </m:r>
                      </m:e>
                    </m:fun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𝐴𝐻</m:t>
                        </m:r>
                      </m:num>
                      <m:den>
                        <m:r>
                          <a:rPr lang="fr-FR" sz="2000" i="1">
                            <a:latin typeface="Cambria Math" panose="02040503050406030204" pitchFamily="18" charset="0"/>
                            <a:ea typeface="Calibri" panose="020F0502020204030204" pitchFamily="34" charset="0"/>
                            <a:cs typeface="Arial" panose="020B0604020202020204" pitchFamily="34" charset="0"/>
                          </a:rPr>
                          <m:t>𝐴𝐶</m:t>
                        </m:r>
                      </m:den>
                    </m:f>
                  </m:oMath>
                </a14:m>
                <a:r>
                  <a:rPr lang="fr-FR" sz="2000" dirty="0">
                    <a:latin typeface="Arial" panose="020B0604020202020204" pitchFamily="34" charset="0"/>
                    <a:ea typeface="Calibri" panose="020F0502020204030204" pitchFamily="34" charset="0"/>
                  </a:rPr>
                  <a:t>, </a:t>
                </a:r>
              </a:p>
              <a:p>
                <a:pPr marR="30480">
                  <a:lnSpc>
                    <a:spcPct val="150000"/>
                  </a:lnSpc>
                  <a:spcBef>
                    <a:spcPts val="600"/>
                  </a:spcBef>
                  <a:spcAft>
                    <a:spcPts val="600"/>
                  </a:spcAft>
                  <a:tabLst>
                    <a:tab pos="2857500" algn="l"/>
                  </a:tabLst>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𝐴𝐻</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𝐶</m:t>
                            </m:r>
                          </m:e>
                        </m:func>
                      </m:den>
                    </m:f>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6</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35°</m:t>
                            </m:r>
                          </m:e>
                        </m:func>
                      </m:den>
                    </m:f>
                    <m:r>
                      <a:rPr lang="fr-FR" sz="2000" i="1">
                        <a:latin typeface="Cambria Math" panose="02040503050406030204" pitchFamily="18" charset="0"/>
                        <a:ea typeface="Calibri" panose="020F0502020204030204" pitchFamily="34" charset="0"/>
                        <a:cs typeface="Arial" panose="020B0604020202020204" pitchFamily="34" charset="0"/>
                      </a:rPr>
                      <m:t>≈10,5</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tabLst>
                    <a:tab pos="2857500" algn="l"/>
                  </a:tabLs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𝐶</m:t>
                        </m:r>
                      </m:e>
                    </m:func>
                    <m:r>
                      <a:rPr lang="fr-FR" sz="2000" i="1">
                        <a:latin typeface="Cambria Math" panose="02040503050406030204" pitchFamily="18" charset="0"/>
                        <a:ea typeface="Calibri" panose="020F0502020204030204" pitchFamily="34" charset="0"/>
                        <a:cs typeface="Arial" panose="020B0604020202020204" pitchFamily="34" charset="0"/>
                      </a:rPr>
                      <m:t>=6.</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35°</m:t>
                        </m:r>
                      </m:e>
                    </m:func>
                    <m:r>
                      <a:rPr lang="fr-FR" sz="2000" i="1">
                        <a:latin typeface="Cambria Math" panose="02040503050406030204" pitchFamily="18" charset="0"/>
                        <a:ea typeface="Calibri" panose="020F0502020204030204" pitchFamily="34" charset="0"/>
                        <a:cs typeface="Arial" panose="020B0604020202020204" pitchFamily="34" charset="0"/>
                      </a:rPr>
                      <m:t>≈8,6</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tabLst>
                    <a:tab pos="2857500" algn="l"/>
                  </a:tabLst>
                </a:pPr>
                <a:r>
                  <a:rPr lang="fr-FR" sz="2000" dirty="0">
                    <a:latin typeface="Arial" panose="020B0604020202020204" pitchFamily="34" charset="0"/>
                    <a:ea typeface="Calibri" panose="020F0502020204030204" pitchFamily="34" charset="0"/>
                  </a:rPr>
                  <a:t>Khi </a:t>
                </a:r>
                <a:r>
                  <a:rPr lang="fr-FR" sz="2000" dirty="0" err="1">
                    <a:latin typeface="Arial" panose="020B0604020202020204" pitchFamily="34" charset="0"/>
                    <a:ea typeface="Calibri" panose="020F0502020204030204" pitchFamily="34" charset="0"/>
                  </a:rPr>
                  <a:t>đó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𝐻𝐶</m:t>
                    </m:r>
                    <m:r>
                      <a:rPr lang="fr-FR" sz="2000" i="1">
                        <a:latin typeface="Cambria Math" panose="02040503050406030204" pitchFamily="18" charset="0"/>
                        <a:ea typeface="Calibri" panose="020F0502020204030204" pitchFamily="34" charset="0"/>
                        <a:cs typeface="Arial" panose="020B0604020202020204" pitchFamily="34" charset="0"/>
                      </a:rPr>
                      <m:t>≈7,2+8,6≈15,8</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3672966" y="1953411"/>
                <a:ext cx="5370653" cy="2738827"/>
              </a:xfrm>
              <a:prstGeom prst="rect">
                <a:avLst/>
              </a:prstGeom>
              <a:blipFill>
                <a:blip r:embed="rId5"/>
                <a:stretch>
                  <a:fillRect l="-1249" b="-2889"/>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5AA1A5AB-726F-FC79-22C1-A5D7DD510C8A}"/>
              </a:ext>
            </a:extLst>
          </p:cNvPr>
          <p:cNvPicPr>
            <a:picLocks noChangeAspect="1"/>
          </p:cNvPicPr>
          <p:nvPr/>
        </p:nvPicPr>
        <p:blipFill>
          <a:blip r:embed="rId6"/>
          <a:stretch>
            <a:fillRect/>
          </a:stretch>
        </p:blipFill>
        <p:spPr>
          <a:xfrm>
            <a:off x="218666" y="2673258"/>
            <a:ext cx="3554681" cy="1887279"/>
          </a:xfrm>
          <a:prstGeom prst="rect">
            <a:avLst/>
          </a:prstGeom>
        </p:spPr>
      </p:pic>
    </p:spTree>
    <p:extLst>
      <p:ext uri="{BB962C8B-B14F-4D97-AF65-F5344CB8AC3E}">
        <p14:creationId xmlns:p14="http://schemas.microsoft.com/office/powerpoint/2010/main" val="33862071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1" name="Rectangle 30"/>
              <p:cNvSpPr/>
              <p:nvPr/>
            </p:nvSpPr>
            <p:spPr>
              <a:xfrm>
                <a:off x="382196" y="149380"/>
                <a:ext cx="8379608" cy="1164101"/>
              </a:xfrm>
              <a:prstGeom prst="rect">
                <a:avLst/>
              </a:prstGeom>
            </p:spPr>
            <p:txBody>
              <a:bodyPr wrap="square">
                <a:spAutoFit/>
              </a:bodyPr>
              <a:lstStyle/>
              <a:p>
                <a:pPr lvl="0" algn="just" defTabSz="457200">
                  <a:lnSpc>
                    <a:spcPct val="150000"/>
                  </a:lnSpc>
                  <a:buClrTx/>
                  <a:tabLst>
                    <a:tab pos="180023" algn="l"/>
                    <a:tab pos="360045" algn="l"/>
                  </a:tabLst>
                  <a:defRPr/>
                </a:pPr>
                <a:r>
                  <a:rPr kumimoji="0" lang="nl-NL" sz="20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0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0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0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3 (SGK – tr86)</a:t>
                </a:r>
                <a:r>
                  <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pt-BR" sz="2000" dirty="0">
                    <a:latin typeface="Arial" panose="020B0604020202020204" pitchFamily="34" charset="0"/>
                    <a:ea typeface="Times New Roman" panose="02020603050405020304" pitchFamily="18" charset="0"/>
                  </a:rPr>
                  <a:t>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vuông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có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30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Chứng minh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endParaRPr lang="vi-VN" sz="1900" dirty="0">
                  <a:latin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382196" y="149380"/>
                <a:ext cx="8379608" cy="1164101"/>
              </a:xfrm>
              <a:prstGeom prst="rect">
                <a:avLst/>
              </a:prstGeom>
              <a:blipFill>
                <a:blip r:embed="rId2"/>
                <a:stretch>
                  <a:fillRect l="-801" r="-801" b="-31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4043089" y="2236152"/>
                <a:ext cx="4496304" cy="2111284"/>
              </a:xfrm>
              <a:prstGeom prst="rect">
                <a:avLst/>
              </a:prstGeom>
            </p:spPr>
            <p:txBody>
              <a:bodyPr wrap="square">
                <a:spAutoFit/>
              </a:bodyPr>
              <a:lstStyle/>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vuông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𝐵</m:t>
                        </m:r>
                      </m:e>
                    </m:func>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30°</m:t>
                        </m:r>
                      </m:e>
                    </m:fun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Vậy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4043089" y="2236152"/>
                <a:ext cx="4496304" cy="2111284"/>
              </a:xfrm>
              <a:prstGeom prst="rect">
                <a:avLst/>
              </a:prstGeom>
              <a:blipFill>
                <a:blip r:embed="rId3"/>
                <a:stretch>
                  <a:fillRect l="-1355" b="-1156"/>
                </a:stretch>
              </a:blipFill>
            </p:spPr>
            <p:txBody>
              <a:bodyPr/>
              <a:lstStyle/>
              <a:p>
                <a:r>
                  <a:rPr lang="en-US">
                    <a:noFill/>
                  </a:rPr>
                  <a:t> </a:t>
                </a:r>
              </a:p>
            </p:txBody>
          </p:sp>
        </mc:Fallback>
      </mc:AlternateContent>
      <p:sp>
        <p:nvSpPr>
          <p:cNvPr id="11" name="Rectangle 10"/>
          <p:cNvSpPr/>
          <p:nvPr/>
        </p:nvSpPr>
        <p:spPr>
          <a:xfrm>
            <a:off x="3316607" y="1466986"/>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2" name="Picture 11"/>
          <p:cNvPicPr>
            <a:picLocks noChangeAspect="1"/>
          </p:cNvPicPr>
          <p:nvPr/>
        </p:nvPicPr>
        <p:blipFill>
          <a:blip r:embed="rId4"/>
          <a:stretch>
            <a:fillRect/>
          </a:stretch>
        </p:blipFill>
        <p:spPr>
          <a:xfrm flipH="1">
            <a:off x="162468" y="4379981"/>
            <a:ext cx="528470" cy="566526"/>
          </a:xfrm>
          <a:prstGeom prst="rect">
            <a:avLst/>
          </a:prstGeom>
        </p:spPr>
      </p:pic>
      <p:pic>
        <p:nvPicPr>
          <p:cNvPr id="4" name="Picture 3"/>
          <p:cNvPicPr>
            <a:picLocks noChangeAspect="1"/>
          </p:cNvPicPr>
          <p:nvPr/>
        </p:nvPicPr>
        <p:blipFill>
          <a:blip r:embed="rId5"/>
          <a:srcRect/>
          <a:stretch/>
        </p:blipFill>
        <p:spPr>
          <a:xfrm>
            <a:off x="690938" y="2470166"/>
            <a:ext cx="3015916" cy="1909815"/>
          </a:xfrm>
          <a:prstGeom prst="rect">
            <a:avLst/>
          </a:prstGeom>
        </p:spPr>
      </p:pic>
    </p:spTree>
    <p:extLst>
      <p:ext uri="{BB962C8B-B14F-4D97-AF65-F5344CB8AC3E}">
        <p14:creationId xmlns:p14="http://schemas.microsoft.com/office/powerpoint/2010/main" val="29031394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860462" y="580976"/>
            <a:ext cx="2802370" cy="496996"/>
          </a:xfrm>
          <a:prstGeom prst="rect">
            <a:avLst/>
          </a:prstGeom>
        </p:spPr>
        <p:txBody>
          <a:bodyPr wrap="none">
            <a:spAutoFit/>
          </a:bodyPr>
          <a:lstStyle/>
          <a:p>
            <a:pPr algn="just" defTabSz="457200">
              <a:lnSpc>
                <a:spcPct val="150000"/>
              </a:lnSpc>
              <a:buClrTx/>
              <a:tabLst>
                <a:tab pos="180023" algn="l"/>
                <a:tab pos="360045" algn="l"/>
              </a:tabLst>
              <a:defRPr/>
            </a:pPr>
            <a:r>
              <a:rPr lang="nl-NL" sz="20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Bài</a:t>
            </a:r>
            <a:r>
              <a:rPr lang="nl-NL" sz="20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nl-NL" sz="20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tập</a:t>
            </a:r>
            <a:r>
              <a:rPr lang="nl-NL" sz="20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4 (SGK – tr87)</a:t>
            </a:r>
            <a:endParaRPr lang="en-US" sz="20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3662832" y="311664"/>
                <a:ext cx="4281210" cy="1228478"/>
              </a:xfrm>
              <a:prstGeom prst="rect">
                <a:avLst/>
              </a:prstGeom>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rPr>
                  <a:t>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vuông cân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Chứng minh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2</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endParaRPr lang="en-US" sz="2000" dirty="0">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662832" y="311664"/>
                <a:ext cx="4281210" cy="1228478"/>
              </a:xfrm>
              <a:prstGeom prst="rect">
                <a:avLst/>
              </a:prstGeom>
              <a:blipFill>
                <a:blip r:embed="rId3"/>
                <a:stretch>
                  <a:fillRect l="-1567" r="-1425" b="-2475"/>
                </a:stretch>
              </a:blipFill>
            </p:spPr>
            <p:txBody>
              <a:bodyPr/>
              <a:lstStyle/>
              <a:p>
                <a:r>
                  <a:rPr lang="en-US">
                    <a:noFill/>
                  </a:rPr>
                  <a:t> </a:t>
                </a:r>
              </a:p>
            </p:txBody>
          </p:sp>
        </mc:Fallback>
      </mc:AlternateContent>
      <p:sp>
        <p:nvSpPr>
          <p:cNvPr id="17" name="Oval Callout 16"/>
          <p:cNvSpPr/>
          <p:nvPr/>
        </p:nvSpPr>
        <p:spPr>
          <a:xfrm>
            <a:off x="402455" y="1540142"/>
            <a:ext cx="938333" cy="501332"/>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9" name="Picture 18"/>
          <p:cNvPicPr>
            <a:picLocks noChangeAspect="1"/>
          </p:cNvPicPr>
          <p:nvPr/>
        </p:nvPicPr>
        <p:blipFill>
          <a:blip r:embed="rId4"/>
          <a:stretch>
            <a:fillRect/>
          </a:stretch>
        </p:blipFill>
        <p:spPr>
          <a:xfrm>
            <a:off x="-697390" y="-828449"/>
            <a:ext cx="1810669" cy="1627773"/>
          </a:xfrm>
          <a:prstGeom prst="rect">
            <a:avLst/>
          </a:prstGeom>
        </p:spPr>
      </p:pic>
      <p:pic>
        <p:nvPicPr>
          <p:cNvPr id="20" name="Picture 19"/>
          <p:cNvPicPr>
            <a:picLocks noChangeAspect="1"/>
          </p:cNvPicPr>
          <p:nvPr/>
        </p:nvPicPr>
        <p:blipFill>
          <a:blip r:embed="rId5"/>
          <a:stretch>
            <a:fillRect/>
          </a:stretch>
        </p:blipFill>
        <p:spPr>
          <a:xfrm>
            <a:off x="8381934" y="168108"/>
            <a:ext cx="661685" cy="641136"/>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2722777" y="1865605"/>
                <a:ext cx="6421223" cy="3029740"/>
              </a:xfrm>
              <a:prstGeom prst="rect">
                <a:avLst/>
              </a:prstGeom>
            </p:spPr>
            <p:txBody>
              <a:bodyPr wrap="square">
                <a:spAutoFit/>
              </a:bodyPr>
              <a:lstStyle/>
              <a:p>
                <a:pPr>
                  <a:lnSpc>
                    <a:spcPct val="150000"/>
                  </a:lnSpc>
                  <a:spcAft>
                    <a:spcPts val="800"/>
                  </a:spcAft>
                </a:pPr>
                <a:r>
                  <a:rPr lang="fr-FR" sz="2000" dirty="0" err="1">
                    <a:latin typeface="Arial" panose="020B0604020202020204" pitchFamily="34" charset="0"/>
                    <a:ea typeface="Times New Roman" panose="02020603050405020304" pitchFamily="18" charset="0"/>
                    <a:cs typeface="Times New Roman" panose="02020603050405020304" pitchFamily="18" charset="0"/>
                  </a:rPr>
                  <a:t>Vì</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tam</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giác</a:t>
                </a:r>
                <a:r>
                  <a:rPr lang="fr-FR" sz="2000" dirty="0">
                    <a:latin typeface="Arial" panose="020B0604020202020204" pitchFamily="34" charset="0"/>
                    <a:ea typeface="Times New Roman" panose="02020603050405020304" pitchFamily="18" charset="0"/>
                    <a:cs typeface="Times New Roman" panose="02020603050405020304" pitchFamily="18" charset="0"/>
                  </a:rPr>
                  <a:t> ABC </a:t>
                </a:r>
                <a:r>
                  <a:rPr lang="fr-FR" sz="2000" dirty="0" err="1">
                    <a:latin typeface="Arial" panose="020B0604020202020204" pitchFamily="34" charset="0"/>
                    <a:ea typeface="Times New Roman" panose="02020603050405020304" pitchFamily="18" charset="0"/>
                    <a:cs typeface="Times New Roman" panose="02020603050405020304" pitchFamily="18" charset="0"/>
                  </a:rPr>
                  <a:t>vuông</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tân</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tại</a:t>
                </a:r>
                <a:r>
                  <a:rPr lang="fr-FR" sz="2000" dirty="0">
                    <a:latin typeface="Arial" panose="020B0604020202020204" pitchFamily="34" charset="0"/>
                    <a:ea typeface="Times New Roman" panose="02020603050405020304" pitchFamily="18" charset="0"/>
                    <a:cs typeface="Times New Roman" panose="02020603050405020304" pitchFamily="18" charset="0"/>
                  </a:rPr>
                  <a:t> A </a:t>
                </a:r>
                <a14:m>
                  <m:oMath xmlns:m="http://schemas.openxmlformats.org/officeDocument/2006/math">
                    <m:r>
                      <a:rPr lang="fr-FR" sz="20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fr-FR" sz="2000">
                            <a:latin typeface="Cambria Math" panose="02040503050406030204" pitchFamily="18" charset="0"/>
                            <a:ea typeface="Times New Roman" panose="02020603050405020304" pitchFamily="18" charset="0"/>
                            <a:cs typeface="Arial" panose="020B0604020202020204" pitchFamily="34" charset="0"/>
                          </a:rPr>
                          <m:t>B</m:t>
                        </m:r>
                      </m:e>
                    </m:acc>
                    <m:r>
                      <a:rPr lang="fr-FR" sz="20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fr-FR" sz="2000">
                            <a:latin typeface="Cambria Math" panose="02040503050406030204" pitchFamily="18" charset="0"/>
                            <a:ea typeface="Times New Roman" panose="02020603050405020304" pitchFamily="18" charset="0"/>
                            <a:cs typeface="Arial" panose="020B0604020202020204" pitchFamily="34" charset="0"/>
                          </a:rPr>
                          <m:t>C</m:t>
                        </m:r>
                      </m:e>
                    </m:acc>
                    <m:r>
                      <a:rPr lang="fr-FR" sz="2000">
                        <a:latin typeface="Cambria Math" panose="02040503050406030204" pitchFamily="18" charset="0"/>
                        <a:ea typeface="Times New Roman" panose="02020603050405020304" pitchFamily="18" charset="0"/>
                        <a:cs typeface="Arial" panose="020B0604020202020204" pitchFamily="34" charset="0"/>
                      </a:rPr>
                      <m:t>=45°</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Ta có: sin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C</m:t>
                        </m:r>
                      </m:e>
                    </m:acc>
                  </m:oMath>
                </a14:m>
                <a:r>
                  <a:rPr lang="pt-BR" sz="20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num>
                      <m:den>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den>
                    </m:f>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sin</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C</m:t>
                        </m:r>
                      </m:e>
                    </m:acc>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sin</m:t>
                    </m:r>
                    <m:r>
                      <a:rPr lang="pt-BR" sz="2000">
                        <a:latin typeface="Cambria Math" panose="02040503050406030204" pitchFamily="18" charset="0"/>
                        <a:ea typeface="Times New Roman" panose="02020603050405020304" pitchFamily="18" charset="0"/>
                        <a:cs typeface="Arial" panose="020B0604020202020204" pitchFamily="34" charset="0"/>
                      </a:rPr>
                      <m:t>45°.</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r>
                      <a:rPr lang="pt-BR"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a:latin typeface="Cambria Math" panose="02040503050406030204" pitchFamily="18" charset="0"/>
                                <a:ea typeface="Times New Roman" panose="02020603050405020304" pitchFamily="18" charset="0"/>
                                <a:cs typeface="Arial" panose="020B0604020202020204" pitchFamily="34" charset="0"/>
                              </a:rPr>
                              <m:t>2</m:t>
                            </m:r>
                          </m:e>
                        </m:rad>
                      </m:num>
                      <m:den>
                        <m:r>
                          <a:rPr lang="pt-BR" sz="20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sin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B</m:t>
                        </m:r>
                      </m:e>
                    </m:acc>
                  </m:oMath>
                </a14:m>
                <a:r>
                  <a:rPr lang="en-US" sz="20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den>
                    </m:f>
                    <m:r>
                      <a:rPr lang="en-US" sz="2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r>
                      <a:rPr lang="en-US" sz="2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B</m:t>
                        </m:r>
                      </m:e>
                    </m:acc>
                    <m:r>
                      <a:rPr lang="en-US" sz="2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r>
                      <a:rPr lang="en-US" sz="2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r>
                      <a:rPr lang="en-US" sz="2000">
                        <a:latin typeface="Cambria Math" panose="02040503050406030204" pitchFamily="18" charset="0"/>
                        <a:ea typeface="Times New Roman" panose="02020603050405020304" pitchFamily="18" charset="0"/>
                        <a:cs typeface="Arial" panose="020B0604020202020204" pitchFamily="34" charset="0"/>
                      </a:rPr>
                      <m:t>45°.</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a:latin typeface="Cambria Math" panose="02040503050406030204" pitchFamily="18" charset="0"/>
                                <a:ea typeface="Times New Roman" panose="02020603050405020304" pitchFamily="18" charset="0"/>
                                <a:cs typeface="Arial" panose="020B0604020202020204" pitchFamily="34" charset="0"/>
                              </a:rPr>
                              <m:t>2</m:t>
                            </m:r>
                          </m:e>
                        </m:rad>
                      </m:num>
                      <m:den>
                        <m:r>
                          <a:rPr lang="en-US" sz="20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𝐴𝐶</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2</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a:latin typeface="Cambria Math" panose="02040503050406030204" pitchFamily="18" charset="0"/>
                        <a:ea typeface="Times New Roman" panose="02020603050405020304" pitchFamily="18" charset="0"/>
                        <a:cs typeface="Arial" panose="020B0604020202020204" pitchFamily="34" charset="0"/>
                      </a:rPr>
                      <m:t> </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a:latin typeface="Cambria Math" panose="02040503050406030204" pitchFamily="18" charset="0"/>
                            <a:ea typeface="Times New Roman" panose="02020603050405020304" pitchFamily="18" charset="0"/>
                            <a:cs typeface="Arial" panose="020B0604020202020204" pitchFamily="34" charset="0"/>
                          </a:rPr>
                          <m:t>đ</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pcm</m:t>
                        </m:r>
                      </m:e>
                    </m:d>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2722777" y="1865605"/>
                <a:ext cx="6421223" cy="3029740"/>
              </a:xfrm>
              <a:prstGeom prst="rect">
                <a:avLst/>
              </a:prstGeom>
              <a:blipFill>
                <a:blip r:embed="rId6"/>
                <a:stretch>
                  <a:fillRect l="-1045" b="-40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C01705E-BCA1-B7FF-BCBA-8B34069BC07F}"/>
              </a:ext>
            </a:extLst>
          </p:cNvPr>
          <p:cNvPicPr>
            <a:picLocks noChangeAspect="1"/>
          </p:cNvPicPr>
          <p:nvPr/>
        </p:nvPicPr>
        <p:blipFill>
          <a:blip r:embed="rId7"/>
          <a:stretch>
            <a:fillRect/>
          </a:stretch>
        </p:blipFill>
        <p:spPr>
          <a:xfrm>
            <a:off x="0" y="2208749"/>
            <a:ext cx="2802370" cy="2680934"/>
          </a:xfrm>
          <a:prstGeom prst="rect">
            <a:avLst/>
          </a:prstGeom>
        </p:spPr>
      </p:pic>
    </p:spTree>
    <p:extLst>
      <p:ext uri="{BB962C8B-B14F-4D97-AF65-F5344CB8AC3E}">
        <p14:creationId xmlns:p14="http://schemas.microsoft.com/office/powerpoint/2010/main" val="1918904704"/>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7" grpId="0" animBg="1"/>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Rectangle 13"/>
              <p:cNvSpPr/>
              <p:nvPr/>
            </p:nvSpPr>
            <p:spPr>
              <a:xfrm>
                <a:off x="330707" y="358542"/>
                <a:ext cx="7089990" cy="1424557"/>
              </a:xfrm>
              <a:prstGeom prst="rect">
                <a:avLst/>
              </a:prstGeom>
            </p:spPr>
            <p:txBody>
              <a:bodyPr wrap="square">
                <a:spAutoFit/>
              </a:bodyPr>
              <a:lstStyle/>
              <a:p>
                <a:pPr algn="just">
                  <a:lnSpc>
                    <a:spcPct val="150000"/>
                  </a:lnSpc>
                  <a:spcAft>
                    <a:spcPts val="800"/>
                  </a:spcAft>
                </a:pPr>
                <a:r>
                  <a:rPr kumimoji="0" lang="nl-NL" sz="18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a:t>
                </a:r>
                <a:r>
                  <a:rPr kumimoji="0" lang="nl-NL" sz="18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18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5 (SGK – tr87)</a:t>
                </a:r>
                <a:r>
                  <a:rPr kumimoji="0" lang="en-US" sz="18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en-US" sz="18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24,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𝛼</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𝐴𝐵</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𝑂𝐴𝐵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𝑂𝐶𝐴</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𝑂𝐷𝐶</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𝑂𝐴</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cot</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𝐴𝐶</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𝐶𝐷</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2</m:t>
                            </m:r>
                          </m:sup>
                        </m:sSup>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30707" y="358542"/>
                <a:ext cx="7089990" cy="1424557"/>
              </a:xfrm>
              <a:prstGeom prst="rect">
                <a:avLst/>
              </a:prstGeom>
              <a:blipFill>
                <a:blip r:embed="rId3"/>
                <a:stretch>
                  <a:fillRect l="-688" r="-774" b="-5556"/>
                </a:stretch>
              </a:blipFill>
            </p:spPr>
            <p:txBody>
              <a:bodyPr/>
              <a:lstStyle/>
              <a:p>
                <a:r>
                  <a:rPr lang="en-US">
                    <a:noFill/>
                  </a:rPr>
                  <a:t> </a:t>
                </a:r>
              </a:p>
            </p:txBody>
          </p:sp>
        </mc:Fallback>
      </mc:AlternateContent>
      <p:sp>
        <p:nvSpPr>
          <p:cNvPr id="4" name="Rectangle 3"/>
          <p:cNvSpPr/>
          <p:nvPr/>
        </p:nvSpPr>
        <p:spPr>
          <a:xfrm>
            <a:off x="357957" y="2109468"/>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706770" y="2478800"/>
                <a:ext cx="7089989" cy="2392450"/>
              </a:xfrm>
              <a:prstGeom prst="rect">
                <a:avLst/>
              </a:prstGeom>
            </p:spPr>
            <p:txBody>
              <a:bodyPr wrap="square">
                <a:spAutoFit/>
              </a:bodyPr>
              <a:lstStyle/>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a) Xét </a:t>
                </a: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ABC</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vuông tại A</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cot</m:t>
                        </m:r>
                      </m:fName>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α</m:t>
                        </m:r>
                        <m:r>
                          <a:rPr lang="en-US"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1800">
                                <a:latin typeface="Cambria Math" panose="02040503050406030204" pitchFamily="18" charset="0"/>
                                <a:ea typeface="Times New Roman" panose="02020603050405020304" pitchFamily="18" charset="0"/>
                                <a:cs typeface="Arial" panose="020B0604020202020204" pitchFamily="34" charset="0"/>
                              </a:rPr>
                              <m:t>OA</m:t>
                            </m:r>
                          </m:num>
                          <m:den>
                            <m:r>
                              <m:rPr>
                                <m:sty m:val="p"/>
                              </m:rPr>
                              <a:rPr lang="en-US" sz="1800">
                                <a:latin typeface="Cambria Math" panose="02040503050406030204" pitchFamily="18" charset="0"/>
                                <a:ea typeface="Times New Roman" panose="02020603050405020304" pitchFamily="18" charset="0"/>
                                <a:cs typeface="Arial" panose="020B0604020202020204" pitchFamily="34" charset="0"/>
                              </a:rPr>
                              <m:t>AB</m:t>
                            </m:r>
                          </m:den>
                        </m:f>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OA</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AB</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cotα</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OA</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m</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cotα</m:t>
                        </m:r>
                        <m:r>
                          <a:rPr lang="en-US" sz="1800">
                            <a:latin typeface="Cambria Math" panose="02040503050406030204" pitchFamily="18" charset="0"/>
                            <a:ea typeface="Times New Roman" panose="02020603050405020304" pitchFamily="18" charset="0"/>
                            <a:cs typeface="Arial" panose="020B0604020202020204" pitchFamily="34" charset="0"/>
                          </a:rPr>
                          <m:t>;</m:t>
                        </m:r>
                      </m:e>
                    </m:func>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b)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α</m:t>
                    </m:r>
                    <m:r>
                      <a:rPr lang="en-US" sz="18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CAB</m:t>
                        </m:r>
                      </m:e>
                    </m:acc>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cùng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phụ</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góc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OBA</m:t>
                        </m:r>
                      </m:e>
                    </m:acc>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r>
                      <m:rPr>
                        <m:sty m:val="p"/>
                      </m:rPr>
                      <a:rPr lang="pt-BR" sz="1800">
                        <a:latin typeface="Cambria Math" panose="02040503050406030204" pitchFamily="18" charset="0"/>
                        <a:ea typeface="Times New Roman" panose="02020603050405020304" pitchFamily="18" charset="0"/>
                        <a:cs typeface="Arial" panose="020B0604020202020204" pitchFamily="34" charset="0"/>
                      </a:rPr>
                      <m:t>CAB</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r>
                      <a:rPr lang="pt-BR" sz="18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706770" y="2478800"/>
                <a:ext cx="7089989" cy="2392450"/>
              </a:xfrm>
              <a:prstGeom prst="rect">
                <a:avLst/>
              </a:prstGeom>
              <a:blipFill>
                <a:blip r:embed="rId4"/>
                <a:stretch>
                  <a:fillRect l="-774" b="-765"/>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267700" y="4476750"/>
            <a:ext cx="745954" cy="616417"/>
          </a:xfrm>
          <a:prstGeom prst="rect">
            <a:avLst/>
          </a:prstGeom>
        </p:spPr>
      </p:pic>
      <p:pic>
        <p:nvPicPr>
          <p:cNvPr id="3" name="Picture 2"/>
          <p:cNvPicPr>
            <a:picLocks noChangeAspect="1"/>
          </p:cNvPicPr>
          <p:nvPr/>
        </p:nvPicPr>
        <p:blipFill>
          <a:blip r:embed="rId6"/>
          <a:srcRect/>
          <a:stretch/>
        </p:blipFill>
        <p:spPr>
          <a:xfrm>
            <a:off x="6148075" y="1891094"/>
            <a:ext cx="2492602" cy="1888004"/>
          </a:xfrm>
          <a:prstGeom prst="rect">
            <a:avLst/>
          </a:prstGeom>
        </p:spPr>
      </p:pic>
    </p:spTree>
    <p:extLst>
      <p:ext uri="{BB962C8B-B14F-4D97-AF65-F5344CB8AC3E}">
        <p14:creationId xmlns:p14="http://schemas.microsoft.com/office/powerpoint/2010/main" val="45116291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Rectangle 13"/>
              <p:cNvSpPr/>
              <p:nvPr/>
            </p:nvSpPr>
            <p:spPr>
              <a:xfrm>
                <a:off x="330707" y="358542"/>
                <a:ext cx="7089990" cy="1424557"/>
              </a:xfrm>
              <a:prstGeom prst="rect">
                <a:avLst/>
              </a:prstGeom>
            </p:spPr>
            <p:txBody>
              <a:bodyPr wrap="square">
                <a:spAutoFit/>
              </a:bodyPr>
              <a:lstStyle/>
              <a:p>
                <a:pPr algn="just">
                  <a:lnSpc>
                    <a:spcPct val="150000"/>
                  </a:lnSpc>
                  <a:spcAft>
                    <a:spcPts val="800"/>
                  </a:spcAft>
                </a:pPr>
                <a:r>
                  <a:rPr kumimoji="0" lang="nl-NL" sz="18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a:t>
                </a:r>
                <a:r>
                  <a:rPr kumimoji="0" lang="nl-NL" sz="18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18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5 (SGK – tr87)</a:t>
                </a:r>
                <a:r>
                  <a:rPr kumimoji="0" lang="en-US" sz="18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en-US" sz="18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24,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𝛼</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𝐴𝐵</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𝑂𝐴𝐵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𝑂𝐶𝐴</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𝑂𝐷𝐶</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𝑂𝐴</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cot</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𝐴𝐶</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𝐶𝐷</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2</m:t>
                            </m:r>
                          </m:sup>
                        </m:sSup>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30707" y="358542"/>
                <a:ext cx="7089990" cy="1424557"/>
              </a:xfrm>
              <a:prstGeom prst="rect">
                <a:avLst/>
              </a:prstGeom>
              <a:blipFill>
                <a:blip r:embed="rId3"/>
                <a:stretch>
                  <a:fillRect l="-688" r="-774" b="-5556"/>
                </a:stretch>
              </a:blipFill>
            </p:spPr>
            <p:txBody>
              <a:bodyPr/>
              <a:lstStyle/>
              <a:p>
                <a:r>
                  <a:rPr lang="en-US">
                    <a:noFill/>
                  </a:rPr>
                  <a:t> </a:t>
                </a:r>
              </a:p>
            </p:txBody>
          </p:sp>
        </mc:Fallback>
      </mc:AlternateContent>
      <p:sp>
        <p:nvSpPr>
          <p:cNvPr id="4" name="Rectangle 3"/>
          <p:cNvSpPr/>
          <p:nvPr/>
        </p:nvSpPr>
        <p:spPr>
          <a:xfrm>
            <a:off x="357957" y="2109468"/>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246738" y="2109468"/>
                <a:ext cx="4710182" cy="2730043"/>
              </a:xfrm>
              <a:prstGeom prst="rect">
                <a:avLst/>
              </a:prstGeom>
            </p:spPr>
            <p:txBody>
              <a:bodyPr wrap="square">
                <a:spAutoFit/>
              </a:bodyPr>
              <a:lstStyle/>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c) Ta có </a:t>
                </a:r>
                <a14:m>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α</m:t>
                    </m:r>
                    <m:r>
                      <a:rPr lang="pt-BR" sz="18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DCA</m:t>
                        </m:r>
                      </m:e>
                    </m:acc>
                  </m:oMath>
                </a14:m>
                <a:r>
                  <a:rPr lang="pt-BR" sz="1800" dirty="0">
                    <a:latin typeface="Arial" panose="020B0604020202020204" pitchFamily="34" charset="0"/>
                    <a:ea typeface="Times New Roman" panose="02020603050405020304" pitchFamily="18" charset="0"/>
                    <a:cs typeface="Times New Roman" panose="02020603050405020304" pitchFamily="18" charset="0"/>
                  </a:rPr>
                  <a:t> (cùng phụ góc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CAD</m:t>
                        </m:r>
                      </m:e>
                    </m:acc>
                  </m:oMath>
                </a14:m>
                <a:r>
                  <a:rPr lang="pt-BR"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DCA</m:t>
                        </m:r>
                      </m:e>
                    </m:ac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CD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CD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CD</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Mà </a:t>
                </a:r>
                <a14:m>
                  <m:oMath xmlns:m="http://schemas.openxmlformats.org/officeDocument/2006/math">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cmt</m:t>
                        </m:r>
                      </m:e>
                    </m:d>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dirty="0">
                    <a:latin typeface="Arial" panose="020B0604020202020204" pitchFamily="34" charset="0"/>
                    <a:ea typeface="Times New Roman" panose="02020603050405020304" pitchFamily="18" charset="0"/>
                    <a:cs typeface="Times New Roman" panose="02020603050405020304" pitchFamily="18" charset="0"/>
                  </a:rPr>
                  <a:t> CD = </a:t>
                </a:r>
                <a14:m>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m</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cosα</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cosα</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Hay CD = m.</a:t>
                </a:r>
                <a14:m>
                  <m:oMath xmlns:m="http://schemas.openxmlformats.org/officeDocument/2006/math">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cos</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fName>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α</m:t>
                        </m:r>
                        <m:r>
                          <a:rPr lang="en-US" sz="1800">
                            <a:latin typeface="Cambria Math" panose="02040503050406030204" pitchFamily="18" charset="0"/>
                            <a:ea typeface="Times New Roman" panose="02020603050405020304" pitchFamily="18" charset="0"/>
                            <a:cs typeface="Arial" panose="020B0604020202020204" pitchFamily="34" charset="0"/>
                          </a:rPr>
                          <m:t>.</m:t>
                        </m:r>
                      </m:e>
                    </m:fun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46738" y="2109468"/>
                <a:ext cx="4710182" cy="2730043"/>
              </a:xfrm>
              <a:prstGeom prst="rect">
                <a:avLst/>
              </a:prstGeom>
              <a:blipFill>
                <a:blip r:embed="rId4"/>
                <a:stretch>
                  <a:fillRect l="-1166" r="-9585" b="-2679"/>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267700" y="4476750"/>
            <a:ext cx="745954" cy="616417"/>
          </a:xfrm>
          <a:prstGeom prst="rect">
            <a:avLst/>
          </a:prstGeom>
        </p:spPr>
      </p:pic>
      <p:pic>
        <p:nvPicPr>
          <p:cNvPr id="3" name="Picture 2"/>
          <p:cNvPicPr>
            <a:picLocks noChangeAspect="1"/>
          </p:cNvPicPr>
          <p:nvPr/>
        </p:nvPicPr>
        <p:blipFill>
          <a:blip r:embed="rId6"/>
          <a:srcRect/>
          <a:stretch/>
        </p:blipFill>
        <p:spPr>
          <a:xfrm>
            <a:off x="6148075" y="1891094"/>
            <a:ext cx="2492602" cy="1888004"/>
          </a:xfrm>
          <a:prstGeom prst="rect">
            <a:avLst/>
          </a:prstGeom>
        </p:spPr>
      </p:pic>
    </p:spTree>
    <p:extLst>
      <p:ext uri="{BB962C8B-B14F-4D97-AF65-F5344CB8AC3E}">
        <p14:creationId xmlns:p14="http://schemas.microsoft.com/office/powerpoint/2010/main" val="23754543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420644" y="67792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6000">
                <a:latin typeface="+mn-lt"/>
              </a:rPr>
              <a:t>VẬN DỤNG</a:t>
            </a:r>
            <a:endParaRPr sz="6000">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26833" y="3330198"/>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8823912"/>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7" name="Rectangle 6"/>
              <p:cNvSpPr/>
              <p:nvPr/>
            </p:nvSpPr>
            <p:spPr>
              <a:xfrm>
                <a:off x="409156" y="110689"/>
                <a:ext cx="8270823" cy="1726114"/>
              </a:xfrm>
              <a:prstGeom prst="rect">
                <a:avLst/>
              </a:prstGeom>
            </p:spPr>
            <p:txBody>
              <a:bodyPr wrap="square">
                <a:spAutoFit/>
              </a:bodyPr>
              <a:lstStyle/>
              <a:p>
                <a:pPr lvl="0" algn="just" defTabSz="457200">
                  <a:lnSpc>
                    <a:spcPct val="150000"/>
                  </a:lnSpc>
                  <a:buClrTx/>
                  <a:tabLst>
                    <a:tab pos="180023" algn="l"/>
                    <a:tab pos="360045" algn="l"/>
                  </a:tabLst>
                  <a:defRPr/>
                </a:pPr>
                <a:r>
                  <a:rPr lang="nl-NL" sz="19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Bài</a:t>
                </a:r>
                <a:r>
                  <a:rPr lang="nl-NL" sz="19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nl-NL" sz="19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tập</a:t>
                </a:r>
                <a:r>
                  <a:rPr lang="nl-NL" sz="19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6 (SGK – tr87)</a:t>
                </a:r>
                <a:r>
                  <a:rPr lang="en-US" sz="1900"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en-US" sz="1800" dirty="0" err="1">
                    <a:latin typeface="Arial" panose="020B0604020202020204" pitchFamily="34" charset="0"/>
                    <a:ea typeface="Times New Roman" panose="02020603050405020304" pitchFamily="18" charset="0"/>
                  </a:rPr>
                  <a:t>Tính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độ</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dài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gấp</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khúc</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𝐴𝐵𝐶𝐷𝐸𝐺𝐻</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làm</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tròn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kết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quả</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đến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hàng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phần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mười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centimét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biết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các</a:t>
                </a:r>
                <a:r>
                  <a:rPr lang="en-US" sz="1800" dirty="0">
                    <a:latin typeface="Arial" panose="020B0604020202020204" pitchFamily="34" charset="0"/>
                    <a:ea typeface="Times New Roman" panose="02020603050405020304" pitchFamily="18" charset="0"/>
                  </a:rPr>
                  <a:t> tam </a:t>
                </a:r>
                <a:r>
                  <a:rPr lang="en-US" sz="1800" dirty="0" err="1">
                    <a:latin typeface="Arial" panose="020B0604020202020204" pitchFamily="34" charset="0"/>
                    <a:ea typeface="Times New Roman" panose="02020603050405020304" pitchFamily="18" charset="0"/>
                  </a:rPr>
                  <a:t>giác</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𝑂𝐴𝐵</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𝑂𝐶𝐷</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𝑂𝐷𝐸</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𝑂𝐸𝐺</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𝑂𝐺𝐻</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các</a:t>
                </a:r>
                <a:r>
                  <a:rPr lang="en-US" sz="1800" dirty="0">
                    <a:latin typeface="Arial" panose="020B0604020202020204" pitchFamily="34" charset="0"/>
                    <a:ea typeface="Times New Roman" panose="02020603050405020304" pitchFamily="18" charset="0"/>
                  </a:rPr>
                  <a:t> tam </a:t>
                </a:r>
                <a:r>
                  <a:rPr lang="en-US" sz="1800" dirty="0" err="1">
                    <a:latin typeface="Arial" panose="020B0604020202020204" pitchFamily="34" charset="0"/>
                    <a:ea typeface="Times New Roman" panose="02020603050405020304" pitchFamily="18" charset="0"/>
                  </a:rPr>
                  <a:t>giác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vuông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tại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đỉnh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lần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lượt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𝐶</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𝐷</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𝐸</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𝐺</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𝐻</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góc</a:t>
                </a:r>
                <a:r>
                  <a:rPr lang="en-US" sz="1800" dirty="0">
                    <a:latin typeface="Arial" panose="020B0604020202020204" pitchFamily="34" charset="0"/>
                    <a:ea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1</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2</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3</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4</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5</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6</m:t>
                        </m:r>
                      </m:sub>
                    </m:sSub>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đều</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bằng</a:t>
                </a:r>
                <a:r>
                  <a:rPr lang="en-US" sz="1800" dirty="0">
                    <a:latin typeface="Arial" panose="020B0604020202020204" pitchFamily="34" charset="0"/>
                    <a:ea typeface="Times New Roman" panose="02020603050405020304" pitchFamily="18" charset="0"/>
                  </a:rPr>
                  <a:t> </a:t>
                </a:r>
                <a14:m>
                  <m:oMath xmlns:m="http://schemas.openxmlformats.org/officeDocument/2006/math">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30</m:t>
                        </m:r>
                      </m:e>
                      <m:sup>
                        <m:r>
                          <a:rPr lang="en-US" sz="18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𝑂𝐴</m:t>
                    </m:r>
                    <m:r>
                      <a:rPr lang="en-US" sz="1800" i="1">
                        <a:latin typeface="Cambria Math" panose="02040503050406030204" pitchFamily="18" charset="0"/>
                        <a:ea typeface="Times New Roman" panose="02020603050405020304" pitchFamily="18" charset="0"/>
                        <a:cs typeface="Arial" panose="020B0604020202020204" pitchFamily="34" charset="0"/>
                      </a:rPr>
                      <m:t>=2 </m:t>
                    </m:r>
                    <m:r>
                      <a:rPr lang="en-US"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Hình</a:t>
                </a:r>
                <a:r>
                  <a:rPr lang="en-US" sz="1800" dirty="0">
                    <a:latin typeface="Arial" panose="020B0604020202020204" pitchFamily="34" charset="0"/>
                    <a:ea typeface="Times New Roman" panose="02020603050405020304" pitchFamily="18" charset="0"/>
                  </a:rPr>
                  <a:t> 25).</a:t>
                </a:r>
                <a:endParaRPr lang="en-US" sz="1800" dirty="0">
                  <a:latin typeface="+mn-lt"/>
                </a:endParaRPr>
              </a:p>
            </p:txBody>
          </p:sp>
        </mc:Choice>
        <mc:Fallback>
          <p:sp>
            <p:nvSpPr>
              <p:cNvPr id="7" name="Rectangle 6"/>
              <p:cNvSpPr>
                <a:spLocks noRot="1" noChangeAspect="1" noMove="1" noResize="1" noEditPoints="1" noAdjustHandles="1" noChangeArrowheads="1" noChangeShapeType="1" noTextEdit="1"/>
              </p:cNvSpPr>
              <p:nvPr/>
            </p:nvSpPr>
            <p:spPr>
              <a:xfrm>
                <a:off x="409156" y="110689"/>
                <a:ext cx="8270823" cy="1726114"/>
              </a:xfrm>
              <a:prstGeom prst="rect">
                <a:avLst/>
              </a:prstGeom>
              <a:blipFill>
                <a:blip r:embed="rId2"/>
                <a:stretch>
                  <a:fillRect l="-663" r="-663" b="-4947"/>
                </a:stretch>
              </a:blipFill>
            </p:spPr>
            <p:txBody>
              <a:bodyPr/>
              <a:lstStyle/>
              <a:p>
                <a:r>
                  <a:rPr lang="en-US">
                    <a:noFill/>
                  </a:rPr>
                  <a:t> </a:t>
                </a:r>
              </a:p>
            </p:txBody>
          </p:sp>
        </mc:Fallback>
      </mc:AlternateContent>
      <p:pic>
        <p:nvPicPr>
          <p:cNvPr id="3" name="Picture 2"/>
          <p:cNvPicPr>
            <a:picLocks noChangeAspect="1"/>
          </p:cNvPicPr>
          <p:nvPr/>
        </p:nvPicPr>
        <p:blipFill>
          <a:blip r:embed="rId3"/>
          <a:srcRect/>
          <a:stretch/>
        </p:blipFill>
        <p:spPr>
          <a:xfrm>
            <a:off x="6451202" y="2358411"/>
            <a:ext cx="2471845" cy="1626011"/>
          </a:xfrm>
          <a:prstGeom prst="rect">
            <a:avLst/>
          </a:prstGeom>
        </p:spPr>
      </p:pic>
      <p:pic>
        <p:nvPicPr>
          <p:cNvPr id="5" name="Picture 4"/>
          <p:cNvPicPr>
            <a:picLocks noChangeAspect="1"/>
          </p:cNvPicPr>
          <p:nvPr/>
        </p:nvPicPr>
        <p:blipFill>
          <a:blip r:embed="rId4"/>
          <a:stretch>
            <a:fillRect/>
          </a:stretch>
        </p:blipFill>
        <p:spPr>
          <a:xfrm>
            <a:off x="109679" y="4580414"/>
            <a:ext cx="676705" cy="123699"/>
          </a:xfrm>
          <a:prstGeom prst="rect">
            <a:avLst/>
          </a:prstGeom>
        </p:spPr>
      </p:pic>
      <p:pic>
        <p:nvPicPr>
          <p:cNvPr id="8" name="Picture 7"/>
          <p:cNvPicPr>
            <a:picLocks noChangeAspect="1"/>
          </p:cNvPicPr>
          <p:nvPr/>
        </p:nvPicPr>
        <p:blipFill>
          <a:blip r:embed="rId5"/>
          <a:stretch>
            <a:fillRect/>
          </a:stretch>
        </p:blipFill>
        <p:spPr>
          <a:xfrm>
            <a:off x="8577395" y="1092584"/>
            <a:ext cx="722053" cy="760054"/>
          </a:xfrm>
          <a:prstGeom prst="rect">
            <a:avLst/>
          </a:prstGeom>
        </p:spPr>
      </p:pic>
      <p:sp>
        <p:nvSpPr>
          <p:cNvPr id="4" name="Rectangle 3">
            <a:extLst>
              <a:ext uri="{FF2B5EF4-FFF2-40B4-BE49-F238E27FC236}">
                <a16:creationId xmlns:a16="http://schemas.microsoft.com/office/drawing/2014/main" id="{54516C6B-FDAE-7AA6-8416-81102686EF20}"/>
              </a:ext>
            </a:extLst>
          </p:cNvPr>
          <p:cNvSpPr/>
          <p:nvPr/>
        </p:nvSpPr>
        <p:spPr>
          <a:xfrm>
            <a:off x="423583" y="2055216"/>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DC7815C-20A9-832B-80E5-674E040CAE51}"/>
                  </a:ext>
                </a:extLst>
              </p:cNvPr>
              <p:cNvSpPr txBox="1"/>
              <p:nvPr/>
            </p:nvSpPr>
            <p:spPr>
              <a:xfrm>
                <a:off x="1296201" y="2148772"/>
                <a:ext cx="4980009" cy="2543453"/>
              </a:xfrm>
              <a:prstGeom prst="rect">
                <a:avLst/>
              </a:prstGeom>
              <a:noFill/>
            </p:spPr>
            <p:txBody>
              <a:bodyPr wrap="square">
                <a:spAutoFit/>
              </a:bodyPr>
              <a:lstStyle/>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Xét</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𝑂𝐴𝐵</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𝐵</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i="1" dirty="0">
                  <a:effectLst/>
                  <a:latin typeface="Cambria Math" panose="02040503050406030204" pitchFamily="18"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sin</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1</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𝐴𝐵</m:t>
                        </m:r>
                      </m:num>
                      <m:den>
                        <m:r>
                          <a:rPr lang="fr-FR" sz="1800" i="1">
                            <a:effectLst/>
                            <a:latin typeface="Cambria Math" panose="02040503050406030204" pitchFamily="18" charset="0"/>
                            <a:ea typeface="Calibri" panose="020F0502020204030204" pitchFamily="34" charset="0"/>
                            <a:cs typeface="Arial" panose="020B0604020202020204" pitchFamily="34" charset="0"/>
                          </a:rPr>
                          <m:t>𝑂𝐴</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𝐴𝐵</m:t>
                        </m:r>
                      </m:num>
                      <m:den>
                        <m:r>
                          <a:rPr lang="fr-FR" sz="1800" i="1">
                            <a:effectLst/>
                            <a:latin typeface="Cambria Math" panose="02040503050406030204" pitchFamily="18" charset="0"/>
                            <a:ea typeface="Calibri" panose="020F0502020204030204" pitchFamily="34" charset="0"/>
                            <a:cs typeface="Arial" panose="020B0604020202020204" pitchFamily="34" charset="0"/>
                          </a:rPr>
                          <m:t>𝑂𝐴</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sin</m:t>
                        </m:r>
                      </m:fName>
                      <m:e>
                        <m:r>
                          <a:rPr lang="fr-FR" sz="1800" i="1">
                            <a:effectLst/>
                            <a:latin typeface="Cambria Math" panose="02040503050406030204" pitchFamily="18" charset="0"/>
                            <a:ea typeface="Calibri" panose="020F0502020204030204" pitchFamily="34" charset="0"/>
                            <a:cs typeface="Arial" panose="020B0604020202020204" pitchFamily="34" charset="0"/>
                          </a:rPr>
                          <m:t>30°</m:t>
                        </m:r>
                      </m:e>
                    </m:fun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Suy</a:t>
                </a:r>
                <a:r>
                  <a:rPr lang="fr-FR" sz="1800" dirty="0">
                    <a:effectLst/>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𝐴𝐵</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𝑂𝐴</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.2=1</m:t>
                    </m:r>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Lại</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1800" dirty="0">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𝑂𝐵</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𝑂𝐴</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1</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=2.</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r>
                          <a:rPr lang="fr-FR" sz="1800" i="1">
                            <a:effectLst/>
                            <a:latin typeface="Cambria Math" panose="02040503050406030204" pitchFamily="18" charset="0"/>
                            <a:ea typeface="Calibri" panose="020F0502020204030204" pitchFamily="34" charset="0"/>
                            <a:cs typeface="Arial" panose="020B0604020202020204" pitchFamily="34" charset="0"/>
                          </a:rPr>
                          <m:t>30°</m:t>
                        </m:r>
                      </m:e>
                    </m:func>
                    <m:r>
                      <a:rPr lang="fr-FR" sz="1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𝑐𝑚</m:t>
                    </m:r>
                    <m:r>
                      <a:rPr lang="fr-FR" sz="1800" i="1">
                        <a:effectLst/>
                        <a:latin typeface="Cambria Math" panose="02040503050406030204" pitchFamily="18" charset="0"/>
                        <a:ea typeface="Calibri" panose="020F0502020204030204" pitchFamily="34" charset="0"/>
                        <a:cs typeface="Arial" panose="020B0604020202020204" pitchFamily="34" charset="0"/>
                      </a:rPr>
                      <m:t>)</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DC7815C-20A9-832B-80E5-674E040CAE51}"/>
                  </a:ext>
                </a:extLst>
              </p:cNvPr>
              <p:cNvSpPr txBox="1">
                <a:spLocks noRot="1" noChangeAspect="1" noMove="1" noResize="1" noEditPoints="1" noAdjustHandles="1" noChangeArrowheads="1" noChangeShapeType="1" noTextEdit="1"/>
              </p:cNvSpPr>
              <p:nvPr/>
            </p:nvSpPr>
            <p:spPr>
              <a:xfrm>
                <a:off x="1296201" y="2148772"/>
                <a:ext cx="4980009" cy="2543453"/>
              </a:xfrm>
              <a:prstGeom prst="rect">
                <a:avLst/>
              </a:prstGeom>
              <a:blipFill>
                <a:blip r:embed="rId6"/>
                <a:stretch>
                  <a:fillRect l="-1102" b="-2632"/>
                </a:stretch>
              </a:blipFill>
            </p:spPr>
            <p:txBody>
              <a:bodyPr/>
              <a:lstStyle/>
              <a:p>
                <a:r>
                  <a:rPr lang="en-US">
                    <a:noFill/>
                  </a:rPr>
                  <a:t> </a:t>
                </a:r>
              </a:p>
            </p:txBody>
          </p:sp>
        </mc:Fallback>
      </mc:AlternateContent>
    </p:spTree>
    <p:extLst>
      <p:ext uri="{BB962C8B-B14F-4D97-AF65-F5344CB8AC3E}">
        <p14:creationId xmlns:p14="http://schemas.microsoft.com/office/powerpoint/2010/main" val="3656289671"/>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 name="Rectangle 5"/>
          <p:cNvSpPr/>
          <p:nvPr/>
        </p:nvSpPr>
        <p:spPr>
          <a:xfrm>
            <a:off x="196827" y="247026"/>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5" name="Picture 4"/>
          <p:cNvPicPr>
            <a:picLocks noChangeAspect="1"/>
          </p:cNvPicPr>
          <p:nvPr/>
        </p:nvPicPr>
        <p:blipFill>
          <a:blip r:embed="rId2"/>
          <a:stretch>
            <a:fillRect/>
          </a:stretch>
        </p:blipFill>
        <p:spPr>
          <a:xfrm>
            <a:off x="109679" y="4580414"/>
            <a:ext cx="676705" cy="123699"/>
          </a:xfrm>
          <a:prstGeom prst="rect">
            <a:avLst/>
          </a:prstGeom>
        </p:spPr>
      </p:pic>
      <p:pic>
        <p:nvPicPr>
          <p:cNvPr id="8" name="Picture 7"/>
          <p:cNvPicPr>
            <a:picLocks noChangeAspect="1"/>
          </p:cNvPicPr>
          <p:nvPr/>
        </p:nvPicPr>
        <p:blipFill>
          <a:blip r:embed="rId3"/>
          <a:stretch>
            <a:fillRect/>
          </a:stretch>
        </p:blipFill>
        <p:spPr>
          <a:xfrm>
            <a:off x="8577395" y="1092584"/>
            <a:ext cx="722053" cy="760054"/>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0C927B1-8DB5-B9E1-CA5B-B55FD00FA3CA}"/>
                  </a:ext>
                </a:extLst>
              </p:cNvPr>
              <p:cNvSpPr txBox="1"/>
              <p:nvPr/>
            </p:nvSpPr>
            <p:spPr>
              <a:xfrm>
                <a:off x="448031" y="1389344"/>
                <a:ext cx="6939245" cy="2899640"/>
              </a:xfrm>
              <a:prstGeom prst="rect">
                <a:avLst/>
              </a:prstGeom>
              <a:noFill/>
            </p:spPr>
            <p:txBody>
              <a:bodyPr wrap="square">
                <a:spAutoFit/>
              </a:bodyPr>
              <a:lstStyle/>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Tương</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tự</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xét</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các</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1800" dirty="0">
                    <a:effectLst/>
                    <a:latin typeface="Arial" panose="020B0604020202020204" pitchFamily="34" charset="0"/>
                    <a:ea typeface="Calibri" panose="020F0502020204030204" pitchFamily="34" charset="0"/>
                    <a:cs typeface="Times New Roman" panose="02020603050405020304" pitchFamily="18" charset="0"/>
                  </a:rPr>
                  <a:t> ta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𝐵𝐶</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𝐵𝑂</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𝑂𝐶</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𝑂𝐵</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2</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𝐶𝐷</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𝑂𝐶</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𝑂𝐷</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𝑂𝐶</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3</m:t>
                                </m:r>
                              </m:sub>
                            </m:sSub>
                          </m:e>
                        </m:ac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e>
                    </m:func>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𝐷𝐸</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𝐷𝑂</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𝐸𝑂</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𝑂𝐷</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4</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70C927B1-8DB5-B9E1-CA5B-B55FD00FA3CA}"/>
                  </a:ext>
                </a:extLst>
              </p:cNvPr>
              <p:cNvSpPr txBox="1">
                <a:spLocks noRot="1" noChangeAspect="1" noMove="1" noResize="1" noEditPoints="1" noAdjustHandles="1" noChangeArrowheads="1" noChangeShapeType="1" noTextEdit="1"/>
              </p:cNvSpPr>
              <p:nvPr/>
            </p:nvSpPr>
            <p:spPr>
              <a:xfrm>
                <a:off x="448031" y="1389344"/>
                <a:ext cx="6939245" cy="2899640"/>
              </a:xfrm>
              <a:prstGeom prst="rect">
                <a:avLst/>
              </a:prstGeom>
              <a:blipFill>
                <a:blip r:embed="rId4"/>
                <a:stretch>
                  <a:fillRect l="-702" b="-21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B7708677-A7D5-18B9-94AD-9AB83B103A61}"/>
              </a:ext>
            </a:extLst>
          </p:cNvPr>
          <p:cNvPicPr>
            <a:picLocks noChangeAspect="1"/>
          </p:cNvPicPr>
          <p:nvPr/>
        </p:nvPicPr>
        <p:blipFill>
          <a:blip r:embed="rId5"/>
          <a:srcRect/>
          <a:stretch/>
        </p:blipFill>
        <p:spPr>
          <a:xfrm>
            <a:off x="5977616" y="252403"/>
            <a:ext cx="2471845" cy="1626011"/>
          </a:xfrm>
          <a:prstGeom prst="rect">
            <a:avLst/>
          </a:prstGeom>
        </p:spPr>
      </p:pic>
    </p:spTree>
    <p:extLst>
      <p:ext uri="{BB962C8B-B14F-4D97-AF65-F5344CB8AC3E}">
        <p14:creationId xmlns:p14="http://schemas.microsoft.com/office/powerpoint/2010/main" val="15034848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 name="Rectangle 5"/>
          <p:cNvSpPr/>
          <p:nvPr/>
        </p:nvSpPr>
        <p:spPr>
          <a:xfrm>
            <a:off x="196827" y="247026"/>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5" name="Picture 4"/>
          <p:cNvPicPr>
            <a:picLocks noChangeAspect="1"/>
          </p:cNvPicPr>
          <p:nvPr/>
        </p:nvPicPr>
        <p:blipFill>
          <a:blip r:embed="rId2"/>
          <a:stretch>
            <a:fillRect/>
          </a:stretch>
        </p:blipFill>
        <p:spPr>
          <a:xfrm>
            <a:off x="109679" y="4580414"/>
            <a:ext cx="676705" cy="123699"/>
          </a:xfrm>
          <a:prstGeom prst="rect">
            <a:avLst/>
          </a:prstGeom>
        </p:spPr>
      </p:pic>
      <p:pic>
        <p:nvPicPr>
          <p:cNvPr id="8" name="Picture 7"/>
          <p:cNvPicPr>
            <a:picLocks noChangeAspect="1"/>
          </p:cNvPicPr>
          <p:nvPr/>
        </p:nvPicPr>
        <p:blipFill>
          <a:blip r:embed="rId3"/>
          <a:stretch>
            <a:fillRect/>
          </a:stretch>
        </p:blipFill>
        <p:spPr>
          <a:xfrm>
            <a:off x="8577395" y="1092584"/>
            <a:ext cx="722053" cy="760054"/>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0C927B1-8DB5-B9E1-CA5B-B55FD00FA3CA}"/>
                  </a:ext>
                </a:extLst>
              </p:cNvPr>
              <p:cNvSpPr txBox="1"/>
              <p:nvPr/>
            </p:nvSpPr>
            <p:spPr>
              <a:xfrm>
                <a:off x="448031" y="781478"/>
                <a:ext cx="8270888" cy="3649204"/>
              </a:xfrm>
              <a:prstGeom prst="rect">
                <a:avLst/>
              </a:prstGeom>
              <a:noFill/>
            </p:spPr>
            <p:txBody>
              <a:bodyPr wrap="square">
                <a:spAutoFit/>
              </a:bodyPr>
              <a:lstStyle/>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𝐸𝐺</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𝑂𝐸</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16</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spcBef>
                    <a:spcPts val="600"/>
                  </a:spcBef>
                  <a:spcAft>
                    <a:spcPts val="6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và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𝑂𝐺</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𝑂𝐸</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5</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16</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𝐺𝐻</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𝑂𝐺</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16</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Vậy</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độ</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dài</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gấp</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khúc</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𝐴𝐵𝐶𝐷𝐸𝐺𝐻</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là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1+</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16</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32</m:t>
                        </m:r>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16</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24</m:t>
                        </m:r>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12</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18</m:t>
                        </m:r>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74+37</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≈4,3</m:t>
                    </m:r>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70C927B1-8DB5-B9E1-CA5B-B55FD00FA3CA}"/>
                  </a:ext>
                </a:extLst>
              </p:cNvPr>
              <p:cNvSpPr txBox="1">
                <a:spLocks noRot="1" noChangeAspect="1" noMove="1" noResize="1" noEditPoints="1" noAdjustHandles="1" noChangeArrowheads="1" noChangeShapeType="1" noTextEdit="1"/>
              </p:cNvSpPr>
              <p:nvPr/>
            </p:nvSpPr>
            <p:spPr>
              <a:xfrm>
                <a:off x="448031" y="781478"/>
                <a:ext cx="8270888" cy="3649204"/>
              </a:xfrm>
              <a:prstGeom prst="rect">
                <a:avLst/>
              </a:prstGeom>
              <a:blipFill>
                <a:blip r:embed="rId4"/>
                <a:stretch>
                  <a:fillRect l="-59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FADF2DDA-9179-B4B3-59B7-9E99CC7417D5}"/>
              </a:ext>
            </a:extLst>
          </p:cNvPr>
          <p:cNvPicPr>
            <a:picLocks noChangeAspect="1"/>
          </p:cNvPicPr>
          <p:nvPr/>
        </p:nvPicPr>
        <p:blipFill>
          <a:blip r:embed="rId5"/>
          <a:srcRect/>
          <a:stretch/>
        </p:blipFill>
        <p:spPr>
          <a:xfrm>
            <a:off x="5977616" y="252403"/>
            <a:ext cx="2471845" cy="1626011"/>
          </a:xfrm>
          <a:prstGeom prst="rect">
            <a:avLst/>
          </a:prstGeom>
        </p:spPr>
      </p:pic>
    </p:spTree>
    <p:extLst>
      <p:ext uri="{BB962C8B-B14F-4D97-AF65-F5344CB8AC3E}">
        <p14:creationId xmlns:p14="http://schemas.microsoft.com/office/powerpoint/2010/main" val="3569386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3860975" y="815018"/>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26"/>
          <p:cNvSpPr txBox="1">
            <a:spLocks noGrp="1"/>
          </p:cNvSpPr>
          <p:nvPr>
            <p:ph type="title" idx="2"/>
          </p:nvPr>
        </p:nvSpPr>
        <p:spPr>
          <a:xfrm>
            <a:off x="3899100" y="984418"/>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I</a:t>
            </a:r>
            <a:endParaRPr dirty="0">
              <a:latin typeface="+mn-lt"/>
            </a:endParaRPr>
          </a:p>
        </p:txBody>
      </p:sp>
      <p:sp>
        <p:nvSpPr>
          <p:cNvPr id="305" name="Google Shape;305;p26"/>
          <p:cNvSpPr txBox="1">
            <a:spLocks noGrp="1"/>
          </p:cNvSpPr>
          <p:nvPr>
            <p:ph type="title"/>
          </p:nvPr>
        </p:nvSpPr>
        <p:spPr>
          <a:xfrm>
            <a:off x="273165" y="2610847"/>
            <a:ext cx="8597670" cy="17349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50000"/>
              </a:lnSpc>
              <a:spcBef>
                <a:spcPts val="0"/>
              </a:spcBef>
              <a:spcAft>
                <a:spcPts val="0"/>
              </a:spcAft>
              <a:buClr>
                <a:srgbClr val="363636"/>
              </a:buClr>
              <a:buSzPts val="2400"/>
              <a:buFont typeface="Bebas Neue"/>
              <a:buNone/>
              <a:tabLst/>
              <a:defRPr/>
            </a:pPr>
            <a:r>
              <a:rPr kumimoji="0" lang="vi-VN" sz="3000" b="1" i="0" u="none" strike="noStrike" kern="0" cap="none" spc="0" normalizeH="0" baseline="0" noProof="0" dirty="0">
                <a:ln>
                  <a:noFill/>
                </a:ln>
                <a:solidFill>
                  <a:srgbClr val="363636"/>
                </a:solidFill>
                <a:effectLst/>
                <a:uLnTx/>
                <a:uFillTx/>
                <a:latin typeface="Arial"/>
                <a:cs typeface="Mukta"/>
                <a:sym typeface="Mukta"/>
              </a:rPr>
              <a:t>TÍNH CẠNH GÓC VUÔNG THEO CẠNH HUYỀN VÀ TỈ SỐ LƯỢNG GIÁC CỦA GÓC NHỌN</a:t>
            </a:r>
          </a:p>
        </p:txBody>
      </p:sp>
      <p:sp>
        <p:nvSpPr>
          <p:cNvPr id="320" name="Google Shape;320;p26"/>
          <p:cNvSpPr/>
          <p:nvPr/>
        </p:nvSpPr>
        <p:spPr>
          <a:xfrm>
            <a:off x="6259537" y="22603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 name="Rectangle 2">
            <a:extLst>
              <a:ext uri="{FF2B5EF4-FFF2-40B4-BE49-F238E27FC236}">
                <a16:creationId xmlns:a16="http://schemas.microsoft.com/office/drawing/2014/main" id="{FDD8509B-C120-2C1C-132F-61F127A61D3C}"/>
              </a:ext>
            </a:extLst>
          </p:cNvPr>
          <p:cNvSpPr/>
          <p:nvPr/>
        </p:nvSpPr>
        <p:spPr>
          <a:xfrm>
            <a:off x="1" y="2352883"/>
            <a:ext cx="9143999" cy="2790617"/>
          </a:xfrm>
          <a:prstGeom prst="rect">
            <a:avLst/>
          </a:prstGeom>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7010" y="273923"/>
            <a:ext cx="2937022" cy="517193"/>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7 (SGK – tr87)</a:t>
            </a:r>
            <a:endPar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2" name="Rectangle 1"/>
              <p:cNvSpPr/>
              <p:nvPr/>
            </p:nvSpPr>
            <p:spPr>
              <a:xfrm>
                <a:off x="427010" y="273923"/>
                <a:ext cx="7954924" cy="1893403"/>
              </a:xfrm>
              <a:prstGeom prst="rect">
                <a:avLst/>
              </a:prstGeom>
            </p:spPr>
            <p:txBody>
              <a:bodyPr wrap="square">
                <a:spAutoFit/>
              </a:bodyPr>
              <a:lstStyle/>
              <a:p>
                <a:pPr lvl="0" algn="just">
                  <a:lnSpc>
                    <a:spcPct val="150000"/>
                  </a:lnSpc>
                  <a:spcBef>
                    <a:spcPts val="600"/>
                  </a:spcBef>
                  <a:spcAft>
                    <a:spcPts val="600"/>
                  </a:spcAft>
                </a:pPr>
                <a:r>
                  <a:rPr kumimoji="0" lang="pt-B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26 </a:t>
                </a:r>
                <a:r>
                  <a:rPr lang="en-US" sz="2000" dirty="0" err="1">
                    <a:latin typeface="Arial" panose="020B0604020202020204" pitchFamily="34" charset="0"/>
                    <a:ea typeface="Times New Roman" panose="02020603050405020304" pitchFamily="18" charset="0"/>
                  </a:rPr>
                  <a:t>minh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họa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phần</a:t>
                </a:r>
                <a:r>
                  <a:rPr lang="en-US" sz="2000" dirty="0">
                    <a:latin typeface="Arial" panose="020B0604020202020204" pitchFamily="34" charset="0"/>
                    <a:ea typeface="Times New Roman" panose="02020603050405020304" pitchFamily="18" charset="0"/>
                  </a:rPr>
                  <a:t> con </a:t>
                </a:r>
                <a:r>
                  <a:rPr lang="en-US" sz="2000" dirty="0" err="1">
                    <a:latin typeface="Arial" panose="020B0604020202020204" pitchFamily="34" charset="0"/>
                    <a:ea typeface="Times New Roman" panose="02020603050405020304" pitchFamily="18" charset="0"/>
                  </a:rPr>
                  <a:t>sông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bề</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rộng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=100 </m:t>
                    </m:r>
                    <m:r>
                      <a:rPr lang="en-US" sz="2000" i="1">
                        <a:latin typeface="Cambria Math" panose="02040503050406030204" pitchFamily="18" charset="0"/>
                        <a:ea typeface="Times New Roman" panose="02020603050405020304" pitchFamily="18" charset="0"/>
                        <a:cs typeface="Arial" panose="020B0604020202020204" pitchFamily="34" charset="0"/>
                      </a:rPr>
                      <m:t>𝑚</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chiếc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thuyền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từ</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bờ</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bên</a:t>
                </a:r>
                <a:r>
                  <a:rPr lang="en-US" sz="2000" dirty="0">
                    <a:latin typeface="Arial" panose="020B0604020202020204" pitchFamily="34" charset="0"/>
                    <a:ea typeface="Times New Roman" panose="02020603050405020304" pitchFamily="18" charset="0"/>
                  </a:rPr>
                  <a:t> kia </a:t>
                </a:r>
                <a:r>
                  <a:rPr lang="en-US" sz="2000" dirty="0" err="1">
                    <a:latin typeface="Arial" panose="020B0604020202020204" pitchFamily="34" charset="0"/>
                    <a:ea typeface="Times New Roman" panose="02020603050405020304" pitchFamily="18" charset="0"/>
                  </a:rPr>
                  <a:t>bờ</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quả</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hàng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mười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35</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a:xfrm>
                <a:off x="427010" y="273923"/>
                <a:ext cx="7954924" cy="1893403"/>
              </a:xfrm>
              <a:prstGeom prst="rect">
                <a:avLst/>
              </a:prstGeom>
              <a:blipFill>
                <a:blip r:embed="rId3"/>
                <a:stretch>
                  <a:fillRect l="-766" r="-843" b="-4823"/>
                </a:stretch>
              </a:blipFill>
            </p:spPr>
            <p:txBody>
              <a:bodyPr/>
              <a:lstStyle/>
              <a:p>
                <a:r>
                  <a:rPr lang="en-US">
                    <a:noFill/>
                  </a:rPr>
                  <a:t> </a:t>
                </a:r>
              </a:p>
            </p:txBody>
          </p:sp>
        </mc:Fallback>
      </mc:AlternateContent>
      <p:sp>
        <p:nvSpPr>
          <p:cNvPr id="17" name="Oval Callout 16"/>
          <p:cNvSpPr/>
          <p:nvPr/>
        </p:nvSpPr>
        <p:spPr>
          <a:xfrm>
            <a:off x="161359" y="2334755"/>
            <a:ext cx="938333" cy="507572"/>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0" name="Picture 19"/>
          <p:cNvPicPr>
            <a:picLocks noChangeAspect="1"/>
          </p:cNvPicPr>
          <p:nvPr/>
        </p:nvPicPr>
        <p:blipFill>
          <a:blip r:embed="rId4"/>
          <a:stretch>
            <a:fillRect/>
          </a:stretch>
        </p:blipFill>
        <p:spPr>
          <a:xfrm>
            <a:off x="8381934" y="168108"/>
            <a:ext cx="661685" cy="641136"/>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1133376" y="2571750"/>
                <a:ext cx="4920494" cy="2238754"/>
              </a:xfrm>
              <a:prstGeom prst="rect">
                <a:avLst/>
              </a:prstGeom>
            </p:spPr>
            <p:txBody>
              <a:bodyPr wrap="square">
                <a:spAutoFit/>
              </a:bodyPr>
              <a:lstStyle/>
              <a:p>
                <a:pPr>
                  <a:lnSpc>
                    <a:spcPct val="150000"/>
                  </a:lnSpc>
                  <a:spcAft>
                    <a:spcPts val="80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Theo </a:t>
                </a:r>
                <a:r>
                  <a:rPr lang="fr-FR" sz="2000" dirty="0" err="1">
                    <a:latin typeface="Arial" panose="020B0604020202020204" pitchFamily="34" charset="0"/>
                    <a:ea typeface="Times New Roman" panose="02020603050405020304" pitchFamily="18" charset="0"/>
                    <a:cs typeface="Times New Roman" panose="02020603050405020304" pitchFamily="18" charset="0"/>
                  </a:rPr>
                  <a:t>hình</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vẽ</a:t>
                </a:r>
                <a:r>
                  <a:rPr lang="fr-FR" sz="2000" dirty="0">
                    <a:latin typeface="Arial" panose="020B0604020202020204" pitchFamily="34" charset="0"/>
                    <a:ea typeface="Times New Roman" panose="02020603050405020304" pitchFamily="18" charset="0"/>
                    <a:cs typeface="Times New Roman" panose="02020603050405020304" pitchFamily="18" charset="0"/>
                  </a:rPr>
                  <a:t> ta </a:t>
                </a:r>
                <a:r>
                  <a:rPr lang="fr-FR" sz="2000" dirty="0" err="1">
                    <a:latin typeface="Arial" panose="020B0604020202020204" pitchFamily="34" charset="0"/>
                    <a:ea typeface="Times New Roman" panose="02020603050405020304" pitchFamily="18" charset="0"/>
                    <a:cs typeface="Times New Roman" panose="02020603050405020304" pitchFamily="18" charset="0"/>
                  </a:rPr>
                  <a:t>có</a:t>
                </a:r>
                <a:r>
                  <a:rPr lang="fr-FR"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pt-BR" sz="2000" dirty="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r>
                      <a:rPr lang="pt-BR" sz="2000">
                        <a:latin typeface="Cambria Math" panose="02040503050406030204" pitchFamily="18" charset="0"/>
                        <a:ea typeface="Times New Roman" panose="02020603050405020304" pitchFamily="18" charset="0"/>
                        <a:cs typeface="Arial" panose="020B0604020202020204" pitchFamily="34" charset="0"/>
                      </a:rPr>
                      <m:t>35°=</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num>
                      <m:den>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den>
                    </m:f>
                  </m:oMath>
                </a14:m>
                <a:endParaRPr lang="en-US" sz="2000" i="1" dirty="0">
                  <a:latin typeface="Cambria Math" panose="02040503050406030204" pitchFamily="18" charset="0"/>
                  <a:ea typeface="Times New Roman" panose="02020603050405020304" pitchFamily="18" charset="0"/>
                  <a:cs typeface="Arial" panose="020B0604020202020204" pitchFamily="34"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r>
                        <a:rPr lang="pt-BR"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num>
                        <m:den>
                          <m:r>
                            <m:rPr>
                              <m:sty m:val="p"/>
                            </m:rPr>
                            <a:rPr lang="pt-BR" sz="2000">
                              <a:latin typeface="Cambria Math" panose="02040503050406030204" pitchFamily="18" charset="0"/>
                              <a:ea typeface="Times New Roman" panose="02020603050405020304" pitchFamily="18" charset="0"/>
                              <a:cs typeface="Arial" panose="020B0604020202020204" pitchFamily="34" charset="0"/>
                            </a:rPr>
                            <m:t>cos</m:t>
                          </m:r>
                          <m:r>
                            <a:rPr lang="pt-BR" sz="2000">
                              <a:latin typeface="Cambria Math" panose="02040503050406030204" pitchFamily="18" charset="0"/>
                              <a:ea typeface="Times New Roman" panose="02020603050405020304" pitchFamily="18" charset="0"/>
                              <a:cs typeface="Arial" panose="020B0604020202020204" pitchFamily="34" charset="0"/>
                            </a:rPr>
                            <m:t>35°</m:t>
                          </m:r>
                        </m:den>
                      </m:f>
                      <m:r>
                        <a:rPr lang="pt-BR"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a:latin typeface="Cambria Math" panose="02040503050406030204" pitchFamily="18" charset="0"/>
                              <a:ea typeface="Times New Roman" panose="02020603050405020304" pitchFamily="18" charset="0"/>
                              <a:cs typeface="Arial" panose="020B0604020202020204" pitchFamily="34" charset="0"/>
                            </a:rPr>
                            <m:t>100</m:t>
                          </m:r>
                        </m:num>
                        <m:den>
                          <m:r>
                            <m:rPr>
                              <m:sty m:val="p"/>
                            </m:rPr>
                            <a:rPr lang="pt-BR" sz="2000">
                              <a:latin typeface="Cambria Math" panose="02040503050406030204" pitchFamily="18" charset="0"/>
                              <a:ea typeface="Times New Roman" panose="02020603050405020304" pitchFamily="18" charset="0"/>
                              <a:cs typeface="Arial" panose="020B0604020202020204" pitchFamily="34" charset="0"/>
                            </a:rPr>
                            <m:t>cos</m:t>
                          </m:r>
                          <m:r>
                            <a:rPr lang="pt-BR" sz="2000">
                              <a:latin typeface="Cambria Math" panose="02040503050406030204" pitchFamily="18" charset="0"/>
                              <a:ea typeface="Times New Roman" panose="02020603050405020304" pitchFamily="18" charset="0"/>
                              <a:cs typeface="Arial" panose="020B0604020202020204" pitchFamily="34" charset="0"/>
                            </a:rPr>
                            <m:t>35°</m:t>
                          </m:r>
                        </m:den>
                      </m:f>
                      <m:r>
                        <a:rPr lang="pt-BR" sz="2000">
                          <a:latin typeface="Cambria Math" panose="02040503050406030204" pitchFamily="18" charset="0"/>
                          <a:ea typeface="Times New Roman" panose="02020603050405020304" pitchFamily="18" charset="0"/>
                          <a:cs typeface="Arial" panose="020B0604020202020204" pitchFamily="34" charset="0"/>
                        </a:rPr>
                        <m:t>≈122,1 (</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m</m:t>
                      </m:r>
                      <m:r>
                        <a:rPr lang="pt-BR" sz="20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Vậy quãng đường BC là 122,1 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133376" y="2571750"/>
                <a:ext cx="4920494" cy="2238754"/>
              </a:xfrm>
              <a:prstGeom prst="rect">
                <a:avLst/>
              </a:prstGeom>
              <a:blipFill>
                <a:blip r:embed="rId5"/>
                <a:stretch>
                  <a:fillRect l="-1363" b="-4087"/>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1549550-BDBA-31A7-7383-54DA0152224B}"/>
              </a:ext>
            </a:extLst>
          </p:cNvPr>
          <p:cNvPicPr>
            <a:picLocks noChangeAspect="1"/>
          </p:cNvPicPr>
          <p:nvPr/>
        </p:nvPicPr>
        <p:blipFill>
          <a:blip r:embed="rId6"/>
          <a:srcRect/>
          <a:stretch/>
        </p:blipFill>
        <p:spPr>
          <a:xfrm>
            <a:off x="6158463" y="2571750"/>
            <a:ext cx="2548463" cy="2238754"/>
          </a:xfrm>
          <a:prstGeom prst="rect">
            <a:avLst/>
          </a:prstGeom>
        </p:spPr>
      </p:pic>
    </p:spTree>
    <p:extLst>
      <p:ext uri="{BB962C8B-B14F-4D97-AF65-F5344CB8AC3E}">
        <p14:creationId xmlns:p14="http://schemas.microsoft.com/office/powerpoint/2010/main" val="1553429316"/>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7" grpId="0" animBg="1"/>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1" name="Rectangle 30"/>
              <p:cNvSpPr/>
              <p:nvPr/>
            </p:nvSpPr>
            <p:spPr>
              <a:xfrm>
                <a:off x="337552" y="341524"/>
                <a:ext cx="5820179" cy="4460452"/>
              </a:xfrm>
              <a:prstGeom prst="rect">
                <a:avLst/>
              </a:prstGeom>
            </p:spPr>
            <p:txBody>
              <a:bodyPr wrap="square">
                <a:spAutoFit/>
              </a:bodyPr>
              <a:lstStyle/>
              <a:p>
                <a:pPr algn="just">
                  <a:lnSpc>
                    <a:spcPct val="150000"/>
                  </a:lnSpc>
                  <a:spcAft>
                    <a:spcPts val="800"/>
                  </a:spcAft>
                </a:pPr>
                <a:r>
                  <a:rPr kumimoji="0" lang="nl-NL" sz="19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19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19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19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8 (SGK – tr86)</a:t>
                </a:r>
                <a:r>
                  <a:rPr kumimoji="0" lang="en-US" sz="19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phía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tòa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𝐴𝐷</m:t>
                    </m:r>
                    <m:r>
                      <a:rPr lang="en-US" sz="1900" i="1" kern="100">
                        <a:latin typeface="Cambria Math" panose="02040503050406030204" pitchFamily="18" charset="0"/>
                        <a:ea typeface="Times New Roman" panose="02020603050405020304" pitchFamily="18" charset="0"/>
                        <a:cs typeface="Arial" panose="020B0604020202020204" pitchFamily="34" charset="0"/>
                      </a:rPr>
                      <m:t>=68 </m:t>
                    </m:r>
                    <m:r>
                      <a:rPr lang="en-US" sz="1900" i="1" kern="100">
                        <a:latin typeface="Cambria Math" panose="02040503050406030204" pitchFamily="18" charset="0"/>
                        <a:ea typeface="Times New Roman" panose="02020603050405020304" pitchFamily="18" charset="0"/>
                        <a:cs typeface="Arial" panose="020B0604020202020204" pitchFamily="34" charset="0"/>
                      </a:rPr>
                      <m:t>𝑚</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Duy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nhìn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tháp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truyền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tạo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bởi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𝐴𝐻</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nằm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ngang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9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900" i="1" kern="100">
                            <a:latin typeface="Cambria Math" panose="02040503050406030204" pitchFamily="18" charset="0"/>
                            <a:ea typeface="Times New Roman" panose="02020603050405020304" pitchFamily="18" charset="0"/>
                            <a:cs typeface="Arial" panose="020B0604020202020204" pitchFamily="34" charset="0"/>
                          </a:rPr>
                          <m:t>𝐶𝐴𝐻</m:t>
                        </m:r>
                      </m:e>
                    </m:acc>
                    <m:r>
                      <a:rPr lang="en-US" sz="19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900" i="1" kern="100">
                            <a:latin typeface="Cambria Math" panose="02040503050406030204" pitchFamily="18" charset="0"/>
                            <a:ea typeface="Times New Roman" panose="02020603050405020304" pitchFamily="18" charset="0"/>
                            <a:cs typeface="Arial" panose="020B0604020202020204" pitchFamily="34" charset="0"/>
                          </a:rPr>
                          <m:t>43</m:t>
                        </m:r>
                      </m:e>
                      <m:sup>
                        <m:r>
                          <a:rPr lang="en-US" sz="19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Duy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cũng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nhìn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chân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tháp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𝐵</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tạo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bởi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𝐴𝐻</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9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900" i="1" kern="100">
                            <a:latin typeface="Cambria Math" panose="02040503050406030204" pitchFamily="18" charset="0"/>
                            <a:ea typeface="Times New Roman" panose="02020603050405020304" pitchFamily="18" charset="0"/>
                            <a:cs typeface="Arial" panose="020B0604020202020204" pitchFamily="34" charset="0"/>
                          </a:rPr>
                          <m:t>𝐵𝐴𝐻</m:t>
                        </m:r>
                      </m:e>
                    </m:acc>
                    <m:r>
                      <a:rPr lang="en-US" sz="19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900" i="1" kern="100">
                            <a:latin typeface="Cambria Math" panose="02040503050406030204" pitchFamily="18" charset="0"/>
                            <a:ea typeface="Times New Roman" panose="02020603050405020304" pitchFamily="18" charset="0"/>
                            <a:cs typeface="Arial" panose="020B0604020202020204" pitchFamily="34" charset="0"/>
                          </a:rPr>
                          <m:t>28</m:t>
                        </m:r>
                      </m:e>
                      <m:sup>
                        <m:r>
                          <a:rPr lang="en-US" sz="19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𝐻</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27).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𝐵𝐷</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chân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tháp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chân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tòa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tháp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truyền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kết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quả</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hàng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phần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mười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mét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337552" y="341524"/>
                <a:ext cx="5820179" cy="4460452"/>
              </a:xfrm>
              <a:prstGeom prst="rect">
                <a:avLst/>
              </a:prstGeom>
              <a:blipFill>
                <a:blip r:embed="rId2"/>
                <a:stretch>
                  <a:fillRect l="-942" r="-9319" b="-1093"/>
                </a:stretch>
              </a:blipFill>
            </p:spPr>
            <p:txBody>
              <a:bodyPr/>
              <a:lstStyle/>
              <a:p>
                <a:r>
                  <a:rPr lang="en-US">
                    <a:noFill/>
                  </a:rPr>
                  <a:t> </a:t>
                </a:r>
              </a:p>
            </p:txBody>
          </p:sp>
        </mc:Fallback>
      </mc:AlternateContent>
      <p:pic>
        <p:nvPicPr>
          <p:cNvPr id="12" name="Picture 11"/>
          <p:cNvPicPr>
            <a:picLocks noChangeAspect="1"/>
          </p:cNvPicPr>
          <p:nvPr/>
        </p:nvPicPr>
        <p:blipFill>
          <a:blip r:embed="rId3"/>
          <a:stretch>
            <a:fillRect/>
          </a:stretch>
        </p:blipFill>
        <p:spPr>
          <a:xfrm flipH="1">
            <a:off x="8393838" y="4517747"/>
            <a:ext cx="528470" cy="566526"/>
          </a:xfrm>
          <a:prstGeom prst="rect">
            <a:avLst/>
          </a:prstGeom>
        </p:spPr>
      </p:pic>
      <p:pic>
        <p:nvPicPr>
          <p:cNvPr id="5" name="Picture 4">
            <a:extLst>
              <a:ext uri="{FF2B5EF4-FFF2-40B4-BE49-F238E27FC236}">
                <a16:creationId xmlns:a16="http://schemas.microsoft.com/office/drawing/2014/main" id="{00130F85-9F46-C1D6-4C37-FE0E2484ABDC}"/>
              </a:ext>
            </a:extLst>
          </p:cNvPr>
          <p:cNvPicPr>
            <a:picLocks noChangeAspect="1"/>
          </p:cNvPicPr>
          <p:nvPr/>
        </p:nvPicPr>
        <p:blipFill>
          <a:blip r:embed="rId4"/>
          <a:stretch>
            <a:fillRect/>
          </a:stretch>
        </p:blipFill>
        <p:spPr>
          <a:xfrm>
            <a:off x="6157731" y="881846"/>
            <a:ext cx="2764577" cy="3379807"/>
          </a:xfrm>
          <a:prstGeom prst="rect">
            <a:avLst/>
          </a:prstGeom>
        </p:spPr>
      </p:pic>
    </p:spTree>
    <p:extLst>
      <p:ext uri="{BB962C8B-B14F-4D97-AF65-F5344CB8AC3E}">
        <p14:creationId xmlns:p14="http://schemas.microsoft.com/office/powerpoint/2010/main" val="378292036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1141929" y="299466"/>
                <a:ext cx="4691712" cy="4647041"/>
              </a:xfrm>
              <a:prstGeom prst="rect">
                <a:avLst/>
              </a:prstGeom>
            </p:spPr>
            <p:txBody>
              <a:bodyPr wrap="square">
                <a:spAutoFit/>
              </a:bodyPr>
              <a:lstStyle/>
              <a:p>
                <a:pPr>
                  <a:lnSpc>
                    <a:spcPct val="150000"/>
                  </a:lnSpc>
                  <a:spcAft>
                    <a:spcPts val="800"/>
                  </a:spcAft>
                </a:pPr>
                <a14:m>
                  <m:oMath xmlns:m="http://schemas.openxmlformats.org/officeDocument/2006/math">
                    <m:acc>
                      <m:accPr>
                        <m:chr m:val="̂"/>
                        <m:ctrlPr>
                          <a:rPr lang="en-US" sz="1800" i="1" kern="100" smtClean="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DAB</m:t>
                        </m:r>
                      </m:e>
                    </m:acc>
                  </m:oMath>
                </a14:m>
                <a:r>
                  <a:rPr lang="en-US" sz="1800" dirty="0">
                    <a:latin typeface="Arial" panose="020B0604020202020204" pitchFamily="34" charset="0"/>
                    <a:ea typeface="Times New Roman" panose="02020603050405020304" pitchFamily="18" charset="0"/>
                    <a:cs typeface="Times New Roman" panose="02020603050405020304" pitchFamily="18" charset="0"/>
                  </a:rPr>
                  <a:t> = 90</a:t>
                </a:r>
                <a14:m>
                  <m:oMath xmlns:m="http://schemas.openxmlformats.org/officeDocument/2006/math">
                    <m:r>
                      <a:rPr lang="en-US" sz="1800">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HAB</m:t>
                        </m:r>
                      </m:e>
                    </m:acc>
                    <m:r>
                      <a:rPr lang="en-US" sz="1800">
                        <a:latin typeface="Cambria Math" panose="02040503050406030204" pitchFamily="18" charset="0"/>
                        <a:ea typeface="Times New Roman" panose="02020603050405020304" pitchFamily="18" charset="0"/>
                        <a:cs typeface="Arial" panose="020B0604020202020204" pitchFamily="34" charset="0"/>
                      </a:rPr>
                      <m:t>=90°</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a:latin typeface="Cambria Math" panose="02040503050406030204" pitchFamily="18" charset="0"/>
                        <a:ea typeface="Times New Roman" panose="02020603050405020304" pitchFamily="18" charset="0"/>
                        <a:cs typeface="Arial" panose="020B0604020202020204" pitchFamily="34" charset="0"/>
                      </a:rPr>
                      <m:t>28°=62°</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Xét</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ABD</m:t>
                    </m:r>
                    <m:r>
                      <a:rPr lang="en-US" sz="1800">
                        <a:latin typeface="Cambria Math" panose="02040503050406030204" pitchFamily="18" charset="0"/>
                        <a:ea typeface="Times New Roman" panose="02020603050405020304" pitchFamily="18" charset="0"/>
                        <a:cs typeface="Arial" panose="020B0604020202020204" pitchFamily="34"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D</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DAB</m:t>
                        </m:r>
                      </m:e>
                    </m:acc>
                    <m:r>
                      <a:rPr lang="pt-BR"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m:t>
                        </m:r>
                      </m:fName>
                      <m:e>
                        <m:r>
                          <a:rPr lang="pt-BR" sz="1800">
                            <a:latin typeface="Cambria Math" panose="02040503050406030204" pitchFamily="18" charset="0"/>
                            <a:ea typeface="Times New Roman" panose="02020603050405020304" pitchFamily="18" charset="0"/>
                            <a:cs typeface="Arial" panose="020B0604020202020204" pitchFamily="34" charset="0"/>
                          </a:rPr>
                          <m:t>62°</m:t>
                        </m:r>
                      </m:e>
                    </m:fun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den>
                    </m:f>
                  </m:oMath>
                </a14:m>
                <a:endParaRPr lang="en-US" sz="1800" i="1" dirty="0">
                  <a:latin typeface="Cambria Math" panose="02040503050406030204" pitchFamily="18" charset="0"/>
                  <a:ea typeface="Times New Roman" panose="02020603050405020304" pitchFamily="18" charset="0"/>
                  <a:cs typeface="Arial" panose="020B0604020202020204" pitchFamily="34" charset="0"/>
                </a:endParaRPr>
              </a:p>
              <a:p>
                <a:pPr>
                  <a:lnSpc>
                    <a:spcPct val="150000"/>
                  </a:lnSpc>
                  <a:spcAft>
                    <a:spcPts val="800"/>
                  </a:spcAft>
                </a:pP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m:t>
                        </m:r>
                        <m:r>
                          <a:rPr lang="pt-BR" sz="1800">
                            <a:latin typeface="Cambria Math" panose="02040503050406030204" pitchFamily="18" charset="0"/>
                            <a:ea typeface="Times New Roman" panose="02020603050405020304" pitchFamily="18" charset="0"/>
                            <a:cs typeface="Arial" panose="020B0604020202020204" pitchFamily="34" charset="0"/>
                          </a:rPr>
                          <m:t>62°</m:t>
                        </m:r>
                      </m:den>
                    </m:f>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1800">
                            <a:latin typeface="Cambria Math" panose="02040503050406030204" pitchFamily="18" charset="0"/>
                            <a:ea typeface="Times New Roman" panose="02020603050405020304" pitchFamily="18" charset="0"/>
                            <a:cs typeface="Arial" panose="020B0604020202020204" pitchFamily="34" charset="0"/>
                          </a:rPr>
                          <m:t>68</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m:t>
                        </m:r>
                        <m:r>
                          <a:rPr lang="pt-BR" sz="1800">
                            <a:latin typeface="Cambria Math" panose="02040503050406030204" pitchFamily="18" charset="0"/>
                            <a:ea typeface="Times New Roman" panose="02020603050405020304" pitchFamily="18" charset="0"/>
                            <a:cs typeface="Arial" panose="020B0604020202020204" pitchFamily="34" charset="0"/>
                          </a:rPr>
                          <m:t>62°</m:t>
                        </m:r>
                      </m:den>
                    </m:f>
                    <m:r>
                      <a:rPr lang="pt-BR" sz="1800">
                        <a:latin typeface="Cambria Math" panose="02040503050406030204" pitchFamily="18" charset="0"/>
                        <a:ea typeface="Times New Roman" panose="02020603050405020304" pitchFamily="18" charset="0"/>
                        <a:cs typeface="Arial" panose="020B0604020202020204" pitchFamily="34" charset="0"/>
                      </a:rPr>
                      <m:t>=144,8 (</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tan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DAB</m:t>
                        </m:r>
                      </m:e>
                    </m:acc>
                    <m:r>
                      <a:rPr lang="pt-BR"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fName>
                      <m:e>
                        <m:r>
                          <a:rPr lang="pt-BR" sz="1800">
                            <a:latin typeface="Cambria Math" panose="02040503050406030204" pitchFamily="18" charset="0"/>
                            <a:ea typeface="Times New Roman" panose="02020603050405020304" pitchFamily="18" charset="0"/>
                            <a:cs typeface="Arial" panose="020B0604020202020204" pitchFamily="34" charset="0"/>
                          </a:rPr>
                          <m:t>62°</m:t>
                        </m:r>
                      </m:e>
                    </m:fun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BD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AD</m:t>
                        </m:r>
                      </m:den>
                    </m:f>
                  </m:oMath>
                </a14:m>
                <a:endParaRPr lang="en-US" sz="1800" i="1" dirty="0">
                  <a:latin typeface="Cambria Math" panose="02040503050406030204" pitchFamily="18" charset="0"/>
                  <a:ea typeface="Times New Roman" panose="02020603050405020304" pitchFamily="18" charset="0"/>
                  <a:cs typeface="Arial" panose="020B0604020202020204" pitchFamily="34" charset="0"/>
                </a:endParaRPr>
              </a:p>
              <a:p>
                <a:pPr>
                  <a:lnSpc>
                    <a:spcPct val="150000"/>
                  </a:lnSpc>
                  <a:spcAft>
                    <a:spcPts val="800"/>
                  </a:spcAft>
                </a:pP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BD</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AD</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r>
                      <a:rPr lang="pt-BR" sz="1800">
                        <a:latin typeface="Cambria Math" panose="02040503050406030204" pitchFamily="18" charset="0"/>
                        <a:ea typeface="Times New Roman" panose="02020603050405020304" pitchFamily="18" charset="0"/>
                        <a:cs typeface="Arial" panose="020B0604020202020204" pitchFamily="34" charset="0"/>
                      </a:rPr>
                      <m:t>62°=68.</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r>
                      <a:rPr lang="pt-BR" sz="1800">
                        <a:latin typeface="Cambria Math" panose="02040503050406030204" pitchFamily="18" charset="0"/>
                        <a:ea typeface="Times New Roman" panose="02020603050405020304" pitchFamily="18" charset="0"/>
                        <a:cs typeface="Arial" panose="020B0604020202020204" pitchFamily="34" charset="0"/>
                      </a:rPr>
                      <m:t>62°=127,9 (</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𝐴𝐻</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𝐵𝐷</m:t>
                    </m:r>
                    <m:r>
                      <a:rPr lang="pt-BR" sz="1800" i="1">
                        <a:latin typeface="Cambria Math" panose="02040503050406030204" pitchFamily="18" charset="0"/>
                        <a:ea typeface="Times New Roman" panose="02020603050405020304" pitchFamily="18" charset="0"/>
                        <a:cs typeface="Arial" panose="020B0604020202020204" pitchFamily="34" charset="0"/>
                      </a:rPr>
                      <m:t>=127,9 (</m:t>
                    </m:r>
                    <m:r>
                      <a:rPr lang="en-US" sz="1800" i="1">
                        <a:latin typeface="Cambria Math" panose="02040503050406030204" pitchFamily="18" charset="0"/>
                        <a:ea typeface="Times New Roman" panose="02020603050405020304" pitchFamily="18" charset="0"/>
                        <a:cs typeface="Arial" panose="020B0604020202020204" pitchFamily="34" charset="0"/>
                      </a:rPr>
                      <m:t>𝑚</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𝐵𝐻</m:t>
                    </m:r>
                    <m:r>
                      <a:rPr lang="pt-BR" sz="1800" i="1">
                        <a:latin typeface="Cambria Math" panose="02040503050406030204" pitchFamily="18" charset="0"/>
                        <a:ea typeface="Times New Roman" panose="02020603050405020304" pitchFamily="18" charset="0"/>
                        <a:cs typeface="Arial" panose="020B0604020202020204" pitchFamily="34" charset="0"/>
                      </a:rPr>
                      <m:t>=68 (</m:t>
                    </m:r>
                    <m:r>
                      <a:rPr lang="en-US" sz="1800" i="1">
                        <a:latin typeface="Cambria Math" panose="02040503050406030204" pitchFamily="18" charset="0"/>
                        <a:ea typeface="Times New Roman" panose="02020603050405020304" pitchFamily="18" charset="0"/>
                        <a:cs typeface="Arial" panose="020B0604020202020204" pitchFamily="34" charset="0"/>
                      </a:rPr>
                      <m:t>𝑚</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141929" y="299466"/>
                <a:ext cx="4691712" cy="4647041"/>
              </a:xfrm>
              <a:prstGeom prst="rect">
                <a:avLst/>
              </a:prstGeom>
              <a:blipFill>
                <a:blip r:embed="rId2"/>
                <a:stretch>
                  <a:fillRect l="-1039" b="-394"/>
                </a:stretch>
              </a:blipFill>
            </p:spPr>
            <p:txBody>
              <a:bodyPr/>
              <a:lstStyle/>
              <a:p>
                <a:r>
                  <a:rPr lang="en-US">
                    <a:noFill/>
                  </a:rPr>
                  <a:t> </a:t>
                </a:r>
              </a:p>
            </p:txBody>
          </p:sp>
        </mc:Fallback>
      </mc:AlternateContent>
      <p:sp>
        <p:nvSpPr>
          <p:cNvPr id="11" name="Rectangle 10"/>
          <p:cNvSpPr/>
          <p:nvPr/>
        </p:nvSpPr>
        <p:spPr>
          <a:xfrm>
            <a:off x="162468" y="196993"/>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2" name="Picture 11"/>
          <p:cNvPicPr>
            <a:picLocks noChangeAspect="1"/>
          </p:cNvPicPr>
          <p:nvPr/>
        </p:nvPicPr>
        <p:blipFill>
          <a:blip r:embed="rId3"/>
          <a:stretch>
            <a:fillRect/>
          </a:stretch>
        </p:blipFill>
        <p:spPr>
          <a:xfrm flipH="1">
            <a:off x="162468" y="4379981"/>
            <a:ext cx="528470" cy="566526"/>
          </a:xfrm>
          <a:prstGeom prst="rect">
            <a:avLst/>
          </a:prstGeom>
        </p:spPr>
      </p:pic>
      <p:pic>
        <p:nvPicPr>
          <p:cNvPr id="2" name="Picture 1">
            <a:extLst>
              <a:ext uri="{FF2B5EF4-FFF2-40B4-BE49-F238E27FC236}">
                <a16:creationId xmlns:a16="http://schemas.microsoft.com/office/drawing/2014/main" id="{FA2A552F-6145-3CE0-C84A-27AAC2D55ED4}"/>
              </a:ext>
            </a:extLst>
          </p:cNvPr>
          <p:cNvPicPr>
            <a:picLocks noChangeAspect="1"/>
          </p:cNvPicPr>
          <p:nvPr/>
        </p:nvPicPr>
        <p:blipFill>
          <a:blip r:embed="rId4"/>
          <a:stretch>
            <a:fillRect/>
          </a:stretch>
        </p:blipFill>
        <p:spPr>
          <a:xfrm>
            <a:off x="6157731" y="881846"/>
            <a:ext cx="2764577" cy="3379807"/>
          </a:xfrm>
          <a:prstGeom prst="rect">
            <a:avLst/>
          </a:prstGeom>
        </p:spPr>
      </p:pic>
    </p:spTree>
    <p:extLst>
      <p:ext uri="{BB962C8B-B14F-4D97-AF65-F5344CB8AC3E}">
        <p14:creationId xmlns:p14="http://schemas.microsoft.com/office/powerpoint/2010/main" val="12750900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888950" y="301673"/>
                <a:ext cx="5069712" cy="4540154"/>
              </a:xfrm>
              <a:prstGeom prst="rect">
                <a:avLst/>
              </a:prstGeom>
            </p:spPr>
            <p:txBody>
              <a:bodyPr wrap="square">
                <a:spAutoFit/>
              </a:bodyPr>
              <a:lstStyle/>
              <a:p>
                <a:pPr algn="just">
                  <a:lnSpc>
                    <a:spcPct val="20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Xét </a:t>
                </a: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AHC</m:t>
                    </m:r>
                    <m:r>
                      <a:rPr lang="pt-BR" sz="1800">
                        <a:latin typeface="Cambria Math" panose="02040503050406030204" pitchFamily="18" charset="0"/>
                        <a:ea typeface="Times New Roman" panose="02020603050405020304" pitchFamily="18" charset="0"/>
                        <a:cs typeface="Arial" panose="020B0604020202020204" pitchFamily="34" charset="0"/>
                      </a:rPr>
                      <m:t> </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vuông tại H</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tan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CAH</m:t>
                        </m:r>
                      </m:e>
                    </m:acc>
                    <m:r>
                      <a:rPr lang="pt-BR"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fName>
                      <m:e>
                        <m:r>
                          <a:rPr lang="pt-BR" sz="1800">
                            <a:latin typeface="Cambria Math" panose="02040503050406030204" pitchFamily="18" charset="0"/>
                            <a:ea typeface="Times New Roman" panose="02020603050405020304" pitchFamily="18" charset="0"/>
                            <a:cs typeface="Arial" panose="020B0604020202020204" pitchFamily="34" charset="0"/>
                          </a:rPr>
                          <m:t>43</m:t>
                        </m:r>
                      </m:e>
                    </m:fun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CH</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AH</m:t>
                        </m:r>
                      </m:den>
                    </m:f>
                  </m:oMath>
                </a14:m>
                <a:endParaRPr lang="en-US" sz="1800" i="1"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200000"/>
                  </a:lnSpc>
                  <a:spcAft>
                    <a:spcPts val="800"/>
                  </a:spcAft>
                </a:pP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CH</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AH</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r>
                      <a:rPr lang="pt-BR" sz="1800">
                        <a:latin typeface="Cambria Math" panose="02040503050406030204" pitchFamily="18" charset="0"/>
                        <a:ea typeface="Times New Roman" panose="02020603050405020304" pitchFamily="18" charset="0"/>
                        <a:cs typeface="Arial" panose="020B0604020202020204" pitchFamily="34" charset="0"/>
                      </a:rPr>
                      <m:t>43°=127,9.</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r>
                      <a:rPr lang="pt-BR" sz="1800">
                        <a:latin typeface="Cambria Math" panose="02040503050406030204" pitchFamily="18" charset="0"/>
                        <a:ea typeface="Times New Roman" panose="02020603050405020304" pitchFamily="18" charset="0"/>
                        <a:cs typeface="Arial" panose="020B0604020202020204" pitchFamily="34" charset="0"/>
                      </a:rPr>
                      <m:t>43°=119,3 (</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200000"/>
                  </a:lnSpc>
                  <a:spcAft>
                    <a:spcPts val="800"/>
                  </a:spcAft>
                </a:pP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𝐵𝐶</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𝐶𝐻</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𝐵𝐻</m:t>
                    </m:r>
                    <m:r>
                      <a:rPr lang="pt-BR" sz="1800" i="1">
                        <a:latin typeface="Cambria Math" panose="02040503050406030204" pitchFamily="18" charset="0"/>
                        <a:ea typeface="Times New Roman" panose="02020603050405020304" pitchFamily="18" charset="0"/>
                        <a:cs typeface="Arial" panose="020B0604020202020204" pitchFamily="34" charset="0"/>
                      </a:rPr>
                      <m:t>=119,3+68=187,3 (</m:t>
                    </m:r>
                    <m:r>
                      <a:rPr lang="en-US" sz="1800" i="1">
                        <a:latin typeface="Cambria Math" panose="02040503050406030204" pitchFamily="18" charset="0"/>
                        <a:ea typeface="Times New Roman" panose="02020603050405020304" pitchFamily="18" charset="0"/>
                        <a:cs typeface="Arial" panose="020B0604020202020204" pitchFamily="34" charset="0"/>
                      </a:rPr>
                      <m:t>𝑚</m:t>
                    </m:r>
                    <m:r>
                      <a:rPr lang="pt-BR" sz="1800" i="1">
                        <a:latin typeface="Cambria Math" panose="02040503050406030204" pitchFamily="18" charset="0"/>
                        <a:ea typeface="Times New Roman" panose="02020603050405020304" pitchFamily="18" charset="0"/>
                        <a:cs typeface="Arial" panose="020B0604020202020204" pitchFamily="34" charset="0"/>
                      </a:rPr>
                      <m:t>)  </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Vậy khoảng cách BD từ chân tháp đến chân tòa nhà là 127,9 (m) và chiều cao BC của tháp truyền hình là 187,3 (m).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888950" y="301673"/>
                <a:ext cx="5069712" cy="4540154"/>
              </a:xfrm>
              <a:prstGeom prst="rect">
                <a:avLst/>
              </a:prstGeom>
              <a:blipFill>
                <a:blip r:embed="rId2"/>
                <a:stretch>
                  <a:fillRect l="-1083" r="-1083" b="-1208"/>
                </a:stretch>
              </a:blipFill>
            </p:spPr>
            <p:txBody>
              <a:bodyPr/>
              <a:lstStyle/>
              <a:p>
                <a:r>
                  <a:rPr lang="en-US">
                    <a:noFill/>
                  </a:rPr>
                  <a:t> </a:t>
                </a:r>
              </a:p>
            </p:txBody>
          </p:sp>
        </mc:Fallback>
      </mc:AlternateContent>
      <p:sp>
        <p:nvSpPr>
          <p:cNvPr id="11" name="Rectangle 10"/>
          <p:cNvSpPr/>
          <p:nvPr/>
        </p:nvSpPr>
        <p:spPr>
          <a:xfrm>
            <a:off x="162468" y="196993"/>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2" name="Picture 11"/>
          <p:cNvPicPr>
            <a:picLocks noChangeAspect="1"/>
          </p:cNvPicPr>
          <p:nvPr/>
        </p:nvPicPr>
        <p:blipFill>
          <a:blip r:embed="rId3"/>
          <a:stretch>
            <a:fillRect/>
          </a:stretch>
        </p:blipFill>
        <p:spPr>
          <a:xfrm flipH="1">
            <a:off x="162468" y="4379981"/>
            <a:ext cx="528470" cy="566526"/>
          </a:xfrm>
          <a:prstGeom prst="rect">
            <a:avLst/>
          </a:prstGeom>
        </p:spPr>
      </p:pic>
      <p:pic>
        <p:nvPicPr>
          <p:cNvPr id="2" name="Picture 1">
            <a:extLst>
              <a:ext uri="{FF2B5EF4-FFF2-40B4-BE49-F238E27FC236}">
                <a16:creationId xmlns:a16="http://schemas.microsoft.com/office/drawing/2014/main" id="{5FA007FD-ACE5-0CA6-D74B-427CDCDAF966}"/>
              </a:ext>
            </a:extLst>
          </p:cNvPr>
          <p:cNvPicPr>
            <a:picLocks noChangeAspect="1"/>
          </p:cNvPicPr>
          <p:nvPr/>
        </p:nvPicPr>
        <p:blipFill>
          <a:blip r:embed="rId4"/>
          <a:stretch>
            <a:fillRect/>
          </a:stretch>
        </p:blipFill>
        <p:spPr>
          <a:xfrm>
            <a:off x="6157731" y="881846"/>
            <a:ext cx="2764577" cy="3379807"/>
          </a:xfrm>
          <a:prstGeom prst="rect">
            <a:avLst/>
          </a:prstGeom>
        </p:spPr>
      </p:pic>
    </p:spTree>
    <p:extLst>
      <p:ext uri="{BB962C8B-B14F-4D97-AF65-F5344CB8AC3E}">
        <p14:creationId xmlns:p14="http://schemas.microsoft.com/office/powerpoint/2010/main" val="20616045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26" name="Title 2"/>
          <p:cNvSpPr>
            <a:spLocks noGrp="1"/>
          </p:cNvSpPr>
          <p:nvPr>
            <p:ph type="title"/>
          </p:nvPr>
        </p:nvSpPr>
        <p:spPr>
          <a:xfrm>
            <a:off x="150824" y="427079"/>
            <a:ext cx="5125264" cy="375900"/>
          </a:xfrm>
        </p:spPr>
        <p:txBody>
          <a:bodyPr/>
          <a:lstStyle/>
          <a:p>
            <a:r>
              <a:rPr lang="vi-VN">
                <a:solidFill>
                  <a:schemeClr val="bg1">
                    <a:lumMod val="50000"/>
                  </a:schemeClr>
                </a:solidFill>
                <a:latin typeface="+mn-lt"/>
              </a:rPr>
              <a:t>HƯỚNG DẪN VỀ NHÀ</a:t>
            </a:r>
          </a:p>
        </p:txBody>
      </p:sp>
      <p:grpSp>
        <p:nvGrpSpPr>
          <p:cNvPr id="27" name="Group 26"/>
          <p:cNvGrpSpPr/>
          <p:nvPr/>
        </p:nvGrpSpPr>
        <p:grpSpPr>
          <a:xfrm>
            <a:off x="220528" y="1399032"/>
            <a:ext cx="2441650" cy="2064873"/>
            <a:chOff x="918432" y="3568797"/>
            <a:chExt cx="5422223" cy="4239967"/>
          </a:xfrm>
          <a:solidFill>
            <a:srgbClr val="C7EBF0"/>
          </a:solidFill>
        </p:grpSpPr>
        <p:grpSp>
          <p:nvGrpSpPr>
            <p:cNvPr id="28" name="Group 3"/>
            <p:cNvGrpSpPr/>
            <p:nvPr/>
          </p:nvGrpSpPr>
          <p:grpSpPr>
            <a:xfrm>
              <a:off x="918432" y="3568797"/>
              <a:ext cx="5422223" cy="4239967"/>
              <a:chOff x="-3810" y="0"/>
              <a:chExt cx="3189543" cy="3100688"/>
            </a:xfrm>
            <a:grpFill/>
          </p:grpSpPr>
          <p:sp>
            <p:nvSpPr>
              <p:cNvPr id="30" name="Freeform 4"/>
              <p:cNvSpPr/>
              <p:nvPr/>
            </p:nvSpPr>
            <p:spPr>
              <a:xfrm>
                <a:off x="10161" y="16510"/>
                <a:ext cx="3160332"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31"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29" name="Rectangle 28"/>
            <p:cNvSpPr/>
            <p:nvPr/>
          </p:nvSpPr>
          <p:spPr>
            <a:xfrm>
              <a:off x="942182" y="4461042"/>
              <a:ext cx="5309728" cy="2085541"/>
            </a:xfrm>
            <a:prstGeom prst="rect">
              <a:avLst/>
            </a:prstGeom>
            <a:grpFill/>
          </p:spPr>
          <p:txBody>
            <a:bodyPr wrap="square">
              <a:spAutoFit/>
            </a:bodyPr>
            <a:lstStyle/>
            <a:p>
              <a:pPr algn="ctr" defTabSz="457200">
                <a:lnSpc>
                  <a:spcPct val="150000"/>
                </a:lnSpc>
              </a:pPr>
              <a:r>
                <a:rPr lang="pt-BR" sz="2000">
                  <a:solidFill>
                    <a:prstClr val="black"/>
                  </a:solidFill>
                  <a:ea typeface="Calibri" panose="020F0502020204030204" pitchFamily="34" charset="0"/>
                  <a:cs typeface="Times New Roman" panose="02020603050405020304" pitchFamily="18" charset="0"/>
                </a:rPr>
                <a:t> </a:t>
              </a:r>
              <a:r>
                <a:rPr lang="pt-BR" sz="2000" dirty="0">
                  <a:solidFill>
                    <a:prstClr val="black"/>
                  </a:solidFill>
                  <a:ea typeface="Calibri" panose="020F0502020204030204" pitchFamily="34" charset="0"/>
                  <a:cs typeface="Times New Roman" panose="02020603050405020304" pitchFamily="18" charset="0"/>
                </a:rPr>
                <a:t>Ghi nhớ </a:t>
              </a:r>
            </a:p>
            <a:p>
              <a:pPr algn="ctr" defTabSz="457200">
                <a:lnSpc>
                  <a:spcPct val="150000"/>
                </a:lnSpc>
              </a:pPr>
              <a:r>
                <a:rPr lang="pt-BR" sz="2000" dirty="0">
                  <a:solidFill>
                    <a:prstClr val="black"/>
                  </a:solidFill>
                  <a:ea typeface="Calibri" panose="020F0502020204030204" pitchFamily="34" charset="0"/>
                  <a:cs typeface="Times New Roman" panose="02020603050405020304" pitchFamily="18" charset="0"/>
                </a:rPr>
                <a:t>kiến thức </a:t>
              </a:r>
              <a:r>
                <a:rPr lang="pt-BR" sz="2000">
                  <a:solidFill>
                    <a:prstClr val="black"/>
                  </a:solidFill>
                  <a:ea typeface="Calibri" panose="020F0502020204030204" pitchFamily="34" charset="0"/>
                  <a:cs typeface="Times New Roman" panose="02020603050405020304" pitchFamily="18" charset="0"/>
                </a:rPr>
                <a:t>trong bài </a:t>
              </a:r>
              <a:endParaRPr lang="pt-BR" sz="2000" dirty="0">
                <a:solidFill>
                  <a:prstClr val="black"/>
                </a:solidFill>
                <a:ea typeface="Calibri" panose="020F0502020204030204" pitchFamily="34" charset="0"/>
                <a:cs typeface="Times New Roman" panose="02020603050405020304" pitchFamily="18" charset="0"/>
              </a:endParaRPr>
            </a:p>
          </p:txBody>
        </p:sp>
      </p:grpSp>
      <p:grpSp>
        <p:nvGrpSpPr>
          <p:cNvPr id="32" name="Group 31"/>
          <p:cNvGrpSpPr/>
          <p:nvPr/>
        </p:nvGrpSpPr>
        <p:grpSpPr>
          <a:xfrm>
            <a:off x="2804819" y="1403249"/>
            <a:ext cx="2577409" cy="2056438"/>
            <a:chOff x="6840639" y="3553166"/>
            <a:chExt cx="5422223" cy="5001862"/>
          </a:xfrm>
          <a:solidFill>
            <a:srgbClr val="C7EBF0"/>
          </a:solidFill>
        </p:grpSpPr>
        <p:grpSp>
          <p:nvGrpSpPr>
            <p:cNvPr id="33" name="Group 3"/>
            <p:cNvGrpSpPr/>
            <p:nvPr/>
          </p:nvGrpSpPr>
          <p:grpSpPr>
            <a:xfrm>
              <a:off x="6840639" y="3553166"/>
              <a:ext cx="5422223" cy="5001862"/>
              <a:chOff x="-3810" y="-1"/>
              <a:chExt cx="3189543" cy="3657863"/>
            </a:xfrm>
            <a:grpFill/>
          </p:grpSpPr>
          <p:sp>
            <p:nvSpPr>
              <p:cNvPr id="35"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36"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34" name="Rectangle 33"/>
            <p:cNvSpPr/>
            <p:nvPr/>
          </p:nvSpPr>
          <p:spPr>
            <a:xfrm>
              <a:off x="7272744" y="4599979"/>
              <a:ext cx="4609605" cy="2470391"/>
            </a:xfrm>
            <a:prstGeom prst="rect">
              <a:avLst/>
            </a:prstGeom>
            <a:grpFill/>
          </p:spPr>
          <p:txBody>
            <a:bodyPr wrap="square">
              <a:spAutoFit/>
            </a:bodyPr>
            <a:lstStyle/>
            <a:p>
              <a:pPr algn="ctr" defTabSz="457200">
                <a:lnSpc>
                  <a:spcPct val="150000"/>
                </a:lnSpc>
                <a:spcBef>
                  <a:spcPts val="300"/>
                </a:spcBef>
                <a:spcAft>
                  <a:spcPts val="300"/>
                </a:spcAft>
              </a:pPr>
              <a:r>
                <a:rPr lang="pt-BR" sz="2000">
                  <a:solidFill>
                    <a:prstClr val="black"/>
                  </a:solidFill>
                  <a:ea typeface="Calibri" panose="020F0502020204030204" pitchFamily="34" charset="0"/>
                  <a:cs typeface="Times New Roman" panose="02020603050405020304" pitchFamily="18" charset="0"/>
                </a:rPr>
                <a:t>Hoàn thành các bài tập trong SBT </a:t>
              </a:r>
            </a:p>
          </p:txBody>
        </p:sp>
      </p:grpSp>
      <p:grpSp>
        <p:nvGrpSpPr>
          <p:cNvPr id="37" name="Group 36"/>
          <p:cNvGrpSpPr/>
          <p:nvPr/>
        </p:nvGrpSpPr>
        <p:grpSpPr>
          <a:xfrm>
            <a:off x="5576337" y="1388847"/>
            <a:ext cx="3393431" cy="2061267"/>
            <a:chOff x="12644694" y="3479846"/>
            <a:chExt cx="5422223" cy="4709752"/>
          </a:xfrm>
          <a:solidFill>
            <a:srgbClr val="C7EBF0"/>
          </a:solidFill>
        </p:grpSpPr>
        <p:grpSp>
          <p:nvGrpSpPr>
            <p:cNvPr id="38" name="Group 3"/>
            <p:cNvGrpSpPr/>
            <p:nvPr/>
          </p:nvGrpSpPr>
          <p:grpSpPr>
            <a:xfrm>
              <a:off x="12644694" y="3479846"/>
              <a:ext cx="5422223" cy="4709752"/>
              <a:chOff x="-3810" y="0"/>
              <a:chExt cx="3189543" cy="3444242"/>
            </a:xfrm>
            <a:grpFill/>
          </p:grpSpPr>
          <p:sp>
            <p:nvSpPr>
              <p:cNvPr id="40"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41"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39" name="Rectangle 38"/>
            <p:cNvSpPr/>
            <p:nvPr/>
          </p:nvSpPr>
          <p:spPr>
            <a:xfrm>
              <a:off x="12701285" y="4094290"/>
              <a:ext cx="5251872" cy="3093495"/>
            </a:xfrm>
            <a:prstGeom prst="rect">
              <a:avLst/>
            </a:prstGeom>
            <a:grpFill/>
          </p:spPr>
          <p:txBody>
            <a:bodyPr wrap="square">
              <a:spAutoFit/>
            </a:bodyPr>
            <a:lstStyle/>
            <a:p>
              <a:pPr algn="ctr" defTabSz="457200">
                <a:lnSpc>
                  <a:spcPct val="150000"/>
                </a:lnSpc>
              </a:pPr>
              <a:r>
                <a:rPr lang="en-US" sz="1900" kern="0" dirty="0" err="1">
                  <a:solidFill>
                    <a:srgbClr val="000000"/>
                  </a:solidFill>
                  <a:effectLst/>
                  <a:latin typeface="Arial" panose="020B0604020202020204" pitchFamily="34" charset="0"/>
                  <a:ea typeface="Calibri" panose="020F0502020204030204" pitchFamily="34" charset="0"/>
                </a:rPr>
                <a:t>Chuẩn</a:t>
              </a:r>
              <a:r>
                <a:rPr lang="en-US" sz="1900" kern="0" dirty="0">
                  <a:solidFill>
                    <a:srgbClr val="000000"/>
                  </a:solidFill>
                  <a:effectLst/>
                  <a:latin typeface="Arial" panose="020B0604020202020204" pitchFamily="34" charset="0"/>
                  <a:ea typeface="Calibri" panose="020F0502020204030204" pitchFamily="34" charset="0"/>
                </a:rPr>
                <a:t> </a:t>
              </a:r>
              <a:r>
                <a:rPr lang="en-US" sz="1900" kern="0" dirty="0" err="1">
                  <a:solidFill>
                    <a:srgbClr val="000000"/>
                  </a:solidFill>
                  <a:effectLst/>
                  <a:latin typeface="Arial" panose="020B0604020202020204" pitchFamily="34" charset="0"/>
                  <a:ea typeface="Calibri" panose="020F0502020204030204" pitchFamily="34" charset="0"/>
                </a:rPr>
                <a:t>bị</a:t>
              </a:r>
              <a:r>
                <a:rPr lang="en-US" sz="1900" kern="0" dirty="0">
                  <a:solidFill>
                    <a:srgbClr val="000000"/>
                  </a:solidFill>
                  <a:effectLst/>
                  <a:latin typeface="Arial" panose="020B0604020202020204" pitchFamily="34" charset="0"/>
                  <a:ea typeface="Calibri" panose="020F0502020204030204" pitchFamily="34" charset="0"/>
                </a:rPr>
                <a:t> </a:t>
              </a:r>
              <a:r>
                <a:rPr lang="en-US" sz="1900" kern="0" dirty="0" err="1">
                  <a:solidFill>
                    <a:srgbClr val="000000"/>
                  </a:solidFill>
                  <a:effectLst/>
                  <a:latin typeface="Arial" panose="020B0604020202020204" pitchFamily="34" charset="0"/>
                  <a:ea typeface="Calibri" panose="020F0502020204030204" pitchFamily="34" charset="0"/>
                </a:rPr>
                <a:t>bài</a:t>
              </a:r>
              <a:r>
                <a:rPr lang="en-US" sz="1900" kern="0" dirty="0">
                  <a:solidFill>
                    <a:srgbClr val="000000"/>
                  </a:solidFill>
                  <a:effectLst/>
                  <a:latin typeface="Arial" panose="020B0604020202020204" pitchFamily="34" charset="0"/>
                  <a:ea typeface="Calibri" panose="020F0502020204030204" pitchFamily="34" charset="0"/>
                </a:rPr>
                <a:t> </a:t>
              </a:r>
              <a:r>
                <a:rPr lang="en-US" sz="1900" kern="0" dirty="0" err="1">
                  <a:effectLst/>
                  <a:latin typeface="Arial" panose="020B0604020202020204" pitchFamily="34" charset="0"/>
                  <a:ea typeface="Calibri" panose="020F0502020204030204" pitchFamily="34" charset="0"/>
                </a:rPr>
                <a:t>sau</a:t>
              </a:r>
              <a:r>
                <a:rPr lang="en-US" sz="1900" kern="0" dirty="0">
                  <a:effectLst/>
                  <a:latin typeface="Arial" panose="020B0604020202020204" pitchFamily="34" charset="0"/>
                  <a:ea typeface="Calibri" panose="020F0502020204030204" pitchFamily="34" charset="0"/>
                </a:rPr>
                <a:t> </a:t>
              </a:r>
            </a:p>
            <a:p>
              <a:pPr algn="ctr" defTabSz="457200">
                <a:lnSpc>
                  <a:spcPct val="150000"/>
                </a:lnSpc>
              </a:pPr>
              <a:r>
                <a:rPr lang="en-US" sz="1900" b="1" kern="0" dirty="0">
                  <a:effectLst/>
                  <a:latin typeface="Arial" panose="020B0604020202020204" pitchFamily="34" charset="0"/>
                  <a:ea typeface="Calibri" panose="020F0502020204030204" pitchFamily="34" charset="0"/>
                </a:rPr>
                <a:t>“</a:t>
              </a:r>
              <a:r>
                <a:rPr lang="en-US" sz="1900" b="1" kern="0" dirty="0" err="1">
                  <a:effectLst/>
                  <a:latin typeface="Arial" panose="020B0604020202020204" pitchFamily="34" charset="0"/>
                  <a:ea typeface="Calibri" panose="020F0502020204030204" pitchFamily="34" charset="0"/>
                </a:rPr>
                <a:t>Ứng</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dụng</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của</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tỉ</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số</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lượng</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giác</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của</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góc</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nhọn</a:t>
              </a:r>
              <a:r>
                <a:rPr lang="en-US" sz="1900" b="1" kern="0" dirty="0">
                  <a:effectLst/>
                  <a:latin typeface="Arial" panose="020B0604020202020204" pitchFamily="34" charset="0"/>
                  <a:ea typeface="Calibri" panose="020F0502020204030204" pitchFamily="34" charset="0"/>
                </a:rPr>
                <a:t>”.</a:t>
              </a:r>
              <a:endParaRPr lang="pt-BR" sz="1900" b="1" dirty="0">
                <a:solidFill>
                  <a:prstClr val="black"/>
                </a:solidFill>
                <a:ea typeface="Calibri" panose="020F0502020204030204" pitchFamily="34" charset="0"/>
                <a:cs typeface="Times New Roman" panose="02020603050405020304" pitchFamily="18" charset="0"/>
              </a:endParaRPr>
            </a:p>
          </p:txBody>
        </p:sp>
      </p:grpSp>
      <p:sp>
        <p:nvSpPr>
          <p:cNvPr id="42" name="Google Shape;391;p32"/>
          <p:cNvSpPr/>
          <p:nvPr/>
        </p:nvSpPr>
        <p:spPr>
          <a:xfrm>
            <a:off x="5611754" y="4180523"/>
            <a:ext cx="3341714" cy="149638"/>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pic>
        <p:nvPicPr>
          <p:cNvPr id="3" name="Picture 2"/>
          <p:cNvPicPr>
            <a:picLocks noChangeAspect="1"/>
          </p:cNvPicPr>
          <p:nvPr/>
        </p:nvPicPr>
        <p:blipFill>
          <a:blip r:embed="rId3"/>
          <a:stretch>
            <a:fillRect/>
          </a:stretch>
        </p:blipFill>
        <p:spPr>
          <a:xfrm>
            <a:off x="316886" y="3887435"/>
            <a:ext cx="1213769" cy="1022601"/>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20" name="TextBox 18">
            <a:extLst>
              <a:ext uri="{FF2B5EF4-FFF2-40B4-BE49-F238E27FC236}">
                <a16:creationId xmlns:a16="http://schemas.microsoft.com/office/drawing/2014/main" id="{8F5E62F2-E99E-4F19-B9B0-2063558D038E}"/>
              </a:ext>
            </a:extLst>
          </p:cNvPr>
          <p:cNvSpPr txBox="1"/>
          <p:nvPr/>
        </p:nvSpPr>
        <p:spPr>
          <a:xfrm>
            <a:off x="1109301" y="1465326"/>
            <a:ext cx="6941723" cy="1731243"/>
          </a:xfrm>
          <a:prstGeom prst="rect">
            <a:avLst/>
          </a:prstGeom>
        </p:spPr>
        <p:txBody>
          <a:bodyPr wrap="square" lIns="0" tIns="0" rIns="0" bIns="0" rtlCol="0" anchor="t">
            <a:spAutoFit/>
          </a:bodyPr>
          <a:lstStyle/>
          <a:p>
            <a:pPr algn="ctr" defTabSz="457200">
              <a:lnSpc>
                <a:spcPct val="150000"/>
              </a:lnSpc>
              <a:buClrTx/>
            </a:pPr>
            <a:r>
              <a:rPr lang="en-US" sz="3750" b="1" kern="1200" dirty="0">
                <a:solidFill>
                  <a:schemeClr val="tx1">
                    <a:lumMod val="50000"/>
                  </a:schemeClr>
                </a:solidFill>
                <a:latin typeface="Arial" panose="020B0604020202020204" pitchFamily="34" charset="0"/>
                <a:ea typeface="+mn-ea"/>
                <a:cs typeface="Arial" panose="020B0604020202020204" pitchFamily="34" charset="0"/>
              </a:rPr>
              <a:t>CẢM ƠN CÁC EM </a:t>
            </a:r>
          </a:p>
          <a:p>
            <a:pPr algn="ctr" defTabSz="457200">
              <a:lnSpc>
                <a:spcPct val="150000"/>
              </a:lnSpc>
              <a:buClrTx/>
            </a:pPr>
            <a:r>
              <a:rPr lang="en-US" sz="3750" b="1" kern="1200" dirty="0">
                <a:solidFill>
                  <a:schemeClr val="tx1">
                    <a:lumMod val="50000"/>
                  </a:schemeClr>
                </a:solidFill>
                <a:latin typeface="Arial" panose="020B0604020202020204" pitchFamily="34" charset="0"/>
                <a:ea typeface="+mn-ea"/>
                <a:cs typeface="Arial" panose="020B0604020202020204" pitchFamily="34" charset="0"/>
              </a:rPr>
              <a:t>ĐÃ THEO DÕI BÀI HỌC</a:t>
            </a:r>
            <a:r>
              <a:rPr lang="vi-VN" sz="3750" b="1" kern="1200" dirty="0">
                <a:solidFill>
                  <a:schemeClr val="tx1">
                    <a:lumMod val="50000"/>
                  </a:schemeClr>
                </a:solidFill>
                <a:latin typeface="Arial" panose="020B0604020202020204" pitchFamily="34" charset="0"/>
                <a:ea typeface="+mn-ea"/>
                <a:cs typeface="Arial" panose="020B0604020202020204" pitchFamily="34" charset="0"/>
              </a:rPr>
              <a:t>!</a:t>
            </a:r>
            <a:endParaRPr lang="en-US" sz="3750" b="1" kern="1200" dirty="0">
              <a:solidFill>
                <a:schemeClr val="tx1">
                  <a:lumMod val="50000"/>
                </a:schemeClr>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629427" y="3098533"/>
            <a:ext cx="3901472" cy="1544333"/>
          </a:xfrm>
          <a:prstGeom prst="rect">
            <a:avLst/>
          </a:prstGeom>
        </p:spPr>
      </p:pic>
    </p:spTree>
  </p:cSld>
  <p:clrMapOvr>
    <a:masterClrMapping/>
  </p:clrMapOvr>
  <p:transition spd="med">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95"/>
        <p:cNvGrpSpPr/>
        <p:nvPr/>
      </p:nvGrpSpPr>
      <p:grpSpPr>
        <a:xfrm>
          <a:off x="0" y="0"/>
          <a:ext cx="0" cy="0"/>
          <a:chOff x="0" y="0"/>
          <a:chExt cx="0" cy="0"/>
        </a:xfrm>
      </p:grpSpPr>
      <p:sp>
        <p:nvSpPr>
          <p:cNvPr id="11" name="Google Shape;2829;p39"/>
          <p:cNvSpPr/>
          <p:nvPr/>
        </p:nvSpPr>
        <p:spPr>
          <a:xfrm>
            <a:off x="428087" y="237378"/>
            <a:ext cx="984658" cy="411457"/>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C00000"/>
                </a:solidFill>
                <a:effectLst/>
                <a:uLnTx/>
                <a:uFillTx/>
                <a:ea typeface="Bad Script"/>
                <a:cs typeface="Bad Script"/>
                <a:sym typeface="Bad Script"/>
              </a:rPr>
              <a:t>H</a:t>
            </a:r>
            <a:r>
              <a:rPr kumimoji="0" lang="en" sz="1800" b="1" i="0" u="none" strike="noStrike" kern="0" cap="none" spc="0" normalizeH="0" baseline="0" noProof="0">
                <a:ln>
                  <a:noFill/>
                </a:ln>
                <a:solidFill>
                  <a:srgbClr val="C00000"/>
                </a:solidFill>
                <a:effectLst/>
                <a:uLnTx/>
                <a:uFillTx/>
                <a:ea typeface="Bad Script"/>
                <a:cs typeface="Bad Script"/>
                <a:sym typeface="Bad Script"/>
              </a:rPr>
              <a:t>Đ</a:t>
            </a:r>
            <a:r>
              <a:rPr kumimoji="0" lang="en" sz="1800" b="1" i="0" u="none" strike="noStrike" kern="0" cap="none" spc="0" normalizeH="0" noProof="0">
                <a:ln>
                  <a:noFill/>
                </a:ln>
                <a:solidFill>
                  <a:srgbClr val="C00000"/>
                </a:solidFill>
                <a:effectLst/>
                <a:uLnTx/>
                <a:uFillTx/>
                <a:ea typeface="Bad Script"/>
                <a:cs typeface="Bad Script"/>
                <a:sym typeface="Bad Script"/>
              </a:rPr>
              <a:t> </a:t>
            </a:r>
            <a:r>
              <a:rPr kumimoji="0" lang="en" sz="1800" b="1" i="0" u="none" strike="noStrike" kern="0" cap="none" spc="0" normalizeH="0" baseline="0" noProof="0">
                <a:ln>
                  <a:noFill/>
                </a:ln>
                <a:solidFill>
                  <a:srgbClr val="C00000"/>
                </a:solidFill>
                <a:effectLst/>
                <a:uLnTx/>
                <a:uFillTx/>
                <a:ea typeface="Bad Script"/>
                <a:cs typeface="Bad Script"/>
                <a:sym typeface="Bad Script"/>
              </a:rPr>
              <a:t>1</a:t>
            </a:r>
            <a:endParaRPr kumimoji="0" sz="1800" b="1" i="0" u="none" strike="noStrike" kern="0" cap="none" spc="0" normalizeH="0" baseline="0" noProof="0" dirty="0">
              <a:ln>
                <a:noFill/>
              </a:ln>
              <a:solidFill>
                <a:srgbClr val="C00000"/>
              </a:solidFill>
              <a:effectLst/>
              <a:uLnTx/>
              <a:uFillTx/>
              <a:ea typeface="Bad Script"/>
              <a:cs typeface="Bad Script"/>
              <a:sym typeface="Bad Script"/>
            </a:endParaRPr>
          </a:p>
        </p:txBody>
      </p:sp>
      <mc:AlternateContent xmlns:mc="http://schemas.openxmlformats.org/markup-compatibility/2006">
        <mc:Choice xmlns:a14="http://schemas.microsoft.com/office/drawing/2010/main" Requires="a14">
          <p:sp>
            <p:nvSpPr>
              <p:cNvPr id="12" name="TextBox 11"/>
              <p:cNvSpPr txBox="1"/>
              <p:nvPr/>
            </p:nvSpPr>
            <p:spPr>
              <a:xfrm>
                <a:off x="1472028" y="147001"/>
                <a:ext cx="7122099" cy="2197076"/>
              </a:xfrm>
              <a:prstGeom prst="rect">
                <a:avLst/>
              </a:prstGeom>
              <a:noFill/>
            </p:spPr>
            <p:txBody>
              <a:bodyPr wrap="square" rtlCol="0">
                <a:spAutoFit/>
              </a:bodyPr>
              <a:lstStyle/>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Cho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(Hình 13)</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a) Biểu diễn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b) Viết công thức tính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c) Viết công thức tính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472028" y="147001"/>
                <a:ext cx="7122099" cy="2197076"/>
              </a:xfrm>
              <a:prstGeom prst="rect">
                <a:avLst/>
              </a:prstGeom>
              <a:blipFill>
                <a:blip r:embed="rId3"/>
                <a:stretch>
                  <a:fillRect l="-855" b="-3601"/>
                </a:stretch>
              </a:blipFill>
            </p:spPr>
            <p:txBody>
              <a:bodyPr/>
              <a:lstStyle/>
              <a:p>
                <a:r>
                  <a:rPr lang="en-US">
                    <a:noFill/>
                  </a:rPr>
                  <a:t> </a:t>
                </a:r>
              </a:p>
            </p:txBody>
          </p:sp>
        </mc:Fallback>
      </mc:AlternateContent>
      <p:grpSp>
        <p:nvGrpSpPr>
          <p:cNvPr id="20" name="Google Shape;424;p35"/>
          <p:cNvGrpSpPr/>
          <p:nvPr/>
        </p:nvGrpSpPr>
        <p:grpSpPr>
          <a:xfrm rot="19991848">
            <a:off x="8374927" y="4068164"/>
            <a:ext cx="847358" cy="885946"/>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36;p35"/>
          <p:cNvGrpSpPr/>
          <p:nvPr/>
        </p:nvGrpSpPr>
        <p:grpSpPr>
          <a:xfrm rot="273201">
            <a:off x="-88256" y="1873011"/>
            <a:ext cx="669086" cy="77854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4"/>
          <a:srcRect/>
          <a:stretch/>
        </p:blipFill>
        <p:spPr>
          <a:xfrm>
            <a:off x="6786915" y="425069"/>
            <a:ext cx="2036617" cy="1888644"/>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2150754" y="2846467"/>
                <a:ext cx="3939873" cy="1833643"/>
              </a:xfrm>
              <a:prstGeom prst="rect">
                <a:avLst/>
              </a:prstGeom>
            </p:spPr>
            <p:txBody>
              <a:bodyPr wrap="square">
                <a:spAutoFit/>
              </a:bodyPr>
              <a:lstStyle/>
              <a:p>
                <a:pPr>
                  <a:lnSpc>
                    <a:spcPct val="150000"/>
                  </a:lnSpc>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m:rPr>
                        <m:sty m:val="p"/>
                      </m:rP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sin</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𝐵</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den>
                    </m:f>
                    <m:r>
                      <a:rPr lang="en-US" sz="2000">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cos</m:t>
                        </m:r>
                      </m:fName>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C</m:t>
                        </m:r>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den>
                        </m:f>
                      </m:e>
                    </m:fun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𝐴𝐶</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 = </m:t>
                    </m:r>
                    <m:r>
                      <a:rPr lang="en-US" sz="2000" i="1" dirty="0" err="1">
                        <a:latin typeface="Cambria Math" panose="02040503050406030204" pitchFamily="18" charset="0"/>
                        <a:ea typeface="Times New Roman" panose="02020603050405020304" pitchFamily="18" charset="0"/>
                        <a:cs typeface="Times New Roman" panose="02020603050405020304" pitchFamily="18" charset="0"/>
                      </a:rPr>
                      <m:t>𝐵𝐶</m:t>
                    </m:r>
                    <m:r>
                      <a:rPr lang="en-US" sz="2000" i="1" dirty="0" err="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1" dirty="0" err="1">
                        <a:latin typeface="Cambria Math" panose="02040503050406030204" pitchFamily="18" charset="0"/>
                        <a:ea typeface="Times New Roman" panose="02020603050405020304" pitchFamily="18" charset="0"/>
                        <a:cs typeface="Times New Roman" panose="02020603050405020304" pitchFamily="18" charset="0"/>
                      </a:rPr>
                      <m:t>sin</m:t>
                    </m:r>
                    <m:r>
                      <a:rPr lang="en-US" sz="2000" i="1" dirty="0">
                        <a:latin typeface="Cambria Math" panose="02040503050406030204" pitchFamily="18" charset="0"/>
                        <a:ea typeface="Times New Roman" panose="02020603050405020304" pitchFamily="18" charset="0"/>
                        <a:cs typeface="Times New Roman" panose="02020603050405020304" pitchFamily="18" charset="0"/>
                      </a:rPr>
                      <m:t>⁡</m:t>
                    </m:r>
                    <m:r>
                      <a:rPr lang="en-US" sz="2000" i="1" dirty="0">
                        <a:latin typeface="Cambria Math" panose="02040503050406030204" pitchFamily="18" charset="0"/>
                        <a:ea typeface="Times New Roman" panose="02020603050405020304" pitchFamily="18" charset="0"/>
                        <a:cs typeface="Times New Roman" panose="02020603050405020304" pitchFamily="18" charset="0"/>
                      </a:rPr>
                      <m:t>𝐵</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000" dirty="0">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𝐴𝐶</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 </m:t>
                    </m:r>
                    <m:r>
                      <a:rPr lang="en-US" sz="2000" i="1" dirty="0" err="1">
                        <a:latin typeface="Cambria Math" panose="02040503050406030204" pitchFamily="18" charset="0"/>
                        <a:ea typeface="Calibri" panose="020F0502020204030204" pitchFamily="34" charset="0"/>
                        <a:cs typeface="Times New Roman" panose="02020603050405020304" pitchFamily="18" charset="0"/>
                      </a:rPr>
                      <m:t>𝐵𝐶</m:t>
                    </m:r>
                    <m:r>
                      <a:rPr lang="en-US" sz="2000" i="1" dirty="0" err="1">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1" dirty="0" err="1">
                        <a:latin typeface="Cambria Math" panose="02040503050406030204" pitchFamily="18" charset="0"/>
                        <a:ea typeface="Calibri" panose="020F0502020204030204" pitchFamily="34" charset="0"/>
                        <a:cs typeface="Times New Roman" panose="02020603050405020304" pitchFamily="18" charset="0"/>
                      </a:rPr>
                      <m:t>cos</m:t>
                    </m:r>
                    <m:r>
                      <a:rPr lang="en-US" sz="2000" i="1" dirty="0">
                        <a:latin typeface="Cambria Math" panose="02040503050406030204" pitchFamily="18" charset="0"/>
                        <a:ea typeface="Calibri" panose="020F0502020204030204" pitchFamily="34" charset="0"/>
                        <a:cs typeface="Times New Roman" panose="02020603050405020304" pitchFamily="18" charset="0"/>
                      </a:rPr>
                      <m:t>⁡</m:t>
                    </m:r>
                    <m:r>
                      <a:rPr lang="en-US" sz="2000" i="1" dirty="0">
                        <a:latin typeface="Cambria Math" panose="02040503050406030204" pitchFamily="18" charset="0"/>
                        <a:ea typeface="Calibri" panose="020F0502020204030204" pitchFamily="34" charset="0"/>
                        <a:cs typeface="Times New Roman" panose="02020603050405020304" pitchFamily="18" charset="0"/>
                      </a:rPr>
                      <m:t>𝐶</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150754" y="2846467"/>
                <a:ext cx="3939873" cy="1833643"/>
              </a:xfrm>
              <a:prstGeom prst="rect">
                <a:avLst/>
              </a:prstGeom>
              <a:blipFill>
                <a:blip r:embed="rId5"/>
                <a:stretch>
                  <a:fillRect l="-1703" b="-4983"/>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C496D231-DB97-E328-FC0F-B68CC26F32E1}"/>
              </a:ext>
            </a:extLst>
          </p:cNvPr>
          <p:cNvSpPr/>
          <p:nvPr/>
        </p:nvSpPr>
        <p:spPr>
          <a:xfrm>
            <a:off x="745575" y="267664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trips(downLeft)">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95"/>
        <p:cNvGrpSpPr/>
        <p:nvPr/>
      </p:nvGrpSpPr>
      <p:grpSpPr>
        <a:xfrm>
          <a:off x="0" y="0"/>
          <a:ext cx="0" cy="0"/>
          <a:chOff x="0" y="0"/>
          <a:chExt cx="0" cy="0"/>
        </a:xfrm>
      </p:grpSpPr>
      <p:grpSp>
        <p:nvGrpSpPr>
          <p:cNvPr id="20" name="Google Shape;424;p35"/>
          <p:cNvGrpSpPr/>
          <p:nvPr/>
        </p:nvGrpSpPr>
        <p:grpSpPr>
          <a:xfrm rot="19991848">
            <a:off x="8374927" y="4068164"/>
            <a:ext cx="847358" cy="885946"/>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36;p35"/>
          <p:cNvGrpSpPr/>
          <p:nvPr/>
        </p:nvGrpSpPr>
        <p:grpSpPr>
          <a:xfrm rot="273201">
            <a:off x="-88256" y="1873011"/>
            <a:ext cx="669086" cy="77854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roup 40"/>
          <p:cNvGrpSpPr/>
          <p:nvPr/>
        </p:nvGrpSpPr>
        <p:grpSpPr>
          <a:xfrm>
            <a:off x="732337" y="609674"/>
            <a:ext cx="7679326" cy="1752209"/>
            <a:chOff x="798003" y="1317922"/>
            <a:chExt cx="7869157" cy="2097764"/>
          </a:xfrm>
        </p:grpSpPr>
        <p:grpSp>
          <p:nvGrpSpPr>
            <p:cNvPr id="42" name="Group 41"/>
            <p:cNvGrpSpPr/>
            <p:nvPr/>
          </p:nvGrpSpPr>
          <p:grpSpPr>
            <a:xfrm>
              <a:off x="798003" y="1317922"/>
              <a:ext cx="7869157" cy="2097764"/>
              <a:chOff x="1329707" y="1322092"/>
              <a:chExt cx="3423939" cy="2371539"/>
            </a:xfrm>
          </p:grpSpPr>
          <p:sp>
            <p:nvSpPr>
              <p:cNvPr id="44" name="Google Shape;388;p32"/>
              <p:cNvSpPr/>
              <p:nvPr/>
            </p:nvSpPr>
            <p:spPr>
              <a:xfrm>
                <a:off x="1388846" y="1381231"/>
                <a:ext cx="3364800" cy="2312400"/>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9;p32"/>
              <p:cNvSpPr/>
              <p:nvPr/>
            </p:nvSpPr>
            <p:spPr>
              <a:xfrm>
                <a:off x="1329707" y="1322092"/>
                <a:ext cx="3364800" cy="231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Rectangle 42"/>
            <p:cNvSpPr/>
            <p:nvPr/>
          </p:nvSpPr>
          <p:spPr>
            <a:xfrm>
              <a:off x="1003588" y="1414166"/>
              <a:ext cx="7322069" cy="1700429"/>
            </a:xfrm>
            <a:prstGeom prst="rect">
              <a:avLst/>
            </a:prstGeom>
          </p:spPr>
          <p:txBody>
            <a:bodyPr wrap="square">
              <a:spAutoFit/>
            </a:bodyPr>
            <a:lstStyle/>
            <a:p>
              <a:pPr algn="just">
                <a:lnSpc>
                  <a:spcPct val="150000"/>
                </a:lnSpc>
              </a:pPr>
              <a:r>
                <a:rPr lang="en-US" sz="2000" b="1" i="1" dirty="0" err="1">
                  <a:solidFill>
                    <a:srgbClr val="C00000"/>
                  </a:solidFill>
                  <a:latin typeface="+mn-lt"/>
                  <a:ea typeface="Arial" panose="020B0604020202020204" pitchFamily="34" charset="0"/>
                  <a:cs typeface="Times New Roman" panose="02020603050405020304" pitchFamily="18" charset="0"/>
                </a:rPr>
                <a:t>Định</a:t>
              </a:r>
              <a:r>
                <a:rPr lang="en-US" sz="2000" b="1" i="1" dirty="0">
                  <a:solidFill>
                    <a:srgbClr val="C00000"/>
                  </a:solidFill>
                  <a:latin typeface="+mn-lt"/>
                  <a:ea typeface="Arial" panose="020B0604020202020204" pitchFamily="34" charset="0"/>
                  <a:cs typeface="Times New Roman" panose="02020603050405020304" pitchFamily="18" charset="0"/>
                </a:rPr>
                <a:t> </a:t>
              </a:r>
              <a:r>
                <a:rPr lang="en-US" sz="2000" b="1" i="1" dirty="0" err="1">
                  <a:solidFill>
                    <a:srgbClr val="C00000"/>
                  </a:solidFill>
                  <a:latin typeface="+mn-lt"/>
                  <a:ea typeface="Arial" panose="020B0604020202020204" pitchFamily="34" charset="0"/>
                  <a:cs typeface="Times New Roman" panose="02020603050405020304" pitchFamily="18" charset="0"/>
                </a:rPr>
                <a:t>lí</a:t>
              </a:r>
              <a:endParaRPr lang="vi-VN" sz="2000" b="1" i="1" dirty="0">
                <a:solidFill>
                  <a:srgbClr val="C00000"/>
                </a:solidFill>
                <a:latin typeface="+mn-lt"/>
                <a:ea typeface="Arial" panose="020B0604020202020204" pitchFamily="34" charset="0"/>
                <a:cs typeface="Times New Roman" panose="02020603050405020304" pitchFamily="18" charset="0"/>
              </a:endParaRPr>
            </a:p>
            <a:p>
              <a:pPr algn="just">
                <a:lnSpc>
                  <a:spcPct val="150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Trong tam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vuông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vuông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huyền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nhân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2000" dirty="0">
                  <a:effectLst/>
                  <a:latin typeface="Arial" panose="020B0604020202020204" pitchFamily="34" charset="0"/>
                  <a:ea typeface="Calibri" panose="020F0502020204030204" pitchFamily="34" charset="0"/>
                  <a:cs typeface="Times New Roman" panose="02020603050405020304" pitchFamily="18" charset="0"/>
                </a:rPr>
                <a:t> sin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hoặc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nhân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côsin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kề</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 name="Picture 1">
            <a:extLst>
              <a:ext uri="{FF2B5EF4-FFF2-40B4-BE49-F238E27FC236}">
                <a16:creationId xmlns:a16="http://schemas.microsoft.com/office/drawing/2014/main" id="{58A34940-A67D-DE18-5899-1D9B7D7B0C32}"/>
              </a:ext>
            </a:extLst>
          </p:cNvPr>
          <p:cNvPicPr>
            <a:picLocks noChangeAspect="1"/>
          </p:cNvPicPr>
          <p:nvPr/>
        </p:nvPicPr>
        <p:blipFill>
          <a:blip r:embed="rId3"/>
          <a:srcRect/>
          <a:stretch/>
        </p:blipFill>
        <p:spPr>
          <a:xfrm>
            <a:off x="6034167" y="2851541"/>
            <a:ext cx="2036617" cy="1888644"/>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AAA672E-E1B6-30F8-7048-5BD1357283A4}"/>
                  </a:ext>
                </a:extLst>
              </p:cNvPr>
              <p:cNvSpPr txBox="1"/>
              <p:nvPr/>
            </p:nvSpPr>
            <p:spPr>
              <a:xfrm>
                <a:off x="732337" y="2932714"/>
                <a:ext cx="4716682" cy="1785104"/>
              </a:xfrm>
              <a:prstGeom prst="rect">
                <a:avLst/>
              </a:prstGeom>
              <a:noFill/>
            </p:spPr>
            <p:txBody>
              <a:bodyPr wrap="square">
                <a:spAutoFit/>
              </a:bodyPr>
              <a:lstStyle/>
              <a:p>
                <a:pPr>
                  <a:lnSpc>
                    <a:spcPct val="150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Trong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2000" dirty="0">
                    <a:effectLst/>
                    <a:latin typeface="Arial" panose="020B0604020202020204" pitchFamily="34" charset="0"/>
                    <a:ea typeface="Calibri" panose="020F0502020204030204" pitchFamily="34" charset="0"/>
                    <a:cs typeface="Times New Roman" panose="02020603050405020304" pitchFamily="18" charset="0"/>
                  </a:rPr>
                  <a:t> 13, ta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𝐴𝐶</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𝐵𝐶</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sin</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𝐵</m:t>
                          </m:r>
                        </m:e>
                      </m:func>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𝐵𝐶</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cos</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𝐶</m:t>
                          </m:r>
                        </m:e>
                      </m:func>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𝐴𝐵</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𝐵𝐶</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sin</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𝐶</m:t>
                          </m:r>
                        </m:e>
                      </m:func>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𝐵𝐶</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cos</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𝐵</m:t>
                          </m:r>
                        </m:e>
                      </m:func>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7AAA672E-E1B6-30F8-7048-5BD1357283A4}"/>
                  </a:ext>
                </a:extLst>
              </p:cNvPr>
              <p:cNvSpPr txBox="1">
                <a:spLocks noRot="1" noChangeAspect="1" noMove="1" noResize="1" noEditPoints="1" noAdjustHandles="1" noChangeArrowheads="1" noChangeShapeType="1" noTextEdit="1"/>
              </p:cNvSpPr>
              <p:nvPr/>
            </p:nvSpPr>
            <p:spPr>
              <a:xfrm>
                <a:off x="732337" y="2932714"/>
                <a:ext cx="4716682" cy="1785104"/>
              </a:xfrm>
              <a:prstGeom prst="rect">
                <a:avLst/>
              </a:prstGeom>
              <a:blipFill>
                <a:blip r:embed="rId4"/>
                <a:stretch>
                  <a:fillRect l="-1292"/>
                </a:stretch>
              </a:blipFill>
            </p:spPr>
            <p:txBody>
              <a:bodyPr/>
              <a:lstStyle/>
              <a:p>
                <a:r>
                  <a:rPr lang="en-US">
                    <a:noFill/>
                  </a:rPr>
                  <a:t> </a:t>
                </a:r>
              </a:p>
            </p:txBody>
          </p:sp>
        </mc:Fallback>
      </mc:AlternateContent>
    </p:spTree>
    <p:extLst>
      <p:ext uri="{BB962C8B-B14F-4D97-AF65-F5344CB8AC3E}">
        <p14:creationId xmlns:p14="http://schemas.microsoft.com/office/powerpoint/2010/main" val="109624426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7EBF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33674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71459" y="257175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9" name="Google Shape;735;p18"/>
              <p:cNvSpPr txBox="1">
                <a:spLocks noGrp="1"/>
              </p:cNvSpPr>
              <p:nvPr>
                <p:ph type="title"/>
              </p:nvPr>
            </p:nvSpPr>
            <p:spPr>
              <a:xfrm>
                <a:off x="715924" y="667185"/>
                <a:ext cx="7773393" cy="627549"/>
              </a:xfrm>
              <a:prstGeom prst="rect">
                <a:avLst/>
              </a:prstGeom>
            </p:spPr>
            <p:txBody>
              <a:bodyPr spcFirstLastPara="1" wrap="square" lIns="91425" tIns="91425" rIns="91425" bIns="91425" anchor="ctr" anchorCtr="0">
                <a:noAutofit/>
              </a:bodyPr>
              <a:lstStyle/>
              <a:p>
                <a:pPr lvl="0" algn="just" defTabSz="457200">
                  <a:lnSpc>
                    <a:spcPct val="200000"/>
                  </a:lnSpc>
                  <a:buClrTx/>
                  <a:buSzTx/>
                  <a:defRPr/>
                </a:pPr>
                <a:r>
                  <a:rPr lang="en" sz="2000" b="1" dirty="0">
                    <a:solidFill>
                      <a:schemeClr val="bg1">
                        <a:lumMod val="50000"/>
                      </a:schemeClr>
                    </a:solidFill>
                    <a:highlight>
                      <a:schemeClr val="accent1"/>
                    </a:highlight>
                    <a:latin typeface="+mj-lt"/>
                  </a:rPr>
                  <a:t>Ví dụ 1: </a:t>
                </a:r>
                <a:r>
                  <a:rPr lang="pt-BR" sz="2000" b="0" dirty="0">
                    <a:latin typeface="Arial" panose="020B0604020202020204" pitchFamily="34" charset="0"/>
                    <a:ea typeface="Times New Roman" panose="02020603050405020304" pitchFamily="18" charset="0"/>
                  </a:rPr>
                  <a:t>Tìm </a:t>
                </a:r>
                <a14:m>
                  <m:oMath xmlns:m="http://schemas.openxmlformats.org/officeDocument/2006/math">
                    <m:r>
                      <a:rPr lang="pt-BR" sz="2000" b="0" i="1">
                        <a:latin typeface="Cambria Math" panose="02040503050406030204" pitchFamily="18" charset="0"/>
                        <a:ea typeface="Times New Roman" panose="02020603050405020304" pitchFamily="18" charset="0"/>
                        <a:cs typeface="Arial" panose="020B0604020202020204" pitchFamily="34" charset="0"/>
                      </a:rPr>
                      <m:t>𝑥</m:t>
                    </m:r>
                    <m:r>
                      <a:rPr lang="pt-BR" sz="2000" b="0" i="1">
                        <a:latin typeface="Cambria Math" panose="02040503050406030204" pitchFamily="18" charset="0"/>
                        <a:ea typeface="Times New Roman" panose="02020603050405020304" pitchFamily="18" charset="0"/>
                        <a:cs typeface="Arial" panose="020B0604020202020204" pitchFamily="34" charset="0"/>
                      </a:rPr>
                      <m:t>,</m:t>
                    </m:r>
                    <m:r>
                      <a:rPr lang="pt-BR" sz="2000" b="0" i="1">
                        <a:latin typeface="Cambria Math" panose="02040503050406030204" pitchFamily="18" charset="0"/>
                        <a:ea typeface="Times New Roman" panose="02020603050405020304" pitchFamily="18" charset="0"/>
                        <a:cs typeface="Arial" panose="020B0604020202020204" pitchFamily="34" charset="0"/>
                      </a:rPr>
                      <m:t>𝑦</m:t>
                    </m:r>
                  </m:oMath>
                </a14:m>
                <a:r>
                  <a:rPr lang="pt-BR" sz="2000" b="0" dirty="0">
                    <a:latin typeface="Arial" panose="020B0604020202020204" pitchFamily="34" charset="0"/>
                    <a:ea typeface="Times New Roman" panose="02020603050405020304" pitchFamily="18" charset="0"/>
                  </a:rPr>
                  <a:t> trong Hình 14 (làm tròn kết quả đến hàng phần trăm của centimét)</a:t>
                </a:r>
                <a:endParaRPr sz="2000" b="0" dirty="0">
                  <a:solidFill>
                    <a:schemeClr val="bg1">
                      <a:lumMod val="50000"/>
                    </a:schemeClr>
                  </a:solidFill>
                  <a:highlight>
                    <a:schemeClr val="accent1"/>
                  </a:highlight>
                  <a:latin typeface="+mj-lt"/>
                </a:endParaRPr>
              </a:p>
            </p:txBody>
          </p:sp>
        </mc:Choice>
        <mc:Fallback>
          <p:sp>
            <p:nvSpPr>
              <p:cNvPr id="69" name="Google Shape;735;p18"/>
              <p:cNvSpPr txBox="1">
                <a:spLocks noGrp="1" noRot="1" noChangeAspect="1" noMove="1" noResize="1" noEditPoints="1" noAdjustHandles="1" noChangeArrowheads="1" noChangeShapeType="1" noTextEdit="1"/>
              </p:cNvSpPr>
              <p:nvPr>
                <p:ph type="title"/>
              </p:nvPr>
            </p:nvSpPr>
            <p:spPr>
              <a:xfrm>
                <a:off x="715924" y="667185"/>
                <a:ext cx="7773393" cy="627549"/>
              </a:xfrm>
              <a:prstGeom prst="rect">
                <a:avLst/>
              </a:prstGeom>
              <a:blipFill>
                <a:blip r:embed="rId2"/>
                <a:stretch>
                  <a:fillRect l="-784" t="-25243" r="-784" b="-57282"/>
                </a:stretch>
              </a:blipFill>
            </p:spPr>
            <p:txBody>
              <a:bodyPr/>
              <a:lstStyle/>
              <a:p>
                <a:r>
                  <a:rPr lang="en-US">
                    <a:noFill/>
                  </a:rPr>
                  <a:t> </a:t>
                </a:r>
              </a:p>
            </p:txBody>
          </p:sp>
        </mc:Fallback>
      </mc:AlternateContent>
      <p:pic>
        <p:nvPicPr>
          <p:cNvPr id="85" name="Picture 84"/>
          <p:cNvPicPr>
            <a:picLocks noChangeAspect="1"/>
          </p:cNvPicPr>
          <p:nvPr/>
        </p:nvPicPr>
        <p:blipFill>
          <a:blip r:embed="rId3"/>
          <a:stretch>
            <a:fillRect/>
          </a:stretch>
        </p:blipFill>
        <p:spPr>
          <a:xfrm>
            <a:off x="8333783" y="4526865"/>
            <a:ext cx="699895" cy="525341"/>
          </a:xfrm>
          <a:prstGeom prst="rect">
            <a:avLst/>
          </a:prstGeom>
        </p:spPr>
      </p:pic>
      <p:pic>
        <p:nvPicPr>
          <p:cNvPr id="87" name="Picture 86"/>
          <p:cNvPicPr>
            <a:picLocks noChangeAspect="1"/>
          </p:cNvPicPr>
          <p:nvPr/>
        </p:nvPicPr>
        <p:blipFill>
          <a:blip r:embed="rId4"/>
          <a:stretch>
            <a:fillRect/>
          </a:stretch>
        </p:blipFill>
        <p:spPr>
          <a:xfrm rot="20858912">
            <a:off x="-262206" y="1481301"/>
            <a:ext cx="786452" cy="780356"/>
          </a:xfrm>
          <a:prstGeom prst="rect">
            <a:avLst/>
          </a:prstGeom>
        </p:spPr>
      </p:pic>
      <p:pic>
        <p:nvPicPr>
          <p:cNvPr id="4" name="Picture 3"/>
          <p:cNvPicPr>
            <a:picLocks noChangeAspect="1"/>
          </p:cNvPicPr>
          <p:nvPr/>
        </p:nvPicPr>
        <p:blipFill>
          <a:blip r:embed="rId5"/>
          <a:srcRect/>
          <a:stretch/>
        </p:blipFill>
        <p:spPr>
          <a:xfrm>
            <a:off x="6036042" y="1485290"/>
            <a:ext cx="2647688" cy="180953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871459" y="3102682"/>
                <a:ext cx="7462324" cy="1785104"/>
              </a:xfrm>
              <a:prstGeom prst="rect">
                <a:avLst/>
              </a:prstGeom>
            </p:spPr>
            <p:txBody>
              <a:bodyPr wrap="square">
                <a:spAutoFit/>
              </a:bodyPr>
              <a:lstStyle/>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Từ Hình 14, ta có:</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=3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54</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≈1,76 </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e>
                      </m:d>
                      <m:r>
                        <a:rPr lang="pt-BR" sz="2000" i="1" kern="100">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𝑦</m:t>
                      </m:r>
                      <m:r>
                        <a:rPr lang="pt-BR" sz="2000" i="1" kern="100">
                          <a:latin typeface="Cambria Math" panose="02040503050406030204" pitchFamily="18" charset="0"/>
                          <a:ea typeface="Times New Roman" panose="02020603050405020304" pitchFamily="18" charset="0"/>
                          <a:cs typeface="Arial" panose="020B0604020202020204" pitchFamily="34" charset="0"/>
                        </a:rPr>
                        <m:t>=3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54</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≈2,43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871459" y="3102682"/>
                <a:ext cx="7462324" cy="1785104"/>
              </a:xfrm>
              <a:prstGeom prst="rect">
                <a:avLst/>
              </a:prstGeom>
              <a:blipFill>
                <a:blip r:embed="rId6"/>
                <a:stretch>
                  <a:fillRect l="-899"/>
                </a:stretch>
              </a:blipFill>
            </p:spPr>
            <p:txBody>
              <a:bodyPr/>
              <a:lstStyle/>
              <a:p>
                <a:r>
                  <a:rPr lang="en-US">
                    <a:noFill/>
                  </a:rPr>
                  <a:t> </a:t>
                </a:r>
              </a:p>
            </p:txBody>
          </p:sp>
        </mc:Fallback>
      </mc:AlternateContent>
    </p:spTree>
    <p:extLst>
      <p:ext uri="{BB962C8B-B14F-4D97-AF65-F5344CB8AC3E}">
        <p14:creationId xmlns:p14="http://schemas.microsoft.com/office/powerpoint/2010/main" val="287863918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inVertic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946660" y="355796"/>
            <a:ext cx="2326099"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2500" b="1" kern="1200">
                <a:solidFill>
                  <a:schemeClr val="bg1">
                    <a:lumMod val="50000"/>
                  </a:schemeClr>
                </a:solidFill>
                <a:latin typeface="Arial" panose="020B0604020202020204" pitchFamily="34" charset="0"/>
                <a:ea typeface="+mn-ea"/>
                <a:cs typeface="Arial" panose="020B0604020202020204" pitchFamily="34" charset="0"/>
              </a:rPr>
              <a:t>Luyện tập 1</a:t>
            </a:r>
            <a:endParaRPr lang="en-US" sz="2500" b="1" kern="1200" dirty="0">
              <a:solidFill>
                <a:schemeClr val="bg1">
                  <a:lumMod val="50000"/>
                </a:schemeClr>
              </a:solidFill>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p:cNvSpPr txBox="1"/>
              <p:nvPr/>
            </p:nvSpPr>
            <p:spPr>
              <a:xfrm>
                <a:off x="550346" y="1336649"/>
                <a:ext cx="3118726" cy="2459071"/>
              </a:xfrm>
              <a:prstGeom prst="rect">
                <a:avLst/>
              </a:prstGeom>
              <a:noFill/>
            </p:spPr>
            <p:txBody>
              <a:bodyPr wrap="square" rtlCol="0">
                <a:spAutoFit/>
              </a:bodyPr>
              <a:lstStyle/>
              <a:p>
                <a:pPr algn="just" defTabSz="457200">
                  <a:lnSpc>
                    <a:spcPct val="200000"/>
                  </a:lnSpc>
                  <a:spcAft>
                    <a:spcPts val="400"/>
                  </a:spcAft>
                  <a:buClrTx/>
                  <a:defRPr/>
                </a:pPr>
                <a:r>
                  <a:rPr lang="pt-BR" sz="2000" dirty="0">
                    <a:latin typeface="Arial" panose="020B0604020202020204" pitchFamily="34" charset="0"/>
                    <a:ea typeface="Times New Roman" panose="02020603050405020304" pitchFamily="18" charset="0"/>
                  </a:rPr>
                  <a:t>Tính độ cao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dirty="0">
                    <a:latin typeface="Arial" panose="020B0604020202020204" pitchFamily="34" charset="0"/>
                    <a:ea typeface="Times New Roman" panose="02020603050405020304" pitchFamily="18" charset="0"/>
                  </a:rPr>
                  <a:t> trong Hình 12 khi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pt-BR" sz="2000" i="1">
                        <a:latin typeface="Cambria Math" panose="02040503050406030204" pitchFamily="18" charset="0"/>
                        <a:ea typeface="Times New Roman" panose="02020603050405020304" pitchFamily="18" charset="0"/>
                        <a:cs typeface="Arial" panose="020B0604020202020204" pitchFamily="34" charset="0"/>
                      </a:rPr>
                      <m:t>=20 </m:t>
                    </m:r>
                    <m:r>
                      <a:rPr lang="en-US" sz="2000" i="1">
                        <a:latin typeface="Cambria Math" panose="02040503050406030204" pitchFamily="18" charset="0"/>
                        <a:ea typeface="Times New Roman" panose="02020603050405020304" pitchFamily="18" charset="0"/>
                        <a:cs typeface="Arial" panose="020B0604020202020204" pitchFamily="34" charset="0"/>
                      </a:rPr>
                      <m:t>𝑚</m:t>
                    </m:r>
                  </m:oMath>
                </a14:m>
                <a:r>
                  <a:rPr lang="pt-BR" sz="2000" dirty="0">
                    <a:latin typeface="Arial" panose="020B0604020202020204" pitchFamily="34" charset="0"/>
                    <a:ea typeface="Times New Roman" panose="02020603050405020304" pitchFamily="18" charset="0"/>
                  </a:rPr>
                  <a:t> (làm tròn kết quả đến hàng phần mười của mét)</a:t>
                </a:r>
                <a:endParaRPr lang="vi-VN" sz="2000" kern="1200" dirty="0">
                  <a:solidFill>
                    <a:prstClr val="black"/>
                  </a:solidFill>
                  <a:latin typeface="Arial" panose="020B0604020202020204" pitchFamily="34" charset="0"/>
                  <a:ea typeface="+mn-ea"/>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550346" y="1336649"/>
                <a:ext cx="3118726" cy="2459071"/>
              </a:xfrm>
              <a:prstGeom prst="rect">
                <a:avLst/>
              </a:prstGeom>
              <a:blipFill>
                <a:blip r:embed="rId3"/>
                <a:stretch>
                  <a:fillRect l="-1953" r="-2148" b="-3465"/>
                </a:stretch>
              </a:blipFill>
            </p:spPr>
            <p:txBody>
              <a:bodyPr/>
              <a:lstStyle/>
              <a:p>
                <a:r>
                  <a:rPr lang="en-US">
                    <a:noFill/>
                  </a:rPr>
                  <a:t> </a:t>
                </a:r>
              </a:p>
            </p:txBody>
          </p:sp>
        </mc:Fallback>
      </mc:AlternateContent>
      <p:pic>
        <p:nvPicPr>
          <p:cNvPr id="22" name="Picture 21"/>
          <p:cNvPicPr>
            <a:picLocks noChangeAspect="1"/>
          </p:cNvPicPr>
          <p:nvPr/>
        </p:nvPicPr>
        <p:blipFill>
          <a:blip r:embed="rId4"/>
          <a:stretch>
            <a:fillRect/>
          </a:stretch>
        </p:blipFill>
        <p:spPr>
          <a:xfrm>
            <a:off x="8010144" y="4313301"/>
            <a:ext cx="1055892" cy="783920"/>
          </a:xfrm>
          <a:prstGeom prst="rect">
            <a:avLst/>
          </a:prstGeom>
        </p:spPr>
      </p:pic>
      <p:pic>
        <p:nvPicPr>
          <p:cNvPr id="23" name="Picture 22"/>
          <p:cNvPicPr>
            <a:picLocks noChangeAspect="1"/>
          </p:cNvPicPr>
          <p:nvPr/>
        </p:nvPicPr>
        <p:blipFill>
          <a:blip r:embed="rId5"/>
          <a:stretch>
            <a:fillRect/>
          </a:stretch>
        </p:blipFill>
        <p:spPr>
          <a:xfrm rot="189340">
            <a:off x="8147877" y="23967"/>
            <a:ext cx="894808" cy="87301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4394813" y="2566184"/>
                <a:ext cx="4296759" cy="1833964"/>
              </a:xfrm>
              <a:prstGeom prst="rect">
                <a:avLst/>
              </a:prstGeom>
            </p:spPr>
            <p:txBody>
              <a:bodyPr wrap="square">
                <a:spAutoFit/>
              </a:bodyPr>
              <a:lstStyle/>
              <a:p>
                <a:pPr>
                  <a:lnSpc>
                    <a:spcPct val="150000"/>
                  </a:lnSpc>
                  <a:spcAft>
                    <a:spcPts val="800"/>
                  </a:spcAft>
                </a:pPr>
                <a:r>
                  <a:rPr lang="en-US" sz="2000" dirty="0">
                    <a:latin typeface="Arial" panose="020B0604020202020204" pitchFamily="34" charset="0"/>
                    <a:ea typeface="Calibri" panose="020F0502020204030204" pitchFamily="34" charset="0"/>
                    <a:cs typeface="Times New Roman" panose="02020603050405020304" pitchFamily="18" charset="0"/>
                  </a:rPr>
                  <a:t>sin 15</a:t>
                </a:r>
                <a14:m>
                  <m:oMath xmlns:m="http://schemas.openxmlformats.org/officeDocument/2006/math">
                    <m:r>
                      <a:rPr lang="en-US" sz="2000">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m:rPr>
                            <m:sty m:val="p"/>
                          </m:rPr>
                          <a:rPr lang="en-US" sz="2000">
                            <a:latin typeface="Cambria Math" panose="02040503050406030204" pitchFamily="18" charset="0"/>
                            <a:ea typeface="Calibri" panose="020F0502020204030204" pitchFamily="34" charset="0"/>
                            <a:cs typeface="Arial" panose="020B0604020202020204" pitchFamily="34" charset="0"/>
                          </a:rPr>
                          <m:t>AC</m:t>
                        </m:r>
                      </m:num>
                      <m:den>
                        <m:r>
                          <m:rPr>
                            <m:sty m:val="p"/>
                          </m:rPr>
                          <a:rPr lang="en-US" sz="2000">
                            <a:latin typeface="Cambria Math" panose="02040503050406030204" pitchFamily="18" charset="0"/>
                            <a:ea typeface="Calibri" panose="020F0502020204030204" pitchFamily="34" charset="0"/>
                            <a:cs typeface="Arial" panose="020B0604020202020204" pitchFamily="34" charset="0"/>
                          </a:rPr>
                          <m:t>BC</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𝐴𝐶</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 = </m:t>
                    </m:r>
                    <m:r>
                      <a:rPr lang="en-US" sz="2000" i="1" dirty="0" err="1">
                        <a:latin typeface="Cambria Math" panose="02040503050406030204" pitchFamily="18" charset="0"/>
                        <a:ea typeface="Times New Roman" panose="02020603050405020304" pitchFamily="18" charset="0"/>
                        <a:cs typeface="Times New Roman" panose="02020603050405020304" pitchFamily="18" charset="0"/>
                      </a:rPr>
                      <m:t>𝐵𝐶</m:t>
                    </m:r>
                    <m:r>
                      <a:rPr lang="en-US" sz="2000" i="1" dirty="0" err="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2000" i="1" dirty="0">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i="0" dirty="0" err="1">
                            <a:latin typeface="Cambria Math" panose="02040503050406030204" pitchFamily="18" charset="0"/>
                            <a:ea typeface="Times New Roman" panose="02020603050405020304" pitchFamily="18" charset="0"/>
                            <a:cs typeface="Times New Roman" panose="02020603050405020304" pitchFamily="18" charset="0"/>
                          </a:rPr>
                          <m:t>sin</m:t>
                        </m:r>
                      </m:fName>
                      <m:e>
                        <m:r>
                          <a:rPr lang="en-US" sz="2000" i="1" dirty="0">
                            <a:latin typeface="Cambria Math" panose="02040503050406030204" pitchFamily="18" charset="0"/>
                            <a:ea typeface="Times New Roman" panose="02020603050405020304" pitchFamily="18" charset="0"/>
                            <a:cs typeface="Times New Roman" panose="02020603050405020304" pitchFamily="18" charset="0"/>
                          </a:rPr>
                          <m:t>15</m:t>
                        </m:r>
                      </m:e>
                    </m:func>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 = 20.</m:t>
                    </m:r>
                    <m:func>
                      <m:funcPr>
                        <m:ctrlP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i="0" dirty="0" smtClean="0">
                            <a:latin typeface="Cambria Math" panose="02040503050406030204" pitchFamily="18" charset="0"/>
                            <a:ea typeface="Times New Roman" panose="02020603050405020304" pitchFamily="18" charset="0"/>
                            <a:cs typeface="Times New Roman" panose="02020603050405020304" pitchFamily="18" charset="0"/>
                          </a:rPr>
                          <m:t>sin</m:t>
                        </m:r>
                      </m:fName>
                      <m:e>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15</m:t>
                        </m:r>
                      </m:e>
                    </m:func>
                    <m:r>
                      <a:rPr lang="en-US" sz="200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Cambria Math" panose="02040503050406030204" pitchFamily="18" charset="0"/>
                    <a:ea typeface="Times New Roman" panose="02020603050405020304" pitchFamily="18" charset="0"/>
                    <a:cs typeface="Arial" panose="020B0604020202020204" pitchFamily="34" charset="0"/>
                  </a:rPr>
                  <a:t> </a:t>
                </a:r>
              </a:p>
              <a:p>
                <a:pPr>
                  <a:lnSpc>
                    <a:spcPct val="150000"/>
                  </a:lnSpc>
                  <a:spcAft>
                    <a:spcPts val="800"/>
                  </a:spcAft>
                </a:pP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a:latin typeface="Cambria Math" panose="02040503050406030204" pitchFamily="18" charset="0"/>
                        <a:ea typeface="Times New Roman" panose="02020603050405020304" pitchFamily="18" charset="0"/>
                        <a:cs typeface="Arial" panose="020B0604020202020204" pitchFamily="34" charset="0"/>
                      </a:rPr>
                      <m:t>=5,2 </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m</m:t>
                        </m:r>
                      </m:e>
                    </m:d>
                    <m:r>
                      <a:rPr lang="en-US" sz="200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t>
                </a:r>
              </a:p>
            </p:txBody>
          </p:sp>
        </mc:Choice>
        <mc:Fallback>
          <p:sp>
            <p:nvSpPr>
              <p:cNvPr id="4" name="Rectangle 3"/>
              <p:cNvSpPr>
                <a:spLocks noRot="1" noChangeAspect="1" noMove="1" noResize="1" noEditPoints="1" noAdjustHandles="1" noChangeArrowheads="1" noChangeShapeType="1" noTextEdit="1"/>
              </p:cNvSpPr>
              <p:nvPr/>
            </p:nvSpPr>
            <p:spPr>
              <a:xfrm>
                <a:off x="4394813" y="2566184"/>
                <a:ext cx="4296759" cy="1833964"/>
              </a:xfrm>
              <a:prstGeom prst="rect">
                <a:avLst/>
              </a:prstGeom>
              <a:blipFill>
                <a:blip r:embed="rId6"/>
                <a:stretch>
                  <a:fillRect l="-1560"/>
                </a:stretch>
              </a:blipFill>
            </p:spPr>
            <p:txBody>
              <a:bodyPr/>
              <a:lstStyle/>
              <a:p>
                <a:r>
                  <a:rPr lang="en-US">
                    <a:noFill/>
                  </a:rPr>
                  <a:t> </a:t>
                </a:r>
              </a:p>
            </p:txBody>
          </p:sp>
        </mc:Fallback>
      </mc:AlternateContent>
      <p:cxnSp>
        <p:nvCxnSpPr>
          <p:cNvPr id="7" name="Straight Connector 6"/>
          <p:cNvCxnSpPr/>
          <p:nvPr/>
        </p:nvCxnSpPr>
        <p:spPr>
          <a:xfrm>
            <a:off x="4142629" y="1313335"/>
            <a:ext cx="1" cy="38301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209608" y="38656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a:extLst>
              <a:ext uri="{FF2B5EF4-FFF2-40B4-BE49-F238E27FC236}">
                <a16:creationId xmlns:a16="http://schemas.microsoft.com/office/drawing/2014/main" id="{D856C795-42B9-CC30-F7D4-B0B58199F5E6}"/>
              </a:ext>
            </a:extLst>
          </p:cNvPr>
          <p:cNvPicPr>
            <a:picLocks noChangeAspect="1"/>
          </p:cNvPicPr>
          <p:nvPr/>
        </p:nvPicPr>
        <p:blipFill>
          <a:blip r:embed="rId7"/>
          <a:srcRect/>
          <a:stretch/>
        </p:blipFill>
        <p:spPr>
          <a:xfrm>
            <a:off x="5837935" y="730814"/>
            <a:ext cx="2973254" cy="2390316"/>
          </a:xfrm>
          <a:prstGeom prst="rect">
            <a:avLst/>
          </a:prstGeom>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4" grpId="0"/>
      <p:bldP spid="39" grpId="0"/>
    </p:bldLst>
  </p:timing>
</p:sld>
</file>

<file path=ppt/theme/theme1.xml><?xml version="1.0" encoding="utf-8"?>
<a:theme xmlns:a="http://schemas.openxmlformats.org/drawingml/2006/main" name="All About Asymptotes by Slidesgo">
  <a:themeElements>
    <a:clrScheme name="Simple Light">
      <a:dk1>
        <a:srgbClr val="363636"/>
      </a:dk1>
      <a:lt1>
        <a:srgbClr val="189AE2"/>
      </a:lt1>
      <a:dk2>
        <a:srgbClr val="C7EBF0"/>
      </a:dk2>
      <a:lt2>
        <a:srgbClr val="FFFFFF"/>
      </a:lt2>
      <a:accent1>
        <a:srgbClr val="FFFFFF"/>
      </a:accent1>
      <a:accent2>
        <a:srgbClr val="FFFFFF"/>
      </a:accent2>
      <a:accent3>
        <a:srgbClr val="FFFFFF"/>
      </a:accent3>
      <a:accent4>
        <a:srgbClr val="FFFFFF"/>
      </a:accent4>
      <a:accent5>
        <a:srgbClr val="FFFFFF"/>
      </a:accent5>
      <a:accent6>
        <a:srgbClr val="FFFFFF"/>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Academia Aesthetic Style Newsletter by Slidesgo">
  <a:themeElements>
    <a:clrScheme name="Simple Light">
      <a:dk1>
        <a:srgbClr val="786446"/>
      </a:dk1>
      <a:lt1>
        <a:srgbClr val="FCFCFC"/>
      </a:lt1>
      <a:dk2>
        <a:srgbClr val="483C2A"/>
      </a:dk2>
      <a:lt2>
        <a:srgbClr val="A68C63"/>
      </a:lt2>
      <a:accent1>
        <a:srgbClr val="C2AF86"/>
      </a:accent1>
      <a:accent2>
        <a:srgbClr val="FBF3DC"/>
      </a:accent2>
      <a:accent3>
        <a:srgbClr val="CF9B90"/>
      </a:accent3>
      <a:accent4>
        <a:srgbClr val="FFFFFF"/>
      </a:accent4>
      <a:accent5>
        <a:srgbClr val="FFFFFF"/>
      </a:accent5>
      <a:accent6>
        <a:srgbClr val="FFFFFF"/>
      </a:accent6>
      <a:hlink>
        <a:srgbClr val="7864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1528</TotalTime>
  <Words>3525</Words>
  <PresentationFormat>On-screen Show (16:9)</PresentationFormat>
  <Paragraphs>286</Paragraphs>
  <Slides>55</Slides>
  <Notes>40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55</vt:i4>
      </vt:variant>
    </vt:vector>
  </HeadingPairs>
  <TitlesOfParts>
    <vt:vector size="67" baseType="lpstr">
      <vt:lpstr>Bebas Neue</vt:lpstr>
      <vt:lpstr>Bad Script</vt:lpstr>
      <vt:lpstr>Cambria Math</vt:lpstr>
      <vt:lpstr>Mukta</vt:lpstr>
      <vt:lpstr>Symbol</vt:lpstr>
      <vt:lpstr>Times New Roman</vt:lpstr>
      <vt:lpstr>Fira Sans Condensed</vt:lpstr>
      <vt:lpstr>Arial</vt:lpstr>
      <vt:lpstr>Calibri</vt:lpstr>
      <vt:lpstr>IM Fell English SC</vt:lpstr>
      <vt:lpstr>All About Asymptotes by Slidesgo</vt:lpstr>
      <vt:lpstr>Light Academia Aesthetic Style Newsletter by Slidesgo</vt:lpstr>
      <vt:lpstr>PowerPoint Presentation</vt:lpstr>
      <vt:lpstr>KHỞI ĐỘNG</vt:lpstr>
      <vt:lpstr>PowerPoint Presentation</vt:lpstr>
      <vt:lpstr>I</vt:lpstr>
      <vt:lpstr>I</vt:lpstr>
      <vt:lpstr>PowerPoint Presentation</vt:lpstr>
      <vt:lpstr>PowerPoint Presentation</vt:lpstr>
      <vt:lpstr>Ví dụ 1: Tìm x,y trong Hình 14 (làm tròn kết quả đến hàng phần trăm của centimét)</vt:lpstr>
      <vt:lpstr>PowerPoint Presentation</vt:lpstr>
      <vt:lpstr>Ví dụ 2:</vt:lpstr>
      <vt:lpstr>Ví dụ 3:</vt:lpstr>
      <vt:lpstr>PowerPoint Presentation</vt:lpstr>
      <vt:lpstr>TÍNH CẠNH GÓC VUÔNG THEO  CẠNH GÓC VUÔNG CÒN LẠI VÀ  TỈ SỐ LƯỢNG GIÁC CỦA GÓC NHỌN</vt:lpstr>
      <vt:lpstr>PowerPoint Presentation</vt:lpstr>
      <vt:lpstr>PowerPoint Presentation</vt:lpstr>
      <vt:lpstr>Ví dụ 4:</vt:lpstr>
      <vt:lpstr>PowerPoint Presentation</vt:lpstr>
      <vt:lpstr>ÁP DỤNG TỈ SỐ LƯỢNG GIÁC CỦA GÓC NHỌN ĐỂ GIẢI TAM GIÁC VUÔNG</vt:lpstr>
      <vt:lpstr>PowerPoint Presentation</vt:lpstr>
      <vt:lpstr>Ví dụ 5:</vt:lpstr>
      <vt:lpstr>PowerPoint Presentation</vt:lpstr>
      <vt:lpstr>Ví dụ 6: Tìm số đo góc nhọn C và độ dài hai cạnh góc vuông AB, AC của tam giác vuông ABC, biết cạnh huyền BC=5 cm và B ̂=35^o</vt:lpstr>
      <vt:lpstr>Ví dụ 7: Tìm số đo góc nhọn C và độ dài cạnh góc vuông AC, cạnh huyền BC của tam giác vuông ABC, biết cạnh góc vuông AB=6 cm và B ̂=50^o</vt:lpstr>
      <vt:lpstr>PowerPoint Presentation</vt:lpstr>
      <vt:lpstr>Ví dụ 8: Trong Hình 22, tính độ dài của mỗi đoạn thẳng sau: a) HB và HC   b) AB và AC</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2024-07-04T09:03:52Z</dcterms:modified>
</cp:coreProperties>
</file>