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7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912" y="4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../media/media2.WAV"/><Relationship Id="rId21" Type="http://schemas.openxmlformats.org/officeDocument/2006/relationships/image" Target="../media/image32.png"/><Relationship Id="rId7" Type="http://schemas.openxmlformats.org/officeDocument/2006/relationships/slide" Target="slide2.xml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microsoft.com/office/2007/relationships/media" Target="../media/media2.WAV"/><Relationship Id="rId16" Type="http://schemas.openxmlformats.org/officeDocument/2006/relationships/image" Target="../media/image27.gif"/><Relationship Id="rId20" Type="http://schemas.openxmlformats.org/officeDocument/2006/relationships/image" Target="../media/image31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2.gif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8.wav"/><Relationship Id="rId11" Type="http://schemas.openxmlformats.org/officeDocument/2006/relationships/image" Target="../media/image37.gif"/><Relationship Id="rId5" Type="http://schemas.openxmlformats.org/officeDocument/2006/relationships/audio" Target="../media/audio7.wav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8.wav"/><Relationship Id="rId11" Type="http://schemas.openxmlformats.org/officeDocument/2006/relationships/image" Target="../media/image37.gif"/><Relationship Id="rId5" Type="http://schemas.openxmlformats.org/officeDocument/2006/relationships/audio" Target="../media/audio7.wav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8.wav"/><Relationship Id="rId11" Type="http://schemas.openxmlformats.org/officeDocument/2006/relationships/slide" Target="slide24.xml"/><Relationship Id="rId5" Type="http://schemas.openxmlformats.org/officeDocument/2006/relationships/audio" Target="../media/audio7.wav"/><Relationship Id="rId10" Type="http://schemas.openxmlformats.org/officeDocument/2006/relationships/image" Target="../media/image37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11" Type="http://schemas.openxmlformats.org/officeDocument/2006/relationships/image" Target="../media/image37.gif"/><Relationship Id="rId5" Type="http://schemas.openxmlformats.org/officeDocument/2006/relationships/audio" Target="../media/audio7.wav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8.wav"/><Relationship Id="rId11" Type="http://schemas.openxmlformats.org/officeDocument/2006/relationships/image" Target="../media/image37.gif"/><Relationship Id="rId5" Type="http://schemas.openxmlformats.org/officeDocument/2006/relationships/audio" Target="../media/audio7.wav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8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7.wav"/><Relationship Id="rId11" Type="http://schemas.openxmlformats.org/officeDocument/2006/relationships/image" Target="../media/image37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8.wav"/><Relationship Id="rId11" Type="http://schemas.openxmlformats.org/officeDocument/2006/relationships/image" Target="../media/image37.gif"/><Relationship Id="rId5" Type="http://schemas.openxmlformats.org/officeDocument/2006/relationships/audio" Target="../media/audio7.wav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8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7.wav"/><Relationship Id="rId11" Type="http://schemas.openxmlformats.org/officeDocument/2006/relationships/image" Target="../media/image37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6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5.wav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9.wav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8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31.gif"/><Relationship Id="rId4" Type="http://schemas.openxmlformats.org/officeDocument/2006/relationships/image" Target="../media/image32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19056" cy="46215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74951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1915886" y="385694"/>
            <a:ext cx="85922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326737" cy="4538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326737" cy="4538999"/>
              </a:xfrm>
              <a:prstGeom prst="rect">
                <a:avLst/>
              </a:prstGeom>
              <a:blipFill>
                <a:blip r:embed="rId3"/>
                <a:stretch>
                  <a:fillRect l="-1634" t="-1879" r="-719" b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8369" y="404307"/>
            <a:ext cx="5981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-29980" y="23941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924848"/>
            <a:ext cx="11310258" cy="21005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vi-VN" sz="2900" dirty="0" smtClean="0">
                <a:solidFill>
                  <a:srgbClr val="002060"/>
                </a:solidFill>
                <a:latin typeface="+mj-lt"/>
              </a:rPr>
              <a:t>Tính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536844" y="3551691"/>
            <a:ext cx="8720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34"/>
          <a:stretch/>
        </p:blipFill>
        <p:spPr>
          <a:xfrm>
            <a:off x="9256947" y="2953930"/>
            <a:ext cx="2570382" cy="371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0" y="1130041"/>
            <a:ext cx="60960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</a:t>
            </a:r>
            <a:r>
              <a:rPr lang="vi-VN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25°C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67237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961090" y="1173585"/>
            <a:ext cx="5791198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1346821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38931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1412415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869826" y="10944"/>
            <a:ext cx="105077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1874236" y="666836"/>
                <a:ext cx="9653200" cy="3081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C 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36" y="666836"/>
                <a:ext cx="9653200" cy="3081036"/>
              </a:xfrm>
              <a:prstGeom prst="rect">
                <a:avLst/>
              </a:prstGeom>
              <a:blipFill>
                <a:blip r:embed="rId2"/>
                <a:stretch>
                  <a:fillRect l="-1263" t="-1976" r="-1263" b="-3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761916"/>
            <a:ext cx="110224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7918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353916" y="470491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28069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2847761" y="616492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34032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34032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3600727" y="585201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727" y="585201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388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644577" y="714988"/>
            <a:ext cx="11106552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500831" y="295739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0891693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r:id="rId6" imgW="1688367" imgH="444307" progId="Equation.DSMT4">
                  <p:embed/>
                </p:oleObj>
              </mc:Choice>
              <mc:Fallback>
                <p:oleObj r:id="rId6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2529"/>
            <a:ext cx="633699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3600" b="0" i="1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600" b="0" i="1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23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4400" b="0" i="1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4400" b="0" i="1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3723</TotalTime>
  <Words>1534</Words>
  <Application>Microsoft Office PowerPoint</Application>
  <PresentationFormat>Widescreen</PresentationFormat>
  <Paragraphs>417</Paragraphs>
  <Slides>27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56" baseType="lpstr">
      <vt:lpstr>宋体</vt:lpstr>
      <vt:lpstr>宋体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等线</vt:lpstr>
      <vt:lpstr>等线 Light</vt:lpstr>
      <vt:lpstr>Impact</vt:lpstr>
      <vt:lpstr>katex_main</vt:lpstr>
      <vt:lpstr>MJXc-TeX-main-R</vt:lpstr>
      <vt:lpstr>Open Sans</vt:lpstr>
      <vt:lpstr>OpenSans</vt:lpstr>
      <vt:lpstr>Roboto</vt:lpstr>
      <vt:lpstr>Symbol</vt:lpstr>
      <vt:lpstr>Times New Roman</vt:lpstr>
      <vt:lpstr>Times New Roman Regular</vt:lpstr>
      <vt:lpstr>Wingdings</vt:lpstr>
      <vt:lpstr>Wingdings 3</vt:lpstr>
      <vt:lpstr>Yeseva One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</cp:lastModifiedBy>
  <cp:revision>150</cp:revision>
  <dcterms:created xsi:type="dcterms:W3CDTF">2018-12-13T14:11:00Z</dcterms:created>
  <dcterms:modified xsi:type="dcterms:W3CDTF">2024-10-04T06:34:27Z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