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Lst>
  <p:notesMasterIdLst>
    <p:notesMasterId r:id="rId63"/>
  </p:notesMasterIdLst>
  <p:sldIdLst>
    <p:sldId id="258" r:id="rId2"/>
    <p:sldId id="259" r:id="rId3"/>
    <p:sldId id="260" r:id="rId4"/>
    <p:sldId id="256" r:id="rId5"/>
    <p:sldId id="616" r:id="rId6"/>
    <p:sldId id="619" r:id="rId7"/>
    <p:sldId id="618" r:id="rId8"/>
    <p:sldId id="623" r:id="rId9"/>
    <p:sldId id="620" r:id="rId10"/>
    <p:sldId id="622" r:id="rId11"/>
    <p:sldId id="621" r:id="rId12"/>
    <p:sldId id="306" r:id="rId13"/>
    <p:sldId id="615" r:id="rId14"/>
    <p:sldId id="624" r:id="rId15"/>
    <p:sldId id="625" r:id="rId16"/>
    <p:sldId id="309" r:id="rId17"/>
    <p:sldId id="626" r:id="rId18"/>
    <p:sldId id="310" r:id="rId19"/>
    <p:sldId id="627" r:id="rId20"/>
    <p:sldId id="628" r:id="rId21"/>
    <p:sldId id="630" r:id="rId22"/>
    <p:sldId id="629" r:id="rId23"/>
    <p:sldId id="631" r:id="rId24"/>
    <p:sldId id="632" r:id="rId25"/>
    <p:sldId id="634" r:id="rId26"/>
    <p:sldId id="635" r:id="rId27"/>
    <p:sldId id="633" r:id="rId28"/>
    <p:sldId id="312" r:id="rId29"/>
    <p:sldId id="636" r:id="rId30"/>
    <p:sldId id="314" r:id="rId31"/>
    <p:sldId id="646" r:id="rId32"/>
    <p:sldId id="262" r:id="rId33"/>
    <p:sldId id="315" r:id="rId34"/>
    <p:sldId id="637" r:id="rId35"/>
    <p:sldId id="638" r:id="rId36"/>
    <p:sldId id="639" r:id="rId37"/>
    <p:sldId id="640" r:id="rId38"/>
    <p:sldId id="645" r:id="rId39"/>
    <p:sldId id="647" r:id="rId40"/>
    <p:sldId id="641" r:id="rId41"/>
    <p:sldId id="642" r:id="rId42"/>
    <p:sldId id="648" r:id="rId43"/>
    <p:sldId id="643" r:id="rId44"/>
    <p:sldId id="319" r:id="rId45"/>
    <p:sldId id="650" r:id="rId46"/>
    <p:sldId id="333" r:id="rId47"/>
    <p:sldId id="649" r:id="rId48"/>
    <p:sldId id="320" r:id="rId49"/>
    <p:sldId id="651" r:id="rId50"/>
    <p:sldId id="652" r:id="rId51"/>
    <p:sldId id="654" r:id="rId52"/>
    <p:sldId id="655" r:id="rId53"/>
    <p:sldId id="657" r:id="rId54"/>
    <p:sldId id="656" r:id="rId55"/>
    <p:sldId id="332" r:id="rId56"/>
    <p:sldId id="658" r:id="rId57"/>
    <p:sldId id="659" r:id="rId58"/>
    <p:sldId id="660" r:id="rId59"/>
    <p:sldId id="661" r:id="rId60"/>
    <p:sldId id="263" r:id="rId61"/>
    <p:sldId id="285" r:id="rId62"/>
  </p:sldIdLst>
  <p:sldSz cx="9144000" cy="5143500" type="screen16x9"/>
  <p:notesSz cx="6858000" cy="9144000"/>
  <p:embeddedFontLst>
    <p:embeddedFont>
      <p:font typeface="#9Slide03 Arima Madurai Black" panose="00000A00000000000000"/>
      <p:bold r:id="rId64"/>
    </p:embeddedFont>
    <p:embeddedFont>
      <p:font typeface="#9Slide07 Cadena" panose="02000503000000020004"/>
      <p:bold r:id="rId65"/>
    </p:embeddedFont>
    <p:embeddedFont>
      <p:font typeface="#9Slide07 IcielBaliho Script"/>
      <p:regular r:id="rId66"/>
    </p:embeddedFont>
    <p:embeddedFont>
      <p:font typeface="#9Slide07 IcielCadena" panose="02000503000000020004"/>
      <p:bold r:id="rId67"/>
    </p:embeddedFont>
    <p:embeddedFont>
      <p:font typeface="Calibri" panose="020F0502020204030204" pitchFamily="34" charset="0"/>
      <p:regular r:id="rId68"/>
      <p:bold r:id="rId69"/>
      <p:italic r:id="rId70"/>
      <p:boldItalic r:id="rId71"/>
    </p:embeddedFont>
    <p:embeddedFont>
      <p:font typeface="Cambria Math" panose="02040503050406030204" pitchFamily="18" charset="0"/>
      <p:regular r:id="rId72"/>
    </p:embeddedFont>
    <p:embeddedFont>
      <p:font typeface="Chewy"/>
      <p:regular r:id="rId73"/>
    </p:embeddedFont>
    <p:embeddedFont>
      <p:font typeface="Maven Pro"/>
      <p:regular r:id="rId74"/>
      <p:bold r:id="rId75"/>
    </p:embeddedFont>
    <p:embeddedFont>
      <p:font typeface="Montserrat" panose="00000500000000000000" pitchFamily="2" charset="-93"/>
      <p:regular r:id="rId76"/>
      <p:bold r:id="rId77"/>
      <p:italic r:id="rId78"/>
      <p:boldItalic r:id="rId79"/>
    </p:embeddedFont>
    <p:embeddedFont>
      <p:font typeface="Nunito" pitchFamily="2" charset="-93"/>
      <p:regular r:id="rId80"/>
      <p:bold r:id="rId81"/>
      <p:italic r:id="rId82"/>
      <p:boldItalic r:id="rId83"/>
    </p:embeddedFont>
    <p:embeddedFont>
      <p:font typeface="Nunito SemiBold" pitchFamily="2" charset="-93"/>
      <p:regular r:id="rId84"/>
      <p:bold r:id="rId85"/>
      <p:italic r:id="rId86"/>
      <p:boldItalic r:id="rId87"/>
    </p:embeddedFont>
    <p:embeddedFont>
      <p:font typeface="Segoe UI" panose="020B0502040204020203" pitchFamily="34" charset="0"/>
      <p:regular r:id="rId88"/>
      <p:bold r:id="rId89"/>
      <p:italic r:id="rId90"/>
      <p:boldItalic r:id="rId9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Oanh Phạm" initials="OP" lastIdx="2" clrIdx="0">
    <p:extLst>
      <p:ext uri="{19B8F6BF-5375-455C-9EA6-DF929625EA0E}">
        <p15:presenceInfo xmlns:p15="http://schemas.microsoft.com/office/powerpoint/2012/main" userId="8dffb33b5e4e2150"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F4E0"/>
    <a:srgbClr val="FF8001"/>
    <a:srgbClr val="FFFFFF"/>
    <a:srgbClr val="841F00"/>
    <a:srgbClr val="1F684C"/>
    <a:srgbClr val="D55800"/>
    <a:srgbClr val="1A569C"/>
    <a:srgbClr val="32AAD9"/>
    <a:srgbClr val="FF687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32544DC-1435-4A06-9F22-176CC5F6CC9E}" v="139" dt="2023-08-06T08:11:05.217"/>
  </p1510:revLst>
</p1510:revInfo>
</file>

<file path=ppt/tableStyles.xml><?xml version="1.0" encoding="utf-8"?>
<a:tblStyleLst xmlns:a="http://schemas.openxmlformats.org/drawingml/2006/main" def="{0E84A1B5-2736-40EF-8B58-A9308E1A90E1}">
  <a:tblStyle styleId="{0E84A1B5-2736-40EF-8B58-A9308E1A90E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35758FB7-9AC5-4552-8A53-C91805E547FA}" styleName="Kiểu Có chủ đề 1 - Màu chủ đề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69C7853C-536D-4A76-A0AE-DD22124D55A5}" styleName="Kiểu Có chủ đề 1 - Màu chủ đề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775DCB02-9BB8-47FD-8907-85C794F793BA}" styleName="Kiểu Có chủ đề 1 - Màu chủ đề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5033" autoAdjust="0"/>
  </p:normalViewPr>
  <p:slideViewPr>
    <p:cSldViewPr snapToGrid="0">
      <p:cViewPr>
        <p:scale>
          <a:sx n="69" d="100"/>
          <a:sy n="69" d="100"/>
        </p:scale>
        <p:origin x="1152" y="1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notesMaster" Target="notesMasters/notesMaster1.xml"/><Relationship Id="rId68" Type="http://schemas.openxmlformats.org/officeDocument/2006/relationships/font" Target="fonts/font5.fntdata"/><Relationship Id="rId84" Type="http://schemas.openxmlformats.org/officeDocument/2006/relationships/font" Target="fonts/font21.fntdata"/><Relationship Id="rId89" Type="http://schemas.openxmlformats.org/officeDocument/2006/relationships/font" Target="fonts/font26.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font" Target="fonts/font11.fntdata"/><Relationship Id="rId79" Type="http://schemas.openxmlformats.org/officeDocument/2006/relationships/font" Target="fonts/font16.fntdata"/><Relationship Id="rId5" Type="http://schemas.openxmlformats.org/officeDocument/2006/relationships/slide" Target="slides/slide4.xml"/><Relationship Id="rId90" Type="http://schemas.openxmlformats.org/officeDocument/2006/relationships/font" Target="fonts/font27.fntdata"/><Relationship Id="rId95" Type="http://schemas.openxmlformats.org/officeDocument/2006/relationships/theme" Target="theme/theme1.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font" Target="fonts/font1.fntdata"/><Relationship Id="rId69" Type="http://schemas.openxmlformats.org/officeDocument/2006/relationships/font" Target="fonts/font6.fntdata"/><Relationship Id="rId80" Type="http://schemas.openxmlformats.org/officeDocument/2006/relationships/font" Target="fonts/font17.fntdata"/><Relationship Id="rId85" Type="http://schemas.openxmlformats.org/officeDocument/2006/relationships/font" Target="fonts/font22.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font" Target="fonts/font4.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font" Target="fonts/font7.fntdata"/><Relationship Id="rId75" Type="http://schemas.openxmlformats.org/officeDocument/2006/relationships/font" Target="fonts/font12.fntdata"/><Relationship Id="rId83" Type="http://schemas.openxmlformats.org/officeDocument/2006/relationships/font" Target="fonts/font20.fntdata"/><Relationship Id="rId88" Type="http://schemas.openxmlformats.org/officeDocument/2006/relationships/font" Target="fonts/font25.fntdata"/><Relationship Id="rId91" Type="http://schemas.openxmlformats.org/officeDocument/2006/relationships/font" Target="fonts/font28.fntdata"/><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font" Target="fonts/font2.fntdata"/><Relationship Id="rId73" Type="http://schemas.openxmlformats.org/officeDocument/2006/relationships/font" Target="fonts/font10.fntdata"/><Relationship Id="rId78" Type="http://schemas.openxmlformats.org/officeDocument/2006/relationships/font" Target="fonts/font15.fntdata"/><Relationship Id="rId81" Type="http://schemas.openxmlformats.org/officeDocument/2006/relationships/font" Target="fonts/font18.fntdata"/><Relationship Id="rId86" Type="http://schemas.openxmlformats.org/officeDocument/2006/relationships/font" Target="fonts/font23.fntdata"/><Relationship Id="rId9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13.fntdata"/><Relationship Id="rId97" Type="http://schemas.microsoft.com/office/2016/11/relationships/changesInfo" Target="changesInfos/changesInfo1.xml"/><Relationship Id="rId7" Type="http://schemas.openxmlformats.org/officeDocument/2006/relationships/slide" Target="slides/slide6.xml"/><Relationship Id="rId71" Type="http://schemas.openxmlformats.org/officeDocument/2006/relationships/font" Target="fonts/font8.fntdata"/><Relationship Id="rId92" Type="http://schemas.openxmlformats.org/officeDocument/2006/relationships/commentAuthors" Target="commentAuthor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3.fntdata"/><Relationship Id="rId87" Type="http://schemas.openxmlformats.org/officeDocument/2006/relationships/font" Target="fonts/font24.fntdata"/><Relationship Id="rId61" Type="http://schemas.openxmlformats.org/officeDocument/2006/relationships/slide" Target="slides/slide60.xml"/><Relationship Id="rId82" Type="http://schemas.openxmlformats.org/officeDocument/2006/relationships/font" Target="fonts/font19.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font" Target="fonts/font14.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9.fntdata"/><Relationship Id="rId93" Type="http://schemas.openxmlformats.org/officeDocument/2006/relationships/presProps" Target="presProps.xml"/><Relationship Id="rId98"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oihaohao@gmail.com" userId="1914d1af8b14d297" providerId="LiveId" clId="{F12A9914-5B32-4331-895F-0F599FDC7593}"/>
    <pc:docChg chg="undo redo custSel addSld delSld modSld">
      <pc:chgData name="toihaohao@gmail.com" userId="1914d1af8b14d297" providerId="LiveId" clId="{F12A9914-5B32-4331-895F-0F599FDC7593}" dt="2023-06-25T06:46:09.746" v="918" actId="57"/>
      <pc:docMkLst>
        <pc:docMk/>
      </pc:docMkLst>
      <pc:sldChg chg="addSp delSp modSp add mod">
        <pc:chgData name="toihaohao@gmail.com" userId="1914d1af8b14d297" providerId="LiveId" clId="{F12A9914-5B32-4331-895F-0F599FDC7593}" dt="2023-06-25T06:24:28.212" v="585" actId="1076"/>
        <pc:sldMkLst>
          <pc:docMk/>
          <pc:sldMk cId="591294198" sldId="263"/>
        </pc:sldMkLst>
        <pc:spChg chg="add del mod">
          <ac:chgData name="toihaohao@gmail.com" userId="1914d1af8b14d297" providerId="LiveId" clId="{F12A9914-5B32-4331-895F-0F599FDC7593}" dt="2023-06-25T06:24:00.023" v="579" actId="478"/>
          <ac:spMkLst>
            <pc:docMk/>
            <pc:sldMk cId="591294198" sldId="263"/>
            <ac:spMk id="3" creationId="{1D924D66-AEFF-FAE5-AD0A-1A0A21522408}"/>
          </ac:spMkLst>
        </pc:spChg>
        <pc:spChg chg="mod">
          <ac:chgData name="toihaohao@gmail.com" userId="1914d1af8b14d297" providerId="LiveId" clId="{F12A9914-5B32-4331-895F-0F599FDC7593}" dt="2023-06-25T06:24:28.212" v="585" actId="1076"/>
          <ac:spMkLst>
            <pc:docMk/>
            <pc:sldMk cId="591294198" sldId="263"/>
            <ac:spMk id="80" creationId="{24C43A06-8F08-8982-DF43-08F71AE780A3}"/>
          </ac:spMkLst>
        </pc:spChg>
        <pc:spChg chg="del">
          <ac:chgData name="toihaohao@gmail.com" userId="1914d1af8b14d297" providerId="LiveId" clId="{F12A9914-5B32-4331-895F-0F599FDC7593}" dt="2023-06-25T06:23:56.710" v="578" actId="478"/>
          <ac:spMkLst>
            <pc:docMk/>
            <pc:sldMk cId="591294198" sldId="263"/>
            <ac:spMk id="81" creationId="{D9BDB2C4-6020-9CDC-9B3D-21E3ED947671}"/>
          </ac:spMkLst>
        </pc:spChg>
        <pc:spChg chg="mod">
          <ac:chgData name="toihaohao@gmail.com" userId="1914d1af8b14d297" providerId="LiveId" clId="{F12A9914-5B32-4331-895F-0F599FDC7593}" dt="2023-06-25T06:24:09.564" v="581" actId="1076"/>
          <ac:spMkLst>
            <pc:docMk/>
            <pc:sldMk cId="591294198" sldId="263"/>
            <ac:spMk id="83" creationId="{1BA66EF5-837C-C650-621C-0AA81DE0E4A8}"/>
          </ac:spMkLst>
        </pc:spChg>
        <pc:grpChg chg="mod">
          <ac:chgData name="toihaohao@gmail.com" userId="1914d1af8b14d297" providerId="LiveId" clId="{F12A9914-5B32-4331-895F-0F599FDC7593}" dt="2023-06-25T06:24:18.417" v="583" actId="1076"/>
          <ac:grpSpMkLst>
            <pc:docMk/>
            <pc:sldMk cId="591294198" sldId="263"/>
            <ac:grpSpMk id="77" creationId="{55AB044A-8696-F484-A5C6-FEEA94FB7074}"/>
          </ac:grpSpMkLst>
        </pc:grpChg>
      </pc:sldChg>
      <pc:sldChg chg="del">
        <pc:chgData name="toihaohao@gmail.com" userId="1914d1af8b14d297" providerId="LiveId" clId="{F12A9914-5B32-4331-895F-0F599FDC7593}" dt="2023-06-25T06:23:11.508" v="553" actId="2696"/>
        <pc:sldMkLst>
          <pc:docMk/>
          <pc:sldMk cId="4090038508" sldId="263"/>
        </pc:sldMkLst>
      </pc:sldChg>
      <pc:sldChg chg="delSp mod">
        <pc:chgData name="toihaohao@gmail.com" userId="1914d1af8b14d297" providerId="LiveId" clId="{F12A9914-5B32-4331-895F-0F599FDC7593}" dt="2023-06-23T06:33:25.879" v="286" actId="478"/>
        <pc:sldMkLst>
          <pc:docMk/>
          <pc:sldMk cId="1580706689" sldId="310"/>
        </pc:sldMkLst>
        <pc:grpChg chg="del">
          <ac:chgData name="toihaohao@gmail.com" userId="1914d1af8b14d297" providerId="LiveId" clId="{F12A9914-5B32-4331-895F-0F599FDC7593}" dt="2023-06-23T06:33:25.879" v="286" actId="478"/>
          <ac:grpSpMkLst>
            <pc:docMk/>
            <pc:sldMk cId="1580706689" sldId="310"/>
            <ac:grpSpMk id="8151" creationId="{00000000-0000-0000-0000-000000000000}"/>
          </ac:grpSpMkLst>
        </pc:grpChg>
      </pc:sldChg>
      <pc:sldChg chg="addSp delSp">
        <pc:chgData name="toihaohao@gmail.com" userId="1914d1af8b14d297" providerId="LiveId" clId="{F12A9914-5B32-4331-895F-0F599FDC7593}" dt="2023-06-23T06:16:57.614" v="139" actId="478"/>
        <pc:sldMkLst>
          <pc:docMk/>
          <pc:sldMk cId="4287009869" sldId="313"/>
        </pc:sldMkLst>
        <pc:spChg chg="add del">
          <ac:chgData name="toihaohao@gmail.com" userId="1914d1af8b14d297" providerId="LiveId" clId="{F12A9914-5B32-4331-895F-0F599FDC7593}" dt="2023-06-23T06:16:57.614" v="139" actId="478"/>
          <ac:spMkLst>
            <pc:docMk/>
            <pc:sldMk cId="4287009869" sldId="313"/>
            <ac:spMk id="2" creationId="{9463E76E-434E-5C9C-1911-266D64FDB0BB}"/>
          </ac:spMkLst>
        </pc:spChg>
        <pc:spChg chg="add del">
          <ac:chgData name="toihaohao@gmail.com" userId="1914d1af8b14d297" providerId="LiveId" clId="{F12A9914-5B32-4331-895F-0F599FDC7593}" dt="2023-06-23T06:16:57.614" v="139" actId="478"/>
          <ac:spMkLst>
            <pc:docMk/>
            <pc:sldMk cId="4287009869" sldId="313"/>
            <ac:spMk id="4" creationId="{1B298F19-B974-05E9-18F1-C16E598B6707}"/>
          </ac:spMkLst>
        </pc:spChg>
        <pc:graphicFrameChg chg="add del">
          <ac:chgData name="toihaohao@gmail.com" userId="1914d1af8b14d297" providerId="LiveId" clId="{F12A9914-5B32-4331-895F-0F599FDC7593}" dt="2023-06-23T06:16:57.614" v="139" actId="478"/>
          <ac:graphicFrameMkLst>
            <pc:docMk/>
            <pc:sldMk cId="4287009869" sldId="313"/>
            <ac:graphicFrameMk id="3" creationId="{30D7294A-56EE-1A3A-D966-8CB0F5F623F0}"/>
          </ac:graphicFrameMkLst>
        </pc:graphicFrameChg>
      </pc:sldChg>
      <pc:sldChg chg="addSp delSp modSp mod delAnim">
        <pc:chgData name="toihaohao@gmail.com" userId="1914d1af8b14d297" providerId="LiveId" clId="{F12A9914-5B32-4331-895F-0F599FDC7593}" dt="2023-06-25T06:46:09.746" v="918" actId="57"/>
        <pc:sldMkLst>
          <pc:docMk/>
          <pc:sldMk cId="2106224059" sldId="320"/>
        </pc:sldMkLst>
        <pc:spChg chg="del">
          <ac:chgData name="toihaohao@gmail.com" userId="1914d1af8b14d297" providerId="LiveId" clId="{F12A9914-5B32-4331-895F-0F599FDC7593}" dt="2023-06-25T06:39:36.923" v="857" actId="478"/>
          <ac:spMkLst>
            <pc:docMk/>
            <pc:sldMk cId="2106224059" sldId="320"/>
            <ac:spMk id="3" creationId="{7BF04B6C-90DF-4FD1-AFC5-35F2EC4E05A9}"/>
          </ac:spMkLst>
        </pc:spChg>
        <pc:spChg chg="add mod">
          <ac:chgData name="toihaohao@gmail.com" userId="1914d1af8b14d297" providerId="LiveId" clId="{F12A9914-5B32-4331-895F-0F599FDC7593}" dt="2023-06-25T06:40:27.765" v="863" actId="1076"/>
          <ac:spMkLst>
            <pc:docMk/>
            <pc:sldMk cId="2106224059" sldId="320"/>
            <ac:spMk id="4" creationId="{BEFC8935-7EFF-53ED-46A9-142DCF51363C}"/>
          </ac:spMkLst>
        </pc:spChg>
        <pc:spChg chg="add mod">
          <ac:chgData name="toihaohao@gmail.com" userId="1914d1af8b14d297" providerId="LiveId" clId="{F12A9914-5B32-4331-895F-0F599FDC7593}" dt="2023-06-25T06:46:09.746" v="918" actId="57"/>
          <ac:spMkLst>
            <pc:docMk/>
            <pc:sldMk cId="2106224059" sldId="320"/>
            <ac:spMk id="10" creationId="{C725EC2E-8678-50F4-9E19-82280BF435C3}"/>
          </ac:spMkLst>
        </pc:spChg>
        <pc:spChg chg="del">
          <ac:chgData name="toihaohao@gmail.com" userId="1914d1af8b14d297" providerId="LiveId" clId="{F12A9914-5B32-4331-895F-0F599FDC7593}" dt="2023-06-25T06:39:36.923" v="857" actId="478"/>
          <ac:spMkLst>
            <pc:docMk/>
            <pc:sldMk cId="2106224059" sldId="320"/>
            <ac:spMk id="32" creationId="{ADE65FB5-2485-80CB-1777-5E6828285386}"/>
          </ac:spMkLst>
        </pc:spChg>
        <pc:spChg chg="del">
          <ac:chgData name="toihaohao@gmail.com" userId="1914d1af8b14d297" providerId="LiveId" clId="{F12A9914-5B32-4331-895F-0F599FDC7593}" dt="2023-06-25T06:39:31.871" v="856" actId="478"/>
          <ac:spMkLst>
            <pc:docMk/>
            <pc:sldMk cId="2106224059" sldId="320"/>
            <ac:spMk id="36" creationId="{87906B5F-5CA0-E420-02AC-FB53C0B1D18D}"/>
          </ac:spMkLst>
        </pc:spChg>
        <pc:spChg chg="del">
          <ac:chgData name="toihaohao@gmail.com" userId="1914d1af8b14d297" providerId="LiveId" clId="{F12A9914-5B32-4331-895F-0F599FDC7593}" dt="2023-06-25T06:39:36.923" v="857" actId="478"/>
          <ac:spMkLst>
            <pc:docMk/>
            <pc:sldMk cId="2106224059" sldId="320"/>
            <ac:spMk id="37" creationId="{9FF46955-D749-00A6-02A9-7BEF47B6149C}"/>
          </ac:spMkLst>
        </pc:spChg>
        <pc:spChg chg="del">
          <ac:chgData name="toihaohao@gmail.com" userId="1914d1af8b14d297" providerId="LiveId" clId="{F12A9914-5B32-4331-895F-0F599FDC7593}" dt="2023-06-25T06:39:36.923" v="857" actId="478"/>
          <ac:spMkLst>
            <pc:docMk/>
            <pc:sldMk cId="2106224059" sldId="320"/>
            <ac:spMk id="38" creationId="{83A90429-D7F9-7D17-A9F4-66E419E7A27E}"/>
          </ac:spMkLst>
        </pc:spChg>
        <pc:spChg chg="del">
          <ac:chgData name="toihaohao@gmail.com" userId="1914d1af8b14d297" providerId="LiveId" clId="{F12A9914-5B32-4331-895F-0F599FDC7593}" dt="2023-06-25T06:39:36.923" v="857" actId="478"/>
          <ac:spMkLst>
            <pc:docMk/>
            <pc:sldMk cId="2106224059" sldId="320"/>
            <ac:spMk id="55" creationId="{0DCFF56E-0018-A595-66BE-4BA2AF962253}"/>
          </ac:spMkLst>
        </pc:spChg>
        <pc:spChg chg="del">
          <ac:chgData name="toihaohao@gmail.com" userId="1914d1af8b14d297" providerId="LiveId" clId="{F12A9914-5B32-4331-895F-0F599FDC7593}" dt="2023-06-25T06:39:36.923" v="857" actId="478"/>
          <ac:spMkLst>
            <pc:docMk/>
            <pc:sldMk cId="2106224059" sldId="320"/>
            <ac:spMk id="56" creationId="{7D86A611-D6E0-A485-3C81-8EE295042F05}"/>
          </ac:spMkLst>
        </pc:spChg>
        <pc:spChg chg="del">
          <ac:chgData name="toihaohao@gmail.com" userId="1914d1af8b14d297" providerId="LiveId" clId="{F12A9914-5B32-4331-895F-0F599FDC7593}" dt="2023-06-25T06:39:36.923" v="857" actId="478"/>
          <ac:spMkLst>
            <pc:docMk/>
            <pc:sldMk cId="2106224059" sldId="320"/>
            <ac:spMk id="57" creationId="{B65C8834-DF3E-9C87-76D7-20B1DFB516E6}"/>
          </ac:spMkLst>
        </pc:spChg>
        <pc:spChg chg="del">
          <ac:chgData name="toihaohao@gmail.com" userId="1914d1af8b14d297" providerId="LiveId" clId="{F12A9914-5B32-4331-895F-0F599FDC7593}" dt="2023-06-25T06:39:36.923" v="857" actId="478"/>
          <ac:spMkLst>
            <pc:docMk/>
            <pc:sldMk cId="2106224059" sldId="320"/>
            <ac:spMk id="64" creationId="{EF2CBB27-DB4E-21D2-B370-B9B20BB2BECE}"/>
          </ac:spMkLst>
        </pc:spChg>
        <pc:spChg chg="del">
          <ac:chgData name="toihaohao@gmail.com" userId="1914d1af8b14d297" providerId="LiveId" clId="{F12A9914-5B32-4331-895F-0F599FDC7593}" dt="2023-06-25T06:39:36.923" v="857" actId="478"/>
          <ac:spMkLst>
            <pc:docMk/>
            <pc:sldMk cId="2106224059" sldId="320"/>
            <ac:spMk id="72" creationId="{C3AB473F-5FCD-19C9-AF63-F3DDAAD6A292}"/>
          </ac:spMkLst>
        </pc:spChg>
        <pc:spChg chg="del">
          <ac:chgData name="toihaohao@gmail.com" userId="1914d1af8b14d297" providerId="LiveId" clId="{F12A9914-5B32-4331-895F-0F599FDC7593}" dt="2023-06-25T06:39:36.923" v="857" actId="478"/>
          <ac:spMkLst>
            <pc:docMk/>
            <pc:sldMk cId="2106224059" sldId="320"/>
            <ac:spMk id="74" creationId="{63FCAD7D-C640-8898-4891-67707D0E914F}"/>
          </ac:spMkLst>
        </pc:spChg>
        <pc:grpChg chg="del">
          <ac:chgData name="toihaohao@gmail.com" userId="1914d1af8b14d297" providerId="LiveId" clId="{F12A9914-5B32-4331-895F-0F599FDC7593}" dt="2023-06-25T06:39:36.923" v="857" actId="478"/>
          <ac:grpSpMkLst>
            <pc:docMk/>
            <pc:sldMk cId="2106224059" sldId="320"/>
            <ac:grpSpMk id="39" creationId="{B0253A34-E918-AD29-1FF1-957BD5EBD4E2}"/>
          </ac:grpSpMkLst>
        </pc:grpChg>
        <pc:grpChg chg="del">
          <ac:chgData name="toihaohao@gmail.com" userId="1914d1af8b14d297" providerId="LiveId" clId="{F12A9914-5B32-4331-895F-0F599FDC7593}" dt="2023-06-25T06:39:36.923" v="857" actId="478"/>
          <ac:grpSpMkLst>
            <pc:docMk/>
            <pc:sldMk cId="2106224059" sldId="320"/>
            <ac:grpSpMk id="51" creationId="{5343DD95-1F26-D502-0B6F-348C242E2930}"/>
          </ac:grpSpMkLst>
        </pc:grpChg>
        <pc:grpChg chg="del">
          <ac:chgData name="toihaohao@gmail.com" userId="1914d1af8b14d297" providerId="LiveId" clId="{F12A9914-5B32-4331-895F-0F599FDC7593}" dt="2023-06-25T06:39:36.923" v="857" actId="478"/>
          <ac:grpSpMkLst>
            <pc:docMk/>
            <pc:sldMk cId="2106224059" sldId="320"/>
            <ac:grpSpMk id="52" creationId="{7AEBDDDB-9A05-507B-05ED-7CE8409A26D9}"/>
          </ac:grpSpMkLst>
        </pc:grpChg>
        <pc:grpChg chg="del">
          <ac:chgData name="toihaohao@gmail.com" userId="1914d1af8b14d297" providerId="LiveId" clId="{F12A9914-5B32-4331-895F-0F599FDC7593}" dt="2023-06-25T06:39:36.923" v="857" actId="478"/>
          <ac:grpSpMkLst>
            <pc:docMk/>
            <pc:sldMk cId="2106224059" sldId="320"/>
            <ac:grpSpMk id="58" creationId="{BB6C03FC-7270-A8AA-B973-25CDEF9821F6}"/>
          </ac:grpSpMkLst>
        </pc:grpChg>
        <pc:grpChg chg="del">
          <ac:chgData name="toihaohao@gmail.com" userId="1914d1af8b14d297" providerId="LiveId" clId="{F12A9914-5B32-4331-895F-0F599FDC7593}" dt="2023-06-25T06:39:36.923" v="857" actId="478"/>
          <ac:grpSpMkLst>
            <pc:docMk/>
            <pc:sldMk cId="2106224059" sldId="320"/>
            <ac:grpSpMk id="61" creationId="{CFB34791-1552-BB3F-6ED8-D06EB4A3C819}"/>
          </ac:grpSpMkLst>
        </pc:grpChg>
        <pc:grpChg chg="del">
          <ac:chgData name="toihaohao@gmail.com" userId="1914d1af8b14d297" providerId="LiveId" clId="{F12A9914-5B32-4331-895F-0F599FDC7593}" dt="2023-06-25T06:39:36.923" v="857" actId="478"/>
          <ac:grpSpMkLst>
            <pc:docMk/>
            <pc:sldMk cId="2106224059" sldId="320"/>
            <ac:grpSpMk id="75" creationId="{B790DF0E-94F7-8B96-6FAC-1DC1E310705F}"/>
          </ac:grpSpMkLst>
        </pc:grpChg>
        <pc:grpChg chg="del">
          <ac:chgData name="toihaohao@gmail.com" userId="1914d1af8b14d297" providerId="LiveId" clId="{F12A9914-5B32-4331-895F-0F599FDC7593}" dt="2023-06-25T06:39:36.923" v="857" actId="478"/>
          <ac:grpSpMkLst>
            <pc:docMk/>
            <pc:sldMk cId="2106224059" sldId="320"/>
            <ac:grpSpMk id="78" creationId="{C872E0AC-A18A-62B2-95A5-E00837715FDB}"/>
          </ac:grpSpMkLst>
        </pc:grpChg>
        <pc:picChg chg="mod">
          <ac:chgData name="toihaohao@gmail.com" userId="1914d1af8b14d297" providerId="LiveId" clId="{F12A9914-5B32-4331-895F-0F599FDC7593}" dt="2023-06-25T06:39:27.767" v="855" actId="688"/>
          <ac:picMkLst>
            <pc:docMk/>
            <pc:sldMk cId="2106224059" sldId="320"/>
            <ac:picMk id="5" creationId="{76CE751F-C8B5-80E0-3D6B-12A368AA5B63}"/>
          </ac:picMkLst>
        </pc:picChg>
      </pc:sldChg>
      <pc:sldChg chg="modSp mod">
        <pc:chgData name="toihaohao@gmail.com" userId="1914d1af8b14d297" providerId="LiveId" clId="{F12A9914-5B32-4331-895F-0F599FDC7593}" dt="2023-06-25T06:25:19.897" v="587" actId="1076"/>
        <pc:sldMkLst>
          <pc:docMk/>
          <pc:sldMk cId="1316028133" sldId="607"/>
        </pc:sldMkLst>
        <pc:spChg chg="mod">
          <ac:chgData name="toihaohao@gmail.com" userId="1914d1af8b14d297" providerId="LiveId" clId="{F12A9914-5B32-4331-895F-0F599FDC7593}" dt="2023-06-25T06:25:19.897" v="587" actId="1076"/>
          <ac:spMkLst>
            <pc:docMk/>
            <pc:sldMk cId="1316028133" sldId="607"/>
            <ac:spMk id="38" creationId="{AC740E6D-3C55-4187-B426-85C13084BF62}"/>
          </ac:spMkLst>
        </pc:spChg>
      </pc:sldChg>
      <pc:sldChg chg="modSp mod">
        <pc:chgData name="toihaohao@gmail.com" userId="1914d1af8b14d297" providerId="LiveId" clId="{F12A9914-5B32-4331-895F-0F599FDC7593}" dt="2023-06-25T06:20:17.732" v="552" actId="1037"/>
        <pc:sldMkLst>
          <pc:docMk/>
          <pc:sldMk cId="0" sldId="619"/>
        </pc:sldMkLst>
        <pc:spChg chg="mod">
          <ac:chgData name="toihaohao@gmail.com" userId="1914d1af8b14d297" providerId="LiveId" clId="{F12A9914-5B32-4331-895F-0F599FDC7593}" dt="2023-06-25T06:20:17.732" v="552" actId="1037"/>
          <ac:spMkLst>
            <pc:docMk/>
            <pc:sldMk cId="0" sldId="619"/>
            <ac:spMk id="62" creationId="{E7612784-A93B-DFC7-C982-67613EB9F4DD}"/>
          </ac:spMkLst>
        </pc:spChg>
      </pc:sldChg>
      <pc:sldChg chg="modAnim">
        <pc:chgData name="toihaohao@gmail.com" userId="1914d1af8b14d297" providerId="LiveId" clId="{F12A9914-5B32-4331-895F-0F599FDC7593}" dt="2023-06-23T06:06:20.627" v="47"/>
        <pc:sldMkLst>
          <pc:docMk/>
          <pc:sldMk cId="1523831657" sldId="628"/>
        </pc:sldMkLst>
      </pc:sldChg>
      <pc:sldChg chg="addSp delSp modSp new mod addAnim delAnim modAnim">
        <pc:chgData name="toihaohao@gmail.com" userId="1914d1af8b14d297" providerId="LiveId" clId="{F12A9914-5B32-4331-895F-0F599FDC7593}" dt="2023-06-23T06:42:09.808" v="541" actId="1036"/>
        <pc:sldMkLst>
          <pc:docMk/>
          <pc:sldMk cId="4123957200" sldId="629"/>
        </pc:sldMkLst>
        <pc:spChg chg="add mod">
          <ac:chgData name="toihaohao@gmail.com" userId="1914d1af8b14d297" providerId="LiveId" clId="{F12A9914-5B32-4331-895F-0F599FDC7593}" dt="2023-06-23T06:35:03.343" v="298"/>
          <ac:spMkLst>
            <pc:docMk/>
            <pc:sldMk cId="4123957200" sldId="629"/>
            <ac:spMk id="2" creationId="{204CCEAE-A207-CDC1-472F-20B9BAE76532}"/>
          </ac:spMkLst>
        </pc:spChg>
        <pc:spChg chg="del">
          <ac:chgData name="toihaohao@gmail.com" userId="1914d1af8b14d297" providerId="LiveId" clId="{F12A9914-5B32-4331-895F-0F599FDC7593}" dt="2023-06-23T06:07:59.633" v="49" actId="478"/>
          <ac:spMkLst>
            <pc:docMk/>
            <pc:sldMk cId="4123957200" sldId="629"/>
            <ac:spMk id="2" creationId="{6F46F8B9-D7EA-38A5-7010-5BCF95F13403}"/>
          </ac:spMkLst>
        </pc:spChg>
        <pc:spChg chg="del">
          <ac:chgData name="toihaohao@gmail.com" userId="1914d1af8b14d297" providerId="LiveId" clId="{F12A9914-5B32-4331-895F-0F599FDC7593}" dt="2023-06-23T06:07:59.633" v="49" actId="478"/>
          <ac:spMkLst>
            <pc:docMk/>
            <pc:sldMk cId="4123957200" sldId="629"/>
            <ac:spMk id="3" creationId="{00261299-142A-1A5D-32AA-3E701B142EAD}"/>
          </ac:spMkLst>
        </pc:spChg>
        <pc:spChg chg="add mod">
          <ac:chgData name="toihaohao@gmail.com" userId="1914d1af8b14d297" providerId="LiveId" clId="{F12A9914-5B32-4331-895F-0F599FDC7593}" dt="2023-06-23T06:37:25.798" v="412" actId="1076"/>
          <ac:spMkLst>
            <pc:docMk/>
            <pc:sldMk cId="4123957200" sldId="629"/>
            <ac:spMk id="3" creationId="{505AFE9A-4B8B-E73D-2CE3-ED31C03FE60C}"/>
          </ac:spMkLst>
        </pc:spChg>
        <pc:spChg chg="add mod">
          <ac:chgData name="toihaohao@gmail.com" userId="1914d1af8b14d297" providerId="LiveId" clId="{F12A9914-5B32-4331-895F-0F599FDC7593}" dt="2023-06-23T06:37:25.798" v="412" actId="1076"/>
          <ac:spMkLst>
            <pc:docMk/>
            <pc:sldMk cId="4123957200" sldId="629"/>
            <ac:spMk id="4" creationId="{D33406F8-2A37-AE78-A49E-69FF071AC646}"/>
          </ac:spMkLst>
        </pc:spChg>
        <pc:spChg chg="del">
          <ac:chgData name="toihaohao@gmail.com" userId="1914d1af8b14d297" providerId="LiveId" clId="{F12A9914-5B32-4331-895F-0F599FDC7593}" dt="2023-06-23T06:07:59.633" v="49" actId="478"/>
          <ac:spMkLst>
            <pc:docMk/>
            <pc:sldMk cId="4123957200" sldId="629"/>
            <ac:spMk id="4" creationId="{DC25FE13-6B5A-2C67-801A-7B7E5CAEC910}"/>
          </ac:spMkLst>
        </pc:spChg>
        <pc:spChg chg="add mod">
          <ac:chgData name="toihaohao@gmail.com" userId="1914d1af8b14d297" providerId="LiveId" clId="{F12A9914-5B32-4331-895F-0F599FDC7593}" dt="2023-06-23T06:37:25.798" v="412" actId="1076"/>
          <ac:spMkLst>
            <pc:docMk/>
            <pc:sldMk cId="4123957200" sldId="629"/>
            <ac:spMk id="6" creationId="{7A641E70-3373-132C-EE70-68F9450DACC3}"/>
          </ac:spMkLst>
        </pc:spChg>
        <pc:spChg chg="add mod">
          <ac:chgData name="toihaohao@gmail.com" userId="1914d1af8b14d297" providerId="LiveId" clId="{F12A9914-5B32-4331-895F-0F599FDC7593}" dt="2023-06-23T06:19:21.596" v="188" actId="255"/>
          <ac:spMkLst>
            <pc:docMk/>
            <pc:sldMk cId="4123957200" sldId="629"/>
            <ac:spMk id="7" creationId="{ADE995ED-C6E3-D630-93FA-1FF0546DB34D}"/>
          </ac:spMkLst>
        </pc:spChg>
        <pc:spChg chg="add mod">
          <ac:chgData name="toihaohao@gmail.com" userId="1914d1af8b14d297" providerId="LiveId" clId="{F12A9914-5B32-4331-895F-0F599FDC7593}" dt="2023-06-23T06:37:49.181" v="416" actId="20577"/>
          <ac:spMkLst>
            <pc:docMk/>
            <pc:sldMk cId="4123957200" sldId="629"/>
            <ac:spMk id="8" creationId="{9B4FDD81-948D-613D-A34F-A70B87BAD772}"/>
          </ac:spMkLst>
        </pc:spChg>
        <pc:spChg chg="add mod">
          <ac:chgData name="toihaohao@gmail.com" userId="1914d1af8b14d297" providerId="LiveId" clId="{F12A9914-5B32-4331-895F-0F599FDC7593}" dt="2023-06-23T06:38:30.020" v="438" actId="20577"/>
          <ac:spMkLst>
            <pc:docMk/>
            <pc:sldMk cId="4123957200" sldId="629"/>
            <ac:spMk id="9" creationId="{E20D1A24-FAF3-E6D9-0288-78670720537A}"/>
          </ac:spMkLst>
        </pc:spChg>
        <pc:spChg chg="add del">
          <ac:chgData name="toihaohao@gmail.com" userId="1914d1af8b14d297" providerId="LiveId" clId="{F12A9914-5B32-4331-895F-0F599FDC7593}" dt="2023-06-23T06:15:49.466" v="123"/>
          <ac:spMkLst>
            <pc:docMk/>
            <pc:sldMk cId="4123957200" sldId="629"/>
            <ac:spMk id="10" creationId="{4B827A4A-70EF-A7F7-FD28-A94D7C7B2D99}"/>
          </ac:spMkLst>
        </pc:spChg>
        <pc:spChg chg="add mod">
          <ac:chgData name="toihaohao@gmail.com" userId="1914d1af8b14d297" providerId="LiveId" clId="{F12A9914-5B32-4331-895F-0F599FDC7593}" dt="2023-06-23T06:39:54.918" v="444" actId="20577"/>
          <ac:spMkLst>
            <pc:docMk/>
            <pc:sldMk cId="4123957200" sldId="629"/>
            <ac:spMk id="10" creationId="{A291FB80-F17E-97A6-DF29-B9BB6032F879}"/>
          </ac:spMkLst>
        </pc:spChg>
        <pc:spChg chg="add mod">
          <ac:chgData name="toihaohao@gmail.com" userId="1914d1af8b14d297" providerId="LiveId" clId="{F12A9914-5B32-4331-895F-0F599FDC7593}" dt="2023-06-23T06:41:25.712" v="482" actId="1076"/>
          <ac:spMkLst>
            <pc:docMk/>
            <pc:sldMk cId="4123957200" sldId="629"/>
            <ac:spMk id="11" creationId="{140D99C9-AC4B-EF73-72AB-C6664A2FAACD}"/>
          </ac:spMkLst>
        </pc:spChg>
        <pc:spChg chg="add del">
          <ac:chgData name="toihaohao@gmail.com" userId="1914d1af8b14d297" providerId="LiveId" clId="{F12A9914-5B32-4331-895F-0F599FDC7593}" dt="2023-06-23T06:15:49.466" v="123"/>
          <ac:spMkLst>
            <pc:docMk/>
            <pc:sldMk cId="4123957200" sldId="629"/>
            <ac:spMk id="11" creationId="{DB5B7FA9-3326-275A-B803-AAD67E49D2F6}"/>
          </ac:spMkLst>
        </pc:spChg>
        <pc:spChg chg="add del">
          <ac:chgData name="toihaohao@gmail.com" userId="1914d1af8b14d297" providerId="LiveId" clId="{F12A9914-5B32-4331-895F-0F599FDC7593}" dt="2023-06-23T06:15:49.466" v="123"/>
          <ac:spMkLst>
            <pc:docMk/>
            <pc:sldMk cId="4123957200" sldId="629"/>
            <ac:spMk id="12" creationId="{29B0232A-605D-A37B-C636-89B66260AE40}"/>
          </ac:spMkLst>
        </pc:spChg>
        <pc:spChg chg="add mod">
          <ac:chgData name="toihaohao@gmail.com" userId="1914d1af8b14d297" providerId="LiveId" clId="{F12A9914-5B32-4331-895F-0F599FDC7593}" dt="2023-06-23T06:41:49.383" v="489" actId="14100"/>
          <ac:spMkLst>
            <pc:docMk/>
            <pc:sldMk cId="4123957200" sldId="629"/>
            <ac:spMk id="12" creationId="{4BCADEB3-B5D8-D3D0-E910-0874185BB3D7}"/>
          </ac:spMkLst>
        </pc:spChg>
        <pc:spChg chg="add mod">
          <ac:chgData name="toihaohao@gmail.com" userId="1914d1af8b14d297" providerId="LiveId" clId="{F12A9914-5B32-4331-895F-0F599FDC7593}" dt="2023-06-23T06:42:09.808" v="541" actId="1036"/>
          <ac:spMkLst>
            <pc:docMk/>
            <pc:sldMk cId="4123957200" sldId="629"/>
            <ac:spMk id="13" creationId="{534501FD-A74D-3478-B413-689CC0BE2EA5}"/>
          </ac:spMkLst>
        </pc:spChg>
        <pc:spChg chg="add del mod">
          <ac:chgData name="toihaohao@gmail.com" userId="1914d1af8b14d297" providerId="LiveId" clId="{F12A9914-5B32-4331-895F-0F599FDC7593}" dt="2023-06-23T06:16:15.610" v="133"/>
          <ac:spMkLst>
            <pc:docMk/>
            <pc:sldMk cId="4123957200" sldId="629"/>
            <ac:spMk id="15" creationId="{E412DA75-AE6D-DA79-4B20-3CCD5850305B}"/>
          </ac:spMkLst>
        </pc:spChg>
        <pc:spChg chg="add del mod">
          <ac:chgData name="toihaohao@gmail.com" userId="1914d1af8b14d297" providerId="LiveId" clId="{F12A9914-5B32-4331-895F-0F599FDC7593}" dt="2023-06-23T06:16:15.610" v="133"/>
          <ac:spMkLst>
            <pc:docMk/>
            <pc:sldMk cId="4123957200" sldId="629"/>
            <ac:spMk id="16" creationId="{2FFA8AFA-C11F-4FE8-07E0-650DFCCCBBE3}"/>
          </ac:spMkLst>
        </pc:spChg>
        <pc:spChg chg="add del mod">
          <ac:chgData name="toihaohao@gmail.com" userId="1914d1af8b14d297" providerId="LiveId" clId="{F12A9914-5B32-4331-895F-0F599FDC7593}" dt="2023-06-23T06:16:15.610" v="133"/>
          <ac:spMkLst>
            <pc:docMk/>
            <pc:sldMk cId="4123957200" sldId="629"/>
            <ac:spMk id="17" creationId="{1669C9C5-0B3C-92C9-F950-8841DEE632BB}"/>
          </ac:spMkLst>
        </pc:spChg>
        <pc:spChg chg="add del">
          <ac:chgData name="toihaohao@gmail.com" userId="1914d1af8b14d297" providerId="LiveId" clId="{F12A9914-5B32-4331-895F-0F599FDC7593}" dt="2023-06-23T06:16:50.988" v="137"/>
          <ac:spMkLst>
            <pc:docMk/>
            <pc:sldMk cId="4123957200" sldId="629"/>
            <ac:spMk id="18" creationId="{963B6D96-8C57-F30E-43ED-033EE5A590BD}"/>
          </ac:spMkLst>
        </pc:spChg>
        <pc:spChg chg="add del">
          <ac:chgData name="toihaohao@gmail.com" userId="1914d1af8b14d297" providerId="LiveId" clId="{F12A9914-5B32-4331-895F-0F599FDC7593}" dt="2023-06-23T06:16:50.988" v="137"/>
          <ac:spMkLst>
            <pc:docMk/>
            <pc:sldMk cId="4123957200" sldId="629"/>
            <ac:spMk id="20" creationId="{6C8C5FE1-5B81-466C-BA21-C03748A0E1F2}"/>
          </ac:spMkLst>
        </pc:spChg>
        <pc:spChg chg="add mod">
          <ac:chgData name="toihaohao@gmail.com" userId="1914d1af8b14d297" providerId="LiveId" clId="{F12A9914-5B32-4331-895F-0F599FDC7593}" dt="2023-06-23T06:37:25.798" v="412" actId="1076"/>
          <ac:spMkLst>
            <pc:docMk/>
            <pc:sldMk cId="4123957200" sldId="629"/>
            <ac:spMk id="22" creationId="{0D560A40-E63D-153E-FDFD-5352A48A894B}"/>
          </ac:spMkLst>
        </pc:spChg>
        <pc:spChg chg="add mod">
          <ac:chgData name="toihaohao@gmail.com" userId="1914d1af8b14d297" providerId="LiveId" clId="{F12A9914-5B32-4331-895F-0F599FDC7593}" dt="2023-06-23T06:37:25.798" v="412" actId="1076"/>
          <ac:spMkLst>
            <pc:docMk/>
            <pc:sldMk cId="4123957200" sldId="629"/>
            <ac:spMk id="23" creationId="{C883FAFB-341E-CF45-25D6-095CE131AE3E}"/>
          </ac:spMkLst>
        </pc:spChg>
        <pc:spChg chg="add mod">
          <ac:chgData name="toihaohao@gmail.com" userId="1914d1af8b14d297" providerId="LiveId" clId="{F12A9914-5B32-4331-895F-0F599FDC7593}" dt="2023-06-23T06:37:25.798" v="412" actId="1076"/>
          <ac:spMkLst>
            <pc:docMk/>
            <pc:sldMk cId="4123957200" sldId="629"/>
            <ac:spMk id="24" creationId="{204CCEAE-A207-CDC1-472F-20B9BAE76532}"/>
          </ac:spMkLst>
        </pc:spChg>
        <pc:spChg chg="add mod">
          <ac:chgData name="toihaohao@gmail.com" userId="1914d1af8b14d297" providerId="LiveId" clId="{F12A9914-5B32-4331-895F-0F599FDC7593}" dt="2023-06-23T06:37:25.798" v="412" actId="1076"/>
          <ac:spMkLst>
            <pc:docMk/>
            <pc:sldMk cId="4123957200" sldId="629"/>
            <ac:spMk id="25" creationId="{B93E3CCD-E101-CFCA-FDCE-7F4E6225B6F0}"/>
          </ac:spMkLst>
        </pc:spChg>
        <pc:spChg chg="add mod">
          <ac:chgData name="toihaohao@gmail.com" userId="1914d1af8b14d297" providerId="LiveId" clId="{F12A9914-5B32-4331-895F-0F599FDC7593}" dt="2023-06-23T06:37:25.798" v="412" actId="1076"/>
          <ac:spMkLst>
            <pc:docMk/>
            <pc:sldMk cId="4123957200" sldId="629"/>
            <ac:spMk id="26" creationId="{AD6395A7-D822-2978-1443-613A890E728E}"/>
          </ac:spMkLst>
        </pc:spChg>
        <pc:spChg chg="add del mod">
          <ac:chgData name="toihaohao@gmail.com" userId="1914d1af8b14d297" providerId="LiveId" clId="{F12A9914-5B32-4331-895F-0F599FDC7593}" dt="2023-06-23T06:37:25.798" v="412" actId="1076"/>
          <ac:spMkLst>
            <pc:docMk/>
            <pc:sldMk cId="4123957200" sldId="629"/>
            <ac:spMk id="27" creationId="{D676BCF7-C006-08C9-A8C7-B1A3A7B79C15}"/>
          </ac:spMkLst>
        </pc:spChg>
        <pc:graphicFrameChg chg="add mod modGraphic">
          <ac:chgData name="toihaohao@gmail.com" userId="1914d1af8b14d297" providerId="LiveId" clId="{F12A9914-5B32-4331-895F-0F599FDC7593}" dt="2023-06-23T06:40:57.023" v="468" actId="14734"/>
          <ac:graphicFrameMkLst>
            <pc:docMk/>
            <pc:sldMk cId="4123957200" sldId="629"/>
            <ac:graphicFrameMk id="5" creationId="{B02D48F1-9297-965F-81D7-EBDC41BD85A2}"/>
          </ac:graphicFrameMkLst>
        </pc:graphicFrameChg>
        <pc:graphicFrameChg chg="add del">
          <ac:chgData name="toihaohao@gmail.com" userId="1914d1af8b14d297" providerId="LiveId" clId="{F12A9914-5B32-4331-895F-0F599FDC7593}" dt="2023-06-23T06:15:49.466" v="123"/>
          <ac:graphicFrameMkLst>
            <pc:docMk/>
            <pc:sldMk cId="4123957200" sldId="629"/>
            <ac:graphicFrameMk id="8" creationId="{27F9A695-AB3B-CC90-1851-B001AB0ADEEA}"/>
          </ac:graphicFrameMkLst>
        </pc:graphicFrameChg>
        <pc:graphicFrameChg chg="add del">
          <ac:chgData name="toihaohao@gmail.com" userId="1914d1af8b14d297" providerId="LiveId" clId="{F12A9914-5B32-4331-895F-0F599FDC7593}" dt="2023-06-23T06:15:49.466" v="123"/>
          <ac:graphicFrameMkLst>
            <pc:docMk/>
            <pc:sldMk cId="4123957200" sldId="629"/>
            <ac:graphicFrameMk id="9" creationId="{A97A0C36-6B75-F30E-0FF9-D2A73E29DF29}"/>
          </ac:graphicFrameMkLst>
        </pc:graphicFrameChg>
        <pc:graphicFrameChg chg="add del mod">
          <ac:chgData name="toihaohao@gmail.com" userId="1914d1af8b14d297" providerId="LiveId" clId="{F12A9914-5B32-4331-895F-0F599FDC7593}" dt="2023-06-23T06:16:15.610" v="133"/>
          <ac:graphicFrameMkLst>
            <pc:docMk/>
            <pc:sldMk cId="4123957200" sldId="629"/>
            <ac:graphicFrameMk id="13" creationId="{957FFC91-084B-958D-5D09-C4C7EE9954E5}"/>
          </ac:graphicFrameMkLst>
        </pc:graphicFrameChg>
        <pc:graphicFrameChg chg="add del mod">
          <ac:chgData name="toihaohao@gmail.com" userId="1914d1af8b14d297" providerId="LiveId" clId="{F12A9914-5B32-4331-895F-0F599FDC7593}" dt="2023-06-23T06:16:15.610" v="133"/>
          <ac:graphicFrameMkLst>
            <pc:docMk/>
            <pc:sldMk cId="4123957200" sldId="629"/>
            <ac:graphicFrameMk id="14" creationId="{504642F0-B98D-8DA6-3565-5F8F12CCC2BC}"/>
          </ac:graphicFrameMkLst>
        </pc:graphicFrameChg>
        <pc:graphicFrameChg chg="add del">
          <ac:chgData name="toihaohao@gmail.com" userId="1914d1af8b14d297" providerId="LiveId" clId="{F12A9914-5B32-4331-895F-0F599FDC7593}" dt="2023-06-23T06:16:50.988" v="137"/>
          <ac:graphicFrameMkLst>
            <pc:docMk/>
            <pc:sldMk cId="4123957200" sldId="629"/>
            <ac:graphicFrameMk id="19" creationId="{A3227EB0-4A26-B795-5C78-42FD411AFE0B}"/>
          </ac:graphicFrameMkLst>
        </pc:graphicFrameChg>
      </pc:sldChg>
      <pc:sldChg chg="addSp delSp modSp mod modAnim">
        <pc:chgData name="toihaohao@gmail.com" userId="1914d1af8b14d297" providerId="LiveId" clId="{F12A9914-5B32-4331-895F-0F599FDC7593}" dt="2023-06-25T06:41:49.338" v="868" actId="13926"/>
        <pc:sldMkLst>
          <pc:docMk/>
          <pc:sldMk cId="845768756" sldId="649"/>
        </pc:sldMkLst>
        <pc:spChg chg="add del mod">
          <ac:chgData name="toihaohao@gmail.com" userId="1914d1af8b14d297" providerId="LiveId" clId="{F12A9914-5B32-4331-895F-0F599FDC7593}" dt="2023-06-25T06:26:33.649" v="600"/>
          <ac:spMkLst>
            <pc:docMk/>
            <pc:sldMk cId="845768756" sldId="649"/>
            <ac:spMk id="3" creationId="{6F4EA043-B1F9-D6B1-48B0-A764551446F9}"/>
          </ac:spMkLst>
        </pc:spChg>
        <pc:spChg chg="add mod">
          <ac:chgData name="toihaohao@gmail.com" userId="1914d1af8b14d297" providerId="LiveId" clId="{F12A9914-5B32-4331-895F-0F599FDC7593}" dt="2023-06-25T06:33:36.064" v="748" actId="6549"/>
          <ac:spMkLst>
            <pc:docMk/>
            <pc:sldMk cId="845768756" sldId="649"/>
            <ac:spMk id="4" creationId="{505FC97D-B8EE-030C-E3D2-0EFFD103F2B4}"/>
          </ac:spMkLst>
        </pc:spChg>
        <pc:spChg chg="add mod">
          <ac:chgData name="toihaohao@gmail.com" userId="1914d1af8b14d297" providerId="LiveId" clId="{F12A9914-5B32-4331-895F-0F599FDC7593}" dt="2023-06-25T06:41:49.338" v="868" actId="13926"/>
          <ac:spMkLst>
            <pc:docMk/>
            <pc:sldMk cId="845768756" sldId="649"/>
            <ac:spMk id="6" creationId="{C517FCD8-4BAA-1C80-3D78-4C0ED9463A43}"/>
          </ac:spMkLst>
        </pc:spChg>
      </pc:sldChg>
      <pc:sldMasterChg chg="delSldLayout">
        <pc:chgData name="toihaohao@gmail.com" userId="1914d1af8b14d297" providerId="LiveId" clId="{F12A9914-5B32-4331-895F-0F599FDC7593}" dt="2023-06-25T06:23:11.508" v="553" actId="2696"/>
        <pc:sldMasterMkLst>
          <pc:docMk/>
          <pc:sldMasterMk cId="0" sldId="2147483676"/>
        </pc:sldMasterMkLst>
        <pc:sldLayoutChg chg="del">
          <pc:chgData name="toihaohao@gmail.com" userId="1914d1af8b14d297" providerId="LiveId" clId="{F12A9914-5B32-4331-895F-0F599FDC7593}" dt="2023-06-25T06:23:11.508" v="553" actId="2696"/>
          <pc:sldLayoutMkLst>
            <pc:docMk/>
            <pc:sldMasterMk cId="0" sldId="2147483676"/>
            <pc:sldLayoutMk cId="0" sldId="2147483655"/>
          </pc:sldLayoutMkLst>
        </pc:sldLayoutChg>
      </pc:sldMasterChg>
    </pc:docChg>
  </pc:docChgLst>
  <pc:docChgLst>
    <pc:chgData name="toihaohao@gmail.com" userId="1914d1af8b14d297" providerId="LiveId" clId="{132544DC-1435-4A06-9F22-176CC5F6CC9E}"/>
    <pc:docChg chg="custSel modSld">
      <pc:chgData name="toihaohao@gmail.com" userId="1914d1af8b14d297" providerId="LiveId" clId="{132544DC-1435-4A06-9F22-176CC5F6CC9E}" dt="2023-08-06T08:11:20.946" v="213" actId="478"/>
      <pc:docMkLst>
        <pc:docMk/>
      </pc:docMkLst>
      <pc:sldChg chg="delSp mod">
        <pc:chgData name="toihaohao@gmail.com" userId="1914d1af8b14d297" providerId="LiveId" clId="{132544DC-1435-4A06-9F22-176CC5F6CC9E}" dt="2023-08-06T08:09:36.854" v="205" actId="478"/>
        <pc:sldMkLst>
          <pc:docMk/>
          <pc:sldMk cId="0" sldId="259"/>
        </pc:sldMkLst>
        <pc:spChg chg="del">
          <ac:chgData name="toihaohao@gmail.com" userId="1914d1af8b14d297" providerId="LiveId" clId="{132544DC-1435-4A06-9F22-176CC5F6CC9E}" dt="2023-08-06T08:09:36.854" v="205" actId="478"/>
          <ac:spMkLst>
            <pc:docMk/>
            <pc:sldMk cId="0" sldId="259"/>
            <ac:spMk id="198" creationId="{B646AE4F-28F6-0941-340E-323B7B328DB1}"/>
          </ac:spMkLst>
        </pc:spChg>
      </pc:sldChg>
      <pc:sldChg chg="modSp mod">
        <pc:chgData name="toihaohao@gmail.com" userId="1914d1af8b14d297" providerId="LiveId" clId="{132544DC-1435-4A06-9F22-176CC5F6CC9E}" dt="2023-08-06T08:10:18.809" v="209" actId="14100"/>
        <pc:sldMkLst>
          <pc:docMk/>
          <pc:sldMk cId="0" sldId="260"/>
        </pc:sldMkLst>
        <pc:spChg chg="mod">
          <ac:chgData name="toihaohao@gmail.com" userId="1914d1af8b14d297" providerId="LiveId" clId="{132544DC-1435-4A06-9F22-176CC5F6CC9E}" dt="2023-08-06T08:10:18.809" v="209" actId="14100"/>
          <ac:spMkLst>
            <pc:docMk/>
            <pc:sldMk cId="0" sldId="260"/>
            <ac:spMk id="10" creationId="{6C726649-9D0B-25DF-A8C2-2E7F44BA308E}"/>
          </ac:spMkLst>
        </pc:spChg>
      </pc:sldChg>
      <pc:sldChg chg="modSp mod">
        <pc:chgData name="toihaohao@gmail.com" userId="1914d1af8b14d297" providerId="LiveId" clId="{132544DC-1435-4A06-9F22-176CC5F6CC9E}" dt="2023-08-06T08:05:12.093" v="176" actId="2711"/>
        <pc:sldMkLst>
          <pc:docMk/>
          <pc:sldMk cId="1741268925" sldId="312"/>
        </pc:sldMkLst>
        <pc:graphicFrameChg chg="modGraphic">
          <ac:chgData name="toihaohao@gmail.com" userId="1914d1af8b14d297" providerId="LiveId" clId="{132544DC-1435-4A06-9F22-176CC5F6CC9E}" dt="2023-08-06T08:05:12.093" v="176" actId="2711"/>
          <ac:graphicFrameMkLst>
            <pc:docMk/>
            <pc:sldMk cId="1741268925" sldId="312"/>
            <ac:graphicFrameMk id="2" creationId="{3C1AC754-BDF3-FBE1-06BC-AA097BDEDBE6}"/>
          </ac:graphicFrameMkLst>
        </pc:graphicFrameChg>
      </pc:sldChg>
      <pc:sldChg chg="delSp mod delAnim">
        <pc:chgData name="toihaohao@gmail.com" userId="1914d1af8b14d297" providerId="LiveId" clId="{132544DC-1435-4A06-9F22-176CC5F6CC9E}" dt="2023-08-06T08:11:20.946" v="213" actId="478"/>
        <pc:sldMkLst>
          <pc:docMk/>
          <pc:sldMk cId="2315538344" sldId="332"/>
        </pc:sldMkLst>
        <pc:spChg chg="del">
          <ac:chgData name="toihaohao@gmail.com" userId="1914d1af8b14d297" providerId="LiveId" clId="{132544DC-1435-4A06-9F22-176CC5F6CC9E}" dt="2023-08-06T08:11:20.946" v="213" actId="478"/>
          <ac:spMkLst>
            <pc:docMk/>
            <pc:sldMk cId="2315538344" sldId="332"/>
            <ac:spMk id="10" creationId="{A199DA1F-D3E0-A94F-539F-561203184E8F}"/>
          </ac:spMkLst>
        </pc:spChg>
        <pc:picChg chg="del">
          <ac:chgData name="toihaohao@gmail.com" userId="1914d1af8b14d297" providerId="LiveId" clId="{132544DC-1435-4A06-9F22-176CC5F6CC9E}" dt="2023-08-06T08:11:17.256" v="212" actId="478"/>
          <ac:picMkLst>
            <pc:docMk/>
            <pc:sldMk cId="2315538344" sldId="332"/>
            <ac:picMk id="11" creationId="{3CD96310-00DB-8FCE-E1B3-5B05497D06A1}"/>
          </ac:picMkLst>
        </pc:picChg>
      </pc:sldChg>
      <pc:sldChg chg="delSp modSp">
        <pc:chgData name="toihaohao@gmail.com" userId="1914d1af8b14d297" providerId="LiveId" clId="{132544DC-1435-4A06-9F22-176CC5F6CC9E}" dt="2023-08-06T08:11:05.217" v="211" actId="478"/>
        <pc:sldMkLst>
          <pc:docMk/>
          <pc:sldMk cId="3867606383" sldId="333"/>
        </pc:sldMkLst>
        <pc:picChg chg="del mod">
          <ac:chgData name="toihaohao@gmail.com" userId="1914d1af8b14d297" providerId="LiveId" clId="{132544DC-1435-4A06-9F22-176CC5F6CC9E}" dt="2023-08-06T08:11:05.217" v="211" actId="478"/>
          <ac:picMkLst>
            <pc:docMk/>
            <pc:sldMk cId="3867606383" sldId="333"/>
            <ac:picMk id="15" creationId="{743C4B8A-EDE7-397B-67B1-5F90AD529FBF}"/>
          </ac:picMkLst>
        </pc:picChg>
      </pc:sldChg>
      <pc:sldChg chg="modSp mod">
        <pc:chgData name="toihaohao@gmail.com" userId="1914d1af8b14d297" providerId="LiveId" clId="{132544DC-1435-4A06-9F22-176CC5F6CC9E}" dt="2023-08-06T07:46:23.877" v="10" actId="2711"/>
        <pc:sldMkLst>
          <pc:docMk/>
          <pc:sldMk cId="199762595" sldId="616"/>
        </pc:sldMkLst>
        <pc:spChg chg="mod">
          <ac:chgData name="toihaohao@gmail.com" userId="1914d1af8b14d297" providerId="LiveId" clId="{132544DC-1435-4A06-9F22-176CC5F6CC9E}" dt="2023-08-06T07:46:23.877" v="10" actId="2711"/>
          <ac:spMkLst>
            <pc:docMk/>
            <pc:sldMk cId="199762595" sldId="616"/>
            <ac:spMk id="3" creationId="{D4FA2D62-D918-AE27-CBF4-EB9589AD05B0}"/>
          </ac:spMkLst>
        </pc:spChg>
      </pc:sldChg>
      <pc:sldChg chg="modSp mod">
        <pc:chgData name="toihaohao@gmail.com" userId="1914d1af8b14d297" providerId="LiveId" clId="{132544DC-1435-4A06-9F22-176CC5F6CC9E}" dt="2023-08-06T07:48:09.304" v="18" actId="14100"/>
        <pc:sldMkLst>
          <pc:docMk/>
          <pc:sldMk cId="3787743178" sldId="622"/>
        </pc:sldMkLst>
        <pc:spChg chg="mod">
          <ac:chgData name="toihaohao@gmail.com" userId="1914d1af8b14d297" providerId="LiveId" clId="{132544DC-1435-4A06-9F22-176CC5F6CC9E}" dt="2023-08-06T07:48:09.304" v="18" actId="14100"/>
          <ac:spMkLst>
            <pc:docMk/>
            <pc:sldMk cId="3787743178" sldId="622"/>
            <ac:spMk id="21" creationId="{87FE59D1-A5AC-3EA0-B9AF-CA2E555A89D4}"/>
          </ac:spMkLst>
        </pc:spChg>
      </pc:sldChg>
      <pc:sldChg chg="modSp">
        <pc:chgData name="toihaohao@gmail.com" userId="1914d1af8b14d297" providerId="LiveId" clId="{132544DC-1435-4A06-9F22-176CC5F6CC9E}" dt="2023-08-06T07:50:44.728" v="32" actId="13926"/>
        <pc:sldMkLst>
          <pc:docMk/>
          <pc:sldMk cId="4123957200" sldId="629"/>
        </pc:sldMkLst>
        <pc:spChg chg="mod">
          <ac:chgData name="toihaohao@gmail.com" userId="1914d1af8b14d297" providerId="LiveId" clId="{132544DC-1435-4A06-9F22-176CC5F6CC9E}" dt="2023-08-06T07:49:57.498" v="23" actId="13926"/>
          <ac:spMkLst>
            <pc:docMk/>
            <pc:sldMk cId="4123957200" sldId="629"/>
            <ac:spMk id="6" creationId="{7A641E70-3373-132C-EE70-68F9450DACC3}"/>
          </ac:spMkLst>
        </pc:spChg>
        <pc:spChg chg="mod">
          <ac:chgData name="toihaohao@gmail.com" userId="1914d1af8b14d297" providerId="LiveId" clId="{132544DC-1435-4A06-9F22-176CC5F6CC9E}" dt="2023-08-06T07:50:01.413" v="24" actId="13926"/>
          <ac:spMkLst>
            <pc:docMk/>
            <pc:sldMk cId="4123957200" sldId="629"/>
            <ac:spMk id="8" creationId="{9B4FDD81-948D-613D-A34F-A70B87BAD772}"/>
          </ac:spMkLst>
        </pc:spChg>
        <pc:spChg chg="mod">
          <ac:chgData name="toihaohao@gmail.com" userId="1914d1af8b14d297" providerId="LiveId" clId="{132544DC-1435-4A06-9F22-176CC5F6CC9E}" dt="2023-08-06T07:50:26.404" v="29" actId="13926"/>
          <ac:spMkLst>
            <pc:docMk/>
            <pc:sldMk cId="4123957200" sldId="629"/>
            <ac:spMk id="11" creationId="{140D99C9-AC4B-EF73-72AB-C6664A2FAACD}"/>
          </ac:spMkLst>
        </pc:spChg>
        <pc:spChg chg="mod">
          <ac:chgData name="toihaohao@gmail.com" userId="1914d1af8b14d297" providerId="LiveId" clId="{132544DC-1435-4A06-9F22-176CC5F6CC9E}" dt="2023-08-06T07:50:30.995" v="30" actId="13926"/>
          <ac:spMkLst>
            <pc:docMk/>
            <pc:sldMk cId="4123957200" sldId="629"/>
            <ac:spMk id="12" creationId="{4BCADEB3-B5D8-D3D0-E910-0874185BB3D7}"/>
          </ac:spMkLst>
        </pc:spChg>
        <pc:spChg chg="mod">
          <ac:chgData name="toihaohao@gmail.com" userId="1914d1af8b14d297" providerId="LiveId" clId="{132544DC-1435-4A06-9F22-176CC5F6CC9E}" dt="2023-08-06T07:50:39.219" v="31" actId="13926"/>
          <ac:spMkLst>
            <pc:docMk/>
            <pc:sldMk cId="4123957200" sldId="629"/>
            <ac:spMk id="14" creationId="{D7CDA40B-7A4A-BA86-51A8-FE5602758960}"/>
          </ac:spMkLst>
        </pc:spChg>
        <pc:spChg chg="mod">
          <ac:chgData name="toihaohao@gmail.com" userId="1914d1af8b14d297" providerId="LiveId" clId="{132544DC-1435-4A06-9F22-176CC5F6CC9E}" dt="2023-08-06T07:50:44.728" v="32" actId="13926"/>
          <ac:spMkLst>
            <pc:docMk/>
            <pc:sldMk cId="4123957200" sldId="629"/>
            <ac:spMk id="16" creationId="{16617114-2635-9169-79E2-4403B428FCD6}"/>
          </ac:spMkLst>
        </pc:spChg>
        <pc:spChg chg="mod">
          <ac:chgData name="toihaohao@gmail.com" userId="1914d1af8b14d297" providerId="LiveId" clId="{132544DC-1435-4A06-9F22-176CC5F6CC9E}" dt="2023-08-06T07:49:35.622" v="19" actId="13926"/>
          <ac:spMkLst>
            <pc:docMk/>
            <pc:sldMk cId="4123957200" sldId="629"/>
            <ac:spMk id="23" creationId="{C883FAFB-341E-CF45-25D6-095CE131AE3E}"/>
          </ac:spMkLst>
        </pc:spChg>
        <pc:spChg chg="mod">
          <ac:chgData name="toihaohao@gmail.com" userId="1914d1af8b14d297" providerId="LiveId" clId="{132544DC-1435-4A06-9F22-176CC5F6CC9E}" dt="2023-08-06T07:49:38.999" v="20" actId="13926"/>
          <ac:spMkLst>
            <pc:docMk/>
            <pc:sldMk cId="4123957200" sldId="629"/>
            <ac:spMk id="25" creationId="{B93E3CCD-E101-CFCA-FDCE-7F4E6225B6F0}"/>
          </ac:spMkLst>
        </pc:spChg>
        <pc:spChg chg="mod">
          <ac:chgData name="toihaohao@gmail.com" userId="1914d1af8b14d297" providerId="LiveId" clId="{132544DC-1435-4A06-9F22-176CC5F6CC9E}" dt="2023-08-06T07:49:44.762" v="21" actId="13926"/>
          <ac:spMkLst>
            <pc:docMk/>
            <pc:sldMk cId="4123957200" sldId="629"/>
            <ac:spMk id="26" creationId="{AD6395A7-D822-2978-1443-613A890E728E}"/>
          </ac:spMkLst>
        </pc:spChg>
        <pc:spChg chg="mod">
          <ac:chgData name="toihaohao@gmail.com" userId="1914d1af8b14d297" providerId="LiveId" clId="{132544DC-1435-4A06-9F22-176CC5F6CC9E}" dt="2023-08-06T07:49:49.925" v="22" actId="13926"/>
          <ac:spMkLst>
            <pc:docMk/>
            <pc:sldMk cId="4123957200" sldId="629"/>
            <ac:spMk id="27" creationId="{D676BCF7-C006-08C9-A8C7-B1A3A7B79C15}"/>
          </ac:spMkLst>
        </pc:spChg>
      </pc:sldChg>
      <pc:sldChg chg="modSp mod modAnim">
        <pc:chgData name="toihaohao@gmail.com" userId="1914d1af8b14d297" providerId="LiveId" clId="{132544DC-1435-4A06-9F22-176CC5F6CC9E}" dt="2023-08-06T07:54:31.527" v="52"/>
        <pc:sldMkLst>
          <pc:docMk/>
          <pc:sldMk cId="3892392983" sldId="631"/>
        </pc:sldMkLst>
        <pc:spChg chg="mod">
          <ac:chgData name="toihaohao@gmail.com" userId="1914d1af8b14d297" providerId="LiveId" clId="{132544DC-1435-4A06-9F22-176CC5F6CC9E}" dt="2023-08-06T07:52:08.472" v="39" actId="1076"/>
          <ac:spMkLst>
            <pc:docMk/>
            <pc:sldMk cId="3892392983" sldId="631"/>
            <ac:spMk id="3" creationId="{D4FA2D62-D918-AE27-CBF4-EB9589AD05B0}"/>
          </ac:spMkLst>
        </pc:spChg>
        <pc:grpChg chg="mod">
          <ac:chgData name="toihaohao@gmail.com" userId="1914d1af8b14d297" providerId="LiveId" clId="{132544DC-1435-4A06-9F22-176CC5F6CC9E}" dt="2023-08-06T07:52:17.238" v="41" actId="1076"/>
          <ac:grpSpMkLst>
            <pc:docMk/>
            <pc:sldMk cId="3892392983" sldId="631"/>
            <ac:grpSpMk id="21" creationId="{CA23F0AA-26B5-ABEC-E921-BD5A1F3EE8D8}"/>
          </ac:grpSpMkLst>
        </pc:grpChg>
        <pc:grpChg chg="mod">
          <ac:chgData name="toihaohao@gmail.com" userId="1914d1af8b14d297" providerId="LiveId" clId="{132544DC-1435-4A06-9F22-176CC5F6CC9E}" dt="2023-08-06T07:52:11.902" v="40" actId="1076"/>
          <ac:grpSpMkLst>
            <pc:docMk/>
            <pc:sldMk cId="3892392983" sldId="631"/>
            <ac:grpSpMk id="8151" creationId="{00000000-0000-0000-0000-000000000000}"/>
          </ac:grpSpMkLst>
        </pc:grpChg>
      </pc:sldChg>
      <pc:sldChg chg="modSp mod">
        <pc:chgData name="toihaohao@gmail.com" userId="1914d1af8b14d297" providerId="LiveId" clId="{132544DC-1435-4A06-9F22-176CC5F6CC9E}" dt="2023-08-06T07:54:13.923" v="51" actId="1076"/>
        <pc:sldMkLst>
          <pc:docMk/>
          <pc:sldMk cId="2641526034" sldId="632"/>
        </pc:sldMkLst>
        <pc:spChg chg="mod">
          <ac:chgData name="toihaohao@gmail.com" userId="1914d1af8b14d297" providerId="LiveId" clId="{132544DC-1435-4A06-9F22-176CC5F6CC9E}" dt="2023-08-06T07:53:47.162" v="46" actId="1076"/>
          <ac:spMkLst>
            <pc:docMk/>
            <pc:sldMk cId="2641526034" sldId="632"/>
            <ac:spMk id="3" creationId="{D4FA2D62-D918-AE27-CBF4-EB9589AD05B0}"/>
          </ac:spMkLst>
        </pc:spChg>
        <pc:grpChg chg="mod">
          <ac:chgData name="toihaohao@gmail.com" userId="1914d1af8b14d297" providerId="LiveId" clId="{132544DC-1435-4A06-9F22-176CC5F6CC9E}" dt="2023-08-06T07:54:11.100" v="50" actId="1076"/>
          <ac:grpSpMkLst>
            <pc:docMk/>
            <pc:sldMk cId="2641526034" sldId="632"/>
            <ac:grpSpMk id="21" creationId="{CA23F0AA-26B5-ABEC-E921-BD5A1F3EE8D8}"/>
          </ac:grpSpMkLst>
        </pc:grpChg>
        <pc:grpChg chg="mod">
          <ac:chgData name="toihaohao@gmail.com" userId="1914d1af8b14d297" providerId="LiveId" clId="{132544DC-1435-4A06-9F22-176CC5F6CC9E}" dt="2023-08-06T07:54:13.923" v="51" actId="1076"/>
          <ac:grpSpMkLst>
            <pc:docMk/>
            <pc:sldMk cId="2641526034" sldId="632"/>
            <ac:grpSpMk id="8151" creationId="{00000000-0000-0000-0000-000000000000}"/>
          </ac:grpSpMkLst>
        </pc:grpChg>
      </pc:sldChg>
      <pc:sldChg chg="addSp delSp modSp mod modAnim">
        <pc:chgData name="toihaohao@gmail.com" userId="1914d1af8b14d297" providerId="LiveId" clId="{132544DC-1435-4A06-9F22-176CC5F6CC9E}" dt="2023-08-06T08:04:31.324" v="175"/>
        <pc:sldMkLst>
          <pc:docMk/>
          <pc:sldMk cId="1110691181" sldId="635"/>
        </pc:sldMkLst>
        <pc:spChg chg="mod">
          <ac:chgData name="toihaohao@gmail.com" userId="1914d1af8b14d297" providerId="LiveId" clId="{132544DC-1435-4A06-9F22-176CC5F6CC9E}" dt="2023-08-06T07:55:21.875" v="78" actId="20577"/>
          <ac:spMkLst>
            <pc:docMk/>
            <pc:sldMk cId="1110691181" sldId="635"/>
            <ac:spMk id="3" creationId="{CE75A18E-8C66-F0A0-DCB9-F3E90C352807}"/>
          </ac:spMkLst>
        </pc:spChg>
        <pc:spChg chg="add del mod">
          <ac:chgData name="toihaohao@gmail.com" userId="1914d1af8b14d297" providerId="LiveId" clId="{132544DC-1435-4A06-9F22-176CC5F6CC9E}" dt="2023-08-06T07:56:40.263" v="86"/>
          <ac:spMkLst>
            <pc:docMk/>
            <pc:sldMk cId="1110691181" sldId="635"/>
            <ac:spMk id="4" creationId="{7EEB3B87-404B-F0BF-C83E-ADC5509D6A08}"/>
          </ac:spMkLst>
        </pc:spChg>
        <pc:spChg chg="add mod">
          <ac:chgData name="toihaohao@gmail.com" userId="1914d1af8b14d297" providerId="LiveId" clId="{132544DC-1435-4A06-9F22-176CC5F6CC9E}" dt="2023-08-06T08:01:18.453" v="113" actId="1076"/>
          <ac:spMkLst>
            <pc:docMk/>
            <pc:sldMk cId="1110691181" sldId="635"/>
            <ac:spMk id="5" creationId="{E08CEEC1-A927-42F5-29FF-8F47C6D44CFC}"/>
          </ac:spMkLst>
        </pc:spChg>
        <pc:spChg chg="add mod">
          <ac:chgData name="toihaohao@gmail.com" userId="1914d1af8b14d297" providerId="LiveId" clId="{132544DC-1435-4A06-9F22-176CC5F6CC9E}" dt="2023-08-06T08:02:32.205" v="124" actId="1037"/>
          <ac:spMkLst>
            <pc:docMk/>
            <pc:sldMk cId="1110691181" sldId="635"/>
            <ac:spMk id="7" creationId="{488D81F1-96B4-C8C4-A62A-0EABCC2A1795}"/>
          </ac:spMkLst>
        </pc:spChg>
        <pc:spChg chg="add mod">
          <ac:chgData name="toihaohao@gmail.com" userId="1914d1af8b14d297" providerId="LiveId" clId="{132544DC-1435-4A06-9F22-176CC5F6CC9E}" dt="2023-08-06T08:02:44.232" v="131" actId="1076"/>
          <ac:spMkLst>
            <pc:docMk/>
            <pc:sldMk cId="1110691181" sldId="635"/>
            <ac:spMk id="8" creationId="{727B85AC-B9E6-D318-827F-5E3348700F44}"/>
          </ac:spMkLst>
        </pc:spChg>
        <pc:spChg chg="add mod">
          <ac:chgData name="toihaohao@gmail.com" userId="1914d1af8b14d297" providerId="LiveId" clId="{132544DC-1435-4A06-9F22-176CC5F6CC9E}" dt="2023-08-06T08:02:57.266" v="140" actId="1076"/>
          <ac:spMkLst>
            <pc:docMk/>
            <pc:sldMk cId="1110691181" sldId="635"/>
            <ac:spMk id="9" creationId="{E1A2CD4F-2ABC-A055-11C5-444D6AA8150D}"/>
          </ac:spMkLst>
        </pc:spChg>
        <pc:spChg chg="mod">
          <ac:chgData name="toihaohao@gmail.com" userId="1914d1af8b14d297" providerId="LiveId" clId="{132544DC-1435-4A06-9F22-176CC5F6CC9E}" dt="2023-08-06T08:02:48.701" v="138" actId="20577"/>
          <ac:spMkLst>
            <pc:docMk/>
            <pc:sldMk cId="1110691181" sldId="635"/>
            <ac:spMk id="13" creationId="{80ABFDA2-0007-A237-8C03-20587B3F2B29}"/>
          </ac:spMkLst>
        </pc:spChg>
        <pc:spChg chg="mod">
          <ac:chgData name="toihaohao@gmail.com" userId="1914d1af8b14d297" providerId="LiveId" clId="{132544DC-1435-4A06-9F22-176CC5F6CC9E}" dt="2023-08-06T07:56:05.438" v="80"/>
          <ac:spMkLst>
            <pc:docMk/>
            <pc:sldMk cId="1110691181" sldId="635"/>
            <ac:spMk id="19" creationId="{E40BA6D8-84EF-5370-A773-FAE4372EF8AA}"/>
          </ac:spMkLst>
        </pc:spChg>
        <pc:spChg chg="mod">
          <ac:chgData name="toihaohao@gmail.com" userId="1914d1af8b14d297" providerId="LiveId" clId="{132544DC-1435-4A06-9F22-176CC5F6CC9E}" dt="2023-08-06T08:00:57.621" v="110" actId="20577"/>
          <ac:spMkLst>
            <pc:docMk/>
            <pc:sldMk cId="1110691181" sldId="635"/>
            <ac:spMk id="20" creationId="{18B04045-EF35-3C77-F8B2-DA80860CA7ED}"/>
          </ac:spMkLst>
        </pc:spChg>
        <pc:spChg chg="mod">
          <ac:chgData name="toihaohao@gmail.com" userId="1914d1af8b14d297" providerId="LiveId" clId="{132544DC-1435-4A06-9F22-176CC5F6CC9E}" dt="2023-08-06T08:02:16.560" v="120" actId="20577"/>
          <ac:spMkLst>
            <pc:docMk/>
            <pc:sldMk cId="1110691181" sldId="635"/>
            <ac:spMk id="27" creationId="{CC04D806-5BB2-69CE-6090-2506F19416F4}"/>
          </ac:spMkLst>
        </pc:spChg>
        <pc:spChg chg="mod">
          <ac:chgData name="toihaohao@gmail.com" userId="1914d1af8b14d297" providerId="LiveId" clId="{132544DC-1435-4A06-9F22-176CC5F6CC9E}" dt="2023-08-06T08:02:36.010" v="129" actId="20577"/>
          <ac:spMkLst>
            <pc:docMk/>
            <pc:sldMk cId="1110691181" sldId="635"/>
            <ac:spMk id="31" creationId="{5F12496F-EC69-781C-5C55-F9195B1667DF}"/>
          </ac:spMkLst>
        </pc:spChg>
      </pc:sldChg>
      <pc:sldChg chg="modSp mod">
        <pc:chgData name="toihaohao@gmail.com" userId="1914d1af8b14d297" providerId="LiveId" clId="{132544DC-1435-4A06-9F22-176CC5F6CC9E}" dt="2023-08-06T08:05:25.438" v="177" actId="2711"/>
        <pc:sldMkLst>
          <pc:docMk/>
          <pc:sldMk cId="920349864" sldId="636"/>
        </pc:sldMkLst>
        <pc:graphicFrameChg chg="modGraphic">
          <ac:chgData name="toihaohao@gmail.com" userId="1914d1af8b14d297" providerId="LiveId" clId="{132544DC-1435-4A06-9F22-176CC5F6CC9E}" dt="2023-08-06T08:05:25.438" v="177" actId="2711"/>
          <ac:graphicFrameMkLst>
            <pc:docMk/>
            <pc:sldMk cId="920349864" sldId="636"/>
            <ac:graphicFrameMk id="2" creationId="{3C1AC754-BDF3-FBE1-06BC-AA097BDEDBE6}"/>
          </ac:graphicFrameMkLst>
        </pc:graphicFrameChg>
      </pc:sldChg>
      <pc:sldChg chg="modSp mod">
        <pc:chgData name="toihaohao@gmail.com" userId="1914d1af8b14d297" providerId="LiveId" clId="{132544DC-1435-4A06-9F22-176CC5F6CC9E}" dt="2023-08-06T08:06:42.731" v="193" actId="1076"/>
        <pc:sldMkLst>
          <pc:docMk/>
          <pc:sldMk cId="3048855300" sldId="656"/>
        </pc:sldMkLst>
        <pc:spChg chg="mod">
          <ac:chgData name="toihaohao@gmail.com" userId="1914d1af8b14d297" providerId="LiveId" clId="{132544DC-1435-4A06-9F22-176CC5F6CC9E}" dt="2023-08-06T08:06:42.731" v="193" actId="1076"/>
          <ac:spMkLst>
            <pc:docMk/>
            <pc:sldMk cId="3048855300" sldId="656"/>
            <ac:spMk id="4" creationId="{5BE89F36-6531-65DB-9EAE-B23EAA27E97C}"/>
          </ac:spMkLst>
        </pc:spChg>
        <pc:spChg chg="mod">
          <ac:chgData name="toihaohao@gmail.com" userId="1914d1af8b14d297" providerId="LiveId" clId="{132544DC-1435-4A06-9F22-176CC5F6CC9E}" dt="2023-08-06T08:06:27.003" v="184" actId="20577"/>
          <ac:spMkLst>
            <pc:docMk/>
            <pc:sldMk cId="3048855300" sldId="656"/>
            <ac:spMk id="6" creationId="{375F70F4-21FE-3B57-9579-C7F6762A7633}"/>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21325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0095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25397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720537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86780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603434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15150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743064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6"/>
        <p:cNvGrpSpPr/>
        <p:nvPr/>
      </p:nvGrpSpPr>
      <p:grpSpPr>
        <a:xfrm>
          <a:off x="0" y="0"/>
          <a:ext cx="0" cy="0"/>
          <a:chOff x="0" y="0"/>
          <a:chExt cx="0" cy="0"/>
        </a:xfrm>
      </p:grpSpPr>
      <p:sp>
        <p:nvSpPr>
          <p:cNvPr id="9687" name="Google Shape;9687;ga0fe23abdf_0_29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88" name="Google Shape;9688;ga0fe23abdf_0_29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8150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547743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61496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819752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39333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82618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a:endParaRPr/>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a:ea typeface="Montserrat"/>
                <a:cs typeface="Montserrat"/>
                <a:sym typeface="Montserrat"/>
              </a:defRPr>
            </a:lvl1pPr>
            <a:lvl2pPr lvl="1" algn="ctr" rtl="0">
              <a:spcBef>
                <a:spcPts val="0"/>
              </a:spcBef>
              <a:spcAft>
                <a:spcPts val="0"/>
              </a:spcAft>
              <a:buNone/>
              <a:defRPr>
                <a:solidFill>
                  <a:schemeClr val="dk2"/>
                </a:solidFill>
                <a:latin typeface="Montserrat"/>
                <a:ea typeface="Montserrat"/>
                <a:cs typeface="Montserrat"/>
                <a:sym typeface="Montserrat"/>
              </a:defRPr>
            </a:lvl2pPr>
            <a:lvl3pPr lvl="2" algn="ctr" rtl="0">
              <a:spcBef>
                <a:spcPts val="0"/>
              </a:spcBef>
              <a:spcAft>
                <a:spcPts val="0"/>
              </a:spcAft>
              <a:buNone/>
              <a:defRPr>
                <a:solidFill>
                  <a:schemeClr val="dk2"/>
                </a:solidFill>
                <a:latin typeface="Montserrat"/>
                <a:ea typeface="Montserrat"/>
                <a:cs typeface="Montserrat"/>
                <a:sym typeface="Montserrat"/>
              </a:defRPr>
            </a:lvl3pPr>
            <a:lvl4pPr lvl="3" algn="ctr" rtl="0">
              <a:spcBef>
                <a:spcPts val="0"/>
              </a:spcBef>
              <a:spcAft>
                <a:spcPts val="0"/>
              </a:spcAft>
              <a:buNone/>
              <a:defRPr>
                <a:solidFill>
                  <a:schemeClr val="dk2"/>
                </a:solidFill>
                <a:latin typeface="Montserrat"/>
                <a:ea typeface="Montserrat"/>
                <a:cs typeface="Montserrat"/>
                <a:sym typeface="Montserrat"/>
              </a:defRPr>
            </a:lvl4pPr>
            <a:lvl5pPr lvl="4" algn="ctr" rtl="0">
              <a:spcBef>
                <a:spcPts val="0"/>
              </a:spcBef>
              <a:spcAft>
                <a:spcPts val="0"/>
              </a:spcAft>
              <a:buNone/>
              <a:defRPr>
                <a:solidFill>
                  <a:schemeClr val="dk2"/>
                </a:solidFill>
                <a:latin typeface="Montserrat"/>
                <a:ea typeface="Montserrat"/>
                <a:cs typeface="Montserrat"/>
                <a:sym typeface="Montserrat"/>
              </a:defRPr>
            </a:lvl5pPr>
            <a:lvl6pPr lvl="5" algn="ctr" rtl="0">
              <a:spcBef>
                <a:spcPts val="0"/>
              </a:spcBef>
              <a:spcAft>
                <a:spcPts val="0"/>
              </a:spcAft>
              <a:buNone/>
              <a:defRPr>
                <a:solidFill>
                  <a:schemeClr val="dk2"/>
                </a:solidFill>
                <a:latin typeface="Montserrat"/>
                <a:ea typeface="Montserrat"/>
                <a:cs typeface="Montserrat"/>
                <a:sym typeface="Montserrat"/>
              </a:defRPr>
            </a:lvl6pPr>
            <a:lvl7pPr lvl="6" algn="ctr" rtl="0">
              <a:spcBef>
                <a:spcPts val="0"/>
              </a:spcBef>
              <a:spcAft>
                <a:spcPts val="0"/>
              </a:spcAft>
              <a:buNone/>
              <a:defRPr>
                <a:solidFill>
                  <a:schemeClr val="dk2"/>
                </a:solidFill>
                <a:latin typeface="Montserrat"/>
                <a:ea typeface="Montserrat"/>
                <a:cs typeface="Montserrat"/>
                <a:sym typeface="Montserrat"/>
              </a:defRPr>
            </a:lvl7pPr>
            <a:lvl8pPr lvl="7" algn="ctr" rtl="0">
              <a:spcBef>
                <a:spcPts val="0"/>
              </a:spcBef>
              <a:spcAft>
                <a:spcPts val="0"/>
              </a:spcAft>
              <a:buNone/>
              <a:defRPr>
                <a:solidFill>
                  <a:schemeClr val="dk2"/>
                </a:solidFill>
                <a:latin typeface="Montserrat"/>
                <a:ea typeface="Montserrat"/>
                <a:cs typeface="Montserrat"/>
                <a:sym typeface="Montserrat"/>
              </a:defRPr>
            </a:lvl8pPr>
            <a:lvl9pPr lvl="8" algn="ctr" rtl="0">
              <a:spcBef>
                <a:spcPts val="0"/>
              </a:spcBef>
              <a:spcAft>
                <a:spcPts val="0"/>
              </a:spcAft>
              <a:buNone/>
              <a:defRPr>
                <a:solidFill>
                  <a:schemeClr val="dk2"/>
                </a:solidFill>
                <a:latin typeface="Montserrat"/>
                <a:ea typeface="Montserrat"/>
                <a:cs typeface="Montserrat"/>
                <a:sym typeface="Montserrat"/>
              </a:defRPr>
            </a:lvl9pPr>
          </a:lstStyle>
          <a:p>
            <a:endParaRPr/>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14300" y="1275288"/>
            <a:ext cx="5915400" cy="198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23950" y="3332023"/>
            <a:ext cx="5096100" cy="47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8927991" y="816641"/>
            <a:ext cx="161913" cy="145916"/>
            <a:chOff x="7737341" y="1046941"/>
            <a:chExt cx="161913" cy="145916"/>
          </a:xfrm>
        </p:grpSpPr>
        <p:sp>
          <p:nvSpPr>
            <p:cNvPr id="12" name="Google Shape;12;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21236" y="680018"/>
            <a:ext cx="134340" cy="121912"/>
            <a:chOff x="737385" y="1492952"/>
            <a:chExt cx="161913" cy="146935"/>
          </a:xfrm>
        </p:grpSpPr>
        <p:sp>
          <p:nvSpPr>
            <p:cNvPr id="16" name="Google Shape;16;p2"/>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171525" y="4556624"/>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571525" y="-47200"/>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1416117" y="-251591"/>
            <a:ext cx="359392" cy="931707"/>
            <a:chOff x="1823086" y="-208516"/>
            <a:chExt cx="433159" cy="1122944"/>
          </a:xfrm>
        </p:grpSpPr>
        <p:sp>
          <p:nvSpPr>
            <p:cNvPr id="22" name="Google Shape;22;p2"/>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67638" y="216535"/>
            <a:ext cx="1166826" cy="746025"/>
            <a:chOff x="-206267" y="355694"/>
            <a:chExt cx="1406323" cy="899150"/>
          </a:xfrm>
        </p:grpSpPr>
        <p:sp>
          <p:nvSpPr>
            <p:cNvPr id="31" name="Google Shape;31;p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139161" y="-170594"/>
            <a:ext cx="747610" cy="722927"/>
            <a:chOff x="-168381" y="-168706"/>
            <a:chExt cx="901061" cy="871312"/>
          </a:xfrm>
        </p:grpSpPr>
        <p:sp>
          <p:nvSpPr>
            <p:cNvPr id="40" name="Google Shape;40;p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653946" y="-280695"/>
            <a:ext cx="363800" cy="984632"/>
            <a:chOff x="904476" y="-243594"/>
            <a:chExt cx="438472" cy="1186732"/>
          </a:xfrm>
        </p:grpSpPr>
        <p:sp>
          <p:nvSpPr>
            <p:cNvPr id="60" name="Google Shape;60;p2"/>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1111408" y="-436182"/>
            <a:ext cx="548163" cy="942251"/>
            <a:chOff x="1455834" y="-430995"/>
            <a:chExt cx="660677" cy="1135653"/>
          </a:xfrm>
        </p:grpSpPr>
        <p:sp>
          <p:nvSpPr>
            <p:cNvPr id="88" name="Google Shape;88;p2"/>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a:off x="1477854" y="-461408"/>
            <a:ext cx="676573" cy="945704"/>
            <a:chOff x="1897495" y="-461400"/>
            <a:chExt cx="815443" cy="1139815"/>
          </a:xfrm>
        </p:grpSpPr>
        <p:sp>
          <p:nvSpPr>
            <p:cNvPr id="109" name="Google Shape;109;p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rot="10800000" flipH="1">
            <a:off x="439672" y="1377176"/>
            <a:ext cx="362172" cy="472552"/>
            <a:chOff x="1304140" y="978228"/>
            <a:chExt cx="436509" cy="569545"/>
          </a:xfrm>
        </p:grpSpPr>
        <p:sp>
          <p:nvSpPr>
            <p:cNvPr id="132" name="Google Shape;132;p2"/>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8319280" y="3604392"/>
            <a:ext cx="1190020" cy="757074"/>
            <a:chOff x="7742212" y="3926048"/>
            <a:chExt cx="1414838" cy="900099"/>
          </a:xfrm>
        </p:grpSpPr>
        <p:sp>
          <p:nvSpPr>
            <p:cNvPr id="155" name="Google Shape;155;p2"/>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2"/>
          <p:cNvGrpSpPr/>
          <p:nvPr/>
        </p:nvGrpSpPr>
        <p:grpSpPr>
          <a:xfrm>
            <a:off x="8595113" y="3913437"/>
            <a:ext cx="1042259" cy="1047013"/>
            <a:chOff x="8276926" y="3750868"/>
            <a:chExt cx="1239162" cy="1244814"/>
          </a:xfrm>
        </p:grpSpPr>
        <p:sp>
          <p:nvSpPr>
            <p:cNvPr id="164" name="Google Shape;164;p2"/>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2"/>
          <p:cNvGrpSpPr/>
          <p:nvPr/>
        </p:nvGrpSpPr>
        <p:grpSpPr>
          <a:xfrm>
            <a:off x="8533748" y="4427406"/>
            <a:ext cx="368416" cy="997931"/>
            <a:chOff x="7607455" y="4238363"/>
            <a:chExt cx="438017" cy="1186459"/>
          </a:xfrm>
        </p:grpSpPr>
        <p:sp>
          <p:nvSpPr>
            <p:cNvPr id="192" name="Google Shape;192;p2"/>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2"/>
          <p:cNvGrpSpPr/>
          <p:nvPr/>
        </p:nvGrpSpPr>
        <p:grpSpPr>
          <a:xfrm rot="-5400000" flipH="1">
            <a:off x="7396851" y="4455227"/>
            <a:ext cx="364299" cy="944465"/>
            <a:chOff x="7916001" y="4222802"/>
            <a:chExt cx="364299" cy="944465"/>
          </a:xfrm>
        </p:grpSpPr>
        <p:sp>
          <p:nvSpPr>
            <p:cNvPr id="217" name="Google Shape;217;p2"/>
            <p:cNvSpPr/>
            <p:nvPr/>
          </p:nvSpPr>
          <p:spPr>
            <a:xfrm>
              <a:off x="7954650" y="4270825"/>
              <a:ext cx="325649" cy="896443"/>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8159489" y="4463672"/>
              <a:ext cx="54905" cy="89148"/>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8053845" y="4468005"/>
              <a:ext cx="86578" cy="46917"/>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8092495" y="4353366"/>
              <a:ext cx="52133"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010231" y="4260999"/>
              <a:ext cx="36914" cy="74130"/>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937845" y="4303554"/>
              <a:ext cx="68965"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916001" y="4222802"/>
              <a:ext cx="62237"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2"/>
          <p:cNvSpPr/>
          <p:nvPr/>
        </p:nvSpPr>
        <p:spPr>
          <a:xfrm>
            <a:off x="8040390" y="4399826"/>
            <a:ext cx="548040" cy="880090"/>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033285" y="4463142"/>
            <a:ext cx="486030" cy="891554"/>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361733" y="4537746"/>
            <a:ext cx="170031" cy="140575"/>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296729" y="4616986"/>
            <a:ext cx="236123" cy="182680"/>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8214365" y="4704389"/>
            <a:ext cx="326204" cy="223500"/>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8148302" y="4871637"/>
            <a:ext cx="376296" cy="20966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8131598" y="5055187"/>
            <a:ext cx="235216" cy="149420"/>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31922" y="4421091"/>
            <a:ext cx="686121" cy="861015"/>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594759" y="4498038"/>
            <a:ext cx="483359" cy="881979"/>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896449" y="5115051"/>
            <a:ext cx="139769" cy="133369"/>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788033" y="4912504"/>
            <a:ext cx="192734" cy="191827"/>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708164" y="4730139"/>
            <a:ext cx="216293" cy="274020"/>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722248" y="4724244"/>
            <a:ext cx="111422" cy="14453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612673" y="4568762"/>
            <a:ext cx="142843" cy="171089"/>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590476" y="4515826"/>
            <a:ext cx="101998" cy="118528"/>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993325" y="4750296"/>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7688234" y="4462865"/>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005092" y="5011674"/>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2"/>
          <p:cNvGrpSpPr/>
          <p:nvPr/>
        </p:nvGrpSpPr>
        <p:grpSpPr>
          <a:xfrm>
            <a:off x="7221362" y="247799"/>
            <a:ext cx="436502" cy="569243"/>
            <a:chOff x="3289399" y="3455662"/>
            <a:chExt cx="436502" cy="569243"/>
          </a:xfrm>
        </p:grpSpPr>
        <p:sp>
          <p:nvSpPr>
            <p:cNvPr id="268" name="Google Shape;268;p2"/>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2"/>
          <p:cNvGrpSpPr/>
          <p:nvPr/>
        </p:nvGrpSpPr>
        <p:grpSpPr>
          <a:xfrm>
            <a:off x="-181020" y="4253777"/>
            <a:ext cx="1117161" cy="1087511"/>
            <a:chOff x="-181020" y="4253777"/>
            <a:chExt cx="1117161" cy="1087511"/>
          </a:xfrm>
        </p:grpSpPr>
        <p:sp>
          <p:nvSpPr>
            <p:cNvPr id="291" name="Google Shape;291;p2"/>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207387" y="3879385"/>
            <a:ext cx="884073" cy="1185979"/>
            <a:chOff x="-168050" y="4195214"/>
            <a:chExt cx="719519" cy="965231"/>
          </a:xfrm>
        </p:grpSpPr>
        <p:sp>
          <p:nvSpPr>
            <p:cNvPr id="306" name="Google Shape;306;p2"/>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2"/>
          <p:cNvGrpSpPr/>
          <p:nvPr/>
        </p:nvGrpSpPr>
        <p:grpSpPr>
          <a:xfrm>
            <a:off x="7973149" y="-201092"/>
            <a:ext cx="1116750" cy="1145263"/>
            <a:chOff x="7973149" y="-201092"/>
            <a:chExt cx="1116750" cy="1145263"/>
          </a:xfrm>
        </p:grpSpPr>
        <p:sp>
          <p:nvSpPr>
            <p:cNvPr id="354" name="Google Shape;354;p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
          <p:cNvGrpSpPr/>
          <p:nvPr/>
        </p:nvGrpSpPr>
        <p:grpSpPr>
          <a:xfrm rot="-5400000" flipH="1">
            <a:off x="5611844" y="-217762"/>
            <a:ext cx="1007000" cy="841746"/>
            <a:chOff x="3579657" y="4246288"/>
            <a:chExt cx="1007000" cy="841746"/>
          </a:xfrm>
        </p:grpSpPr>
        <p:sp>
          <p:nvSpPr>
            <p:cNvPr id="416" name="Google Shape;416;p2"/>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2"/>
          <p:cNvGrpSpPr/>
          <p:nvPr/>
        </p:nvGrpSpPr>
        <p:grpSpPr>
          <a:xfrm rot="-5400000">
            <a:off x="6963891" y="93879"/>
            <a:ext cx="161913" cy="145916"/>
            <a:chOff x="7737341" y="1046941"/>
            <a:chExt cx="161913" cy="145916"/>
          </a:xfrm>
        </p:grpSpPr>
        <p:sp>
          <p:nvSpPr>
            <p:cNvPr id="448" name="Google Shape;448;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177719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05979"/>
            <a:ext cx="8229600" cy="43886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B95969BC-F749-3029-762C-E23BE3CB372F}"/>
              </a:ext>
            </a:extLst>
          </p:cNvPr>
          <p:cNvSpPr>
            <a:spLocks noGrp="1" noChangeArrowheads="1"/>
          </p:cNvSpPr>
          <p:nvPr>
            <p:ph type="dt" sz="half" idx="10"/>
          </p:nvPr>
        </p:nvSpPr>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BAF15177-2410-184B-E36C-DAFD3B671691}"/>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1A66C70C-CE27-B026-CED8-1A66B04605DB}"/>
              </a:ext>
            </a:extLst>
          </p:cNvPr>
          <p:cNvSpPr>
            <a:spLocks noGrp="1" noChangeArrowheads="1"/>
          </p:cNvSpPr>
          <p:nvPr>
            <p:ph type="sldNum" sz="quarter" idx="12"/>
          </p:nvPr>
        </p:nvSpPr>
        <p:spPr/>
        <p:txBody>
          <a:bodyPr/>
          <a:lstStyle>
            <a:lvl1pPr>
              <a:defRPr/>
            </a:lvl1pPr>
          </a:lstStyle>
          <a:p>
            <a:fld id="{F5E6D6B7-0F0E-4939-A5A6-DF5D9451C30E}" type="slidenum">
              <a:rPr lang="en-US" altLang="vi-VN"/>
              <a:pPr/>
              <a:t>‹#›</a:t>
            </a:fld>
            <a:endParaRPr lang="en-US" altLang="vi-VN"/>
          </a:p>
        </p:txBody>
      </p:sp>
    </p:spTree>
    <p:extLst>
      <p:ext uri="{BB962C8B-B14F-4D97-AF65-F5344CB8AC3E}">
        <p14:creationId xmlns:p14="http://schemas.microsoft.com/office/powerpoint/2010/main" val="30149569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389483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3365498"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3" name="Google Shape;3313;p13"/>
          <p:cNvSpPr txBox="1">
            <a:spLocks noGrp="1"/>
          </p:cNvSpPr>
          <p:nvPr>
            <p:ph type="subTitle" idx="1"/>
          </p:nvPr>
        </p:nvSpPr>
        <p:spPr>
          <a:xfrm>
            <a:off x="1424294" y="1567550"/>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4" name="Google Shape;3314;p13"/>
          <p:cNvSpPr txBox="1">
            <a:spLocks noGrp="1"/>
          </p:cNvSpPr>
          <p:nvPr>
            <p:ph type="subTitle" idx="2"/>
          </p:nvPr>
        </p:nvSpPr>
        <p:spPr>
          <a:xfrm>
            <a:off x="1414416" y="195314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651856"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6" name="Google Shape;3316;p13"/>
          <p:cNvSpPr txBox="1">
            <a:spLocks noGrp="1"/>
          </p:cNvSpPr>
          <p:nvPr>
            <p:ph type="subTitle" idx="4"/>
          </p:nvPr>
        </p:nvSpPr>
        <p:spPr>
          <a:xfrm>
            <a:off x="4155034" y="1567550"/>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7" name="Google Shape;3317;p13"/>
          <p:cNvSpPr txBox="1">
            <a:spLocks noGrp="1"/>
          </p:cNvSpPr>
          <p:nvPr>
            <p:ph type="subTitle" idx="5"/>
          </p:nvPr>
        </p:nvSpPr>
        <p:spPr>
          <a:xfrm>
            <a:off x="4145160" y="1950863"/>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6880858" y="1567550"/>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9" name="Google Shape;3319;p13"/>
          <p:cNvSpPr txBox="1">
            <a:spLocks noGrp="1"/>
          </p:cNvSpPr>
          <p:nvPr>
            <p:ph type="subTitle" idx="7"/>
          </p:nvPr>
        </p:nvSpPr>
        <p:spPr>
          <a:xfrm>
            <a:off x="6870980" y="195545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6079089"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1" name="Google Shape;3321;p13"/>
          <p:cNvSpPr txBox="1">
            <a:spLocks noGrp="1"/>
          </p:cNvSpPr>
          <p:nvPr>
            <p:ph type="subTitle" idx="9"/>
          </p:nvPr>
        </p:nvSpPr>
        <p:spPr>
          <a:xfrm>
            <a:off x="1424294" y="2989064"/>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2" name="Google Shape;3322;p13"/>
          <p:cNvSpPr txBox="1">
            <a:spLocks noGrp="1"/>
          </p:cNvSpPr>
          <p:nvPr>
            <p:ph type="subTitle" idx="13"/>
          </p:nvPr>
        </p:nvSpPr>
        <p:spPr>
          <a:xfrm>
            <a:off x="1414416" y="3382945"/>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642539"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4" name="Google Shape;3324;p13"/>
          <p:cNvSpPr txBox="1">
            <a:spLocks noGrp="1"/>
          </p:cNvSpPr>
          <p:nvPr>
            <p:ph type="subTitle" idx="15"/>
          </p:nvPr>
        </p:nvSpPr>
        <p:spPr>
          <a:xfrm>
            <a:off x="4155034" y="2989064"/>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5" name="Google Shape;3325;p13"/>
          <p:cNvSpPr txBox="1">
            <a:spLocks noGrp="1"/>
          </p:cNvSpPr>
          <p:nvPr>
            <p:ph type="subTitle" idx="16"/>
          </p:nvPr>
        </p:nvSpPr>
        <p:spPr>
          <a:xfrm>
            <a:off x="4145160" y="3380682"/>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3365485"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7" name="Google Shape;3327;p13"/>
          <p:cNvSpPr txBox="1">
            <a:spLocks noGrp="1"/>
          </p:cNvSpPr>
          <p:nvPr>
            <p:ph type="subTitle" idx="18"/>
          </p:nvPr>
        </p:nvSpPr>
        <p:spPr>
          <a:xfrm>
            <a:off x="6880858" y="2989064"/>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8" name="Google Shape;3328;p13"/>
          <p:cNvSpPr txBox="1">
            <a:spLocks noGrp="1"/>
          </p:cNvSpPr>
          <p:nvPr>
            <p:ph type="subTitle" idx="19"/>
          </p:nvPr>
        </p:nvSpPr>
        <p:spPr>
          <a:xfrm>
            <a:off x="6870980" y="3385241"/>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6079114"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30" name="Google Shape;3330;p13"/>
          <p:cNvSpPr txBox="1">
            <a:spLocks noGrp="1"/>
          </p:cNvSpPr>
          <p:nvPr>
            <p:ph type="title" idx="21"/>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951464" y="4975059"/>
            <a:ext cx="123168" cy="110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13"/>
          <p:cNvGrpSpPr/>
          <p:nvPr/>
        </p:nvGrpSpPr>
        <p:grpSpPr>
          <a:xfrm>
            <a:off x="7468805" y="4918050"/>
            <a:ext cx="161913" cy="146905"/>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9" name="Google Shape;3339;p13"/>
          <p:cNvSpPr/>
          <p:nvPr/>
        </p:nvSpPr>
        <p:spPr>
          <a:xfrm>
            <a:off x="5083100"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flipH="1">
            <a:off x="-349675"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1" name="Google Shape;3341;p13"/>
          <p:cNvGrpSpPr/>
          <p:nvPr/>
        </p:nvGrpSpPr>
        <p:grpSpPr>
          <a:xfrm rot="-5400000">
            <a:off x="-132564" y="-271791"/>
            <a:ext cx="433159" cy="1122944"/>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13"/>
          <p:cNvGrpSpPr/>
          <p:nvPr/>
        </p:nvGrpSpPr>
        <p:grpSpPr>
          <a:xfrm rot="-5400000">
            <a:off x="24451" y="-105807"/>
            <a:ext cx="438472" cy="1186732"/>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13"/>
          <p:cNvGrpSpPr/>
          <p:nvPr/>
        </p:nvGrpSpPr>
        <p:grpSpPr>
          <a:xfrm>
            <a:off x="8087976" y="4410605"/>
            <a:ext cx="1157440" cy="740602"/>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13"/>
          <p:cNvGrpSpPr/>
          <p:nvPr/>
        </p:nvGrpSpPr>
        <p:grpSpPr>
          <a:xfrm rot="-5400000">
            <a:off x="8351334" y="4458291"/>
            <a:ext cx="360400" cy="976219"/>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13"/>
          <p:cNvGrpSpPr/>
          <p:nvPr/>
        </p:nvGrpSpPr>
        <p:grpSpPr>
          <a:xfrm rot="5400000">
            <a:off x="8327439" y="4544135"/>
            <a:ext cx="933472" cy="547264"/>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13"/>
          <p:cNvGrpSpPr/>
          <p:nvPr/>
        </p:nvGrpSpPr>
        <p:grpSpPr>
          <a:xfrm>
            <a:off x="8459036" y="225599"/>
            <a:ext cx="875251" cy="663424"/>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13"/>
          <p:cNvGrpSpPr/>
          <p:nvPr/>
        </p:nvGrpSpPr>
        <p:grpSpPr>
          <a:xfrm>
            <a:off x="-104830" y="4285622"/>
            <a:ext cx="849824" cy="827269"/>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13"/>
          <p:cNvGrpSpPr/>
          <p:nvPr/>
        </p:nvGrpSpPr>
        <p:grpSpPr>
          <a:xfrm>
            <a:off x="-94952" y="4072954"/>
            <a:ext cx="672463" cy="902105"/>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13"/>
          <p:cNvGrpSpPr/>
          <p:nvPr/>
        </p:nvGrpSpPr>
        <p:grpSpPr>
          <a:xfrm>
            <a:off x="8267676" y="-256208"/>
            <a:ext cx="848507" cy="870171"/>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13"/>
          <p:cNvGrpSpPr/>
          <p:nvPr/>
        </p:nvGrpSpPr>
        <p:grpSpPr>
          <a:xfrm rot="5400000">
            <a:off x="264480" y="4495133"/>
            <a:ext cx="333199" cy="902539"/>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13"/>
          <p:cNvGrpSpPr/>
          <p:nvPr/>
        </p:nvGrpSpPr>
        <p:grpSpPr>
          <a:xfrm rot="-5400000">
            <a:off x="8113766" y="93879"/>
            <a:ext cx="161913" cy="145916"/>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13"/>
          <p:cNvGrpSpPr/>
          <p:nvPr/>
        </p:nvGrpSpPr>
        <p:grpSpPr>
          <a:xfrm>
            <a:off x="83666" y="105929"/>
            <a:ext cx="161913" cy="145916"/>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CUSTOM_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38590" y="4065820"/>
            <a:ext cx="585438" cy="262694"/>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3" name="Google Shape;3833;p15"/>
          <p:cNvSpPr txBox="1">
            <a:spLocks noGrp="1"/>
          </p:cNvSpPr>
          <p:nvPr>
            <p:ph type="subTitle" idx="1"/>
          </p:nvPr>
        </p:nvSpPr>
        <p:spPr>
          <a:xfrm>
            <a:off x="3609750"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4" name="Google Shape;3834;p15"/>
          <p:cNvSpPr txBox="1">
            <a:spLocks noGrp="1"/>
          </p:cNvSpPr>
          <p:nvPr>
            <p:ph type="subTitle" idx="2"/>
          </p:nvPr>
        </p:nvSpPr>
        <p:spPr>
          <a:xfrm>
            <a:off x="5658675" y="2811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835" name="Google Shape;3835;p15"/>
          <p:cNvSpPr txBox="1">
            <a:spLocks noGrp="1"/>
          </p:cNvSpPr>
          <p:nvPr>
            <p:ph type="subTitle" idx="3"/>
          </p:nvPr>
        </p:nvSpPr>
        <p:spPr>
          <a:xfrm>
            <a:off x="1560825"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6" name="Google Shape;3836;p15"/>
          <p:cNvSpPr txBox="1">
            <a:spLocks noGrp="1"/>
          </p:cNvSpPr>
          <p:nvPr>
            <p:ph type="subTitle" idx="4"/>
          </p:nvPr>
        </p:nvSpPr>
        <p:spPr>
          <a:xfrm>
            <a:off x="1581825"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3630750"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5679675" y="3143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1636359" y="4918050"/>
            <a:ext cx="161913" cy="146905"/>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4" name="Google Shape;3844;p1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6" name="Google Shape;3846;p15"/>
          <p:cNvGrpSpPr/>
          <p:nvPr/>
        </p:nvGrpSpPr>
        <p:grpSpPr>
          <a:xfrm rot="5400000" flipH="1">
            <a:off x="8611250" y="-289703"/>
            <a:ext cx="439050" cy="1138216"/>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15"/>
          <p:cNvGrpSpPr/>
          <p:nvPr/>
        </p:nvGrpSpPr>
        <p:grpSpPr>
          <a:xfrm rot="5400000" flipH="1">
            <a:off x="8446719" y="-121413"/>
            <a:ext cx="444435" cy="1202872"/>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3" name="Google Shape;3883;p15"/>
          <p:cNvGrpSpPr/>
          <p:nvPr/>
        </p:nvGrpSpPr>
        <p:grpSpPr>
          <a:xfrm flipH="1">
            <a:off x="59161" y="4541170"/>
            <a:ext cx="876802" cy="561032"/>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15"/>
          <p:cNvGrpSpPr/>
          <p:nvPr/>
        </p:nvGrpSpPr>
        <p:grpSpPr>
          <a:xfrm flipH="1">
            <a:off x="-316741" y="4163655"/>
            <a:ext cx="772370" cy="775893"/>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15"/>
          <p:cNvGrpSpPr/>
          <p:nvPr/>
        </p:nvGrpSpPr>
        <p:grpSpPr>
          <a:xfrm rot="5400000" flipH="1">
            <a:off x="576115" y="4684808"/>
            <a:ext cx="273016" cy="739520"/>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15"/>
          <p:cNvGrpSpPr/>
          <p:nvPr/>
        </p:nvGrpSpPr>
        <p:grpSpPr>
          <a:xfrm rot="5400000" flipH="1">
            <a:off x="-67436" y="1312833"/>
            <a:ext cx="633267" cy="380075"/>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5"/>
          <p:cNvGrpSpPr/>
          <p:nvPr/>
        </p:nvGrpSpPr>
        <p:grpSpPr>
          <a:xfrm flipH="1">
            <a:off x="-185562" y="501899"/>
            <a:ext cx="800029" cy="59234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15"/>
          <p:cNvGrpSpPr/>
          <p:nvPr/>
        </p:nvGrpSpPr>
        <p:grpSpPr>
          <a:xfrm flipH="1">
            <a:off x="8149501" y="3972291"/>
            <a:ext cx="1146207" cy="1063803"/>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0" name="Google Shape;3990;p15"/>
          <p:cNvGrpSpPr/>
          <p:nvPr/>
        </p:nvGrpSpPr>
        <p:grpSpPr>
          <a:xfrm flipH="1">
            <a:off x="8375426" y="3699426"/>
            <a:ext cx="906954" cy="1160207"/>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15"/>
          <p:cNvGrpSpPr/>
          <p:nvPr/>
        </p:nvGrpSpPr>
        <p:grpSpPr>
          <a:xfrm flipH="1">
            <a:off x="-138601" y="-156827"/>
            <a:ext cx="775583" cy="776946"/>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0" name="Google Shape;4100;p15"/>
          <p:cNvGrpSpPr/>
          <p:nvPr/>
        </p:nvGrpSpPr>
        <p:grpSpPr>
          <a:xfrm rot="-5400000" flipH="1">
            <a:off x="8358974" y="4213030"/>
            <a:ext cx="428468" cy="1217307"/>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15"/>
          <p:cNvGrpSpPr/>
          <p:nvPr/>
        </p:nvGrpSpPr>
        <p:grpSpPr>
          <a:xfrm flipH="1">
            <a:off x="-59844" y="4617104"/>
            <a:ext cx="561571" cy="54342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hanks! ">
  <p:cSld name="OBJECT_1_1">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4812300" y="1009975"/>
            <a:ext cx="31770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72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a:endParaRPr/>
          </a:p>
        </p:txBody>
      </p:sp>
      <p:sp>
        <p:nvSpPr>
          <p:cNvPr id="7645" name="Google Shape;7645;p27"/>
          <p:cNvSpPr txBox="1">
            <a:spLocks noGrp="1"/>
          </p:cNvSpPr>
          <p:nvPr>
            <p:ph type="subTitle" idx="1"/>
          </p:nvPr>
        </p:nvSpPr>
        <p:spPr>
          <a:xfrm>
            <a:off x="4590300" y="2433775"/>
            <a:ext cx="36210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4590300" y="3991075"/>
            <a:ext cx="3621000" cy="42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7" name="Google Shape;7647;p27"/>
          <p:cNvSpPr txBox="1"/>
          <p:nvPr/>
        </p:nvSpPr>
        <p:spPr>
          <a:xfrm>
            <a:off x="4799700" y="3419975"/>
            <a:ext cx="3202200" cy="5682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Clr>
                <a:schemeClr val="dk1"/>
              </a:buClr>
              <a:buSzPts val="1100"/>
              <a:buFont typeface="Arial"/>
              <a:buNone/>
            </a:pPr>
            <a:r>
              <a:rPr lang="en" sz="900">
                <a:solidFill>
                  <a:schemeClr val="accent2"/>
                </a:solidFill>
                <a:latin typeface="Nunito"/>
                <a:ea typeface="Nunito"/>
                <a:cs typeface="Nunito"/>
                <a:sym typeface="Nunito"/>
              </a:rPr>
              <a:t>CREDITS: This presentation template was created by </a:t>
            </a:r>
            <a:r>
              <a:rPr lang="en" sz="900">
                <a:solidFill>
                  <a:schemeClr val="accent2"/>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900">
                <a:solidFill>
                  <a:schemeClr val="accent2"/>
                </a:solidFill>
                <a:latin typeface="Nunito"/>
                <a:ea typeface="Nunito"/>
                <a:cs typeface="Nunito"/>
                <a:sym typeface="Nunito"/>
              </a:rPr>
              <a:t>, including icons by </a:t>
            </a:r>
            <a:r>
              <a:rPr lang="en" sz="900">
                <a:solidFill>
                  <a:schemeClr val="accent2"/>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900">
                <a:solidFill>
                  <a:schemeClr val="accent2"/>
                </a:solidFill>
                <a:latin typeface="Nunito"/>
                <a:ea typeface="Nunito"/>
                <a:cs typeface="Nunito"/>
                <a:sym typeface="Nunito"/>
              </a:rPr>
              <a:t>, infographics &amp; images by </a:t>
            </a:r>
            <a:r>
              <a:rPr lang="en" sz="900">
                <a:solidFill>
                  <a:schemeClr val="accent2"/>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lang="en" sz="900">
                <a:solidFill>
                  <a:schemeClr val="accent2"/>
                </a:solidFill>
                <a:latin typeface="Nunito"/>
                <a:ea typeface="Nunito"/>
                <a:cs typeface="Nunito"/>
                <a:sym typeface="Nunito"/>
              </a:rPr>
              <a:t> </a:t>
            </a:r>
            <a:endParaRPr>
              <a:solidFill>
                <a:schemeClr val="accent2"/>
              </a:solidFill>
              <a:latin typeface="Nunito"/>
              <a:ea typeface="Nunito"/>
              <a:cs typeface="Nunito"/>
              <a:sym typeface="Nunito"/>
            </a:endParaRPr>
          </a:p>
        </p:txBody>
      </p:sp>
      <p:grpSp>
        <p:nvGrpSpPr>
          <p:cNvPr id="7648" name="Google Shape;7648;p27"/>
          <p:cNvGrpSpPr/>
          <p:nvPr/>
        </p:nvGrpSpPr>
        <p:grpSpPr>
          <a:xfrm rot="5400000">
            <a:off x="8351357" y="-164267"/>
            <a:ext cx="255434" cy="662200"/>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27"/>
          <p:cNvGrpSpPr/>
          <p:nvPr/>
        </p:nvGrpSpPr>
        <p:grpSpPr>
          <a:xfrm flipH="1">
            <a:off x="8401975" y="-176001"/>
            <a:ext cx="471978" cy="659725"/>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27"/>
          <p:cNvGrpSpPr/>
          <p:nvPr/>
        </p:nvGrpSpPr>
        <p:grpSpPr>
          <a:xfrm flipH="1">
            <a:off x="8484039" y="629728"/>
            <a:ext cx="123669" cy="11222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27"/>
          <p:cNvSpPr/>
          <p:nvPr/>
        </p:nvSpPr>
        <p:spPr>
          <a:xfrm flipH="1">
            <a:off x="-152398"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27"/>
          <p:cNvGrpSpPr/>
          <p:nvPr/>
        </p:nvGrpSpPr>
        <p:grpSpPr>
          <a:xfrm flipH="1">
            <a:off x="8741055" y="-201096"/>
            <a:ext cx="334905" cy="906426"/>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27"/>
          <p:cNvGrpSpPr/>
          <p:nvPr/>
        </p:nvGrpSpPr>
        <p:grpSpPr>
          <a:xfrm flipH="1">
            <a:off x="126303" y="4248248"/>
            <a:ext cx="380417" cy="103044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27"/>
          <p:cNvGrpSpPr/>
          <p:nvPr/>
        </p:nvGrpSpPr>
        <p:grpSpPr>
          <a:xfrm>
            <a:off x="8311012" y="4452607"/>
            <a:ext cx="671388" cy="735384"/>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27"/>
          <p:cNvGrpSpPr/>
          <p:nvPr/>
        </p:nvGrpSpPr>
        <p:grpSpPr>
          <a:xfrm flipH="1">
            <a:off x="2777812" y="483730"/>
            <a:ext cx="427467" cy="557061"/>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27"/>
          <p:cNvGrpSpPr/>
          <p:nvPr/>
        </p:nvGrpSpPr>
        <p:grpSpPr>
          <a:xfrm rot="494480" flipH="1">
            <a:off x="125912" y="-250829"/>
            <a:ext cx="1529325" cy="156837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27"/>
          <p:cNvGrpSpPr/>
          <p:nvPr/>
        </p:nvGrpSpPr>
        <p:grpSpPr>
          <a:xfrm rot="5400000" flipH="1">
            <a:off x="1317857" y="93879"/>
            <a:ext cx="161913" cy="145916"/>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27"/>
          <p:cNvGrpSpPr/>
          <p:nvPr/>
        </p:nvGrpSpPr>
        <p:grpSpPr>
          <a:xfrm rot="5400000" flipH="1">
            <a:off x="118307" y="963704"/>
            <a:ext cx="161913" cy="145916"/>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27"/>
          <p:cNvGrpSpPr/>
          <p:nvPr/>
        </p:nvGrpSpPr>
        <p:grpSpPr>
          <a:xfrm rot="5400000" flipH="1">
            <a:off x="1065507" y="1125629"/>
            <a:ext cx="161913" cy="145916"/>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a:buNone/>
              <a:defRPr sz="3000">
                <a:solidFill>
                  <a:schemeClr val="dk1"/>
                </a:solidFill>
                <a:latin typeface="Chewy"/>
                <a:ea typeface="Chewy"/>
                <a:cs typeface="Chewy"/>
                <a:sym typeface="Chewy"/>
              </a:defRPr>
            </a:lvl1pPr>
            <a:lvl2pPr lvl="1">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2pPr>
            <a:lvl3pPr lvl="2">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3pPr>
            <a:lvl4pPr lvl="3">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4pPr>
            <a:lvl5pPr lvl="4">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5pPr>
            <a:lvl6pPr lvl="5">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6pPr>
            <a:lvl7pPr lvl="6">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7pPr>
            <a:lvl8pPr lvl="7">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8pPr>
            <a:lvl9pPr lvl="8">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9pPr>
          </a:lstStyle>
          <a:p>
            <a:endParaRPr/>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3" r:id="rId2"/>
    <p:sldLayoutId id="2147483659" r:id="rId3"/>
    <p:sldLayoutId id="2147483660" r:id="rId4"/>
    <p:sldLayoutId id="2147483661" r:id="rId5"/>
    <p:sldLayoutId id="2147483663" r:id="rId6"/>
    <p:sldLayoutId id="2147483665" r:id="rId7"/>
    <p:sldLayoutId id="2147483670" r:id="rId8"/>
    <p:sldLayoutId id="2147483673" r:id="rId9"/>
    <p:sldLayoutId id="2147483701" r:id="rId10"/>
    <p:sldLayoutId id="2147483702" r:id="rId11"/>
    <p:sldLayoutId id="2147483703"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3.xml"/><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microsoft.com/office/2007/relationships/hdphoto" Target="../media/hdphoto1.wdp"/></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microsoft.com/office/2007/relationships/hdphoto" Target="../media/hdphoto2.wdp"/></Relationships>
</file>

<file path=ppt/slides/_rels/slide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21.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22.png"/><Relationship Id="rId4" Type="http://schemas.microsoft.com/office/2007/relationships/hdphoto" Target="../media/hdphoto1.wdp"/></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2.xml"/><Relationship Id="rId5" Type="http://schemas.openxmlformats.org/officeDocument/2006/relationships/image" Target="../media/image22.png"/><Relationship Id="rId4" Type="http://schemas.microsoft.com/office/2007/relationships/hdphoto" Target="../media/hdphoto1.wdp"/></Relationships>
</file>

<file path=ppt/slides/_rels/slide25.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25.png"/><Relationship Id="rId4" Type="http://schemas.openxmlformats.org/officeDocument/2006/relationships/image" Target="../media/image24.png"/></Relationships>
</file>

<file path=ppt/slides/_rels/slide27.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 Id="rId4" Type="http://schemas.openxmlformats.org/officeDocument/2006/relationships/image" Target="../media/image240.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3.jpeg"/><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audio" Target="../media/audio1.wav"/><Relationship Id="rId1" Type="http://schemas.openxmlformats.org/officeDocument/2006/relationships/slideLayout" Target="../slideLayouts/slideLayout7.xml"/><Relationship Id="rId5" Type="http://schemas.openxmlformats.org/officeDocument/2006/relationships/image" Target="../media/image23.wmf"/><Relationship Id="rId4" Type="http://schemas.microsoft.com/office/2007/relationships/hdphoto" Target="../media/hdphoto1.wdp"/></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audio" Target="../media/audio1.wav"/><Relationship Id="rId1" Type="http://schemas.openxmlformats.org/officeDocument/2006/relationships/slideLayout" Target="../slideLayouts/slideLayout7.xml"/><Relationship Id="rId5" Type="http://schemas.openxmlformats.org/officeDocument/2006/relationships/image" Target="../media/image23.wmf"/><Relationship Id="rId4" Type="http://schemas.microsoft.com/office/2007/relationships/hdphoto" Target="../media/hdphoto1.wdp"/></Relationships>
</file>

<file path=ppt/slides/_rels/slide3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microsoft.com/office/2007/relationships/hdphoto" Target="../media/hdphoto3.wdp"/></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6.png"/><Relationship Id="rId1" Type="http://schemas.openxmlformats.org/officeDocument/2006/relationships/slideLayout" Target="../slideLayouts/slideLayout2.xml"/><Relationship Id="rId4" Type="http://schemas.openxmlformats.org/officeDocument/2006/relationships/image" Target="../media/image270.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 Id="rId4" Type="http://schemas.openxmlformats.org/officeDocument/2006/relationships/image" Target="../media/image28.png"/></Relationships>
</file>

<file path=ppt/slides/_rels/slide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audio" Target="../media/audio1.wav"/><Relationship Id="rId1" Type="http://schemas.openxmlformats.org/officeDocument/2006/relationships/slideLayout" Target="../slideLayouts/slideLayout7.xml"/><Relationship Id="rId5" Type="http://schemas.openxmlformats.org/officeDocument/2006/relationships/image" Target="../media/image23.wmf"/><Relationship Id="rId4" Type="http://schemas.microsoft.com/office/2007/relationships/hdphoto" Target="../media/hdphoto1.wdp"/></Relationships>
</file>

<file path=ppt/slides/_rels/slide3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7.xml"/><Relationship Id="rId5" Type="http://schemas.microsoft.com/office/2007/relationships/hdphoto" Target="../media/hdphoto3.wdp"/><Relationship Id="rId4" Type="http://schemas.openxmlformats.org/officeDocument/2006/relationships/image" Target="../media/image2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 Id="rId4" Type="http://schemas.openxmlformats.org/officeDocument/2006/relationships/image" Target="../media/image31.png"/></Relationships>
</file>

<file path=ppt/slides/_rels/slide43.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8" Type="http://schemas.openxmlformats.org/officeDocument/2006/relationships/image" Target="../media/image6.jpeg"/><Relationship Id="rId3" Type="http://schemas.openxmlformats.org/officeDocument/2006/relationships/image" Target="../media/image4.png"/><Relationship Id="rId7" Type="http://schemas.openxmlformats.org/officeDocument/2006/relationships/image" Target="../media/image5.jpe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png"/><Relationship Id="rId4" Type="http://schemas.microsoft.com/office/2007/relationships/hdphoto" Target="../media/hdphoto2.wdp"/></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34.wmf"/><Relationship Id="rId2" Type="http://schemas.openxmlformats.org/officeDocument/2006/relationships/oleObject" Target="../embeddings/oleObject26.bin"/><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10.wmf"/><Relationship Id="rId13" Type="http://schemas.openxmlformats.org/officeDocument/2006/relationships/oleObject" Target="../embeddings/oleObject8.bin"/><Relationship Id="rId18" Type="http://schemas.openxmlformats.org/officeDocument/2006/relationships/oleObject" Target="../embeddings/oleObject13.bin"/><Relationship Id="rId26" Type="http://schemas.openxmlformats.org/officeDocument/2006/relationships/oleObject" Target="../embeddings/oleObject21.bin"/><Relationship Id="rId3" Type="http://schemas.openxmlformats.org/officeDocument/2006/relationships/image" Target="../media/image7.wmf"/><Relationship Id="rId21" Type="http://schemas.openxmlformats.org/officeDocument/2006/relationships/oleObject" Target="../embeddings/oleObject16.bin"/><Relationship Id="rId7" Type="http://schemas.openxmlformats.org/officeDocument/2006/relationships/oleObject" Target="../embeddings/oleObject3.bin"/><Relationship Id="rId12" Type="http://schemas.openxmlformats.org/officeDocument/2006/relationships/oleObject" Target="../embeddings/oleObject7.bin"/><Relationship Id="rId17" Type="http://schemas.openxmlformats.org/officeDocument/2006/relationships/oleObject" Target="../embeddings/oleObject12.bin"/><Relationship Id="rId25" Type="http://schemas.openxmlformats.org/officeDocument/2006/relationships/oleObject" Target="../embeddings/oleObject20.bin"/><Relationship Id="rId2" Type="http://schemas.openxmlformats.org/officeDocument/2006/relationships/oleObject" Target="../embeddings/oleObject1.bin"/><Relationship Id="rId16" Type="http://schemas.openxmlformats.org/officeDocument/2006/relationships/oleObject" Target="../embeddings/oleObject11.bin"/><Relationship Id="rId20" Type="http://schemas.openxmlformats.org/officeDocument/2006/relationships/oleObject" Target="../embeddings/oleObject15.bin"/><Relationship Id="rId29" Type="http://schemas.openxmlformats.org/officeDocument/2006/relationships/oleObject" Target="../embeddings/oleObject24.bin"/><Relationship Id="rId1" Type="http://schemas.openxmlformats.org/officeDocument/2006/relationships/slideLayout" Target="../slideLayouts/slideLayout11.xml"/><Relationship Id="rId6" Type="http://schemas.openxmlformats.org/officeDocument/2006/relationships/image" Target="../media/image9.wmf"/><Relationship Id="rId11" Type="http://schemas.openxmlformats.org/officeDocument/2006/relationships/oleObject" Target="../embeddings/oleObject6.bin"/><Relationship Id="rId24" Type="http://schemas.openxmlformats.org/officeDocument/2006/relationships/oleObject" Target="../embeddings/oleObject19.bin"/><Relationship Id="rId5" Type="http://schemas.openxmlformats.org/officeDocument/2006/relationships/oleObject" Target="../embeddings/oleObject2.bin"/><Relationship Id="rId15" Type="http://schemas.openxmlformats.org/officeDocument/2006/relationships/oleObject" Target="../embeddings/oleObject10.bin"/><Relationship Id="rId23" Type="http://schemas.openxmlformats.org/officeDocument/2006/relationships/oleObject" Target="../embeddings/oleObject18.bin"/><Relationship Id="rId28" Type="http://schemas.openxmlformats.org/officeDocument/2006/relationships/oleObject" Target="../embeddings/oleObject23.bin"/><Relationship Id="rId10" Type="http://schemas.openxmlformats.org/officeDocument/2006/relationships/oleObject" Target="../embeddings/oleObject5.bin"/><Relationship Id="rId19" Type="http://schemas.openxmlformats.org/officeDocument/2006/relationships/oleObject" Target="../embeddings/oleObject14.bin"/><Relationship Id="rId4" Type="http://schemas.openxmlformats.org/officeDocument/2006/relationships/image" Target="../media/image8.png"/><Relationship Id="rId9" Type="http://schemas.openxmlformats.org/officeDocument/2006/relationships/oleObject" Target="../embeddings/oleObject4.bin"/><Relationship Id="rId14" Type="http://schemas.openxmlformats.org/officeDocument/2006/relationships/oleObject" Target="../embeddings/oleObject9.bin"/><Relationship Id="rId22" Type="http://schemas.openxmlformats.org/officeDocument/2006/relationships/oleObject" Target="../embeddings/oleObject17.bin"/><Relationship Id="rId27" Type="http://schemas.openxmlformats.org/officeDocument/2006/relationships/oleObject" Target="../embeddings/oleObject22.bin"/><Relationship Id="rId30" Type="http://schemas.openxmlformats.org/officeDocument/2006/relationships/oleObject" Target="../embeddings/oleObject25.bin"/></Relationships>
</file>

<file path=ppt/slides/_rels/slide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12.xml"/><Relationship Id="rId4" Type="http://schemas.microsoft.com/office/2007/relationships/hdphoto" Target="../media/hdphoto1.wdp"/></Relationships>
</file>

<file path=ppt/slides/_rels/slide61.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png"/><Relationship Id="rId4" Type="http://schemas.microsoft.com/office/2007/relationships/hdphoto" Target="../media/hdphoto2.wdp"/></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png"/><Relationship Id="rId4" Type="http://schemas.microsoft.com/office/2007/relationships/hdphoto" Target="../media/hdphoto2.wdp"/></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png"/><Relationship Id="rId4" Type="http://schemas.microsoft.com/office/2007/relationships/hdphoto" Target="../media/hdphoto2.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grpSp>
        <p:nvGrpSpPr>
          <p:cNvPr id="7929" name="Google Shape;7929;p34"/>
          <p:cNvGrpSpPr/>
          <p:nvPr/>
        </p:nvGrpSpPr>
        <p:grpSpPr>
          <a:xfrm>
            <a:off x="1007601" y="1593653"/>
            <a:ext cx="1879226" cy="1777450"/>
            <a:chOff x="1121526" y="1341074"/>
            <a:chExt cx="3065806" cy="2648383"/>
          </a:xfrm>
        </p:grpSpPr>
        <p:sp>
          <p:nvSpPr>
            <p:cNvPr id="7930" name="Google Shape;7930;p34"/>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1" name="Google Shape;7931;p34"/>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7958;p35">
            <a:extLst>
              <a:ext uri="{FF2B5EF4-FFF2-40B4-BE49-F238E27FC236}">
                <a16:creationId xmlns:a16="http://schemas.microsoft.com/office/drawing/2014/main" id="{C17408E2-2924-F7F6-B690-ED9DBC080575}"/>
              </a:ext>
            </a:extLst>
          </p:cNvPr>
          <p:cNvGrpSpPr/>
          <p:nvPr/>
        </p:nvGrpSpPr>
        <p:grpSpPr>
          <a:xfrm>
            <a:off x="-2369217" y="4620780"/>
            <a:ext cx="2747169" cy="2697792"/>
            <a:chOff x="-808211" y="-207656"/>
            <a:chExt cx="5510292" cy="5411252"/>
          </a:xfrm>
        </p:grpSpPr>
        <p:sp>
          <p:nvSpPr>
            <p:cNvPr id="41" name="Google Shape;7959;p35">
              <a:extLst>
                <a:ext uri="{FF2B5EF4-FFF2-40B4-BE49-F238E27FC236}">
                  <a16:creationId xmlns:a16="http://schemas.microsoft.com/office/drawing/2014/main" id="{00B7DEC7-01B7-C52A-9D8F-0E340093547D}"/>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960;p35">
              <a:extLst>
                <a:ext uri="{FF2B5EF4-FFF2-40B4-BE49-F238E27FC236}">
                  <a16:creationId xmlns:a16="http://schemas.microsoft.com/office/drawing/2014/main" id="{5D43D401-37C1-CB13-47E9-1561819ADA27}"/>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961;p35">
              <a:extLst>
                <a:ext uri="{FF2B5EF4-FFF2-40B4-BE49-F238E27FC236}">
                  <a16:creationId xmlns:a16="http://schemas.microsoft.com/office/drawing/2014/main" id="{4A7DA84B-AFF4-024E-569B-0EE3FD164B43}"/>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 name="Google Shape;7962;p35">
              <a:extLst>
                <a:ext uri="{FF2B5EF4-FFF2-40B4-BE49-F238E27FC236}">
                  <a16:creationId xmlns:a16="http://schemas.microsoft.com/office/drawing/2014/main" id="{9FC4146D-3351-8822-64C4-C5649B961662}"/>
                </a:ext>
              </a:extLst>
            </p:cNvPr>
            <p:cNvGrpSpPr/>
            <p:nvPr/>
          </p:nvGrpSpPr>
          <p:grpSpPr>
            <a:xfrm>
              <a:off x="-808211" y="-207656"/>
              <a:ext cx="2661233" cy="1899261"/>
              <a:chOff x="-1136987" y="-301140"/>
              <a:chExt cx="3524812" cy="2515578"/>
            </a:xfrm>
          </p:grpSpPr>
          <p:sp>
            <p:nvSpPr>
              <p:cNvPr id="216" name="Google Shape;7963;p35">
                <a:extLst>
                  <a:ext uri="{FF2B5EF4-FFF2-40B4-BE49-F238E27FC236}">
                    <a16:creationId xmlns:a16="http://schemas.microsoft.com/office/drawing/2014/main" id="{12DAA2C5-E3BA-C6C0-78B8-52B2CE4B04EF}"/>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7964;p35">
                <a:extLst>
                  <a:ext uri="{FF2B5EF4-FFF2-40B4-BE49-F238E27FC236}">
                    <a16:creationId xmlns:a16="http://schemas.microsoft.com/office/drawing/2014/main" id="{462E363A-9B12-5C3E-5EA7-426E7038FD34}"/>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7965;p35">
                <a:extLst>
                  <a:ext uri="{FF2B5EF4-FFF2-40B4-BE49-F238E27FC236}">
                    <a16:creationId xmlns:a16="http://schemas.microsoft.com/office/drawing/2014/main" id="{03894EE4-9275-7337-FD90-6284A398DCD4}"/>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7966;p35">
                <a:extLst>
                  <a:ext uri="{FF2B5EF4-FFF2-40B4-BE49-F238E27FC236}">
                    <a16:creationId xmlns:a16="http://schemas.microsoft.com/office/drawing/2014/main" id="{98082728-E1D3-9B6A-B347-26AA4027D6C2}"/>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7967;p35">
                <a:extLst>
                  <a:ext uri="{FF2B5EF4-FFF2-40B4-BE49-F238E27FC236}">
                    <a16:creationId xmlns:a16="http://schemas.microsoft.com/office/drawing/2014/main" id="{4CDEEDF9-1D82-72A8-8E52-14143E2FEE61}"/>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7968;p35">
                <a:extLst>
                  <a:ext uri="{FF2B5EF4-FFF2-40B4-BE49-F238E27FC236}">
                    <a16:creationId xmlns:a16="http://schemas.microsoft.com/office/drawing/2014/main" id="{FCD3C0D5-5346-40A6-53C8-9098266C2258}"/>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7969;p35">
                <a:extLst>
                  <a:ext uri="{FF2B5EF4-FFF2-40B4-BE49-F238E27FC236}">
                    <a16:creationId xmlns:a16="http://schemas.microsoft.com/office/drawing/2014/main" id="{918C763B-3A10-B2D3-CD29-8BA408013C30}"/>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7970;p35">
                <a:extLst>
                  <a:ext uri="{FF2B5EF4-FFF2-40B4-BE49-F238E27FC236}">
                    <a16:creationId xmlns:a16="http://schemas.microsoft.com/office/drawing/2014/main" id="{1D63F723-59F4-DA25-1B0D-654947744013}"/>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971;p35">
                <a:extLst>
                  <a:ext uri="{FF2B5EF4-FFF2-40B4-BE49-F238E27FC236}">
                    <a16:creationId xmlns:a16="http://schemas.microsoft.com/office/drawing/2014/main" id="{00697AFE-B177-ACC5-7BE6-C1E93353762D}"/>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972;p35">
                <a:extLst>
                  <a:ext uri="{FF2B5EF4-FFF2-40B4-BE49-F238E27FC236}">
                    <a16:creationId xmlns:a16="http://schemas.microsoft.com/office/drawing/2014/main" id="{CCD400D4-B3ED-B579-82D4-80CE6364F486}"/>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973;p35">
                <a:extLst>
                  <a:ext uri="{FF2B5EF4-FFF2-40B4-BE49-F238E27FC236}">
                    <a16:creationId xmlns:a16="http://schemas.microsoft.com/office/drawing/2014/main" id="{D9AE4D63-7D55-B2BB-DFDD-753D899716D9}"/>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974;p35">
                <a:extLst>
                  <a:ext uri="{FF2B5EF4-FFF2-40B4-BE49-F238E27FC236}">
                    <a16:creationId xmlns:a16="http://schemas.microsoft.com/office/drawing/2014/main" id="{FCE4DCE7-C948-E55F-CFFA-5F7110C06F23}"/>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975;p35">
                <a:extLst>
                  <a:ext uri="{FF2B5EF4-FFF2-40B4-BE49-F238E27FC236}">
                    <a16:creationId xmlns:a16="http://schemas.microsoft.com/office/drawing/2014/main" id="{FE1AB20B-CFB1-DBAB-17C6-E389ED968AEE}"/>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976;p35">
                <a:extLst>
                  <a:ext uri="{FF2B5EF4-FFF2-40B4-BE49-F238E27FC236}">
                    <a16:creationId xmlns:a16="http://schemas.microsoft.com/office/drawing/2014/main" id="{47062BFF-553A-3FCB-25A7-6CDFB7E0A6A5}"/>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977;p35">
                <a:extLst>
                  <a:ext uri="{FF2B5EF4-FFF2-40B4-BE49-F238E27FC236}">
                    <a16:creationId xmlns:a16="http://schemas.microsoft.com/office/drawing/2014/main" id="{D0C232F9-2814-D2E8-5124-9D7AF89C3FAC}"/>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978;p35">
                <a:extLst>
                  <a:ext uri="{FF2B5EF4-FFF2-40B4-BE49-F238E27FC236}">
                    <a16:creationId xmlns:a16="http://schemas.microsoft.com/office/drawing/2014/main" id="{DD509679-B42D-2B5B-3C3B-FE54367140F7}"/>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979;p35">
                <a:extLst>
                  <a:ext uri="{FF2B5EF4-FFF2-40B4-BE49-F238E27FC236}">
                    <a16:creationId xmlns:a16="http://schemas.microsoft.com/office/drawing/2014/main" id="{596EA771-098B-C332-5751-F067E1EC369B}"/>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980;p35">
                <a:extLst>
                  <a:ext uri="{FF2B5EF4-FFF2-40B4-BE49-F238E27FC236}">
                    <a16:creationId xmlns:a16="http://schemas.microsoft.com/office/drawing/2014/main" id="{FC5076BE-57B7-13BD-2806-A82AFDA50B9D}"/>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981;p35">
                <a:extLst>
                  <a:ext uri="{FF2B5EF4-FFF2-40B4-BE49-F238E27FC236}">
                    <a16:creationId xmlns:a16="http://schemas.microsoft.com/office/drawing/2014/main" id="{8FD50D05-493F-B51A-1C4D-65D93AC195B6}"/>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982;p35">
                <a:extLst>
                  <a:ext uri="{FF2B5EF4-FFF2-40B4-BE49-F238E27FC236}">
                    <a16:creationId xmlns:a16="http://schemas.microsoft.com/office/drawing/2014/main" id="{AED9559E-232C-D7E6-3DBD-20DD9FBD0379}"/>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983;p35">
                <a:extLst>
                  <a:ext uri="{FF2B5EF4-FFF2-40B4-BE49-F238E27FC236}">
                    <a16:creationId xmlns:a16="http://schemas.microsoft.com/office/drawing/2014/main" id="{F16A81EA-172E-92FE-42C0-E7374A913D04}"/>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984;p35">
                <a:extLst>
                  <a:ext uri="{FF2B5EF4-FFF2-40B4-BE49-F238E27FC236}">
                    <a16:creationId xmlns:a16="http://schemas.microsoft.com/office/drawing/2014/main" id="{5BE7C45A-B13F-0696-5B6C-E524B0690FEE}"/>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985;p35">
                <a:extLst>
                  <a:ext uri="{FF2B5EF4-FFF2-40B4-BE49-F238E27FC236}">
                    <a16:creationId xmlns:a16="http://schemas.microsoft.com/office/drawing/2014/main" id="{E9864F50-334A-1F16-89B5-8BEDCE5BB600}"/>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986;p35">
                <a:extLst>
                  <a:ext uri="{FF2B5EF4-FFF2-40B4-BE49-F238E27FC236}">
                    <a16:creationId xmlns:a16="http://schemas.microsoft.com/office/drawing/2014/main" id="{38695792-B82F-898F-5B55-82F8E6A94951}"/>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987;p35">
                <a:extLst>
                  <a:ext uri="{FF2B5EF4-FFF2-40B4-BE49-F238E27FC236}">
                    <a16:creationId xmlns:a16="http://schemas.microsoft.com/office/drawing/2014/main" id="{6DE13008-56B9-45DA-3031-A27FAE71CC94}"/>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988;p35">
                <a:extLst>
                  <a:ext uri="{FF2B5EF4-FFF2-40B4-BE49-F238E27FC236}">
                    <a16:creationId xmlns:a16="http://schemas.microsoft.com/office/drawing/2014/main" id="{83F15D74-D218-C012-5111-9487E161FB48}"/>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989;p35">
                <a:extLst>
                  <a:ext uri="{FF2B5EF4-FFF2-40B4-BE49-F238E27FC236}">
                    <a16:creationId xmlns:a16="http://schemas.microsoft.com/office/drawing/2014/main" id="{76DB3293-82B2-853B-45A0-BD85CDA6FB0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990;p35">
                <a:extLst>
                  <a:ext uri="{FF2B5EF4-FFF2-40B4-BE49-F238E27FC236}">
                    <a16:creationId xmlns:a16="http://schemas.microsoft.com/office/drawing/2014/main" id="{C89FF0E0-DCE9-95D3-FA8B-B192FE047FCD}"/>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991;p35">
                <a:extLst>
                  <a:ext uri="{FF2B5EF4-FFF2-40B4-BE49-F238E27FC236}">
                    <a16:creationId xmlns:a16="http://schemas.microsoft.com/office/drawing/2014/main" id="{D40F41AE-71B0-8AC1-8CED-2C470B837A5D}"/>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Google Shape;7992;p35">
              <a:extLst>
                <a:ext uri="{FF2B5EF4-FFF2-40B4-BE49-F238E27FC236}">
                  <a16:creationId xmlns:a16="http://schemas.microsoft.com/office/drawing/2014/main" id="{B4D9E190-90EC-51ED-F42E-04404AEAFC9E}"/>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993;p35">
              <a:extLst>
                <a:ext uri="{FF2B5EF4-FFF2-40B4-BE49-F238E27FC236}">
                  <a16:creationId xmlns:a16="http://schemas.microsoft.com/office/drawing/2014/main" id="{0687AE94-2524-51B1-1E82-B62A058820C4}"/>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994;p35">
              <a:extLst>
                <a:ext uri="{FF2B5EF4-FFF2-40B4-BE49-F238E27FC236}">
                  <a16:creationId xmlns:a16="http://schemas.microsoft.com/office/drawing/2014/main" id="{1343A323-5781-4DDD-A0AB-38BF6CB1F5CD}"/>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995;p35">
              <a:extLst>
                <a:ext uri="{FF2B5EF4-FFF2-40B4-BE49-F238E27FC236}">
                  <a16:creationId xmlns:a16="http://schemas.microsoft.com/office/drawing/2014/main" id="{50CC860F-3867-F4A4-E859-E7352E3E15F9}"/>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996;p35">
              <a:extLst>
                <a:ext uri="{FF2B5EF4-FFF2-40B4-BE49-F238E27FC236}">
                  <a16:creationId xmlns:a16="http://schemas.microsoft.com/office/drawing/2014/main" id="{F4E4B537-BBE5-6A8C-3036-483158D884FE}"/>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997;p35">
              <a:extLst>
                <a:ext uri="{FF2B5EF4-FFF2-40B4-BE49-F238E27FC236}">
                  <a16:creationId xmlns:a16="http://schemas.microsoft.com/office/drawing/2014/main" id="{ADA27B2A-CACC-D1A2-1496-645A50566753}"/>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998;p35">
              <a:extLst>
                <a:ext uri="{FF2B5EF4-FFF2-40B4-BE49-F238E27FC236}">
                  <a16:creationId xmlns:a16="http://schemas.microsoft.com/office/drawing/2014/main" id="{6D62CB08-F824-6989-4676-6E93947BA5D1}"/>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999;p35">
              <a:extLst>
                <a:ext uri="{FF2B5EF4-FFF2-40B4-BE49-F238E27FC236}">
                  <a16:creationId xmlns:a16="http://schemas.microsoft.com/office/drawing/2014/main" id="{8091EB19-DBFD-72A3-8643-5191925AFA35}"/>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00;p35">
              <a:extLst>
                <a:ext uri="{FF2B5EF4-FFF2-40B4-BE49-F238E27FC236}">
                  <a16:creationId xmlns:a16="http://schemas.microsoft.com/office/drawing/2014/main" id="{ACCE1027-FF13-C1BE-9EB0-E4B668F2A1AA}"/>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01;p35">
              <a:extLst>
                <a:ext uri="{FF2B5EF4-FFF2-40B4-BE49-F238E27FC236}">
                  <a16:creationId xmlns:a16="http://schemas.microsoft.com/office/drawing/2014/main" id="{7010146B-CB0A-A9B3-BAD0-DDDE454E8A73}"/>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02;p35">
              <a:extLst>
                <a:ext uri="{FF2B5EF4-FFF2-40B4-BE49-F238E27FC236}">
                  <a16:creationId xmlns:a16="http://schemas.microsoft.com/office/drawing/2014/main" id="{D34DC4F1-80CC-16A3-0092-9278E32B804A}"/>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03;p35">
              <a:extLst>
                <a:ext uri="{FF2B5EF4-FFF2-40B4-BE49-F238E27FC236}">
                  <a16:creationId xmlns:a16="http://schemas.microsoft.com/office/drawing/2014/main" id="{0909B88F-6F78-3462-2C8E-BCA0C551CA5A}"/>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04;p35">
              <a:extLst>
                <a:ext uri="{FF2B5EF4-FFF2-40B4-BE49-F238E27FC236}">
                  <a16:creationId xmlns:a16="http://schemas.microsoft.com/office/drawing/2014/main" id="{57161921-DFCF-79C2-353B-FF206EA8555D}"/>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05;p35">
              <a:extLst>
                <a:ext uri="{FF2B5EF4-FFF2-40B4-BE49-F238E27FC236}">
                  <a16:creationId xmlns:a16="http://schemas.microsoft.com/office/drawing/2014/main" id="{6AB90BC0-DF1E-7B24-13EA-AAD44D28AAE3}"/>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06;p35">
              <a:extLst>
                <a:ext uri="{FF2B5EF4-FFF2-40B4-BE49-F238E27FC236}">
                  <a16:creationId xmlns:a16="http://schemas.microsoft.com/office/drawing/2014/main" id="{39FFDC62-44FC-12AD-4CF4-E83486F179D3}"/>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07;p35">
              <a:extLst>
                <a:ext uri="{FF2B5EF4-FFF2-40B4-BE49-F238E27FC236}">
                  <a16:creationId xmlns:a16="http://schemas.microsoft.com/office/drawing/2014/main" id="{25AB218E-94B2-A3E5-37AB-CC5C655DF99F}"/>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08;p35">
              <a:extLst>
                <a:ext uri="{FF2B5EF4-FFF2-40B4-BE49-F238E27FC236}">
                  <a16:creationId xmlns:a16="http://schemas.microsoft.com/office/drawing/2014/main" id="{5BC6C8A5-E0A1-4818-2D87-370C7887364E}"/>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09;p35">
              <a:extLst>
                <a:ext uri="{FF2B5EF4-FFF2-40B4-BE49-F238E27FC236}">
                  <a16:creationId xmlns:a16="http://schemas.microsoft.com/office/drawing/2014/main" id="{D7ADB20D-71EC-5238-A3D9-277802F56EBD}"/>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10;p35">
              <a:extLst>
                <a:ext uri="{FF2B5EF4-FFF2-40B4-BE49-F238E27FC236}">
                  <a16:creationId xmlns:a16="http://schemas.microsoft.com/office/drawing/2014/main" id="{97D553FF-9BDD-7C20-3B2C-0B6D60100705}"/>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11;p35">
              <a:extLst>
                <a:ext uri="{FF2B5EF4-FFF2-40B4-BE49-F238E27FC236}">
                  <a16:creationId xmlns:a16="http://schemas.microsoft.com/office/drawing/2014/main" id="{EFABEADF-FE01-212C-3E64-BB6E03DAC0BB}"/>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12;p35">
              <a:extLst>
                <a:ext uri="{FF2B5EF4-FFF2-40B4-BE49-F238E27FC236}">
                  <a16:creationId xmlns:a16="http://schemas.microsoft.com/office/drawing/2014/main" id="{2D7D180B-D028-6452-4EF5-49DB5A774768}"/>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13;p35">
              <a:extLst>
                <a:ext uri="{FF2B5EF4-FFF2-40B4-BE49-F238E27FC236}">
                  <a16:creationId xmlns:a16="http://schemas.microsoft.com/office/drawing/2014/main" id="{BA714062-37DB-E583-3483-FC6838FA7642}"/>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14;p35">
              <a:extLst>
                <a:ext uri="{FF2B5EF4-FFF2-40B4-BE49-F238E27FC236}">
                  <a16:creationId xmlns:a16="http://schemas.microsoft.com/office/drawing/2014/main" id="{D8396EEA-4CFC-9E30-3456-2D420755E5FA}"/>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15;p35">
              <a:extLst>
                <a:ext uri="{FF2B5EF4-FFF2-40B4-BE49-F238E27FC236}">
                  <a16:creationId xmlns:a16="http://schemas.microsoft.com/office/drawing/2014/main" id="{FBB1AA66-F6F5-2156-7230-F0146524D76D}"/>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16;p35">
              <a:extLst>
                <a:ext uri="{FF2B5EF4-FFF2-40B4-BE49-F238E27FC236}">
                  <a16:creationId xmlns:a16="http://schemas.microsoft.com/office/drawing/2014/main" id="{0EF4F63B-16DE-E1FD-A8CB-E83D4EAD756F}"/>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17;p35">
              <a:extLst>
                <a:ext uri="{FF2B5EF4-FFF2-40B4-BE49-F238E27FC236}">
                  <a16:creationId xmlns:a16="http://schemas.microsoft.com/office/drawing/2014/main" id="{2D4F63E7-BC0F-1116-5AD7-937BBF3CEF33}"/>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18;p35">
              <a:extLst>
                <a:ext uri="{FF2B5EF4-FFF2-40B4-BE49-F238E27FC236}">
                  <a16:creationId xmlns:a16="http://schemas.microsoft.com/office/drawing/2014/main" id="{873547F3-6EDD-DEFE-F5F7-9E2B1D52C57F}"/>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19;p35">
              <a:extLst>
                <a:ext uri="{FF2B5EF4-FFF2-40B4-BE49-F238E27FC236}">
                  <a16:creationId xmlns:a16="http://schemas.microsoft.com/office/drawing/2014/main" id="{BA59AA02-B84C-C2FF-E7CC-FA6841D43272}"/>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20;p35">
              <a:extLst>
                <a:ext uri="{FF2B5EF4-FFF2-40B4-BE49-F238E27FC236}">
                  <a16:creationId xmlns:a16="http://schemas.microsoft.com/office/drawing/2014/main" id="{29EB11CC-C444-721B-4488-B03150AEDD78}"/>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21;p35">
              <a:extLst>
                <a:ext uri="{FF2B5EF4-FFF2-40B4-BE49-F238E27FC236}">
                  <a16:creationId xmlns:a16="http://schemas.microsoft.com/office/drawing/2014/main" id="{6E9FCF79-8D91-5D46-5FD4-792665E9C62F}"/>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22;p35">
              <a:extLst>
                <a:ext uri="{FF2B5EF4-FFF2-40B4-BE49-F238E27FC236}">
                  <a16:creationId xmlns:a16="http://schemas.microsoft.com/office/drawing/2014/main" id="{F9DDD150-1B21-A890-8253-48B4982C6FB9}"/>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23;p35">
              <a:extLst>
                <a:ext uri="{FF2B5EF4-FFF2-40B4-BE49-F238E27FC236}">
                  <a16:creationId xmlns:a16="http://schemas.microsoft.com/office/drawing/2014/main" id="{F643B775-88C6-5950-7C1F-017860ADDC75}"/>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24;p35">
              <a:extLst>
                <a:ext uri="{FF2B5EF4-FFF2-40B4-BE49-F238E27FC236}">
                  <a16:creationId xmlns:a16="http://schemas.microsoft.com/office/drawing/2014/main" id="{2E045079-82BA-D288-C8C3-0D5872EA12E1}"/>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25;p35">
              <a:extLst>
                <a:ext uri="{FF2B5EF4-FFF2-40B4-BE49-F238E27FC236}">
                  <a16:creationId xmlns:a16="http://schemas.microsoft.com/office/drawing/2014/main" id="{E7980409-C2F7-64CC-D66E-86C354AF559A}"/>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26;p35">
              <a:extLst>
                <a:ext uri="{FF2B5EF4-FFF2-40B4-BE49-F238E27FC236}">
                  <a16:creationId xmlns:a16="http://schemas.microsoft.com/office/drawing/2014/main" id="{0958C744-7E97-69C6-9988-D6A162879772}"/>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27;p35">
              <a:extLst>
                <a:ext uri="{FF2B5EF4-FFF2-40B4-BE49-F238E27FC236}">
                  <a16:creationId xmlns:a16="http://schemas.microsoft.com/office/drawing/2014/main" id="{A52D3090-642A-8234-D82E-F2D8D189351D}"/>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28;p35">
              <a:extLst>
                <a:ext uri="{FF2B5EF4-FFF2-40B4-BE49-F238E27FC236}">
                  <a16:creationId xmlns:a16="http://schemas.microsoft.com/office/drawing/2014/main" id="{96E8D0CD-D0F4-9029-190D-0FDB8F9105A9}"/>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29;p35">
              <a:extLst>
                <a:ext uri="{FF2B5EF4-FFF2-40B4-BE49-F238E27FC236}">
                  <a16:creationId xmlns:a16="http://schemas.microsoft.com/office/drawing/2014/main" id="{634AC653-DB19-4555-50E7-92B0A6253598}"/>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30;p35">
              <a:extLst>
                <a:ext uri="{FF2B5EF4-FFF2-40B4-BE49-F238E27FC236}">
                  <a16:creationId xmlns:a16="http://schemas.microsoft.com/office/drawing/2014/main" id="{6791B93B-C4C8-56EF-65B3-3519668D7D26}"/>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31;p35">
              <a:extLst>
                <a:ext uri="{FF2B5EF4-FFF2-40B4-BE49-F238E27FC236}">
                  <a16:creationId xmlns:a16="http://schemas.microsoft.com/office/drawing/2014/main" id="{EE41C404-CB78-C2DA-4177-E8EF96A6579D}"/>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32;p35">
              <a:extLst>
                <a:ext uri="{FF2B5EF4-FFF2-40B4-BE49-F238E27FC236}">
                  <a16:creationId xmlns:a16="http://schemas.microsoft.com/office/drawing/2014/main" id="{E754266E-9137-821E-8BDC-FEA11E545152}"/>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33;p35">
              <a:extLst>
                <a:ext uri="{FF2B5EF4-FFF2-40B4-BE49-F238E27FC236}">
                  <a16:creationId xmlns:a16="http://schemas.microsoft.com/office/drawing/2014/main" id="{7B3ED1F2-B3ED-3D8A-1D9F-F89C72F670A1}"/>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34;p35">
              <a:extLst>
                <a:ext uri="{FF2B5EF4-FFF2-40B4-BE49-F238E27FC236}">
                  <a16:creationId xmlns:a16="http://schemas.microsoft.com/office/drawing/2014/main" id="{3511249D-CDFD-4320-AF55-9B0C84B65795}"/>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35;p35">
              <a:extLst>
                <a:ext uri="{FF2B5EF4-FFF2-40B4-BE49-F238E27FC236}">
                  <a16:creationId xmlns:a16="http://schemas.microsoft.com/office/drawing/2014/main" id="{5F445DE0-767D-36E1-9F3C-4982FE9345D7}"/>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36;p35">
              <a:extLst>
                <a:ext uri="{FF2B5EF4-FFF2-40B4-BE49-F238E27FC236}">
                  <a16:creationId xmlns:a16="http://schemas.microsoft.com/office/drawing/2014/main" id="{4D52B769-4295-6A3F-A488-C434F2C260CB}"/>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37;p35">
              <a:extLst>
                <a:ext uri="{FF2B5EF4-FFF2-40B4-BE49-F238E27FC236}">
                  <a16:creationId xmlns:a16="http://schemas.microsoft.com/office/drawing/2014/main" id="{3C0CE87B-4DBE-0FC8-447D-EC37684E6247}"/>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38;p35">
              <a:extLst>
                <a:ext uri="{FF2B5EF4-FFF2-40B4-BE49-F238E27FC236}">
                  <a16:creationId xmlns:a16="http://schemas.microsoft.com/office/drawing/2014/main" id="{0C857E7A-CE07-E658-1158-78379829BE32}"/>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39;p35">
              <a:extLst>
                <a:ext uri="{FF2B5EF4-FFF2-40B4-BE49-F238E27FC236}">
                  <a16:creationId xmlns:a16="http://schemas.microsoft.com/office/drawing/2014/main" id="{138F9D70-E273-79B2-16D2-205738C5AF65}"/>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40;p35">
              <a:extLst>
                <a:ext uri="{FF2B5EF4-FFF2-40B4-BE49-F238E27FC236}">
                  <a16:creationId xmlns:a16="http://schemas.microsoft.com/office/drawing/2014/main" id="{7DB4B14D-CB17-5F62-8203-55BDBACAAE0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41;p35">
              <a:extLst>
                <a:ext uri="{FF2B5EF4-FFF2-40B4-BE49-F238E27FC236}">
                  <a16:creationId xmlns:a16="http://schemas.microsoft.com/office/drawing/2014/main" id="{C78A72FE-8BA0-398E-FF55-857343352CD9}"/>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42;p35">
              <a:extLst>
                <a:ext uri="{FF2B5EF4-FFF2-40B4-BE49-F238E27FC236}">
                  <a16:creationId xmlns:a16="http://schemas.microsoft.com/office/drawing/2014/main" id="{F4537B29-B549-D700-9A86-5F17D9434F97}"/>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43;p35">
              <a:extLst>
                <a:ext uri="{FF2B5EF4-FFF2-40B4-BE49-F238E27FC236}">
                  <a16:creationId xmlns:a16="http://schemas.microsoft.com/office/drawing/2014/main" id="{3B5EE243-2523-042F-FF9E-9558CF00D6CF}"/>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44;p35">
              <a:extLst>
                <a:ext uri="{FF2B5EF4-FFF2-40B4-BE49-F238E27FC236}">
                  <a16:creationId xmlns:a16="http://schemas.microsoft.com/office/drawing/2014/main" id="{90D48EDF-6C88-9C73-A4A5-400C1D49A95B}"/>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45;p35">
              <a:extLst>
                <a:ext uri="{FF2B5EF4-FFF2-40B4-BE49-F238E27FC236}">
                  <a16:creationId xmlns:a16="http://schemas.microsoft.com/office/drawing/2014/main" id="{09F4D304-7703-A989-3FC9-C746C8B87015}"/>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46;p35">
              <a:extLst>
                <a:ext uri="{FF2B5EF4-FFF2-40B4-BE49-F238E27FC236}">
                  <a16:creationId xmlns:a16="http://schemas.microsoft.com/office/drawing/2014/main" id="{AA7F0B1F-45A8-12B5-9E09-D5895CFBDBC0}"/>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47;p35">
              <a:extLst>
                <a:ext uri="{FF2B5EF4-FFF2-40B4-BE49-F238E27FC236}">
                  <a16:creationId xmlns:a16="http://schemas.microsoft.com/office/drawing/2014/main" id="{1D172BE0-FBD7-1650-3A29-98C8BE8F8487}"/>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48;p35">
              <a:extLst>
                <a:ext uri="{FF2B5EF4-FFF2-40B4-BE49-F238E27FC236}">
                  <a16:creationId xmlns:a16="http://schemas.microsoft.com/office/drawing/2014/main" id="{A9236C7B-80A2-C17D-49C1-676640D9E4DA}"/>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49;p35">
              <a:extLst>
                <a:ext uri="{FF2B5EF4-FFF2-40B4-BE49-F238E27FC236}">
                  <a16:creationId xmlns:a16="http://schemas.microsoft.com/office/drawing/2014/main" id="{99E4F979-BD65-6CC6-2212-AA88751D5781}"/>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50;p35">
              <a:extLst>
                <a:ext uri="{FF2B5EF4-FFF2-40B4-BE49-F238E27FC236}">
                  <a16:creationId xmlns:a16="http://schemas.microsoft.com/office/drawing/2014/main" id="{E915045B-CC4C-E55D-9914-F98D3A99397D}"/>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51;p35">
              <a:extLst>
                <a:ext uri="{FF2B5EF4-FFF2-40B4-BE49-F238E27FC236}">
                  <a16:creationId xmlns:a16="http://schemas.microsoft.com/office/drawing/2014/main" id="{0A8C61F6-9CB1-A361-0BD1-82F465CCF8B4}"/>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52;p35">
              <a:extLst>
                <a:ext uri="{FF2B5EF4-FFF2-40B4-BE49-F238E27FC236}">
                  <a16:creationId xmlns:a16="http://schemas.microsoft.com/office/drawing/2014/main" id="{BEF7B65B-A804-5465-FEBA-A00EB207F74A}"/>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53;p35">
              <a:extLst>
                <a:ext uri="{FF2B5EF4-FFF2-40B4-BE49-F238E27FC236}">
                  <a16:creationId xmlns:a16="http://schemas.microsoft.com/office/drawing/2014/main" id="{C08044EC-9F6F-BB64-2FD5-A2E76CF5054E}"/>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54;p35">
              <a:extLst>
                <a:ext uri="{FF2B5EF4-FFF2-40B4-BE49-F238E27FC236}">
                  <a16:creationId xmlns:a16="http://schemas.microsoft.com/office/drawing/2014/main" id="{C22DF274-3FEF-0A97-E308-7CDAB1834D4E}"/>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55;p35">
              <a:extLst>
                <a:ext uri="{FF2B5EF4-FFF2-40B4-BE49-F238E27FC236}">
                  <a16:creationId xmlns:a16="http://schemas.microsoft.com/office/drawing/2014/main" id="{2F740572-D02D-9B86-111A-D635AD73F6C0}"/>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56;p35">
              <a:extLst>
                <a:ext uri="{FF2B5EF4-FFF2-40B4-BE49-F238E27FC236}">
                  <a16:creationId xmlns:a16="http://schemas.microsoft.com/office/drawing/2014/main" id="{72264F97-5235-256C-66E7-AA1AF98DB2AC}"/>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57;p35">
              <a:extLst>
                <a:ext uri="{FF2B5EF4-FFF2-40B4-BE49-F238E27FC236}">
                  <a16:creationId xmlns:a16="http://schemas.microsoft.com/office/drawing/2014/main" id="{B3840AAE-FC77-A7CB-0B04-7EAB7C8BB4DA}"/>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58;p35">
              <a:extLst>
                <a:ext uri="{FF2B5EF4-FFF2-40B4-BE49-F238E27FC236}">
                  <a16:creationId xmlns:a16="http://schemas.microsoft.com/office/drawing/2014/main" id="{451B9176-7220-7530-7C3A-A274D2496133}"/>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59;p35">
              <a:extLst>
                <a:ext uri="{FF2B5EF4-FFF2-40B4-BE49-F238E27FC236}">
                  <a16:creationId xmlns:a16="http://schemas.microsoft.com/office/drawing/2014/main" id="{E6084BD4-97E9-F0BC-3649-845AF74A16C4}"/>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60;p35">
              <a:extLst>
                <a:ext uri="{FF2B5EF4-FFF2-40B4-BE49-F238E27FC236}">
                  <a16:creationId xmlns:a16="http://schemas.microsoft.com/office/drawing/2014/main" id="{D14D76EE-66C2-7D6C-745E-DF6B7D0A69A9}"/>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61;p35">
              <a:extLst>
                <a:ext uri="{FF2B5EF4-FFF2-40B4-BE49-F238E27FC236}">
                  <a16:creationId xmlns:a16="http://schemas.microsoft.com/office/drawing/2014/main" id="{895C3848-C561-E052-D084-7C1AA1F801D8}"/>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62;p35">
              <a:extLst>
                <a:ext uri="{FF2B5EF4-FFF2-40B4-BE49-F238E27FC236}">
                  <a16:creationId xmlns:a16="http://schemas.microsoft.com/office/drawing/2014/main" id="{657A8AC6-5E7B-B926-4EDE-33A70339F040}"/>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63;p35">
              <a:extLst>
                <a:ext uri="{FF2B5EF4-FFF2-40B4-BE49-F238E27FC236}">
                  <a16:creationId xmlns:a16="http://schemas.microsoft.com/office/drawing/2014/main" id="{472713F5-E3E9-C2B0-70C9-B66A749E86FC}"/>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064;p35">
              <a:extLst>
                <a:ext uri="{FF2B5EF4-FFF2-40B4-BE49-F238E27FC236}">
                  <a16:creationId xmlns:a16="http://schemas.microsoft.com/office/drawing/2014/main" id="{048C9D9B-32D4-691A-4EC3-0BCA77ABF048}"/>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065;p35">
              <a:extLst>
                <a:ext uri="{FF2B5EF4-FFF2-40B4-BE49-F238E27FC236}">
                  <a16:creationId xmlns:a16="http://schemas.microsoft.com/office/drawing/2014/main" id="{75885C4D-B307-3A05-DB2E-C615C2CF7227}"/>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066;p35">
              <a:extLst>
                <a:ext uri="{FF2B5EF4-FFF2-40B4-BE49-F238E27FC236}">
                  <a16:creationId xmlns:a16="http://schemas.microsoft.com/office/drawing/2014/main" id="{65875405-8EFC-8D49-268B-99AF17F4D620}"/>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067;p35">
              <a:extLst>
                <a:ext uri="{FF2B5EF4-FFF2-40B4-BE49-F238E27FC236}">
                  <a16:creationId xmlns:a16="http://schemas.microsoft.com/office/drawing/2014/main" id="{6C2D06F8-7342-E715-9C96-6A7985EDF59E}"/>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068;p35">
              <a:extLst>
                <a:ext uri="{FF2B5EF4-FFF2-40B4-BE49-F238E27FC236}">
                  <a16:creationId xmlns:a16="http://schemas.microsoft.com/office/drawing/2014/main" id="{ED5DB5F0-F8CC-090A-E3CC-541E6EF3DD5A}"/>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069;p35">
              <a:extLst>
                <a:ext uri="{FF2B5EF4-FFF2-40B4-BE49-F238E27FC236}">
                  <a16:creationId xmlns:a16="http://schemas.microsoft.com/office/drawing/2014/main" id="{9D77BE80-D3F0-F305-CE02-30DA389A087A}"/>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070;p35">
              <a:extLst>
                <a:ext uri="{FF2B5EF4-FFF2-40B4-BE49-F238E27FC236}">
                  <a16:creationId xmlns:a16="http://schemas.microsoft.com/office/drawing/2014/main" id="{E39377C0-7FBF-0BA3-5426-A6C9A79C07F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071;p35">
              <a:extLst>
                <a:ext uri="{FF2B5EF4-FFF2-40B4-BE49-F238E27FC236}">
                  <a16:creationId xmlns:a16="http://schemas.microsoft.com/office/drawing/2014/main" id="{FE46C789-34FF-2BF1-B370-AB73BD5E6DEE}"/>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072;p35">
              <a:extLst>
                <a:ext uri="{FF2B5EF4-FFF2-40B4-BE49-F238E27FC236}">
                  <a16:creationId xmlns:a16="http://schemas.microsoft.com/office/drawing/2014/main" id="{5D5C3B6B-0366-1A3A-87DF-21D5F6A2C632}"/>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073;p35">
              <a:extLst>
                <a:ext uri="{FF2B5EF4-FFF2-40B4-BE49-F238E27FC236}">
                  <a16:creationId xmlns:a16="http://schemas.microsoft.com/office/drawing/2014/main" id="{5F0A8E81-B817-1710-34BE-36D17B76D290}"/>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074;p35">
              <a:extLst>
                <a:ext uri="{FF2B5EF4-FFF2-40B4-BE49-F238E27FC236}">
                  <a16:creationId xmlns:a16="http://schemas.microsoft.com/office/drawing/2014/main" id="{0D615C35-3E1B-8F57-340B-EAD5FD58B578}"/>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075;p35">
              <a:extLst>
                <a:ext uri="{FF2B5EF4-FFF2-40B4-BE49-F238E27FC236}">
                  <a16:creationId xmlns:a16="http://schemas.microsoft.com/office/drawing/2014/main" id="{05F26219-30F9-00D6-AB65-BACEA7ABD750}"/>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076;p35">
              <a:extLst>
                <a:ext uri="{FF2B5EF4-FFF2-40B4-BE49-F238E27FC236}">
                  <a16:creationId xmlns:a16="http://schemas.microsoft.com/office/drawing/2014/main" id="{55E9E322-04BC-E125-CC3F-39A211D2FC8A}"/>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077;p35">
              <a:extLst>
                <a:ext uri="{FF2B5EF4-FFF2-40B4-BE49-F238E27FC236}">
                  <a16:creationId xmlns:a16="http://schemas.microsoft.com/office/drawing/2014/main" id="{600C5987-3A7D-8761-EEE9-F33F2C60CAAD}"/>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078;p35">
              <a:extLst>
                <a:ext uri="{FF2B5EF4-FFF2-40B4-BE49-F238E27FC236}">
                  <a16:creationId xmlns:a16="http://schemas.microsoft.com/office/drawing/2014/main" id="{5DE78114-19DD-37C3-B21E-CA1B7EF232A4}"/>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079;p35">
              <a:extLst>
                <a:ext uri="{FF2B5EF4-FFF2-40B4-BE49-F238E27FC236}">
                  <a16:creationId xmlns:a16="http://schemas.microsoft.com/office/drawing/2014/main" id="{1DB066C8-A20E-E328-5E49-28BDA24F896F}"/>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080;p35">
              <a:extLst>
                <a:ext uri="{FF2B5EF4-FFF2-40B4-BE49-F238E27FC236}">
                  <a16:creationId xmlns:a16="http://schemas.microsoft.com/office/drawing/2014/main" id="{A1CB7875-9F9E-1AEF-0FF9-C97C223C8236}"/>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081;p35">
              <a:extLst>
                <a:ext uri="{FF2B5EF4-FFF2-40B4-BE49-F238E27FC236}">
                  <a16:creationId xmlns:a16="http://schemas.microsoft.com/office/drawing/2014/main" id="{8E1E322D-5A86-576A-897E-2A18444D6CDF}"/>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082;p35">
              <a:extLst>
                <a:ext uri="{FF2B5EF4-FFF2-40B4-BE49-F238E27FC236}">
                  <a16:creationId xmlns:a16="http://schemas.microsoft.com/office/drawing/2014/main" id="{5D250CB6-F35E-F981-58F1-B8FB442F8EBC}"/>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083;p35">
              <a:extLst>
                <a:ext uri="{FF2B5EF4-FFF2-40B4-BE49-F238E27FC236}">
                  <a16:creationId xmlns:a16="http://schemas.microsoft.com/office/drawing/2014/main" id="{6FAED0FD-BABE-CD3F-FEE5-8E54702490BD}"/>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084;p35">
              <a:extLst>
                <a:ext uri="{FF2B5EF4-FFF2-40B4-BE49-F238E27FC236}">
                  <a16:creationId xmlns:a16="http://schemas.microsoft.com/office/drawing/2014/main" id="{9DEC0B96-5A32-B821-952A-538B230022A6}"/>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085;p35">
              <a:extLst>
                <a:ext uri="{FF2B5EF4-FFF2-40B4-BE49-F238E27FC236}">
                  <a16:creationId xmlns:a16="http://schemas.microsoft.com/office/drawing/2014/main" id="{969BDFEC-053C-00C2-69E3-747D8D89A1F8}"/>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086;p35">
              <a:extLst>
                <a:ext uri="{FF2B5EF4-FFF2-40B4-BE49-F238E27FC236}">
                  <a16:creationId xmlns:a16="http://schemas.microsoft.com/office/drawing/2014/main" id="{4E0B1B95-283E-F7D0-E6FC-69ADF3814599}"/>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087;p35">
              <a:extLst>
                <a:ext uri="{FF2B5EF4-FFF2-40B4-BE49-F238E27FC236}">
                  <a16:creationId xmlns:a16="http://schemas.microsoft.com/office/drawing/2014/main" id="{58AEF931-0FEF-2BCF-2454-C483AF764CB1}"/>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088;p35">
              <a:extLst>
                <a:ext uri="{FF2B5EF4-FFF2-40B4-BE49-F238E27FC236}">
                  <a16:creationId xmlns:a16="http://schemas.microsoft.com/office/drawing/2014/main" id="{7B925F18-06AA-39D1-C339-B689A93C0F58}"/>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089;p35">
              <a:extLst>
                <a:ext uri="{FF2B5EF4-FFF2-40B4-BE49-F238E27FC236}">
                  <a16:creationId xmlns:a16="http://schemas.microsoft.com/office/drawing/2014/main" id="{ACF4011D-1B88-F49D-1DA5-6A08364602DD}"/>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090;p35">
              <a:extLst>
                <a:ext uri="{FF2B5EF4-FFF2-40B4-BE49-F238E27FC236}">
                  <a16:creationId xmlns:a16="http://schemas.microsoft.com/office/drawing/2014/main" id="{3251A933-93A0-60E6-FD63-1D6E112AED7E}"/>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091;p35">
              <a:extLst>
                <a:ext uri="{FF2B5EF4-FFF2-40B4-BE49-F238E27FC236}">
                  <a16:creationId xmlns:a16="http://schemas.microsoft.com/office/drawing/2014/main" id="{D15A15B6-677B-D721-B8C9-8757A5CE2171}"/>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092;p35">
              <a:extLst>
                <a:ext uri="{FF2B5EF4-FFF2-40B4-BE49-F238E27FC236}">
                  <a16:creationId xmlns:a16="http://schemas.microsoft.com/office/drawing/2014/main" id="{5539D2CD-1C61-66C1-9029-65A5EF935A0C}"/>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093;p35">
              <a:extLst>
                <a:ext uri="{FF2B5EF4-FFF2-40B4-BE49-F238E27FC236}">
                  <a16:creationId xmlns:a16="http://schemas.microsoft.com/office/drawing/2014/main" id="{49D71540-9813-D550-40A5-5B88D2F15BA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094;p35">
              <a:extLst>
                <a:ext uri="{FF2B5EF4-FFF2-40B4-BE49-F238E27FC236}">
                  <a16:creationId xmlns:a16="http://schemas.microsoft.com/office/drawing/2014/main" id="{C5DCA73C-7AB4-966F-382E-BB24E1B3D9F6}"/>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095;p35">
              <a:extLst>
                <a:ext uri="{FF2B5EF4-FFF2-40B4-BE49-F238E27FC236}">
                  <a16:creationId xmlns:a16="http://schemas.microsoft.com/office/drawing/2014/main" id="{6BE5D756-1793-FE45-7D3F-5E9C5557006D}"/>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096;p35">
              <a:extLst>
                <a:ext uri="{FF2B5EF4-FFF2-40B4-BE49-F238E27FC236}">
                  <a16:creationId xmlns:a16="http://schemas.microsoft.com/office/drawing/2014/main" id="{34417C02-57D8-FF40-7D69-360751E7BB9A}"/>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097;p35">
              <a:extLst>
                <a:ext uri="{FF2B5EF4-FFF2-40B4-BE49-F238E27FC236}">
                  <a16:creationId xmlns:a16="http://schemas.microsoft.com/office/drawing/2014/main" id="{9F136936-3CEA-8D9D-75F3-3711ED08A2A6}"/>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098;p35">
              <a:extLst>
                <a:ext uri="{FF2B5EF4-FFF2-40B4-BE49-F238E27FC236}">
                  <a16:creationId xmlns:a16="http://schemas.microsoft.com/office/drawing/2014/main" id="{BE4D5B01-EF60-C8B1-0977-A6D2A9C2FBC4}"/>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099;p35">
              <a:extLst>
                <a:ext uri="{FF2B5EF4-FFF2-40B4-BE49-F238E27FC236}">
                  <a16:creationId xmlns:a16="http://schemas.microsoft.com/office/drawing/2014/main" id="{ECE0EB41-68DA-84DE-A0D7-C62E362FF2BE}"/>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00;p35">
              <a:extLst>
                <a:ext uri="{FF2B5EF4-FFF2-40B4-BE49-F238E27FC236}">
                  <a16:creationId xmlns:a16="http://schemas.microsoft.com/office/drawing/2014/main" id="{B5430058-1543-B71F-14EE-2109166E004B}"/>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01;p35">
              <a:extLst>
                <a:ext uri="{FF2B5EF4-FFF2-40B4-BE49-F238E27FC236}">
                  <a16:creationId xmlns:a16="http://schemas.microsoft.com/office/drawing/2014/main" id="{525DF660-8A04-3672-068D-3507D7EBD555}"/>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02;p35">
              <a:extLst>
                <a:ext uri="{FF2B5EF4-FFF2-40B4-BE49-F238E27FC236}">
                  <a16:creationId xmlns:a16="http://schemas.microsoft.com/office/drawing/2014/main" id="{CC92845C-604E-17FF-BA64-4C02826D1053}"/>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03;p35">
              <a:extLst>
                <a:ext uri="{FF2B5EF4-FFF2-40B4-BE49-F238E27FC236}">
                  <a16:creationId xmlns:a16="http://schemas.microsoft.com/office/drawing/2014/main" id="{9EF5F46E-6BAF-46D0-A5F9-1ACF6185D147}"/>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04;p35">
              <a:extLst>
                <a:ext uri="{FF2B5EF4-FFF2-40B4-BE49-F238E27FC236}">
                  <a16:creationId xmlns:a16="http://schemas.microsoft.com/office/drawing/2014/main" id="{799F1AA6-A95F-CE4B-050A-513C9F1162EF}"/>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05;p35">
              <a:extLst>
                <a:ext uri="{FF2B5EF4-FFF2-40B4-BE49-F238E27FC236}">
                  <a16:creationId xmlns:a16="http://schemas.microsoft.com/office/drawing/2014/main" id="{B379BEFD-0775-A38E-900F-8413FCBFD478}"/>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06;p35">
              <a:extLst>
                <a:ext uri="{FF2B5EF4-FFF2-40B4-BE49-F238E27FC236}">
                  <a16:creationId xmlns:a16="http://schemas.microsoft.com/office/drawing/2014/main" id="{2913E75B-8A03-E9A3-F568-3AE9D7C0BD3F}"/>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07;p35">
              <a:extLst>
                <a:ext uri="{FF2B5EF4-FFF2-40B4-BE49-F238E27FC236}">
                  <a16:creationId xmlns:a16="http://schemas.microsoft.com/office/drawing/2014/main" id="{326F92BB-2265-9FA5-0E42-95D81BD2AC32}"/>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08;p35">
              <a:extLst>
                <a:ext uri="{FF2B5EF4-FFF2-40B4-BE49-F238E27FC236}">
                  <a16:creationId xmlns:a16="http://schemas.microsoft.com/office/drawing/2014/main" id="{CE4CFC7B-6DB4-7AB5-5CD3-90B7F1E9DC0A}"/>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109;p35">
              <a:extLst>
                <a:ext uri="{FF2B5EF4-FFF2-40B4-BE49-F238E27FC236}">
                  <a16:creationId xmlns:a16="http://schemas.microsoft.com/office/drawing/2014/main" id="{74B5CB95-6638-3392-39C9-AA89AA911368}"/>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110;p35">
              <a:extLst>
                <a:ext uri="{FF2B5EF4-FFF2-40B4-BE49-F238E27FC236}">
                  <a16:creationId xmlns:a16="http://schemas.microsoft.com/office/drawing/2014/main" id="{ADA559D4-4796-90C6-F511-8118CCE158E0}"/>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111;p35">
              <a:extLst>
                <a:ext uri="{FF2B5EF4-FFF2-40B4-BE49-F238E27FC236}">
                  <a16:creationId xmlns:a16="http://schemas.microsoft.com/office/drawing/2014/main" id="{C8A7D858-42A1-4F5B-5755-13DE9570F1AE}"/>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112;p35">
              <a:extLst>
                <a:ext uri="{FF2B5EF4-FFF2-40B4-BE49-F238E27FC236}">
                  <a16:creationId xmlns:a16="http://schemas.microsoft.com/office/drawing/2014/main" id="{AB853070-4960-61A3-ADBC-CA83EF124649}"/>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113;p35">
              <a:extLst>
                <a:ext uri="{FF2B5EF4-FFF2-40B4-BE49-F238E27FC236}">
                  <a16:creationId xmlns:a16="http://schemas.microsoft.com/office/drawing/2014/main" id="{37E675B8-F5FC-A9AC-F768-87972FB93C64}"/>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114;p35">
              <a:extLst>
                <a:ext uri="{FF2B5EF4-FFF2-40B4-BE49-F238E27FC236}">
                  <a16:creationId xmlns:a16="http://schemas.microsoft.com/office/drawing/2014/main" id="{67677D13-6216-27E3-4837-9DC114C7DD43}"/>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115;p35">
              <a:extLst>
                <a:ext uri="{FF2B5EF4-FFF2-40B4-BE49-F238E27FC236}">
                  <a16:creationId xmlns:a16="http://schemas.microsoft.com/office/drawing/2014/main" id="{DF570DC7-2089-E9C2-452C-6F1C8C55C49B}"/>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116;p35">
              <a:extLst>
                <a:ext uri="{FF2B5EF4-FFF2-40B4-BE49-F238E27FC236}">
                  <a16:creationId xmlns:a16="http://schemas.microsoft.com/office/drawing/2014/main" id="{5AD1AA41-61A7-542C-D63C-039DF433ABFD}"/>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117;p35">
              <a:extLst>
                <a:ext uri="{FF2B5EF4-FFF2-40B4-BE49-F238E27FC236}">
                  <a16:creationId xmlns:a16="http://schemas.microsoft.com/office/drawing/2014/main" id="{FD504EE1-5838-AE75-D523-33BB24EBFE96}"/>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118;p35">
              <a:extLst>
                <a:ext uri="{FF2B5EF4-FFF2-40B4-BE49-F238E27FC236}">
                  <a16:creationId xmlns:a16="http://schemas.microsoft.com/office/drawing/2014/main" id="{B8BE7196-9851-6FD2-3F19-A6F2BD37604E}"/>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119;p35">
              <a:extLst>
                <a:ext uri="{FF2B5EF4-FFF2-40B4-BE49-F238E27FC236}">
                  <a16:creationId xmlns:a16="http://schemas.microsoft.com/office/drawing/2014/main" id="{00A4AE00-D7F3-C70E-D777-4696D5AE4C75}"/>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8120;p35">
              <a:extLst>
                <a:ext uri="{FF2B5EF4-FFF2-40B4-BE49-F238E27FC236}">
                  <a16:creationId xmlns:a16="http://schemas.microsoft.com/office/drawing/2014/main" id="{80D6B7D2-FABE-023B-48D7-BF735D3B2860}"/>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8121;p35">
              <a:extLst>
                <a:ext uri="{FF2B5EF4-FFF2-40B4-BE49-F238E27FC236}">
                  <a16:creationId xmlns:a16="http://schemas.microsoft.com/office/drawing/2014/main" id="{90B90092-81A5-E952-114B-C31466935C7A}"/>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122;p35">
              <a:extLst>
                <a:ext uri="{FF2B5EF4-FFF2-40B4-BE49-F238E27FC236}">
                  <a16:creationId xmlns:a16="http://schemas.microsoft.com/office/drawing/2014/main" id="{BDC4BE17-A6DE-1BBA-6CA6-26046EC42B34}"/>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8123;p35">
              <a:extLst>
                <a:ext uri="{FF2B5EF4-FFF2-40B4-BE49-F238E27FC236}">
                  <a16:creationId xmlns:a16="http://schemas.microsoft.com/office/drawing/2014/main" id="{64500F7E-2EE7-0118-1F8B-81CEF6F9BC19}"/>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8124;p35">
              <a:extLst>
                <a:ext uri="{FF2B5EF4-FFF2-40B4-BE49-F238E27FC236}">
                  <a16:creationId xmlns:a16="http://schemas.microsoft.com/office/drawing/2014/main" id="{AE23C567-ED96-7B3D-0D22-46DD30787199}"/>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8125;p35">
              <a:extLst>
                <a:ext uri="{FF2B5EF4-FFF2-40B4-BE49-F238E27FC236}">
                  <a16:creationId xmlns:a16="http://schemas.microsoft.com/office/drawing/2014/main" id="{CDF8F160-A9A5-5BE9-A122-E823B2AA25F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8126;p35">
              <a:extLst>
                <a:ext uri="{FF2B5EF4-FFF2-40B4-BE49-F238E27FC236}">
                  <a16:creationId xmlns:a16="http://schemas.microsoft.com/office/drawing/2014/main" id="{76846FCD-34D1-6842-1F63-575DCCA1A49A}"/>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8127;p35">
              <a:extLst>
                <a:ext uri="{FF2B5EF4-FFF2-40B4-BE49-F238E27FC236}">
                  <a16:creationId xmlns:a16="http://schemas.microsoft.com/office/drawing/2014/main" id="{5F9D3D13-E841-2A98-6C21-6C9356867569}"/>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8128;p35">
              <a:extLst>
                <a:ext uri="{FF2B5EF4-FFF2-40B4-BE49-F238E27FC236}">
                  <a16:creationId xmlns:a16="http://schemas.microsoft.com/office/drawing/2014/main" id="{46CDFD62-6193-3F62-4FB8-571935CCF134}"/>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8129;p35">
              <a:extLst>
                <a:ext uri="{FF2B5EF4-FFF2-40B4-BE49-F238E27FC236}">
                  <a16:creationId xmlns:a16="http://schemas.microsoft.com/office/drawing/2014/main" id="{44373127-8E3F-EFA4-2A69-37556C0E3E2E}"/>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8130;p35">
              <a:extLst>
                <a:ext uri="{FF2B5EF4-FFF2-40B4-BE49-F238E27FC236}">
                  <a16:creationId xmlns:a16="http://schemas.microsoft.com/office/drawing/2014/main" id="{391071C0-1934-3F9E-0609-7991D6C09E4E}"/>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8131;p35">
              <a:extLst>
                <a:ext uri="{FF2B5EF4-FFF2-40B4-BE49-F238E27FC236}">
                  <a16:creationId xmlns:a16="http://schemas.microsoft.com/office/drawing/2014/main" id="{5E71C859-C325-184D-B4CE-9A3FC6EB9BE9}"/>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8132;p35">
              <a:extLst>
                <a:ext uri="{FF2B5EF4-FFF2-40B4-BE49-F238E27FC236}">
                  <a16:creationId xmlns:a16="http://schemas.microsoft.com/office/drawing/2014/main" id="{14B42C1D-981A-A94A-2191-CBCC8694384E}"/>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8133;p35">
              <a:extLst>
                <a:ext uri="{FF2B5EF4-FFF2-40B4-BE49-F238E27FC236}">
                  <a16:creationId xmlns:a16="http://schemas.microsoft.com/office/drawing/2014/main" id="{F05F7F32-7B3B-53B9-7BF4-8E1B6E1F453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8134;p35">
              <a:extLst>
                <a:ext uri="{FF2B5EF4-FFF2-40B4-BE49-F238E27FC236}">
                  <a16:creationId xmlns:a16="http://schemas.microsoft.com/office/drawing/2014/main" id="{43E31F17-B996-9A6E-E210-B97A948A6B7A}"/>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8135;p35">
              <a:extLst>
                <a:ext uri="{FF2B5EF4-FFF2-40B4-BE49-F238E27FC236}">
                  <a16:creationId xmlns:a16="http://schemas.microsoft.com/office/drawing/2014/main" id="{53FE5E6C-50C5-D5CB-7F8A-BF6208AB4BB1}"/>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8136;p35">
              <a:extLst>
                <a:ext uri="{FF2B5EF4-FFF2-40B4-BE49-F238E27FC236}">
                  <a16:creationId xmlns:a16="http://schemas.microsoft.com/office/drawing/2014/main" id="{3870B4CF-990B-EA0D-966C-2ABD6DE8743B}"/>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137;p35">
              <a:extLst>
                <a:ext uri="{FF2B5EF4-FFF2-40B4-BE49-F238E27FC236}">
                  <a16:creationId xmlns:a16="http://schemas.microsoft.com/office/drawing/2014/main" id="{5E7E8FD0-10B6-88BB-763C-8DAAA86A1593}"/>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138;p35">
              <a:extLst>
                <a:ext uri="{FF2B5EF4-FFF2-40B4-BE49-F238E27FC236}">
                  <a16:creationId xmlns:a16="http://schemas.microsoft.com/office/drawing/2014/main" id="{49BFD917-A2AE-6768-A2A0-29181E252E4A}"/>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139;p35">
              <a:extLst>
                <a:ext uri="{FF2B5EF4-FFF2-40B4-BE49-F238E27FC236}">
                  <a16:creationId xmlns:a16="http://schemas.microsoft.com/office/drawing/2014/main" id="{A06269C2-BFB1-C57C-3EA9-B33E494EF34C}"/>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140;p35">
              <a:extLst>
                <a:ext uri="{FF2B5EF4-FFF2-40B4-BE49-F238E27FC236}">
                  <a16:creationId xmlns:a16="http://schemas.microsoft.com/office/drawing/2014/main" id="{93CFED1B-C093-31D6-F0E5-04C7D1E2496A}"/>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141;p35">
              <a:extLst>
                <a:ext uri="{FF2B5EF4-FFF2-40B4-BE49-F238E27FC236}">
                  <a16:creationId xmlns:a16="http://schemas.microsoft.com/office/drawing/2014/main" id="{7AA9641C-20A9-286B-C39D-D50AE0281D7D}"/>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142;p35">
              <a:extLst>
                <a:ext uri="{FF2B5EF4-FFF2-40B4-BE49-F238E27FC236}">
                  <a16:creationId xmlns:a16="http://schemas.microsoft.com/office/drawing/2014/main" id="{E5961FA8-F78A-0F5C-1B47-A42E3F8FAE20}"/>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143;p35">
              <a:extLst>
                <a:ext uri="{FF2B5EF4-FFF2-40B4-BE49-F238E27FC236}">
                  <a16:creationId xmlns:a16="http://schemas.microsoft.com/office/drawing/2014/main" id="{AFA52094-2252-2A5E-4EC7-6C5D0C22FC3A}"/>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144;p35">
              <a:extLst>
                <a:ext uri="{FF2B5EF4-FFF2-40B4-BE49-F238E27FC236}">
                  <a16:creationId xmlns:a16="http://schemas.microsoft.com/office/drawing/2014/main" id="{17D9DAD8-26A7-4E6F-97E9-B250446E6F43}"/>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5" name="Picture 4" descr="Mặt trời dễ thương png | PNGEgg">
            <a:extLst>
              <a:ext uri="{FF2B5EF4-FFF2-40B4-BE49-F238E27FC236}">
                <a16:creationId xmlns:a16="http://schemas.microsoft.com/office/drawing/2014/main" id="{98B52BF5-A441-C6E7-D477-BFD984674BA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85" descr="KHTN 8 (Cánh Diều) Bài 4: Mol và tỉ khối của chất khí | Khoa học tự nhiên 8 (ảnh 1)">
            <a:extLst>
              <a:ext uri="{FF2B5EF4-FFF2-40B4-BE49-F238E27FC236}">
                <a16:creationId xmlns:a16="http://schemas.microsoft.com/office/drawing/2014/main" id="{1F78A100-B546-76B0-C7C7-766984A8D8D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5938" y="-39230"/>
            <a:ext cx="9128062" cy="3170013"/>
          </a:xfrm>
          <a:prstGeom prst="rect">
            <a:avLst/>
          </a:prstGeom>
          <a:noFill/>
          <a:ln>
            <a:noFill/>
          </a:ln>
        </p:spPr>
      </p:pic>
      <p:sp>
        <p:nvSpPr>
          <p:cNvPr id="11" name="Tiêu đề 10">
            <a:extLst>
              <a:ext uri="{FF2B5EF4-FFF2-40B4-BE49-F238E27FC236}">
                <a16:creationId xmlns:a16="http://schemas.microsoft.com/office/drawing/2014/main" id="{651BC214-3768-F66D-FF48-B8F412A3FDC8}"/>
              </a:ext>
            </a:extLst>
          </p:cNvPr>
          <p:cNvSpPr>
            <a:spLocks noGrp="1"/>
          </p:cNvSpPr>
          <p:nvPr>
            <p:ph type="title"/>
          </p:nvPr>
        </p:nvSpPr>
        <p:spPr/>
        <p:txBody>
          <a:bodyPr/>
          <a:lstStyle/>
          <a:p>
            <a:endParaRPr lang="vi-VN"/>
          </a:p>
        </p:txBody>
      </p:sp>
      <p:sp>
        <p:nvSpPr>
          <p:cNvPr id="13" name="Hộp Văn bản 12">
            <a:extLst>
              <a:ext uri="{FF2B5EF4-FFF2-40B4-BE49-F238E27FC236}">
                <a16:creationId xmlns:a16="http://schemas.microsoft.com/office/drawing/2014/main" id="{B36E6004-DC8F-62DD-940A-8766ADBA258D}"/>
              </a:ext>
            </a:extLst>
          </p:cNvPr>
          <p:cNvSpPr txBox="1"/>
          <p:nvPr/>
        </p:nvSpPr>
        <p:spPr>
          <a:xfrm>
            <a:off x="-5082" y="3238147"/>
            <a:ext cx="9128063" cy="1815882"/>
          </a:xfrm>
          <a:prstGeom prst="rect">
            <a:avLst/>
          </a:prstGeom>
          <a:solidFill>
            <a:srgbClr val="FFFF00"/>
          </a:solidFill>
        </p:spPr>
        <p:txBody>
          <a:bodyPr wrap="square">
            <a:spAutoFit/>
          </a:bodyPr>
          <a:lstStyle/>
          <a:p>
            <a:pPr algn="ctr"/>
            <a:r>
              <a:rPr lang="vi-VN" sz="2800" dirty="0">
                <a:solidFill>
                  <a:srgbClr val="FF0000"/>
                </a:solidFill>
                <a:effectLst/>
                <a:latin typeface="Times New Roman" panose="02020603050405020304" pitchFamily="18" charset="0"/>
                <a:ea typeface="Segoe UI" panose="020B0502040204020203" pitchFamily="34" charset="0"/>
              </a:rPr>
              <a:t>Nếu yêu cầu đếm số lượng viên gạch để xây bức tường của lâu đài (hình 4.1) và đếm số lượng hạt cát để xây bức tường của lâu đài bằng cát (hình 4.2), yêu cầu nào có thể thực hiện được? </a:t>
            </a:r>
          </a:p>
          <a:p>
            <a:pPr algn="ctr"/>
            <a:r>
              <a:rPr lang="vi-VN" sz="2800" dirty="0">
                <a:solidFill>
                  <a:srgbClr val="FF0000"/>
                </a:solidFill>
                <a:effectLst/>
                <a:latin typeface="Times New Roman" panose="02020603050405020304" pitchFamily="18" charset="0"/>
                <a:ea typeface="Segoe UI" panose="020B0502040204020203" pitchFamily="34" charset="0"/>
              </a:rPr>
              <a:t>Vì sao?</a:t>
            </a:r>
            <a:endParaRPr lang="vi-VN" sz="2800" dirty="0">
              <a:solidFill>
                <a:srgbClr val="FF0000"/>
              </a:solidFill>
              <a:effectLst/>
              <a:latin typeface="Segoe UI" panose="020B0502040204020203" pitchFamily="34" charset="0"/>
              <a:ea typeface="Segoe UI" panose="020B0502040204020203" pitchFamily="34" charset="0"/>
            </a:endParaRPr>
          </a:p>
        </p:txBody>
      </p:sp>
      <p:sp>
        <p:nvSpPr>
          <p:cNvPr id="14" name="Hộp Văn bản 13">
            <a:extLst>
              <a:ext uri="{FF2B5EF4-FFF2-40B4-BE49-F238E27FC236}">
                <a16:creationId xmlns:a16="http://schemas.microsoft.com/office/drawing/2014/main" id="{97608189-223A-C1B1-1B0F-7F67E9C11A66}"/>
              </a:ext>
            </a:extLst>
          </p:cNvPr>
          <p:cNvSpPr txBox="1"/>
          <p:nvPr/>
        </p:nvSpPr>
        <p:spPr>
          <a:xfrm>
            <a:off x="-25690" y="3273290"/>
            <a:ext cx="9128063" cy="1938992"/>
          </a:xfrm>
          <a:prstGeom prst="rect">
            <a:avLst/>
          </a:prstGeom>
          <a:solidFill>
            <a:srgbClr val="FFFF00"/>
          </a:solidFill>
        </p:spPr>
        <p:txBody>
          <a:bodyPr wrap="square">
            <a:spAutoFit/>
          </a:bodyPr>
          <a:lstStyle/>
          <a:p>
            <a:pPr algn="ctr"/>
            <a:endParaRPr lang="vi-VN" sz="2400" dirty="0">
              <a:solidFill>
                <a:srgbClr val="002060"/>
              </a:solidFill>
              <a:effectLst/>
              <a:latin typeface="Times New Roman" panose="02020603050405020304" pitchFamily="18" charset="0"/>
              <a:ea typeface="Times New Roman" panose="02020603050405020304" pitchFamily="18" charset="0"/>
            </a:endParaRPr>
          </a:p>
          <a:p>
            <a:pPr algn="ctr"/>
            <a:r>
              <a:rPr lang="vi-VN" sz="2400" dirty="0">
                <a:solidFill>
                  <a:srgbClr val="002060"/>
                </a:solidFill>
                <a:effectLst/>
                <a:latin typeface="Times New Roman" panose="02020603050405020304" pitchFamily="18" charset="0"/>
                <a:ea typeface="Times New Roman" panose="02020603050405020304" pitchFamily="18" charset="0"/>
              </a:rPr>
              <a:t>Yêu cầu đếm số lượng viên gạch có thể thực hiện được do viên gạch có kích thước cụ thể và đáng kể, có thể dễ dàng xác định được số lượng. Còn hạt cát thì quá nhỏ và quá nhiều nên ta không thể xác định được.</a:t>
            </a:r>
            <a:endParaRPr lang="vi-VN" sz="2400" dirty="0">
              <a:solidFill>
                <a:srgbClr val="002060"/>
              </a:solidFill>
              <a:effectLst/>
              <a:latin typeface="Segoe UI" panose="020B0502040204020203" pitchFamily="34" charset="0"/>
              <a:ea typeface="Segoe UI" panose="020B0502040204020203" pitchFamily="34" charset="0"/>
            </a:endParaRPr>
          </a:p>
          <a:p>
            <a:pPr algn="ctr"/>
            <a:endParaRPr lang="vi-VN" sz="2400" dirty="0">
              <a:solidFill>
                <a:srgbClr val="002060"/>
              </a:solidFill>
              <a:effectLst/>
              <a:latin typeface="Segoe UI" panose="020B0502040204020203" pitchFamily="34" charset="0"/>
              <a:ea typeface="Segoe UI" panose="020B0502040204020203" pitchFamily="34"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id="{87FE59D1-A5AC-3EA0-B9AF-CA2E555A89D4}"/>
              </a:ext>
            </a:extLst>
          </p:cNvPr>
          <p:cNvSpPr txBox="1">
            <a:spLocks/>
          </p:cNvSpPr>
          <p:nvPr/>
        </p:nvSpPr>
        <p:spPr>
          <a:xfrm>
            <a:off x="1084424" y="595053"/>
            <a:ext cx="3107250"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r>
              <a:rPr lang="vi-VN" sz="2400" dirty="0">
                <a:solidFill>
                  <a:srgbClr val="841F00"/>
                </a:solidFill>
                <a:latin typeface="+mj-lt"/>
                <a:cs typeface="#9Slide03 Arima Madurai Black" panose="00000A00000000000000" pitchFamily="2" charset="0"/>
              </a:rPr>
              <a:t>I. KHÁI NIỆM MOL</a:t>
            </a:r>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3" name="Group 32">
            <a:extLst>
              <a:ext uri="{FF2B5EF4-FFF2-40B4-BE49-F238E27FC236}">
                <a16:creationId xmlns:a16="http://schemas.microsoft.com/office/drawing/2014/main" id="{F8CA2F79-6D77-7827-B95F-6E84916D4A0C}"/>
              </a:ext>
            </a:extLst>
          </p:cNvPr>
          <p:cNvGrpSpPr/>
          <p:nvPr/>
        </p:nvGrpSpPr>
        <p:grpSpPr>
          <a:xfrm>
            <a:off x="1563904" y="1441827"/>
            <a:ext cx="597308" cy="564966"/>
            <a:chOff x="1846089" y="2648401"/>
            <a:chExt cx="878022" cy="830481"/>
          </a:xfrm>
        </p:grpSpPr>
        <p:grpSp>
          <p:nvGrpSpPr>
            <p:cNvPr id="27" name="Google Shape;8151;p36">
              <a:extLst>
                <a:ext uri="{FF2B5EF4-FFF2-40B4-BE49-F238E27FC236}">
                  <a16:creationId xmlns:a16="http://schemas.microsoft.com/office/drawing/2014/main" id="{4AF33E4A-233F-E42D-FA56-1A23DC5B07DC}"/>
                </a:ext>
              </a:extLst>
            </p:cNvPr>
            <p:cNvGrpSpPr/>
            <p:nvPr/>
          </p:nvGrpSpPr>
          <p:grpSpPr>
            <a:xfrm>
              <a:off x="1846089" y="2648401"/>
              <a:ext cx="878022" cy="830481"/>
              <a:chOff x="1121526" y="1341074"/>
              <a:chExt cx="3065806" cy="2648383"/>
            </a:xfrm>
          </p:grpSpPr>
          <p:sp>
            <p:nvSpPr>
              <p:cNvPr id="28" name="Google Shape;8152;p36">
                <a:extLst>
                  <a:ext uri="{FF2B5EF4-FFF2-40B4-BE49-F238E27FC236}">
                    <a16:creationId xmlns:a16="http://schemas.microsoft.com/office/drawing/2014/main" id="{76F5CF31-3533-27E6-786D-B1D6ACC51D1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153;p36">
                <a:extLst>
                  <a:ext uri="{FF2B5EF4-FFF2-40B4-BE49-F238E27FC236}">
                    <a16:creationId xmlns:a16="http://schemas.microsoft.com/office/drawing/2014/main" id="{1B679D73-5EEF-867D-CC67-1B695E3E1AF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8924;p44">
              <a:extLst>
                <a:ext uri="{FF2B5EF4-FFF2-40B4-BE49-F238E27FC236}">
                  <a16:creationId xmlns:a16="http://schemas.microsoft.com/office/drawing/2014/main" id="{CA0E9A3D-EF4C-E5B7-E921-EEFEDB65BB40}"/>
                </a:ext>
              </a:extLst>
            </p:cNvPr>
            <p:cNvGrpSpPr/>
            <p:nvPr/>
          </p:nvGrpSpPr>
          <p:grpSpPr>
            <a:xfrm>
              <a:off x="2055500" y="2858549"/>
              <a:ext cx="338616" cy="337690"/>
              <a:chOff x="3269875" y="3210400"/>
              <a:chExt cx="484500" cy="483175"/>
            </a:xfrm>
            <a:solidFill>
              <a:srgbClr val="C43300"/>
            </a:solidFill>
          </p:grpSpPr>
          <p:sp>
            <p:nvSpPr>
              <p:cNvPr id="31" name="Google Shape;8925;p44">
                <a:extLst>
                  <a:ext uri="{FF2B5EF4-FFF2-40B4-BE49-F238E27FC236}">
                    <a16:creationId xmlns:a16="http://schemas.microsoft.com/office/drawing/2014/main" id="{FAAC56DB-9E39-6344-692B-F78779A11158}"/>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2" name="Google Shape;8926;p44">
                <a:extLst>
                  <a:ext uri="{FF2B5EF4-FFF2-40B4-BE49-F238E27FC236}">
                    <a16:creationId xmlns:a16="http://schemas.microsoft.com/office/drawing/2014/main" id="{063D83E0-5947-7C1B-3F86-C85FF46C39EB}"/>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0" name="Group 39">
            <a:extLst>
              <a:ext uri="{FF2B5EF4-FFF2-40B4-BE49-F238E27FC236}">
                <a16:creationId xmlns:a16="http://schemas.microsoft.com/office/drawing/2014/main" id="{42FFCB63-28F8-BB1E-18A4-AAAA14F9CF39}"/>
              </a:ext>
            </a:extLst>
          </p:cNvPr>
          <p:cNvGrpSpPr/>
          <p:nvPr/>
        </p:nvGrpSpPr>
        <p:grpSpPr>
          <a:xfrm>
            <a:off x="1450358" y="2960192"/>
            <a:ext cx="597308" cy="564966"/>
            <a:chOff x="1846089" y="2648401"/>
            <a:chExt cx="878022" cy="830481"/>
          </a:xfrm>
        </p:grpSpPr>
        <p:grpSp>
          <p:nvGrpSpPr>
            <p:cNvPr id="41" name="Google Shape;8151;p36">
              <a:extLst>
                <a:ext uri="{FF2B5EF4-FFF2-40B4-BE49-F238E27FC236}">
                  <a16:creationId xmlns:a16="http://schemas.microsoft.com/office/drawing/2014/main" id="{97666D9B-C8FA-6492-2638-3400A6472BCB}"/>
                </a:ext>
              </a:extLst>
            </p:cNvPr>
            <p:cNvGrpSpPr/>
            <p:nvPr/>
          </p:nvGrpSpPr>
          <p:grpSpPr>
            <a:xfrm>
              <a:off x="1846089" y="2648401"/>
              <a:ext cx="878022" cy="830481"/>
              <a:chOff x="1121526" y="1341074"/>
              <a:chExt cx="3065806" cy="2648383"/>
            </a:xfrm>
          </p:grpSpPr>
          <p:sp>
            <p:nvSpPr>
              <p:cNvPr id="45" name="Google Shape;8152;p36">
                <a:extLst>
                  <a:ext uri="{FF2B5EF4-FFF2-40B4-BE49-F238E27FC236}">
                    <a16:creationId xmlns:a16="http://schemas.microsoft.com/office/drawing/2014/main" id="{55F92A64-7155-E5CB-DA24-07C3EA85120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153;p36">
                <a:extLst>
                  <a:ext uri="{FF2B5EF4-FFF2-40B4-BE49-F238E27FC236}">
                    <a16:creationId xmlns:a16="http://schemas.microsoft.com/office/drawing/2014/main" id="{9B910B9A-10DF-9605-6CDF-EC23DB11957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8924;p44">
              <a:extLst>
                <a:ext uri="{FF2B5EF4-FFF2-40B4-BE49-F238E27FC236}">
                  <a16:creationId xmlns:a16="http://schemas.microsoft.com/office/drawing/2014/main" id="{E9521D50-8750-5F12-3DB2-C22779285CAA}"/>
                </a:ext>
              </a:extLst>
            </p:cNvPr>
            <p:cNvGrpSpPr/>
            <p:nvPr/>
          </p:nvGrpSpPr>
          <p:grpSpPr>
            <a:xfrm>
              <a:off x="2055500" y="2858549"/>
              <a:ext cx="338616" cy="337690"/>
              <a:chOff x="3269875" y="3210400"/>
              <a:chExt cx="484500" cy="483175"/>
            </a:xfrm>
            <a:solidFill>
              <a:srgbClr val="C43300"/>
            </a:solidFill>
          </p:grpSpPr>
          <p:sp>
            <p:nvSpPr>
              <p:cNvPr id="43" name="Google Shape;8925;p44">
                <a:extLst>
                  <a:ext uri="{FF2B5EF4-FFF2-40B4-BE49-F238E27FC236}">
                    <a16:creationId xmlns:a16="http://schemas.microsoft.com/office/drawing/2014/main" id="{1F2DB00B-4BDC-D37E-B809-C7585EF8846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 name="Google Shape;8926;p44">
                <a:extLst>
                  <a:ext uri="{FF2B5EF4-FFF2-40B4-BE49-F238E27FC236}">
                    <a16:creationId xmlns:a16="http://schemas.microsoft.com/office/drawing/2014/main" id="{9FD3F47C-6CC8-5623-5BB5-3A5B0F5B815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3" name="Hộp Văn bản 2">
            <a:extLst>
              <a:ext uri="{FF2B5EF4-FFF2-40B4-BE49-F238E27FC236}">
                <a16:creationId xmlns:a16="http://schemas.microsoft.com/office/drawing/2014/main" id="{8DB8F87A-6BA8-71BF-F1F4-70E0F01A2B8E}"/>
              </a:ext>
            </a:extLst>
          </p:cNvPr>
          <p:cNvSpPr txBox="1"/>
          <p:nvPr/>
        </p:nvSpPr>
        <p:spPr>
          <a:xfrm>
            <a:off x="1944925" y="1301996"/>
            <a:ext cx="6674420" cy="1080745"/>
          </a:xfrm>
          <a:prstGeom prst="rect">
            <a:avLst/>
          </a:prstGeom>
          <a:noFill/>
        </p:spPr>
        <p:txBody>
          <a:bodyPr wrap="square">
            <a:spAutoFit/>
          </a:bodyPr>
          <a:lstStyle/>
          <a:p>
            <a:pPr indent="254000" algn="just">
              <a:lnSpc>
                <a:spcPct val="120000"/>
              </a:lnSpc>
              <a:spcAft>
                <a:spcPts val="600"/>
              </a:spcAft>
              <a:tabLst>
                <a:tab pos="534670" algn="l"/>
              </a:tabLst>
            </a:pPr>
            <a:r>
              <a:rPr lang="vi-VN" sz="2800" dirty="0" err="1">
                <a:effectLst/>
                <a:latin typeface="Times New Roman" panose="02020603050405020304" pitchFamily="18" charset="0"/>
                <a:ea typeface="Segoe UI" panose="020B0502040204020203" pitchFamily="34" charset="0"/>
              </a:rPr>
              <a:t>Mol</a:t>
            </a:r>
            <a:r>
              <a:rPr lang="vi-VN" sz="2800" dirty="0">
                <a:effectLst/>
                <a:latin typeface="Times New Roman" panose="02020603050405020304" pitchFamily="18" charset="0"/>
                <a:ea typeface="Segoe UI" panose="020B0502040204020203" pitchFamily="34" charset="0"/>
              </a:rPr>
              <a:t> là lượng chất có chứa N (6,022 × 10</a:t>
            </a:r>
            <a:r>
              <a:rPr lang="vi-VN" sz="2800" baseline="30000" dirty="0">
                <a:effectLst/>
                <a:latin typeface="Times New Roman" panose="02020603050405020304" pitchFamily="18" charset="0"/>
                <a:ea typeface="Segoe UI" panose="020B0502040204020203" pitchFamily="34" charset="0"/>
              </a:rPr>
              <a:t>23­</a:t>
            </a:r>
            <a:r>
              <a:rPr lang="vi-VN" sz="2800" dirty="0">
                <a:effectLst/>
                <a:latin typeface="Times New Roman" panose="02020603050405020304" pitchFamily="18" charset="0"/>
                <a:ea typeface="Segoe UI" panose="020B0502040204020203" pitchFamily="34" charset="0"/>
              </a:rPr>
              <a:t>) nguyên tử hoặc phân tử của chất đó.</a:t>
            </a:r>
            <a:endParaRPr lang="vi-VN" sz="2800" dirty="0">
              <a:effectLst/>
              <a:latin typeface="Segoe UI" panose="020B0502040204020203" pitchFamily="34" charset="0"/>
              <a:ea typeface="Segoe UI" panose="020B0502040204020203" pitchFamily="34" charset="0"/>
            </a:endParaRPr>
          </a:p>
        </p:txBody>
      </p:sp>
      <p:sp>
        <p:nvSpPr>
          <p:cNvPr id="6" name="Hộp Văn bản 5">
            <a:extLst>
              <a:ext uri="{FF2B5EF4-FFF2-40B4-BE49-F238E27FC236}">
                <a16:creationId xmlns:a16="http://schemas.microsoft.com/office/drawing/2014/main" id="{2E862D09-8F58-99CF-4D3A-69C2139D02DA}"/>
              </a:ext>
            </a:extLst>
          </p:cNvPr>
          <p:cNvSpPr txBox="1"/>
          <p:nvPr/>
        </p:nvSpPr>
        <p:spPr>
          <a:xfrm>
            <a:off x="1751538" y="2855660"/>
            <a:ext cx="6533370" cy="523220"/>
          </a:xfrm>
          <a:prstGeom prst="rect">
            <a:avLst/>
          </a:prstGeom>
          <a:noFill/>
        </p:spPr>
        <p:txBody>
          <a:bodyPr wrap="square">
            <a:spAutoFit/>
          </a:bodyPr>
          <a:lstStyle/>
          <a:p>
            <a:pPr marL="457200" algn="ctr"/>
            <a:r>
              <a:rPr lang="vi-VN" sz="2800" dirty="0">
                <a:effectLst/>
                <a:latin typeface="Times New Roman" panose="02020603050405020304" pitchFamily="18" charset="0"/>
                <a:ea typeface="Calibri" panose="020F0502020204030204" pitchFamily="34" charset="0"/>
              </a:rPr>
              <a:t>Số nguyên tử hay phân tử = n. 6,022.10</a:t>
            </a:r>
            <a:r>
              <a:rPr lang="vi-VN" sz="2800" baseline="30000" dirty="0">
                <a:effectLst/>
                <a:latin typeface="Times New Roman" panose="02020603050405020304" pitchFamily="18" charset="0"/>
                <a:ea typeface="Calibri" panose="020F0502020204030204" pitchFamily="34" charset="0"/>
              </a:rPr>
              <a:t>23</a:t>
            </a:r>
            <a:endParaRPr lang="vi-VN" sz="2800" dirty="0">
              <a:effectLst/>
              <a:latin typeface="Calibri" panose="020F0502020204030204" pitchFamily="34" charset="0"/>
              <a:ea typeface="Calibri" panose="020F0502020204030204" pitchFamily="34" charset="0"/>
            </a:endParaRPr>
          </a:p>
        </p:txBody>
      </p:sp>
      <p:sp>
        <p:nvSpPr>
          <p:cNvPr id="7" name="Hộp Văn bản 6">
            <a:extLst>
              <a:ext uri="{FF2B5EF4-FFF2-40B4-BE49-F238E27FC236}">
                <a16:creationId xmlns:a16="http://schemas.microsoft.com/office/drawing/2014/main" id="{0A8ED4DB-87D2-C4F4-1BC8-0872F5A44203}"/>
              </a:ext>
            </a:extLst>
          </p:cNvPr>
          <p:cNvSpPr txBox="1"/>
          <p:nvPr/>
        </p:nvSpPr>
        <p:spPr>
          <a:xfrm>
            <a:off x="1944925" y="3317138"/>
            <a:ext cx="7622086" cy="564257"/>
          </a:xfrm>
          <a:prstGeom prst="rect">
            <a:avLst/>
          </a:prstGeom>
          <a:noFill/>
        </p:spPr>
        <p:txBody>
          <a:bodyPr wrap="square">
            <a:spAutoFit/>
          </a:bodyPr>
          <a:lstStyle/>
          <a:p>
            <a:pPr indent="254000">
              <a:lnSpc>
                <a:spcPct val="120000"/>
              </a:lnSpc>
              <a:spcAft>
                <a:spcPts val="600"/>
              </a:spcAft>
              <a:tabLst>
                <a:tab pos="534670" algn="l"/>
              </a:tabLst>
            </a:pPr>
            <a:r>
              <a:rPr lang="vi-VN" sz="2800" dirty="0">
                <a:solidFill>
                  <a:srgbClr val="FF0000"/>
                </a:solidFill>
                <a:effectLst/>
                <a:latin typeface="Times New Roman" panose="02020603050405020304" pitchFamily="18" charset="0"/>
                <a:ea typeface="Segoe UI" panose="020B0502040204020203" pitchFamily="34" charset="0"/>
              </a:rPr>
              <a:t>Với n là số </a:t>
            </a:r>
            <a:r>
              <a:rPr lang="vi-VN" sz="2800" dirty="0" err="1">
                <a:solidFill>
                  <a:srgbClr val="FF0000"/>
                </a:solidFill>
                <a:effectLst/>
                <a:latin typeface="Times New Roman" panose="02020603050405020304" pitchFamily="18" charset="0"/>
                <a:ea typeface="Segoe UI" panose="020B0502040204020203" pitchFamily="34" charset="0"/>
              </a:rPr>
              <a:t>mol</a:t>
            </a:r>
            <a:endParaRPr lang="vi-VN" sz="2800" dirty="0">
              <a:solidFill>
                <a:srgbClr val="FF0000"/>
              </a:solidFill>
              <a:effectLst/>
              <a:latin typeface="Segoe UI" panose="020B0502040204020203" pitchFamily="34" charset="0"/>
              <a:ea typeface="Segoe UI" panose="020B0502040204020203" pitchFamily="34" charset="0"/>
            </a:endParaRPr>
          </a:p>
        </p:txBody>
      </p:sp>
    </p:spTree>
    <p:extLst>
      <p:ext uri="{BB962C8B-B14F-4D97-AF65-F5344CB8AC3E}">
        <p14:creationId xmlns:p14="http://schemas.microsoft.com/office/powerpoint/2010/main" val="37877431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Effect transition="in" filter="fade">
                                      <p:cBhvr>
                                        <p:cTn id="9" dur="500"/>
                                        <p:tgtEl>
                                          <p:spTgt spid="3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0"/>
                                        </p:tgtEl>
                                        <p:attrNameLst>
                                          <p:attrName>style.visibility</p:attrName>
                                        </p:attrNameLst>
                                      </p:cBhvr>
                                      <p:to>
                                        <p:strVal val="visible"/>
                                      </p:to>
                                    </p:set>
                                    <p:anim calcmode="lin" valueType="num">
                                      <p:cBhvr>
                                        <p:cTn id="14" dur="500" fill="hold"/>
                                        <p:tgtEl>
                                          <p:spTgt spid="40"/>
                                        </p:tgtEl>
                                        <p:attrNameLst>
                                          <p:attrName>ppt_w</p:attrName>
                                        </p:attrNameLst>
                                      </p:cBhvr>
                                      <p:tavLst>
                                        <p:tav tm="0">
                                          <p:val>
                                            <p:fltVal val="0"/>
                                          </p:val>
                                        </p:tav>
                                        <p:tav tm="100000">
                                          <p:val>
                                            <p:strVal val="#ppt_w"/>
                                          </p:val>
                                        </p:tav>
                                      </p:tavLst>
                                    </p:anim>
                                    <p:anim calcmode="lin" valueType="num">
                                      <p:cBhvr>
                                        <p:cTn id="15" dur="500" fill="hold"/>
                                        <p:tgtEl>
                                          <p:spTgt spid="40"/>
                                        </p:tgtEl>
                                        <p:attrNameLst>
                                          <p:attrName>ppt_h</p:attrName>
                                        </p:attrNameLst>
                                      </p:cBhvr>
                                      <p:tavLst>
                                        <p:tav tm="0">
                                          <p:val>
                                            <p:fltVal val="0"/>
                                          </p:val>
                                        </p:tav>
                                        <p:tav tm="100000">
                                          <p:val>
                                            <p:strVal val="#ppt_h"/>
                                          </p:val>
                                        </p:tav>
                                      </p:tavLst>
                                    </p:anim>
                                    <p:animEffect transition="in" filter="fade">
                                      <p:cBhvr>
                                        <p:cTn id="16" dur="500"/>
                                        <p:tgtEl>
                                          <p:spTgt spid="40"/>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 name="Google Shape;7958;p35">
            <a:extLst>
              <a:ext uri="{FF2B5EF4-FFF2-40B4-BE49-F238E27FC236}">
                <a16:creationId xmlns:a16="http://schemas.microsoft.com/office/drawing/2014/main"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id="{91BEDEDD-68C9-977F-CD5E-D09AFC235CF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8" name="Hộp Văn bản 7">
            <a:extLst>
              <a:ext uri="{FF2B5EF4-FFF2-40B4-BE49-F238E27FC236}">
                <a16:creationId xmlns:a16="http://schemas.microsoft.com/office/drawing/2014/main" id="{3FFE760A-4343-E812-6AAF-F9C01A70CF18}"/>
              </a:ext>
            </a:extLst>
          </p:cNvPr>
          <p:cNvSpPr txBox="1"/>
          <p:nvPr/>
        </p:nvSpPr>
        <p:spPr>
          <a:xfrm>
            <a:off x="73589" y="953957"/>
            <a:ext cx="8247451" cy="3608488"/>
          </a:xfrm>
          <a:prstGeom prst="rect">
            <a:avLst/>
          </a:prstGeom>
          <a:noFill/>
        </p:spPr>
        <p:txBody>
          <a:bodyPr wrap="square">
            <a:spAutoFit/>
          </a:bodyPr>
          <a:lstStyle/>
          <a:p>
            <a:pPr marL="30480" marR="30480" algn="just">
              <a:lnSpc>
                <a:spcPct val="115000"/>
              </a:lnSpc>
              <a:spcBef>
                <a:spcPts val="200"/>
              </a:spcBef>
              <a:spcAft>
                <a:spcPts val="200"/>
              </a:spcAft>
            </a:pPr>
            <a:r>
              <a:rPr lang="en-US" sz="20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Luyện</a:t>
            </a:r>
            <a:r>
              <a:rPr lang="en-US" sz="20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0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0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0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28 KHTN 8:</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mol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200"/>
              </a:spcAft>
            </a:pPr>
            <a:r>
              <a:rPr lang="en-US" sz="20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0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0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marL="30480" marR="30480" algn="just">
              <a:lnSpc>
                <a:spcPct val="115000"/>
              </a:lnSpc>
              <a:spcBef>
                <a:spcPts val="200"/>
              </a:spcBef>
              <a:spcAft>
                <a:spcPts val="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mol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t>
            </a:r>
            <a:r>
              <a:rPr lang="en-US" sz="20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ctr">
              <a:lnSpc>
                <a:spcPct val="115000"/>
              </a:lnSpc>
              <a:spcBef>
                <a:spcPts val="200"/>
              </a:spcBef>
              <a:spcAft>
                <a:spcPts val="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3.6,022.10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18,066 ×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O.</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200"/>
              </a:spcAft>
            </a:pP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mol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 18,066 ×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36,132 ×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O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 18,066 ×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18,066 ×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193548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15" name="Picture 2">
            <a:extLst>
              <a:ext uri="{FF2B5EF4-FFF2-40B4-BE49-F238E27FC236}">
                <a16:creationId xmlns:a16="http://schemas.microsoft.com/office/drawing/2014/main" id="{CA4D7D7B-1B0F-4E3C-5BB1-4D3FBFA72936}"/>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64242" b="86061" l="47232" r="74221">
                        <a14:foregroundMark x1="49308" y1="82121" x2="48962" y2="82727"/>
                        <a14:foregroundMark x1="66955" y1="86061" x2="66955" y2="86061"/>
                        <a14:foregroundMark x1="54498" y1="86061" x2="54498" y2="86061"/>
                        <a14:foregroundMark x1="60381" y1="68788" x2="60381" y2="68788"/>
                        <a14:foregroundMark x1="60208" y1="67576" x2="60208" y2="67576"/>
                      </a14:backgroundRemoval>
                    </a14:imgEffect>
                  </a14:imgLayer>
                </a14:imgProps>
              </a:ext>
              <a:ext uri="{28A0092B-C50C-407E-A947-70E740481C1C}">
                <a14:useLocalDpi xmlns:a14="http://schemas.microsoft.com/office/drawing/2010/main" val="0"/>
              </a:ext>
            </a:extLst>
          </a:blip>
          <a:srcRect l="43987" t="61616" r="22269" b="11491"/>
          <a:stretch/>
        </p:blipFill>
        <p:spPr bwMode="auto">
          <a:xfrm>
            <a:off x="-2368138" y="2327180"/>
            <a:ext cx="2016256" cy="917440"/>
          </a:xfrm>
          <a:prstGeom prst="rect">
            <a:avLst/>
          </a:prstGeom>
          <a:noFill/>
          <a:extLst>
            <a:ext uri="{909E8E84-426E-40DD-AFC4-6F175D3DCCD1}">
              <a14:hiddenFill xmlns:a14="http://schemas.microsoft.com/office/drawing/2010/main">
                <a:solidFill>
                  <a:srgbClr val="FFFFFF"/>
                </a:solidFill>
              </a14:hiddenFill>
            </a:ext>
          </a:extLst>
        </p:spPr>
      </p:pic>
      <p:sp>
        <p:nvSpPr>
          <p:cNvPr id="2" name="Tiêu đề 2">
            <a:extLst>
              <a:ext uri="{FF2B5EF4-FFF2-40B4-BE49-F238E27FC236}">
                <a16:creationId xmlns:a16="http://schemas.microsoft.com/office/drawing/2014/main" id="{9DFB2C9E-4811-A797-6716-E197A0830EA8}"/>
              </a:ext>
            </a:extLst>
          </p:cNvPr>
          <p:cNvSpPr>
            <a:spLocks noGrp="1"/>
          </p:cNvSpPr>
          <p:nvPr>
            <p:ph type="title"/>
          </p:nvPr>
        </p:nvSpPr>
        <p:spPr>
          <a:xfrm>
            <a:off x="1765330" y="461576"/>
            <a:ext cx="3654401" cy="545400"/>
          </a:xfrm>
        </p:spPr>
        <p:txBody>
          <a:bodyPr/>
          <a:lstStyle/>
          <a:p>
            <a:r>
              <a:rPr lang="vi-VN" dirty="0"/>
              <a:t>II. KHỐI LƯỢNG MOL</a:t>
            </a:r>
          </a:p>
        </p:txBody>
      </p:sp>
      <p:sp>
        <p:nvSpPr>
          <p:cNvPr id="4" name="Hộp Văn bản 3">
            <a:extLst>
              <a:ext uri="{FF2B5EF4-FFF2-40B4-BE49-F238E27FC236}">
                <a16:creationId xmlns:a16="http://schemas.microsoft.com/office/drawing/2014/main" id="{9D2A99CF-63F3-64BB-7E36-64AC346A80EB}"/>
              </a:ext>
            </a:extLst>
          </p:cNvPr>
          <p:cNvSpPr txBox="1"/>
          <p:nvPr/>
        </p:nvSpPr>
        <p:spPr>
          <a:xfrm>
            <a:off x="429986" y="1187514"/>
            <a:ext cx="7984672" cy="1598386"/>
          </a:xfrm>
          <a:prstGeom prst="rect">
            <a:avLst/>
          </a:prstGeom>
          <a:noFill/>
        </p:spPr>
        <p:txBody>
          <a:bodyPr wrap="square">
            <a:spAutoFit/>
          </a:bodyPr>
          <a:lstStyle/>
          <a:p>
            <a:pPr>
              <a:lnSpc>
                <a:spcPct val="120000"/>
              </a:lnSpc>
            </a:pPr>
            <a:r>
              <a:rPr lang="vi-VN" sz="2800" i="0" dirty="0">
                <a:solidFill>
                  <a:srgbClr val="251511"/>
                </a:solidFill>
                <a:effectLst/>
                <a:latin typeface="Times New Roman" panose="02020603050405020304" pitchFamily="18" charset="0"/>
                <a:ea typeface="Times New Roman" panose="02020603050405020304" pitchFamily="18" charset="0"/>
              </a:rPr>
              <a:t>- Chúng ta không thể cân khối lượng của một nguyên tử, phân tử bằng cân thông thường, nhưng chúng ta có thể cân khối lượng của 1 </a:t>
            </a:r>
            <a:r>
              <a:rPr lang="vi-VN" sz="2800" i="0" dirty="0" err="1">
                <a:solidFill>
                  <a:srgbClr val="251511"/>
                </a:solidFill>
                <a:effectLst/>
                <a:latin typeface="Times New Roman" panose="02020603050405020304" pitchFamily="18" charset="0"/>
                <a:ea typeface="Times New Roman" panose="02020603050405020304" pitchFamily="18" charset="0"/>
              </a:rPr>
              <a:t>mol</a:t>
            </a:r>
            <a:r>
              <a:rPr lang="vi-VN" sz="2800" i="0" dirty="0">
                <a:solidFill>
                  <a:srgbClr val="251511"/>
                </a:solidFill>
                <a:effectLst/>
                <a:latin typeface="Times New Roman" panose="02020603050405020304" pitchFamily="18" charset="0"/>
                <a:ea typeface="Times New Roman" panose="02020603050405020304" pitchFamily="18" charset="0"/>
              </a:rPr>
              <a:t> nguyên tử hoặc phân tử.</a:t>
            </a:r>
            <a:endParaRPr lang="vi-VN" sz="2800" i="1" dirty="0">
              <a:solidFill>
                <a:srgbClr val="25151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687331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9C54AE47-35F0-9DFA-2887-FFA27BDE9CBF}"/>
              </a:ext>
            </a:extLst>
          </p:cNvPr>
          <p:cNvSpPr>
            <a:spLocks noChangeArrowheads="1"/>
          </p:cNvSpPr>
          <p:nvPr/>
        </p:nvSpPr>
        <p:spPr bwMode="auto">
          <a:xfrm>
            <a:off x="378505" y="526702"/>
            <a:ext cx="8349343" cy="1384995"/>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4.3,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mol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mol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sodium chloride.</a:t>
            </a:r>
            <a:endParaRPr kumimoji="0" lang="vi-VN" altLang="vi-VN" sz="28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vi-VN" altLang="vi-VN" sz="28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pic>
        <p:nvPicPr>
          <p:cNvPr id="1025" name="Picture 184" descr="KHTN 8 (Cánh Diều) Bài 4: Mol và tỉ khối của chất khí | Khoa học tự nhiên 8 (ảnh 2)">
            <a:extLst>
              <a:ext uri="{FF2B5EF4-FFF2-40B4-BE49-F238E27FC236}">
                <a16:creationId xmlns:a16="http://schemas.microsoft.com/office/drawing/2014/main" id="{9D56B2E9-CA99-7981-1690-1652C2B54E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8505" y="1693866"/>
            <a:ext cx="8349343" cy="319926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0D226752-48E7-9BBC-E183-8F1BCC3FB327}"/>
              </a:ext>
            </a:extLst>
          </p:cNvPr>
          <p:cNvSpPr>
            <a:spLocks noChangeArrowheads="1"/>
          </p:cNvSpPr>
          <p:nvPr/>
        </p:nvSpPr>
        <p:spPr bwMode="auto">
          <a:xfrm>
            <a:off x="193448" y="4063093"/>
            <a:ext cx="12289971"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vi-VN"/>
          </a:p>
        </p:txBody>
      </p:sp>
    </p:spTree>
    <p:extLst>
      <p:ext uri="{BB962C8B-B14F-4D97-AF65-F5344CB8AC3E}">
        <p14:creationId xmlns:p14="http://schemas.microsoft.com/office/powerpoint/2010/main" val="141600943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ình chữ nhật: Góc Tròn 3">
            <a:extLst>
              <a:ext uri="{FF2B5EF4-FFF2-40B4-BE49-F238E27FC236}">
                <a16:creationId xmlns:a16="http://schemas.microsoft.com/office/drawing/2014/main" id="{4884D68B-D045-F7D4-35ED-1A53A4E196EA}"/>
              </a:ext>
            </a:extLst>
          </p:cNvPr>
          <p:cNvSpPr/>
          <p:nvPr/>
        </p:nvSpPr>
        <p:spPr>
          <a:xfrm>
            <a:off x="1153885" y="884464"/>
            <a:ext cx="6629400" cy="3374571"/>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indent="457200">
              <a:lnSpc>
                <a:spcPct val="120000"/>
              </a:lnSpc>
              <a:spcAft>
                <a:spcPts val="600"/>
              </a:spcAft>
            </a:pPr>
            <a:r>
              <a:rPr lang="vi-VN" sz="2800" dirty="0">
                <a:solidFill>
                  <a:schemeClr val="bg1">
                    <a:lumMod val="50000"/>
                  </a:schemeClr>
                </a:solidFill>
                <a:effectLst/>
                <a:latin typeface="Times New Roman" panose="02020603050405020304" pitchFamily="18" charset="0"/>
                <a:ea typeface="Segoe UI" panose="020B0502040204020203" pitchFamily="34" charset="0"/>
              </a:rPr>
              <a:t>Khối lượng </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mol</a:t>
            </a:r>
            <a:r>
              <a:rPr lang="vi-VN" sz="2800" dirty="0">
                <a:solidFill>
                  <a:schemeClr val="bg1">
                    <a:lumMod val="50000"/>
                  </a:schemeClr>
                </a:solidFill>
                <a:effectLst/>
                <a:latin typeface="Times New Roman" panose="02020603050405020304" pitchFamily="18" charset="0"/>
                <a:ea typeface="Segoe UI" panose="020B0502040204020203" pitchFamily="34" charset="0"/>
              </a:rPr>
              <a:t> (kí hiệu là M) của một chất là khối lượng tính bằng </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gam</a:t>
            </a:r>
            <a:r>
              <a:rPr lang="vi-VN" sz="2800" dirty="0">
                <a:solidFill>
                  <a:schemeClr val="bg1">
                    <a:lumMod val="50000"/>
                  </a:schemeClr>
                </a:solidFill>
                <a:effectLst/>
                <a:latin typeface="Times New Roman" panose="02020603050405020304" pitchFamily="18" charset="0"/>
                <a:ea typeface="Segoe UI" panose="020B0502040204020203" pitchFamily="34" charset="0"/>
              </a:rPr>
              <a:t> của 1 </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mol</a:t>
            </a:r>
            <a:r>
              <a:rPr lang="vi-VN" sz="2800" dirty="0">
                <a:solidFill>
                  <a:schemeClr val="bg1">
                    <a:lumMod val="50000"/>
                  </a:schemeClr>
                </a:solidFill>
                <a:effectLst/>
                <a:latin typeface="Times New Roman" panose="02020603050405020304" pitchFamily="18" charset="0"/>
                <a:ea typeface="Segoe UI" panose="020B0502040204020203" pitchFamily="34" charset="0"/>
              </a:rPr>
              <a:t> (N) nguyên tử hoặc phân tử chất đó. </a:t>
            </a:r>
            <a:endParaRPr lang="vi-VN" sz="2800" dirty="0">
              <a:solidFill>
                <a:schemeClr val="bg1">
                  <a:lumMod val="50000"/>
                </a:schemeClr>
              </a:solidFill>
              <a:effectLst/>
              <a:latin typeface="Segoe UI" panose="020B0502040204020203" pitchFamily="34" charset="0"/>
              <a:ea typeface="Segoe UI" panose="020B0502040204020203" pitchFamily="34" charset="0"/>
            </a:endParaRPr>
          </a:p>
          <a:p>
            <a:pPr indent="457200">
              <a:lnSpc>
                <a:spcPct val="120000"/>
              </a:lnSpc>
              <a:spcAft>
                <a:spcPts val="600"/>
              </a:spcAft>
            </a:pPr>
            <a:r>
              <a:rPr lang="vi-VN" sz="2800" dirty="0">
                <a:solidFill>
                  <a:schemeClr val="bg1">
                    <a:lumMod val="50000"/>
                  </a:schemeClr>
                </a:solidFill>
                <a:effectLst/>
                <a:latin typeface="Times New Roman" panose="02020603050405020304" pitchFamily="18" charset="0"/>
                <a:ea typeface="Segoe UI" panose="020B0502040204020203" pitchFamily="34" charset="0"/>
              </a:rPr>
              <a:t>Đơn vị khối lượng </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mol</a:t>
            </a:r>
            <a:r>
              <a:rPr lang="vi-VN" sz="2800" dirty="0">
                <a:solidFill>
                  <a:schemeClr val="bg1">
                    <a:lumMod val="50000"/>
                  </a:schemeClr>
                </a:solidFill>
                <a:effectLst/>
                <a:latin typeface="Times New Roman" panose="02020603050405020304" pitchFamily="18" charset="0"/>
                <a:ea typeface="Segoe UI" panose="020B0502040204020203" pitchFamily="34" charset="0"/>
              </a:rPr>
              <a:t> là </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gam</a:t>
            </a:r>
            <a:r>
              <a:rPr lang="vi-VN" sz="2800" dirty="0">
                <a:solidFill>
                  <a:schemeClr val="bg1">
                    <a:lumMod val="50000"/>
                  </a:schemeClr>
                </a:solidFill>
                <a:effectLst/>
                <a:latin typeface="Times New Roman" panose="02020603050405020304" pitchFamily="18" charset="0"/>
                <a:ea typeface="Segoe UI" panose="020B0502040204020203" pitchFamily="34" charset="0"/>
              </a:rPr>
              <a:t>/</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mol</a:t>
            </a:r>
            <a:r>
              <a:rPr lang="vi-VN" sz="2800" dirty="0">
                <a:solidFill>
                  <a:schemeClr val="bg1">
                    <a:lumMod val="50000"/>
                  </a:schemeClr>
                </a:solidFill>
                <a:effectLst/>
                <a:latin typeface="Times New Roman" panose="02020603050405020304" pitchFamily="18" charset="0"/>
                <a:ea typeface="Segoe UI" panose="020B0502040204020203" pitchFamily="34" charset="0"/>
              </a:rPr>
              <a:t>.</a:t>
            </a:r>
            <a:endParaRPr lang="vi-VN" sz="2800" dirty="0">
              <a:solidFill>
                <a:schemeClr val="bg1">
                  <a:lumMod val="50000"/>
                </a:schemeClr>
              </a:solidFill>
              <a:effectLst/>
              <a:latin typeface="Segoe UI" panose="020B0502040204020203" pitchFamily="34" charset="0"/>
              <a:ea typeface="Segoe UI" panose="020B0502040204020203" pitchFamily="34" charset="0"/>
            </a:endParaRPr>
          </a:p>
        </p:txBody>
      </p:sp>
    </p:spTree>
    <p:extLst>
      <p:ext uri="{BB962C8B-B14F-4D97-AF65-F5344CB8AC3E}">
        <p14:creationId xmlns:p14="http://schemas.microsoft.com/office/powerpoint/2010/main" val="425741071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Hộp Văn bản 7">
            <a:extLst>
              <a:ext uri="{FF2B5EF4-FFF2-40B4-BE49-F238E27FC236}">
                <a16:creationId xmlns:a16="http://schemas.microsoft.com/office/drawing/2014/main" id="{0564BDB9-8113-1DA7-CC5E-17F86B0F6845}"/>
              </a:ext>
            </a:extLst>
          </p:cNvPr>
          <p:cNvSpPr txBox="1"/>
          <p:nvPr/>
        </p:nvSpPr>
        <p:spPr>
          <a:xfrm>
            <a:off x="200722" y="972386"/>
            <a:ext cx="5564459" cy="461665"/>
          </a:xfrm>
          <a:prstGeom prst="rect">
            <a:avLst/>
          </a:prstGeom>
          <a:noFill/>
        </p:spPr>
        <p:txBody>
          <a:bodyPr wrap="square">
            <a:spAutoFit/>
          </a:bodyPr>
          <a:lstStyle/>
          <a:p>
            <a:r>
              <a:rPr lang="vi-VN" sz="2400" dirty="0">
                <a:latin typeface="Times New Roman" panose="02020603050405020304" pitchFamily="18" charset="0"/>
                <a:ea typeface="Segoe UI" panose="020B0502040204020203" pitchFamily="34" charset="0"/>
              </a:rPr>
              <a:t>*K</a:t>
            </a:r>
            <a:r>
              <a:rPr lang="vi-VN" sz="2400" dirty="0">
                <a:solidFill>
                  <a:srgbClr val="000000"/>
                </a:solidFill>
                <a:effectLst/>
                <a:latin typeface="Times New Roman" panose="02020603050405020304" pitchFamily="18" charset="0"/>
                <a:ea typeface="Segoe UI" panose="020B0502040204020203" pitchFamily="34" charset="0"/>
              </a:rPr>
              <a:t>hối lượng nguyên tử </a:t>
            </a:r>
            <a:r>
              <a:rPr lang="vi-VN" sz="2400" dirty="0" err="1">
                <a:solidFill>
                  <a:srgbClr val="000000"/>
                </a:solidFill>
                <a:effectLst/>
                <a:latin typeface="Times New Roman" panose="02020603050405020304" pitchFamily="18" charset="0"/>
                <a:ea typeface="Segoe UI" panose="020B0502040204020203" pitchFamily="34" charset="0"/>
              </a:rPr>
              <a:t>oxygen</a:t>
            </a:r>
            <a:r>
              <a:rPr lang="vi-VN" sz="2400" dirty="0">
                <a:solidFill>
                  <a:srgbClr val="000000"/>
                </a:solidFill>
                <a:effectLst/>
                <a:latin typeface="Times New Roman" panose="02020603050405020304" pitchFamily="18" charset="0"/>
                <a:ea typeface="Segoe UI" panose="020B0502040204020203" pitchFamily="34" charset="0"/>
              </a:rPr>
              <a:t> O : 16 </a:t>
            </a:r>
            <a:r>
              <a:rPr lang="vi-VN" sz="2400" dirty="0" err="1">
                <a:solidFill>
                  <a:srgbClr val="000000"/>
                </a:solidFill>
                <a:effectLst/>
                <a:latin typeface="Times New Roman" panose="02020603050405020304" pitchFamily="18" charset="0"/>
                <a:ea typeface="Segoe UI" panose="020B0502040204020203" pitchFamily="34" charset="0"/>
              </a:rPr>
              <a:t>amu</a:t>
            </a:r>
            <a:endParaRPr lang="vi-VN" sz="2400" dirty="0"/>
          </a:p>
        </p:txBody>
      </p:sp>
      <p:sp>
        <p:nvSpPr>
          <p:cNvPr id="9" name="Hộp Văn bản 8">
            <a:extLst>
              <a:ext uri="{FF2B5EF4-FFF2-40B4-BE49-F238E27FC236}">
                <a16:creationId xmlns:a16="http://schemas.microsoft.com/office/drawing/2014/main" id="{9A494CA2-A7C1-787C-5359-DA3D38347208}"/>
              </a:ext>
            </a:extLst>
          </p:cNvPr>
          <p:cNvSpPr txBox="1"/>
          <p:nvPr/>
        </p:nvSpPr>
        <p:spPr>
          <a:xfrm>
            <a:off x="1973766" y="1587939"/>
            <a:ext cx="6891454" cy="461665"/>
          </a:xfrm>
          <a:prstGeom prst="rect">
            <a:avLst/>
          </a:prstGeom>
          <a:noFill/>
        </p:spPr>
        <p:txBody>
          <a:bodyPr wrap="square">
            <a:spAutoFit/>
          </a:bodyPr>
          <a:lstStyle/>
          <a:p>
            <a:r>
              <a:rPr lang="vi-VN" sz="2400" dirty="0">
                <a:latin typeface="Times New Roman" panose="02020603050405020304" pitchFamily="18" charset="0"/>
                <a:ea typeface="Segoe UI" panose="020B0502040204020203" pitchFamily="34" charset="0"/>
              </a:rPr>
              <a:t>*K</a:t>
            </a:r>
            <a:r>
              <a:rPr lang="vi-VN" sz="2400" dirty="0">
                <a:solidFill>
                  <a:srgbClr val="000000"/>
                </a:solidFill>
                <a:effectLst/>
                <a:latin typeface="Times New Roman" panose="02020603050405020304" pitchFamily="18" charset="0"/>
                <a:ea typeface="Segoe UI" panose="020B0502040204020203" pitchFamily="34" charset="0"/>
              </a:rPr>
              <a:t>hối lượng </a:t>
            </a:r>
            <a:r>
              <a:rPr lang="vi-VN" sz="2400" dirty="0" err="1">
                <a:solidFill>
                  <a:srgbClr val="000000"/>
                </a:solidFill>
                <a:effectLst/>
                <a:latin typeface="Times New Roman" panose="02020603050405020304" pitchFamily="18" charset="0"/>
                <a:ea typeface="Segoe UI" panose="020B0502040204020203" pitchFamily="34" charset="0"/>
              </a:rPr>
              <a:t>mol</a:t>
            </a:r>
            <a:r>
              <a:rPr lang="vi-VN" sz="2400" dirty="0">
                <a:solidFill>
                  <a:srgbClr val="000000"/>
                </a:solidFill>
                <a:effectLst/>
                <a:latin typeface="Times New Roman" panose="02020603050405020304" pitchFamily="18" charset="0"/>
                <a:ea typeface="Segoe UI" panose="020B0502040204020203" pitchFamily="34" charset="0"/>
              </a:rPr>
              <a:t> nguyên tử </a:t>
            </a:r>
            <a:r>
              <a:rPr lang="vi-VN" sz="2400" dirty="0" err="1">
                <a:solidFill>
                  <a:srgbClr val="000000"/>
                </a:solidFill>
                <a:effectLst/>
                <a:latin typeface="Times New Roman" panose="02020603050405020304" pitchFamily="18" charset="0"/>
                <a:ea typeface="Segoe UI" panose="020B0502040204020203" pitchFamily="34" charset="0"/>
              </a:rPr>
              <a:t>oxygen</a:t>
            </a:r>
            <a:r>
              <a:rPr lang="vi-VN" sz="2400" dirty="0">
                <a:solidFill>
                  <a:srgbClr val="000000"/>
                </a:solidFill>
                <a:effectLst/>
                <a:latin typeface="Times New Roman" panose="02020603050405020304" pitchFamily="18" charset="0"/>
                <a:ea typeface="Segoe UI" panose="020B0502040204020203" pitchFamily="34" charset="0"/>
              </a:rPr>
              <a:t> O : 16 </a:t>
            </a:r>
            <a:r>
              <a:rPr lang="vi-VN" sz="2400" dirty="0" err="1">
                <a:solidFill>
                  <a:srgbClr val="000000"/>
                </a:solidFill>
                <a:effectLst/>
                <a:latin typeface="Times New Roman" panose="02020603050405020304" pitchFamily="18" charset="0"/>
                <a:ea typeface="Segoe UI" panose="020B0502040204020203" pitchFamily="34" charset="0"/>
              </a:rPr>
              <a:t>gam</a:t>
            </a:r>
            <a:r>
              <a:rPr lang="vi-VN" sz="2400" dirty="0">
                <a:solidFill>
                  <a:srgbClr val="000000"/>
                </a:solidFill>
                <a:effectLst/>
                <a:latin typeface="Times New Roman" panose="02020603050405020304" pitchFamily="18" charset="0"/>
                <a:ea typeface="Segoe UI" panose="020B0502040204020203" pitchFamily="34" charset="0"/>
              </a:rPr>
              <a:t>/</a:t>
            </a:r>
            <a:r>
              <a:rPr lang="vi-VN" sz="2400" dirty="0" err="1">
                <a:solidFill>
                  <a:srgbClr val="000000"/>
                </a:solidFill>
                <a:effectLst/>
                <a:latin typeface="Times New Roman" panose="02020603050405020304" pitchFamily="18" charset="0"/>
                <a:ea typeface="Segoe UI" panose="020B0502040204020203" pitchFamily="34" charset="0"/>
              </a:rPr>
              <a:t>mol</a:t>
            </a:r>
            <a:endParaRPr lang="vi-VN" sz="2400" dirty="0"/>
          </a:p>
        </p:txBody>
      </p:sp>
      <p:sp>
        <p:nvSpPr>
          <p:cNvPr id="11" name="Hộp Văn bản 10">
            <a:extLst>
              <a:ext uri="{FF2B5EF4-FFF2-40B4-BE49-F238E27FC236}">
                <a16:creationId xmlns:a16="http://schemas.microsoft.com/office/drawing/2014/main" id="{7F5EAC4F-FC74-4FC0-5684-BAB7B9C76A53}"/>
              </a:ext>
            </a:extLst>
          </p:cNvPr>
          <p:cNvSpPr txBox="1"/>
          <p:nvPr/>
        </p:nvSpPr>
        <p:spPr>
          <a:xfrm>
            <a:off x="156116" y="2203492"/>
            <a:ext cx="5653669" cy="461665"/>
          </a:xfrm>
          <a:prstGeom prst="rect">
            <a:avLst/>
          </a:prstGeom>
          <a:noFill/>
        </p:spPr>
        <p:txBody>
          <a:bodyPr wrap="square">
            <a:spAutoFit/>
          </a:bodyPr>
          <a:lstStyle/>
          <a:p>
            <a:r>
              <a:rPr lang="vi-VN" sz="2400" dirty="0">
                <a:solidFill>
                  <a:srgbClr val="000000"/>
                </a:solidFill>
                <a:effectLst/>
                <a:latin typeface="Times New Roman" panose="02020603050405020304" pitchFamily="18" charset="0"/>
                <a:ea typeface="Segoe UI" panose="020B0502040204020203" pitchFamily="34" charset="0"/>
              </a:rPr>
              <a:t>*Khối lượng phân tử nước H</a:t>
            </a:r>
            <a:r>
              <a:rPr lang="vi-VN" sz="2400" baseline="-25000" dirty="0">
                <a:solidFill>
                  <a:srgbClr val="000000"/>
                </a:solidFill>
                <a:effectLst/>
                <a:latin typeface="Times New Roman" panose="02020603050405020304" pitchFamily="18" charset="0"/>
                <a:ea typeface="Segoe UI" panose="020B0502040204020203" pitchFamily="34" charset="0"/>
              </a:rPr>
              <a:t>2</a:t>
            </a:r>
            <a:r>
              <a:rPr lang="vi-VN" sz="2400" dirty="0">
                <a:solidFill>
                  <a:srgbClr val="000000"/>
                </a:solidFill>
                <a:effectLst/>
                <a:latin typeface="Times New Roman" panose="02020603050405020304" pitchFamily="18" charset="0"/>
                <a:ea typeface="Segoe UI" panose="020B0502040204020203" pitchFamily="34" charset="0"/>
              </a:rPr>
              <a:t>O: 18 </a:t>
            </a:r>
            <a:r>
              <a:rPr lang="vi-VN" sz="2400" dirty="0" err="1">
                <a:solidFill>
                  <a:srgbClr val="000000"/>
                </a:solidFill>
                <a:effectLst/>
                <a:latin typeface="Times New Roman" panose="02020603050405020304" pitchFamily="18" charset="0"/>
                <a:ea typeface="Segoe UI" panose="020B0502040204020203" pitchFamily="34" charset="0"/>
              </a:rPr>
              <a:t>amu</a:t>
            </a:r>
            <a:endParaRPr lang="vi-VN" sz="2400" dirty="0"/>
          </a:p>
        </p:txBody>
      </p:sp>
      <p:sp>
        <p:nvSpPr>
          <p:cNvPr id="12" name="Hộp Văn bản 11">
            <a:extLst>
              <a:ext uri="{FF2B5EF4-FFF2-40B4-BE49-F238E27FC236}">
                <a16:creationId xmlns:a16="http://schemas.microsoft.com/office/drawing/2014/main" id="{9C28BC3A-2C2E-9B69-5C14-6707F5DA678A}"/>
              </a:ext>
            </a:extLst>
          </p:cNvPr>
          <p:cNvSpPr txBox="1"/>
          <p:nvPr/>
        </p:nvSpPr>
        <p:spPr>
          <a:xfrm>
            <a:off x="1973766" y="2819045"/>
            <a:ext cx="6568068" cy="461665"/>
          </a:xfrm>
          <a:prstGeom prst="rect">
            <a:avLst/>
          </a:prstGeom>
          <a:noFill/>
        </p:spPr>
        <p:txBody>
          <a:bodyPr wrap="square">
            <a:spAutoFit/>
          </a:bodyPr>
          <a:lstStyle/>
          <a:p>
            <a:r>
              <a:rPr lang="vi-VN" sz="2400" dirty="0">
                <a:latin typeface="Times New Roman" panose="02020603050405020304" pitchFamily="18" charset="0"/>
                <a:ea typeface="Segoe UI" panose="020B0502040204020203" pitchFamily="34" charset="0"/>
              </a:rPr>
              <a:t>* </a:t>
            </a:r>
            <a:r>
              <a:rPr lang="vi-VN" sz="2400" dirty="0">
                <a:solidFill>
                  <a:srgbClr val="000000"/>
                </a:solidFill>
                <a:effectLst/>
                <a:latin typeface="Times New Roman" panose="02020603050405020304" pitchFamily="18" charset="0"/>
                <a:ea typeface="Segoe UI" panose="020B0502040204020203" pitchFamily="34" charset="0"/>
              </a:rPr>
              <a:t>Khối lượng </a:t>
            </a:r>
            <a:r>
              <a:rPr lang="vi-VN" sz="2400" dirty="0" err="1">
                <a:solidFill>
                  <a:srgbClr val="000000"/>
                </a:solidFill>
                <a:effectLst/>
                <a:latin typeface="Times New Roman" panose="02020603050405020304" pitchFamily="18" charset="0"/>
                <a:ea typeface="Segoe UI" panose="020B0502040204020203" pitchFamily="34" charset="0"/>
              </a:rPr>
              <a:t>mol</a:t>
            </a:r>
            <a:r>
              <a:rPr lang="vi-VN" sz="2400" dirty="0">
                <a:solidFill>
                  <a:srgbClr val="000000"/>
                </a:solidFill>
                <a:effectLst/>
                <a:latin typeface="Times New Roman" panose="02020603050405020304" pitchFamily="18" charset="0"/>
                <a:ea typeface="Segoe UI" panose="020B0502040204020203" pitchFamily="34" charset="0"/>
              </a:rPr>
              <a:t> phân tử nước H</a:t>
            </a:r>
            <a:r>
              <a:rPr lang="vi-VN" sz="2400" baseline="-25000" dirty="0">
                <a:solidFill>
                  <a:srgbClr val="000000"/>
                </a:solidFill>
                <a:effectLst/>
                <a:latin typeface="Times New Roman" panose="02020603050405020304" pitchFamily="18" charset="0"/>
                <a:ea typeface="Segoe UI" panose="020B0502040204020203" pitchFamily="34" charset="0"/>
              </a:rPr>
              <a:t>2</a:t>
            </a:r>
            <a:r>
              <a:rPr lang="vi-VN" sz="2400" dirty="0">
                <a:solidFill>
                  <a:srgbClr val="000000"/>
                </a:solidFill>
                <a:effectLst/>
                <a:latin typeface="Times New Roman" panose="02020603050405020304" pitchFamily="18" charset="0"/>
                <a:ea typeface="Segoe UI" panose="020B0502040204020203" pitchFamily="34" charset="0"/>
              </a:rPr>
              <a:t>O: 18 </a:t>
            </a:r>
            <a:r>
              <a:rPr lang="vi-VN" sz="2400" dirty="0" err="1">
                <a:solidFill>
                  <a:srgbClr val="000000"/>
                </a:solidFill>
                <a:effectLst/>
                <a:latin typeface="Times New Roman" panose="02020603050405020304" pitchFamily="18" charset="0"/>
                <a:ea typeface="Segoe UI" panose="020B0502040204020203" pitchFamily="34" charset="0"/>
              </a:rPr>
              <a:t>gam</a:t>
            </a:r>
            <a:r>
              <a:rPr lang="vi-VN" sz="2400" dirty="0">
                <a:solidFill>
                  <a:srgbClr val="000000"/>
                </a:solidFill>
                <a:effectLst/>
                <a:latin typeface="Times New Roman" panose="02020603050405020304" pitchFamily="18" charset="0"/>
                <a:ea typeface="Segoe UI" panose="020B0502040204020203" pitchFamily="34" charset="0"/>
              </a:rPr>
              <a:t>/</a:t>
            </a:r>
            <a:r>
              <a:rPr lang="vi-VN" sz="2400" dirty="0" err="1">
                <a:solidFill>
                  <a:srgbClr val="000000"/>
                </a:solidFill>
                <a:effectLst/>
                <a:latin typeface="Times New Roman" panose="02020603050405020304" pitchFamily="18" charset="0"/>
                <a:ea typeface="Segoe UI" panose="020B0502040204020203" pitchFamily="34" charset="0"/>
              </a:rPr>
              <a:t>mol</a:t>
            </a:r>
            <a:endParaRPr lang="vi-VN" sz="2400" dirty="0"/>
          </a:p>
        </p:txBody>
      </p:sp>
      <p:sp>
        <p:nvSpPr>
          <p:cNvPr id="13" name="Hộp Văn bản 12">
            <a:extLst>
              <a:ext uri="{FF2B5EF4-FFF2-40B4-BE49-F238E27FC236}">
                <a16:creationId xmlns:a16="http://schemas.microsoft.com/office/drawing/2014/main" id="{65968C28-A43A-2157-DA18-A28188444A29}"/>
              </a:ext>
            </a:extLst>
          </p:cNvPr>
          <p:cNvSpPr txBox="1"/>
          <p:nvPr/>
        </p:nvSpPr>
        <p:spPr>
          <a:xfrm>
            <a:off x="1745165" y="510721"/>
            <a:ext cx="5653669" cy="461665"/>
          </a:xfrm>
          <a:prstGeom prst="rect">
            <a:avLst/>
          </a:prstGeom>
          <a:noFill/>
        </p:spPr>
        <p:txBody>
          <a:bodyPr wrap="square">
            <a:spAutoFit/>
          </a:bodyPr>
          <a:lstStyle/>
          <a:p>
            <a:r>
              <a:rPr lang="vi-VN" sz="2400" dirty="0"/>
              <a:t>Ví dụ:</a:t>
            </a:r>
          </a:p>
        </p:txBody>
      </p:sp>
      <p:sp>
        <p:nvSpPr>
          <p:cNvPr id="15" name="Hộp Văn bản 14">
            <a:extLst>
              <a:ext uri="{FF2B5EF4-FFF2-40B4-BE49-F238E27FC236}">
                <a16:creationId xmlns:a16="http://schemas.microsoft.com/office/drawing/2014/main" id="{EAE45683-2D6F-47E0-0543-46C0B0F172E9}"/>
              </a:ext>
            </a:extLst>
          </p:cNvPr>
          <p:cNvSpPr txBox="1"/>
          <p:nvPr/>
        </p:nvSpPr>
        <p:spPr>
          <a:xfrm>
            <a:off x="540834" y="3325946"/>
            <a:ext cx="7599556" cy="1382814"/>
          </a:xfrm>
          <a:prstGeom prst="rect">
            <a:avLst/>
          </a:prstGeom>
          <a:noFill/>
        </p:spPr>
        <p:txBody>
          <a:bodyPr wrap="square">
            <a:spAutoFit/>
          </a:bodyPr>
          <a:lstStyle/>
          <a:p>
            <a:pPr indent="254000">
              <a:lnSpc>
                <a:spcPct val="120000"/>
              </a:lnSpc>
              <a:spcAft>
                <a:spcPts val="600"/>
              </a:spcAft>
            </a:pPr>
            <a:r>
              <a:rPr lang="vi-VN" sz="2400" dirty="0">
                <a:solidFill>
                  <a:srgbClr val="FF0000"/>
                </a:solidFill>
                <a:effectLst/>
                <a:latin typeface="Times New Roman" panose="02020603050405020304" pitchFamily="18" charset="0"/>
                <a:ea typeface="Segoe UI" panose="020B0502040204020203" pitchFamily="34" charset="0"/>
              </a:rPr>
              <a:t>=&gt; Khối lượng </a:t>
            </a:r>
            <a:r>
              <a:rPr lang="vi-VN" sz="2400" dirty="0" err="1">
                <a:solidFill>
                  <a:srgbClr val="FF0000"/>
                </a:solidFill>
                <a:effectLst/>
                <a:latin typeface="Times New Roman" panose="02020603050405020304" pitchFamily="18" charset="0"/>
                <a:ea typeface="Segoe UI" panose="020B0502040204020203" pitchFamily="34" charset="0"/>
              </a:rPr>
              <a:t>mol</a:t>
            </a:r>
            <a:r>
              <a:rPr lang="vi-VN" sz="2400" dirty="0">
                <a:solidFill>
                  <a:srgbClr val="FF0000"/>
                </a:solidFill>
                <a:effectLst/>
                <a:latin typeface="Times New Roman" panose="02020603050405020304" pitchFamily="18" charset="0"/>
                <a:ea typeface="Segoe UI" panose="020B0502040204020203" pitchFamily="34" charset="0"/>
              </a:rPr>
              <a:t> nguyên tử hay phân tử của một chất có cùng trị số với khối lượng nguyên tử hay phân tử chất đó tính theo đơn vị </a:t>
            </a:r>
            <a:r>
              <a:rPr lang="vi-VN" sz="2400" dirty="0" err="1">
                <a:solidFill>
                  <a:srgbClr val="FF0000"/>
                </a:solidFill>
                <a:effectLst/>
                <a:latin typeface="Times New Roman" panose="02020603050405020304" pitchFamily="18" charset="0"/>
                <a:ea typeface="Segoe UI" panose="020B0502040204020203" pitchFamily="34" charset="0"/>
              </a:rPr>
              <a:t>amu</a:t>
            </a:r>
            <a:r>
              <a:rPr lang="vi-VN" sz="2400" dirty="0">
                <a:solidFill>
                  <a:srgbClr val="FF0000"/>
                </a:solidFill>
                <a:effectLst/>
                <a:latin typeface="Times New Roman" panose="02020603050405020304" pitchFamily="18" charset="0"/>
                <a:ea typeface="Segoe UI" panose="020B0502040204020203" pitchFamily="34" charset="0"/>
              </a:rPr>
              <a:t>.</a:t>
            </a:r>
            <a:endParaRPr lang="vi-VN" sz="2400" dirty="0">
              <a:solidFill>
                <a:srgbClr val="FF0000"/>
              </a:solidFill>
              <a:effectLst/>
              <a:latin typeface="Segoe UI" panose="020B0502040204020203" pitchFamily="34" charset="0"/>
              <a:ea typeface="Segoe UI" panose="020B0502040204020203" pitchFamily="34" charset="0"/>
            </a:endParaRPr>
          </a:p>
        </p:txBody>
      </p:sp>
    </p:spTree>
    <p:extLst>
      <p:ext uri="{BB962C8B-B14F-4D97-AF65-F5344CB8AC3E}">
        <p14:creationId xmlns:p14="http://schemas.microsoft.com/office/powerpoint/2010/main" val="2039464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P spid="12" grpId="0"/>
      <p:bldP spid="1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 name="Hình Bầu dục 1">
            <a:extLst>
              <a:ext uri="{FF2B5EF4-FFF2-40B4-BE49-F238E27FC236}">
                <a16:creationId xmlns:a16="http://schemas.microsoft.com/office/drawing/2014/main" id="{7343DA03-15C7-11F6-E821-A52CE411E11D}"/>
              </a:ext>
            </a:extLst>
          </p:cNvPr>
          <p:cNvSpPr/>
          <p:nvPr/>
        </p:nvSpPr>
        <p:spPr>
          <a:xfrm>
            <a:off x="1253948" y="825884"/>
            <a:ext cx="7566667" cy="3311218"/>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FF0000"/>
                </a:solidFill>
                <a:latin typeface="Times New Roman" panose="02020603050405020304" pitchFamily="18" charset="0"/>
                <a:ea typeface="Calibri" panose="020F0502020204030204" pitchFamily="34" charset="0"/>
              </a:rPr>
              <a:t>TÌM HIỂU THÊM</a:t>
            </a:r>
            <a:endParaRPr lang="vi-VN" sz="2800" dirty="0">
              <a:solidFill>
                <a:srgbClr val="FF0000"/>
              </a:solidFill>
              <a:effectLst/>
              <a:latin typeface="Times New Roman" panose="02020603050405020304" pitchFamily="18" charset="0"/>
              <a:ea typeface="Calibri" panose="020F0502020204030204" pitchFamily="34" charset="0"/>
            </a:endParaRPr>
          </a:p>
          <a:p>
            <a:pPr algn="ctr"/>
            <a:r>
              <a:rPr lang="vi-VN" sz="2800" dirty="0">
                <a:effectLst/>
                <a:latin typeface="Times New Roman" panose="02020603050405020304" pitchFamily="18" charset="0"/>
                <a:ea typeface="Calibri" panose="020F0502020204030204" pitchFamily="34" charset="0"/>
              </a:rPr>
              <a:t>Giải thích vì sao khối lượng </a:t>
            </a:r>
            <a:r>
              <a:rPr lang="vi-VN" sz="2800" dirty="0" err="1">
                <a:effectLst/>
                <a:latin typeface="Times New Roman" panose="02020603050405020304" pitchFamily="18" charset="0"/>
                <a:ea typeface="Calibri" panose="020F0502020204030204" pitchFamily="34" charset="0"/>
              </a:rPr>
              <a:t>mol</a:t>
            </a:r>
            <a:r>
              <a:rPr lang="vi-VN" sz="2800" dirty="0">
                <a:effectLst/>
                <a:latin typeface="Times New Roman" panose="02020603050405020304" pitchFamily="18" charset="0"/>
                <a:ea typeface="Calibri" panose="020F0502020204030204" pitchFamily="34" charset="0"/>
              </a:rPr>
              <a:t> nguyên tử hay phân tử của một chất có cùng trị số với khối lượng nguyên tử hay phân tử chất đó tính theo đơn vị </a:t>
            </a:r>
            <a:r>
              <a:rPr lang="vi-VN" sz="2800" dirty="0" err="1">
                <a:effectLst/>
                <a:latin typeface="Times New Roman" panose="02020603050405020304" pitchFamily="18" charset="0"/>
                <a:ea typeface="Calibri" panose="020F0502020204030204" pitchFamily="34" charset="0"/>
              </a:rPr>
              <a:t>amu</a:t>
            </a:r>
            <a:r>
              <a:rPr lang="vi-VN" sz="2800" dirty="0">
                <a:effectLst/>
                <a:latin typeface="Times New Roman" panose="02020603050405020304" pitchFamily="18" charset="0"/>
                <a:ea typeface="Calibri" panose="020F0502020204030204" pitchFamily="34" charset="0"/>
              </a:rPr>
              <a:t>.</a:t>
            </a:r>
            <a:br>
              <a:rPr lang="vi-VN" sz="2800" dirty="0">
                <a:effectLst/>
                <a:latin typeface="Times New Roman" panose="02020603050405020304" pitchFamily="18" charset="0"/>
                <a:ea typeface="Calibri" panose="020F0502020204030204" pitchFamily="34" charset="0"/>
              </a:rPr>
            </a:br>
            <a:endParaRPr lang="vi-VN" sz="2800" dirty="0"/>
          </a:p>
        </p:txBody>
      </p:sp>
    </p:spTree>
    <p:extLst>
      <p:ext uri="{BB962C8B-B14F-4D97-AF65-F5344CB8AC3E}">
        <p14:creationId xmlns:p14="http://schemas.microsoft.com/office/powerpoint/2010/main" val="4778403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id="{87FE59D1-A5AC-3EA0-B9AF-CA2E555A89D4}"/>
              </a:ext>
            </a:extLst>
          </p:cNvPr>
          <p:cNvSpPr txBox="1">
            <a:spLocks/>
          </p:cNvSpPr>
          <p:nvPr/>
        </p:nvSpPr>
        <p:spPr>
          <a:xfrm>
            <a:off x="1084423" y="595053"/>
            <a:ext cx="3751527"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endParaRPr lang="vi-VN" sz="2400" dirty="0">
              <a:solidFill>
                <a:srgbClr val="841F00"/>
              </a:solidFill>
              <a:latin typeface="+mj-lt"/>
              <a:cs typeface="#9Slide03 Arima Madurai Black" panose="00000A00000000000000" pitchFamily="2" charset="0"/>
            </a:endParaRPr>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217134" y="1251226"/>
            <a:ext cx="1980892" cy="4024859"/>
          </a:xfrm>
          <a:prstGeom prst="rect">
            <a:avLst/>
          </a:prstGeom>
        </p:spPr>
      </p:pic>
      <p:grpSp>
        <p:nvGrpSpPr>
          <p:cNvPr id="15" name="Google Shape;8151;p36">
            <a:extLst>
              <a:ext uri="{FF2B5EF4-FFF2-40B4-BE49-F238E27FC236}">
                <a16:creationId xmlns:a16="http://schemas.microsoft.com/office/drawing/2014/main"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3" name="Group 32">
            <a:extLst>
              <a:ext uri="{FF2B5EF4-FFF2-40B4-BE49-F238E27FC236}">
                <a16:creationId xmlns:a16="http://schemas.microsoft.com/office/drawing/2014/main" id="{F8CA2F79-6D77-7827-B95F-6E84916D4A0C}"/>
              </a:ext>
            </a:extLst>
          </p:cNvPr>
          <p:cNvGrpSpPr/>
          <p:nvPr/>
        </p:nvGrpSpPr>
        <p:grpSpPr>
          <a:xfrm>
            <a:off x="1539266" y="1439269"/>
            <a:ext cx="597308" cy="564966"/>
            <a:chOff x="1846089" y="2648401"/>
            <a:chExt cx="878022" cy="830481"/>
          </a:xfrm>
        </p:grpSpPr>
        <p:grpSp>
          <p:nvGrpSpPr>
            <p:cNvPr id="27" name="Google Shape;8151;p36">
              <a:extLst>
                <a:ext uri="{FF2B5EF4-FFF2-40B4-BE49-F238E27FC236}">
                  <a16:creationId xmlns:a16="http://schemas.microsoft.com/office/drawing/2014/main" id="{4AF33E4A-233F-E42D-FA56-1A23DC5B07DC}"/>
                </a:ext>
              </a:extLst>
            </p:cNvPr>
            <p:cNvGrpSpPr/>
            <p:nvPr/>
          </p:nvGrpSpPr>
          <p:grpSpPr>
            <a:xfrm>
              <a:off x="1846089" y="2648401"/>
              <a:ext cx="878022" cy="830481"/>
              <a:chOff x="1121526" y="1341074"/>
              <a:chExt cx="3065806" cy="2648383"/>
            </a:xfrm>
          </p:grpSpPr>
          <p:sp>
            <p:nvSpPr>
              <p:cNvPr id="28" name="Google Shape;8152;p36">
                <a:extLst>
                  <a:ext uri="{FF2B5EF4-FFF2-40B4-BE49-F238E27FC236}">
                    <a16:creationId xmlns:a16="http://schemas.microsoft.com/office/drawing/2014/main" id="{76F5CF31-3533-27E6-786D-B1D6ACC51D1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153;p36">
                <a:extLst>
                  <a:ext uri="{FF2B5EF4-FFF2-40B4-BE49-F238E27FC236}">
                    <a16:creationId xmlns:a16="http://schemas.microsoft.com/office/drawing/2014/main" id="{1B679D73-5EEF-867D-CC67-1B695E3E1AF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8924;p44">
              <a:extLst>
                <a:ext uri="{FF2B5EF4-FFF2-40B4-BE49-F238E27FC236}">
                  <a16:creationId xmlns:a16="http://schemas.microsoft.com/office/drawing/2014/main" id="{CA0E9A3D-EF4C-E5B7-E921-EEFEDB65BB40}"/>
                </a:ext>
              </a:extLst>
            </p:cNvPr>
            <p:cNvGrpSpPr/>
            <p:nvPr/>
          </p:nvGrpSpPr>
          <p:grpSpPr>
            <a:xfrm>
              <a:off x="2055500" y="2858549"/>
              <a:ext cx="338616" cy="337690"/>
              <a:chOff x="3269875" y="3210400"/>
              <a:chExt cx="484500" cy="483175"/>
            </a:xfrm>
            <a:solidFill>
              <a:srgbClr val="C43300"/>
            </a:solidFill>
          </p:grpSpPr>
          <p:sp>
            <p:nvSpPr>
              <p:cNvPr id="31" name="Google Shape;8925;p44">
                <a:extLst>
                  <a:ext uri="{FF2B5EF4-FFF2-40B4-BE49-F238E27FC236}">
                    <a16:creationId xmlns:a16="http://schemas.microsoft.com/office/drawing/2014/main" id="{FAAC56DB-9E39-6344-692B-F78779A11158}"/>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2" name="Google Shape;8926;p44">
                <a:extLst>
                  <a:ext uri="{FF2B5EF4-FFF2-40B4-BE49-F238E27FC236}">
                    <a16:creationId xmlns:a16="http://schemas.microsoft.com/office/drawing/2014/main" id="{063D83E0-5947-7C1B-3F86-C85FF46C39EB}"/>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0" name="Group 39">
            <a:extLst>
              <a:ext uri="{FF2B5EF4-FFF2-40B4-BE49-F238E27FC236}">
                <a16:creationId xmlns:a16="http://schemas.microsoft.com/office/drawing/2014/main" id="{42FFCB63-28F8-BB1E-18A4-AAAA14F9CF39}"/>
              </a:ext>
            </a:extLst>
          </p:cNvPr>
          <p:cNvGrpSpPr/>
          <p:nvPr/>
        </p:nvGrpSpPr>
        <p:grpSpPr>
          <a:xfrm>
            <a:off x="1465104" y="3414146"/>
            <a:ext cx="597308" cy="564966"/>
            <a:chOff x="1846089" y="2648401"/>
            <a:chExt cx="878022" cy="830481"/>
          </a:xfrm>
        </p:grpSpPr>
        <p:grpSp>
          <p:nvGrpSpPr>
            <p:cNvPr id="41" name="Google Shape;8151;p36">
              <a:extLst>
                <a:ext uri="{FF2B5EF4-FFF2-40B4-BE49-F238E27FC236}">
                  <a16:creationId xmlns:a16="http://schemas.microsoft.com/office/drawing/2014/main" id="{97666D9B-C8FA-6492-2638-3400A6472BCB}"/>
                </a:ext>
              </a:extLst>
            </p:cNvPr>
            <p:cNvGrpSpPr/>
            <p:nvPr/>
          </p:nvGrpSpPr>
          <p:grpSpPr>
            <a:xfrm>
              <a:off x="1846089" y="2648401"/>
              <a:ext cx="878022" cy="830481"/>
              <a:chOff x="1121526" y="1341074"/>
              <a:chExt cx="3065806" cy="2648383"/>
            </a:xfrm>
          </p:grpSpPr>
          <p:sp>
            <p:nvSpPr>
              <p:cNvPr id="45" name="Google Shape;8152;p36">
                <a:extLst>
                  <a:ext uri="{FF2B5EF4-FFF2-40B4-BE49-F238E27FC236}">
                    <a16:creationId xmlns:a16="http://schemas.microsoft.com/office/drawing/2014/main" id="{55F92A64-7155-E5CB-DA24-07C3EA85120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153;p36">
                <a:extLst>
                  <a:ext uri="{FF2B5EF4-FFF2-40B4-BE49-F238E27FC236}">
                    <a16:creationId xmlns:a16="http://schemas.microsoft.com/office/drawing/2014/main" id="{9B910B9A-10DF-9605-6CDF-EC23DB11957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8924;p44">
              <a:extLst>
                <a:ext uri="{FF2B5EF4-FFF2-40B4-BE49-F238E27FC236}">
                  <a16:creationId xmlns:a16="http://schemas.microsoft.com/office/drawing/2014/main" id="{E9521D50-8750-5F12-3DB2-C22779285CAA}"/>
                </a:ext>
              </a:extLst>
            </p:cNvPr>
            <p:cNvGrpSpPr/>
            <p:nvPr/>
          </p:nvGrpSpPr>
          <p:grpSpPr>
            <a:xfrm>
              <a:off x="2055500" y="2858549"/>
              <a:ext cx="338616" cy="337690"/>
              <a:chOff x="3269875" y="3210400"/>
              <a:chExt cx="484500" cy="483175"/>
            </a:xfrm>
            <a:solidFill>
              <a:srgbClr val="C43300"/>
            </a:solidFill>
          </p:grpSpPr>
          <p:sp>
            <p:nvSpPr>
              <p:cNvPr id="43" name="Google Shape;8925;p44">
                <a:extLst>
                  <a:ext uri="{FF2B5EF4-FFF2-40B4-BE49-F238E27FC236}">
                    <a16:creationId xmlns:a16="http://schemas.microsoft.com/office/drawing/2014/main" id="{1F2DB00B-4BDC-D37E-B809-C7585EF8846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 name="Google Shape;8926;p44">
                <a:extLst>
                  <a:ext uri="{FF2B5EF4-FFF2-40B4-BE49-F238E27FC236}">
                    <a16:creationId xmlns:a16="http://schemas.microsoft.com/office/drawing/2014/main" id="{9FD3F47C-6CC8-5623-5BB5-3A5B0F5B815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4" name="Hộp Văn bản 3">
            <a:extLst>
              <a:ext uri="{FF2B5EF4-FFF2-40B4-BE49-F238E27FC236}">
                <a16:creationId xmlns:a16="http://schemas.microsoft.com/office/drawing/2014/main" id="{A2BD41FE-1EF3-3E5B-9E79-A2DAE5EA2118}"/>
              </a:ext>
            </a:extLst>
          </p:cNvPr>
          <p:cNvSpPr txBox="1"/>
          <p:nvPr/>
        </p:nvSpPr>
        <p:spPr>
          <a:xfrm>
            <a:off x="1954720" y="1375381"/>
            <a:ext cx="6579680" cy="1903406"/>
          </a:xfrm>
          <a:prstGeom prst="rect">
            <a:avLst/>
          </a:prstGeom>
          <a:noFill/>
        </p:spPr>
        <p:txBody>
          <a:bodyPr wrap="square">
            <a:spAutoFit/>
          </a:bodyPr>
          <a:lstStyle/>
          <a:p>
            <a:pPr indent="457200">
              <a:lnSpc>
                <a:spcPct val="120000"/>
              </a:lnSpc>
              <a:spcAft>
                <a:spcPts val="600"/>
              </a:spcAft>
            </a:pPr>
            <a:r>
              <a:rPr lang="vi-VN" sz="2400" dirty="0">
                <a:solidFill>
                  <a:srgbClr val="000000"/>
                </a:solidFill>
                <a:effectLst/>
                <a:latin typeface="+mj-lt"/>
                <a:ea typeface="Segoe UI" panose="020B0502040204020203" pitchFamily="34" charset="0"/>
              </a:rPr>
              <a:t>Khối lượng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(kí hiệu là M) của một chất là khối lượng tỉnh bằng </a:t>
            </a:r>
            <a:r>
              <a:rPr lang="vi-VN" sz="2400" dirty="0" err="1">
                <a:solidFill>
                  <a:srgbClr val="000000"/>
                </a:solidFill>
                <a:effectLst/>
                <a:latin typeface="+mj-lt"/>
                <a:ea typeface="Segoe UI" panose="020B0502040204020203" pitchFamily="34" charset="0"/>
              </a:rPr>
              <a:t>gam</a:t>
            </a:r>
            <a:r>
              <a:rPr lang="vi-VN" sz="2400" dirty="0">
                <a:solidFill>
                  <a:srgbClr val="000000"/>
                </a:solidFill>
                <a:effectLst/>
                <a:latin typeface="+mj-lt"/>
                <a:ea typeface="Segoe UI" panose="020B0502040204020203" pitchFamily="34" charset="0"/>
              </a:rPr>
              <a:t> của 1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(N) nguyên tử hoặc phân tử chất đó. </a:t>
            </a:r>
            <a:endParaRPr lang="vi-VN" sz="2400" dirty="0">
              <a:effectLst/>
              <a:latin typeface="+mj-lt"/>
              <a:ea typeface="Segoe UI" panose="020B0502040204020203" pitchFamily="34" charset="0"/>
            </a:endParaRPr>
          </a:p>
          <a:p>
            <a:pPr indent="457200">
              <a:lnSpc>
                <a:spcPct val="120000"/>
              </a:lnSpc>
              <a:spcAft>
                <a:spcPts val="600"/>
              </a:spcAft>
            </a:pPr>
            <a:r>
              <a:rPr lang="vi-VN" sz="2400" dirty="0">
                <a:solidFill>
                  <a:srgbClr val="000000"/>
                </a:solidFill>
                <a:effectLst/>
                <a:latin typeface="+mj-lt"/>
                <a:ea typeface="Segoe UI" panose="020B0502040204020203" pitchFamily="34" charset="0"/>
              </a:rPr>
              <a:t>Đơn vị khối lượng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là </a:t>
            </a:r>
            <a:r>
              <a:rPr lang="vi-VN" sz="2400" dirty="0" err="1">
                <a:solidFill>
                  <a:srgbClr val="000000"/>
                </a:solidFill>
                <a:effectLst/>
                <a:latin typeface="+mj-lt"/>
                <a:ea typeface="Segoe UI" panose="020B0502040204020203" pitchFamily="34" charset="0"/>
              </a:rPr>
              <a:t>gam</a:t>
            </a:r>
            <a:r>
              <a:rPr lang="vi-VN" sz="2400" dirty="0">
                <a:solidFill>
                  <a:srgbClr val="000000"/>
                </a:solidFill>
                <a:effectLst/>
                <a:latin typeface="+mj-lt"/>
                <a:ea typeface="Segoe UI" panose="020B0502040204020203" pitchFamily="34" charset="0"/>
              </a:rPr>
              <a:t>/</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a:t>
            </a:r>
            <a:endParaRPr lang="vi-VN" sz="2400" dirty="0">
              <a:effectLst/>
              <a:latin typeface="+mj-lt"/>
              <a:ea typeface="Segoe UI" panose="020B0502040204020203" pitchFamily="34" charset="0"/>
            </a:endParaRPr>
          </a:p>
        </p:txBody>
      </p:sp>
      <p:sp>
        <p:nvSpPr>
          <p:cNvPr id="8" name="Hộp Văn bản 7">
            <a:extLst>
              <a:ext uri="{FF2B5EF4-FFF2-40B4-BE49-F238E27FC236}">
                <a16:creationId xmlns:a16="http://schemas.microsoft.com/office/drawing/2014/main" id="{ED9AFC8F-6E24-25A8-B898-424D92879508}"/>
              </a:ext>
            </a:extLst>
          </p:cNvPr>
          <p:cNvSpPr txBox="1"/>
          <p:nvPr/>
        </p:nvSpPr>
        <p:spPr>
          <a:xfrm>
            <a:off x="2113389" y="3330083"/>
            <a:ext cx="6433538" cy="1200329"/>
          </a:xfrm>
          <a:prstGeom prst="rect">
            <a:avLst/>
          </a:prstGeom>
          <a:noFill/>
        </p:spPr>
        <p:txBody>
          <a:bodyPr wrap="square">
            <a:spAutoFit/>
          </a:bodyPr>
          <a:lstStyle/>
          <a:p>
            <a:r>
              <a:rPr lang="vi-VN" sz="2400" dirty="0">
                <a:effectLst/>
                <a:latin typeface="Times New Roman" panose="02020603050405020304" pitchFamily="18" charset="0"/>
                <a:ea typeface="Calibri" panose="020F0502020204030204" pitchFamily="34" charset="0"/>
              </a:rPr>
              <a:t>    Khối lượng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nguyên tử hay phân tử của một chất có cùng trị số với khối lượng nguyên tử hay phân tử chất đó tính theo đơn vị </a:t>
            </a:r>
            <a:r>
              <a:rPr lang="vi-VN" sz="2400" dirty="0" err="1">
                <a:effectLst/>
                <a:latin typeface="Times New Roman" panose="02020603050405020304" pitchFamily="18" charset="0"/>
                <a:ea typeface="Calibri" panose="020F0502020204030204" pitchFamily="34" charset="0"/>
              </a:rPr>
              <a:t>amu</a:t>
            </a:r>
            <a:endParaRPr lang="vi-VN" sz="2400" dirty="0"/>
          </a:p>
        </p:txBody>
      </p:sp>
      <p:sp>
        <p:nvSpPr>
          <p:cNvPr id="3" name="Tiêu đề 2">
            <a:extLst>
              <a:ext uri="{FF2B5EF4-FFF2-40B4-BE49-F238E27FC236}">
                <a16:creationId xmlns:a16="http://schemas.microsoft.com/office/drawing/2014/main" id="{F77D1CB0-5435-E7A2-9F65-A412DC723805}"/>
              </a:ext>
            </a:extLst>
          </p:cNvPr>
          <p:cNvSpPr txBox="1">
            <a:spLocks/>
          </p:cNvSpPr>
          <p:nvPr/>
        </p:nvSpPr>
        <p:spPr>
          <a:xfrm>
            <a:off x="816598" y="629877"/>
            <a:ext cx="3654401"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sz="2400" dirty="0">
                <a:solidFill>
                  <a:schemeClr val="tx1"/>
                </a:solidFill>
              </a:rPr>
              <a:t>II. KHỐI LƯỢNG MOL</a:t>
            </a:r>
          </a:p>
        </p:txBody>
      </p:sp>
    </p:spTree>
    <p:extLst>
      <p:ext uri="{BB962C8B-B14F-4D97-AF65-F5344CB8AC3E}">
        <p14:creationId xmlns:p14="http://schemas.microsoft.com/office/powerpoint/2010/main" val="1584160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Effect transition="in" filter="fade">
                                      <p:cBhvr>
                                        <p:cTn id="9" dur="500"/>
                                        <p:tgtEl>
                                          <p:spTgt spid="3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0"/>
                                        </p:tgtEl>
                                        <p:attrNameLst>
                                          <p:attrName>style.visibility</p:attrName>
                                        </p:attrNameLst>
                                      </p:cBhvr>
                                      <p:to>
                                        <p:strVal val="visible"/>
                                      </p:to>
                                    </p:set>
                                    <p:anim calcmode="lin" valueType="num">
                                      <p:cBhvr>
                                        <p:cTn id="14" dur="500" fill="hold"/>
                                        <p:tgtEl>
                                          <p:spTgt spid="40"/>
                                        </p:tgtEl>
                                        <p:attrNameLst>
                                          <p:attrName>ppt_w</p:attrName>
                                        </p:attrNameLst>
                                      </p:cBhvr>
                                      <p:tavLst>
                                        <p:tav tm="0">
                                          <p:val>
                                            <p:fltVal val="0"/>
                                          </p:val>
                                        </p:tav>
                                        <p:tav tm="100000">
                                          <p:val>
                                            <p:strVal val="#ppt_w"/>
                                          </p:val>
                                        </p:tav>
                                      </p:tavLst>
                                    </p:anim>
                                    <p:anim calcmode="lin" valueType="num">
                                      <p:cBhvr>
                                        <p:cTn id="15" dur="500" fill="hold"/>
                                        <p:tgtEl>
                                          <p:spTgt spid="40"/>
                                        </p:tgtEl>
                                        <p:attrNameLst>
                                          <p:attrName>ppt_h</p:attrName>
                                        </p:attrNameLst>
                                      </p:cBhvr>
                                      <p:tavLst>
                                        <p:tav tm="0">
                                          <p:val>
                                            <p:fltVal val="0"/>
                                          </p:val>
                                        </p:tav>
                                        <p:tav tm="100000">
                                          <p:val>
                                            <p:strVal val="#ppt_h"/>
                                          </p:val>
                                        </p:tav>
                                      </p:tavLst>
                                    </p:anim>
                                    <p:animEffect transition="in" filter="fade">
                                      <p:cBhvr>
                                        <p:cTn id="16" dur="500"/>
                                        <p:tgtEl>
                                          <p:spTgt spid="40"/>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aphicFrame>
        <p:nvGraphicFramePr>
          <p:cNvPr id="6" name="Bảng 5">
            <a:extLst>
              <a:ext uri="{FF2B5EF4-FFF2-40B4-BE49-F238E27FC236}">
                <a16:creationId xmlns:a16="http://schemas.microsoft.com/office/drawing/2014/main" id="{646F5332-096C-B998-5F1A-3E269C45D58B}"/>
              </a:ext>
            </a:extLst>
          </p:cNvPr>
          <p:cNvGraphicFramePr>
            <a:graphicFrameLocks noGrp="1"/>
          </p:cNvGraphicFramePr>
          <p:nvPr>
            <p:extLst>
              <p:ext uri="{D42A27DB-BD31-4B8C-83A1-F6EECF244321}">
                <p14:modId xmlns:p14="http://schemas.microsoft.com/office/powerpoint/2010/main" val="614842422"/>
              </p:ext>
            </p:extLst>
          </p:nvPr>
        </p:nvGraphicFramePr>
        <p:xfrm>
          <a:off x="345688" y="269031"/>
          <a:ext cx="8229599" cy="4808030"/>
        </p:xfrm>
        <a:graphic>
          <a:graphicData uri="http://schemas.openxmlformats.org/drawingml/2006/table">
            <a:tbl>
              <a:tblPr firstRow="1" firstCol="1" bandRow="1">
                <a:tableStyleId>{0E84A1B5-2736-40EF-8B58-A9308E1A90E1}</a:tableStyleId>
              </a:tblPr>
              <a:tblGrid>
                <a:gridCol w="8229599">
                  <a:extLst>
                    <a:ext uri="{9D8B030D-6E8A-4147-A177-3AD203B41FA5}">
                      <a16:colId xmlns:a16="http://schemas.microsoft.com/office/drawing/2014/main" val="92541584"/>
                    </a:ext>
                  </a:extLst>
                </a:gridCol>
              </a:tblGrid>
              <a:tr h="4071541">
                <a:tc>
                  <a:txBody>
                    <a:bodyPr/>
                    <a:lstStyle/>
                    <a:p>
                      <a:pPr indent="254000" algn="ctr">
                        <a:lnSpc>
                          <a:spcPct val="120000"/>
                        </a:lnSpc>
                        <a:spcAft>
                          <a:spcPts val="600"/>
                        </a:spcAft>
                      </a:pPr>
                      <a:r>
                        <a:rPr lang="vi-VN" sz="2400" dirty="0">
                          <a:effectLst/>
                          <a:latin typeface="+mj-lt"/>
                        </a:rPr>
                        <a:t>PHIẾU HỌC TẬP SỐ 1</a:t>
                      </a:r>
                    </a:p>
                    <a:p>
                      <a:pPr indent="254000">
                        <a:lnSpc>
                          <a:spcPct val="120000"/>
                        </a:lnSpc>
                        <a:spcAft>
                          <a:spcPts val="600"/>
                        </a:spcAft>
                      </a:pPr>
                      <a:r>
                        <a:rPr lang="vi-VN" sz="2400" b="1" dirty="0">
                          <a:effectLst/>
                          <a:latin typeface="+mj-lt"/>
                        </a:rPr>
                        <a:t>Câu 1: Dựa vào bảng tuần hoàn các nguyên tố hóa học, cho biết khối lượng </a:t>
                      </a:r>
                      <a:r>
                        <a:rPr lang="vi-VN" sz="2400" b="1" dirty="0" err="1">
                          <a:effectLst/>
                          <a:latin typeface="+mj-lt"/>
                        </a:rPr>
                        <a:t>mol</a:t>
                      </a:r>
                      <a:r>
                        <a:rPr lang="vi-VN" sz="2400" b="1" dirty="0">
                          <a:effectLst/>
                          <a:latin typeface="+mj-lt"/>
                        </a:rPr>
                        <a:t> nguyên tử </a:t>
                      </a:r>
                      <a:r>
                        <a:rPr lang="vi-VN" sz="2400" b="1" dirty="0" err="1">
                          <a:effectLst/>
                          <a:latin typeface="+mj-lt"/>
                        </a:rPr>
                        <a:t>hydrogen</a:t>
                      </a:r>
                      <a:r>
                        <a:rPr lang="vi-VN" sz="2400" b="1" dirty="0">
                          <a:effectLst/>
                          <a:latin typeface="+mj-lt"/>
                        </a:rPr>
                        <a:t>, </a:t>
                      </a:r>
                      <a:r>
                        <a:rPr lang="vi-VN" sz="2400" b="1" dirty="0" err="1">
                          <a:effectLst/>
                          <a:latin typeface="+mj-lt"/>
                        </a:rPr>
                        <a:t>nitrogen</a:t>
                      </a:r>
                      <a:r>
                        <a:rPr lang="vi-VN" sz="2400" b="1" dirty="0">
                          <a:effectLst/>
                          <a:latin typeface="+mj-lt"/>
                        </a:rPr>
                        <a:t> và </a:t>
                      </a:r>
                      <a:r>
                        <a:rPr lang="vi-VN" sz="2400" b="1" dirty="0" err="1">
                          <a:effectLst/>
                          <a:latin typeface="+mj-lt"/>
                        </a:rPr>
                        <a:t>magnesium</a:t>
                      </a:r>
                      <a:r>
                        <a:rPr lang="vi-VN" sz="2400" b="1" dirty="0">
                          <a:effectLst/>
                          <a:latin typeface="+mj-lt"/>
                        </a:rPr>
                        <a:t>.</a:t>
                      </a:r>
                    </a:p>
                    <a:p>
                      <a:pPr indent="254000">
                        <a:lnSpc>
                          <a:spcPct val="120000"/>
                        </a:lnSpc>
                        <a:spcAft>
                          <a:spcPts val="600"/>
                        </a:spcAft>
                        <a:tabLst>
                          <a:tab pos="5708650" algn="l"/>
                        </a:tabLst>
                      </a:pPr>
                      <a:r>
                        <a:rPr lang="vi-VN" sz="2400" dirty="0">
                          <a:effectLst/>
                          <a:latin typeface="+mj-lt"/>
                        </a:rPr>
                        <a:t>……………………………………………………………………</a:t>
                      </a:r>
                    </a:p>
                    <a:p>
                      <a:pPr indent="254000">
                        <a:lnSpc>
                          <a:spcPct val="120000"/>
                        </a:lnSpc>
                        <a:spcAft>
                          <a:spcPts val="600"/>
                        </a:spcAft>
                        <a:tabLst>
                          <a:tab pos="5708650" algn="l"/>
                        </a:tabLst>
                      </a:pPr>
                      <a:r>
                        <a:rPr lang="vi-VN" sz="2400" dirty="0">
                          <a:effectLst/>
                          <a:latin typeface="+mj-lt"/>
                        </a:rPr>
                        <a:t>…………………………………………………………………</a:t>
                      </a:r>
                    </a:p>
                    <a:p>
                      <a:pPr indent="254000">
                        <a:lnSpc>
                          <a:spcPct val="120000"/>
                        </a:lnSpc>
                        <a:spcAft>
                          <a:spcPts val="600"/>
                        </a:spcAft>
                      </a:pPr>
                      <a:r>
                        <a:rPr lang="vi-VN" sz="2400" b="1" dirty="0">
                          <a:effectLst/>
                          <a:latin typeface="+mj-lt"/>
                        </a:rPr>
                        <a:t>Câu 2: Tính khối lượng </a:t>
                      </a:r>
                      <a:r>
                        <a:rPr lang="vi-VN" sz="2400" b="1" dirty="0" err="1">
                          <a:effectLst/>
                          <a:latin typeface="+mj-lt"/>
                        </a:rPr>
                        <a:t>mol</a:t>
                      </a:r>
                      <a:r>
                        <a:rPr lang="vi-VN" sz="2400" b="1" dirty="0">
                          <a:effectLst/>
                          <a:latin typeface="+mj-lt"/>
                        </a:rPr>
                        <a:t> của phân tử khí </a:t>
                      </a:r>
                      <a:r>
                        <a:rPr lang="vi-VN" sz="2400" b="1" dirty="0" err="1">
                          <a:effectLst/>
                          <a:latin typeface="+mj-lt"/>
                        </a:rPr>
                        <a:t>oxygen</a:t>
                      </a:r>
                      <a:r>
                        <a:rPr lang="vi-VN" sz="2400" b="1" dirty="0">
                          <a:effectLst/>
                          <a:latin typeface="+mj-lt"/>
                        </a:rPr>
                        <a:t> và khí </a:t>
                      </a:r>
                      <a:r>
                        <a:rPr lang="vi-VN" sz="2400" b="1" dirty="0" err="1">
                          <a:effectLst/>
                          <a:latin typeface="+mj-lt"/>
                        </a:rPr>
                        <a:t>carbon</a:t>
                      </a:r>
                      <a:r>
                        <a:rPr lang="vi-VN" sz="2400" b="1" dirty="0">
                          <a:effectLst/>
                          <a:latin typeface="+mj-lt"/>
                        </a:rPr>
                        <a:t> </a:t>
                      </a:r>
                      <a:r>
                        <a:rPr lang="vi-VN" sz="2400" b="1" dirty="0" err="1">
                          <a:effectLst/>
                          <a:latin typeface="+mj-lt"/>
                        </a:rPr>
                        <a:t>dioxide</a:t>
                      </a:r>
                      <a:r>
                        <a:rPr lang="vi-VN" sz="2400" b="1" dirty="0">
                          <a:effectLst/>
                          <a:latin typeface="+mj-lt"/>
                        </a:rPr>
                        <a:t>.</a:t>
                      </a:r>
                    </a:p>
                    <a:p>
                      <a:pPr indent="254000">
                        <a:lnSpc>
                          <a:spcPct val="120000"/>
                        </a:lnSpc>
                        <a:spcAft>
                          <a:spcPts val="600"/>
                        </a:spcAft>
                        <a:tabLst>
                          <a:tab pos="5708650" algn="l"/>
                        </a:tabLst>
                      </a:pPr>
                      <a:r>
                        <a:rPr lang="vi-VN" sz="2400" dirty="0">
                          <a:effectLst/>
                          <a:latin typeface="+mj-lt"/>
                        </a:rPr>
                        <a:t>………………………………………………………………….</a:t>
                      </a:r>
                    </a:p>
                    <a:p>
                      <a:pPr indent="254000">
                        <a:lnSpc>
                          <a:spcPct val="120000"/>
                        </a:lnSpc>
                        <a:spcAft>
                          <a:spcPts val="600"/>
                        </a:spcAft>
                        <a:tabLst>
                          <a:tab pos="5708650" algn="l"/>
                        </a:tabLst>
                      </a:pPr>
                      <a:r>
                        <a:rPr lang="vi-VN" sz="2400" dirty="0">
                          <a:effectLst/>
                          <a:latin typeface="+mj-lt"/>
                        </a:rPr>
                        <a:t>……………………………………………………………………</a:t>
                      </a:r>
                    </a:p>
                  </a:txBody>
                  <a:tcPr marL="23966" marR="23966" marT="0" marB="0"/>
                </a:tc>
                <a:extLst>
                  <a:ext uri="{0D108BD9-81ED-4DB2-BD59-A6C34878D82A}">
                    <a16:rowId xmlns:a16="http://schemas.microsoft.com/office/drawing/2014/main" val="607783192"/>
                  </a:ext>
                </a:extLst>
              </a:tr>
            </a:tbl>
          </a:graphicData>
        </a:graphic>
      </p:graphicFrame>
    </p:spTree>
    <p:extLst>
      <p:ext uri="{BB962C8B-B14F-4D97-AF65-F5344CB8AC3E}">
        <p14:creationId xmlns:p14="http://schemas.microsoft.com/office/powerpoint/2010/main" val="15807066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Bảng 4">
            <a:extLst>
              <a:ext uri="{FF2B5EF4-FFF2-40B4-BE49-F238E27FC236}">
                <a16:creationId xmlns:a16="http://schemas.microsoft.com/office/drawing/2014/main" id="{9FADC37A-3BD5-3A56-84AF-7282CE80036C}"/>
              </a:ext>
            </a:extLst>
          </p:cNvPr>
          <p:cNvGraphicFramePr>
            <a:graphicFrameLocks noGrp="1"/>
          </p:cNvGraphicFramePr>
          <p:nvPr>
            <p:extLst>
              <p:ext uri="{D42A27DB-BD31-4B8C-83A1-F6EECF244321}">
                <p14:modId xmlns:p14="http://schemas.microsoft.com/office/powerpoint/2010/main" val="2928388298"/>
              </p:ext>
            </p:extLst>
          </p:nvPr>
        </p:nvGraphicFramePr>
        <p:xfrm>
          <a:off x="836122" y="57150"/>
          <a:ext cx="7471755" cy="5405886"/>
        </p:xfrm>
        <a:graphic>
          <a:graphicData uri="http://schemas.openxmlformats.org/drawingml/2006/table">
            <a:tbl>
              <a:tblPr firstRow="1" firstCol="1" bandRow="1">
                <a:tableStyleId>{0E84A1B5-2736-40EF-8B58-A9308E1A90E1}</a:tableStyleId>
              </a:tblPr>
              <a:tblGrid>
                <a:gridCol w="7471755">
                  <a:extLst>
                    <a:ext uri="{9D8B030D-6E8A-4147-A177-3AD203B41FA5}">
                      <a16:colId xmlns:a16="http://schemas.microsoft.com/office/drawing/2014/main" val="921076228"/>
                    </a:ext>
                  </a:extLst>
                </a:gridCol>
              </a:tblGrid>
              <a:tr h="5405886">
                <a:tc>
                  <a:txBody>
                    <a:bodyPr/>
                    <a:lstStyle/>
                    <a:p>
                      <a:pPr indent="254000" algn="ctr">
                        <a:lnSpc>
                          <a:spcPct val="120000"/>
                        </a:lnSpc>
                        <a:spcAft>
                          <a:spcPts val="600"/>
                        </a:spcAft>
                      </a:pPr>
                      <a:endParaRPr lang="vi-VN" sz="1800" dirty="0">
                        <a:effectLst/>
                        <a:latin typeface="+mj-lt"/>
                        <a:ea typeface="Segoe UI" panose="020B0502040204020203" pitchFamily="34" charset="0"/>
                        <a:cs typeface="Times New Roman" panose="02020603050405020304" pitchFamily="18" charset="0"/>
                      </a:endParaRPr>
                    </a:p>
                  </a:txBody>
                  <a:tcPr marL="32969" marR="32969" marT="0" marB="0"/>
                </a:tc>
                <a:extLst>
                  <a:ext uri="{0D108BD9-81ED-4DB2-BD59-A6C34878D82A}">
                    <a16:rowId xmlns:a16="http://schemas.microsoft.com/office/drawing/2014/main" val="1986972023"/>
                  </a:ext>
                </a:extLst>
              </a:tr>
            </a:tbl>
          </a:graphicData>
        </a:graphic>
      </p:graphicFrame>
      <p:sp>
        <p:nvSpPr>
          <p:cNvPr id="3" name="Hộp Văn bản 2">
            <a:extLst>
              <a:ext uri="{FF2B5EF4-FFF2-40B4-BE49-F238E27FC236}">
                <a16:creationId xmlns:a16="http://schemas.microsoft.com/office/drawing/2014/main" id="{A599FF9F-A187-A2AF-6FF1-D7B0E1F9FAED}"/>
              </a:ext>
            </a:extLst>
          </p:cNvPr>
          <p:cNvSpPr txBox="1"/>
          <p:nvPr/>
        </p:nvSpPr>
        <p:spPr>
          <a:xfrm>
            <a:off x="898216" y="57150"/>
            <a:ext cx="7471755" cy="5374356"/>
          </a:xfrm>
          <a:prstGeom prst="rect">
            <a:avLst/>
          </a:prstGeom>
          <a:noFill/>
        </p:spPr>
        <p:txBody>
          <a:bodyPr wrap="square">
            <a:spAutoFit/>
          </a:bodyPr>
          <a:lstStyle/>
          <a:p>
            <a:pPr indent="254000" algn="ctr">
              <a:lnSpc>
                <a:spcPct val="120000"/>
              </a:lnSpc>
              <a:spcAft>
                <a:spcPts val="600"/>
              </a:spcAft>
            </a:pPr>
            <a:r>
              <a:rPr lang="vi-VN" sz="2000" dirty="0">
                <a:effectLst/>
                <a:latin typeface="+mj-lt"/>
              </a:rPr>
              <a:t>PHIẾU HỌC TẬP SỐ 1</a:t>
            </a:r>
          </a:p>
          <a:p>
            <a:pPr indent="254000">
              <a:lnSpc>
                <a:spcPct val="120000"/>
              </a:lnSpc>
              <a:spcAft>
                <a:spcPts val="600"/>
              </a:spcAft>
            </a:pPr>
            <a:r>
              <a:rPr lang="vi-VN" sz="2000" b="1" dirty="0">
                <a:effectLst/>
                <a:latin typeface="+mj-lt"/>
              </a:rPr>
              <a:t>Câu 1: Dựa vào bảng tuần hoàn các nguyên tố hóa học, cho biết khối lượng </a:t>
            </a:r>
            <a:r>
              <a:rPr lang="vi-VN" sz="2000" b="1" dirty="0" err="1">
                <a:effectLst/>
                <a:latin typeface="+mj-lt"/>
              </a:rPr>
              <a:t>mol</a:t>
            </a:r>
            <a:r>
              <a:rPr lang="vi-VN" sz="2000" b="1" dirty="0">
                <a:effectLst/>
                <a:latin typeface="+mj-lt"/>
              </a:rPr>
              <a:t> nguyên tử </a:t>
            </a:r>
            <a:r>
              <a:rPr lang="vi-VN" sz="2000" b="1" dirty="0" err="1">
                <a:effectLst/>
                <a:latin typeface="+mj-lt"/>
              </a:rPr>
              <a:t>hydrogen</a:t>
            </a:r>
            <a:r>
              <a:rPr lang="vi-VN" sz="2000" b="1" dirty="0">
                <a:effectLst/>
                <a:latin typeface="+mj-lt"/>
              </a:rPr>
              <a:t>, </a:t>
            </a:r>
            <a:r>
              <a:rPr lang="vi-VN" sz="2000" b="1" dirty="0" err="1">
                <a:effectLst/>
                <a:latin typeface="+mj-lt"/>
              </a:rPr>
              <a:t>nitrogen</a:t>
            </a:r>
            <a:r>
              <a:rPr lang="vi-VN" sz="2000" b="1" dirty="0">
                <a:effectLst/>
                <a:latin typeface="+mj-lt"/>
              </a:rPr>
              <a:t> và </a:t>
            </a:r>
            <a:r>
              <a:rPr lang="vi-VN" sz="2000" b="1" dirty="0" err="1">
                <a:effectLst/>
                <a:latin typeface="+mj-lt"/>
              </a:rPr>
              <a:t>magnesium</a:t>
            </a:r>
            <a:r>
              <a:rPr lang="vi-VN" sz="2000" b="1" dirty="0">
                <a:effectLst/>
                <a:latin typeface="+mj-lt"/>
              </a:rPr>
              <a:t>.</a:t>
            </a:r>
          </a:p>
          <a:p>
            <a:pPr indent="254000">
              <a:lnSpc>
                <a:spcPct val="120000"/>
              </a:lnSpc>
              <a:spcAft>
                <a:spcPts val="600"/>
              </a:spcAft>
            </a:pPr>
            <a:r>
              <a:rPr lang="vi-VN" sz="2000" dirty="0">
                <a:effectLst/>
                <a:latin typeface="+mj-lt"/>
              </a:rPr>
              <a:t> Dựa vào bảng tuần hoàn:</a:t>
            </a:r>
          </a:p>
          <a:p>
            <a:pPr marL="30480" marR="30480" algn="just">
              <a:lnSpc>
                <a:spcPct val="115000"/>
              </a:lnSpc>
              <a:spcBef>
                <a:spcPts val="200"/>
              </a:spcBef>
              <a:spcAft>
                <a:spcPts val="200"/>
              </a:spcAft>
            </a:pPr>
            <a:r>
              <a:rPr lang="vi-VN" sz="2000" dirty="0">
                <a:effectLst/>
                <a:latin typeface="+mj-lt"/>
              </a:rPr>
              <a:t>- Khối lượng </a:t>
            </a:r>
            <a:r>
              <a:rPr lang="vi-VN" sz="2000" dirty="0" err="1">
                <a:effectLst/>
                <a:latin typeface="+mj-lt"/>
              </a:rPr>
              <a:t>mol</a:t>
            </a:r>
            <a:r>
              <a:rPr lang="vi-VN" sz="2000" dirty="0">
                <a:effectLst/>
                <a:latin typeface="+mj-lt"/>
              </a:rPr>
              <a:t> nguyên tử </a:t>
            </a:r>
            <a:r>
              <a:rPr lang="vi-VN" sz="2000" dirty="0" err="1">
                <a:effectLst/>
                <a:latin typeface="+mj-lt"/>
              </a:rPr>
              <a:t>hydrogen</a:t>
            </a:r>
            <a:r>
              <a:rPr lang="vi-VN" sz="2000" dirty="0">
                <a:effectLst/>
                <a:latin typeface="+mj-lt"/>
              </a:rPr>
              <a:t> là: 1 </a:t>
            </a:r>
            <a:r>
              <a:rPr lang="vi-VN" sz="2000" dirty="0" err="1">
                <a:effectLst/>
                <a:latin typeface="+mj-lt"/>
              </a:rPr>
              <a:t>gam</a:t>
            </a:r>
            <a:r>
              <a:rPr lang="vi-VN" sz="2000" dirty="0">
                <a:effectLst/>
                <a:latin typeface="+mj-lt"/>
              </a:rPr>
              <a:t>/ </a:t>
            </a:r>
            <a:r>
              <a:rPr lang="vi-VN" sz="2000" dirty="0" err="1">
                <a:effectLst/>
                <a:latin typeface="+mj-lt"/>
              </a:rPr>
              <a:t>mol</a:t>
            </a:r>
            <a:r>
              <a:rPr lang="vi-VN" sz="2000" dirty="0">
                <a:effectLst/>
                <a:latin typeface="+mj-lt"/>
              </a:rPr>
              <a:t>.</a:t>
            </a:r>
          </a:p>
          <a:p>
            <a:pPr marL="30480" marR="30480" algn="just">
              <a:lnSpc>
                <a:spcPct val="115000"/>
              </a:lnSpc>
              <a:spcBef>
                <a:spcPts val="200"/>
              </a:spcBef>
              <a:spcAft>
                <a:spcPts val="200"/>
              </a:spcAft>
            </a:pPr>
            <a:r>
              <a:rPr lang="vi-VN" sz="2000" dirty="0">
                <a:effectLst/>
                <a:latin typeface="+mj-lt"/>
              </a:rPr>
              <a:t>- Khối lượng </a:t>
            </a:r>
            <a:r>
              <a:rPr lang="vi-VN" sz="2000" dirty="0" err="1">
                <a:effectLst/>
                <a:latin typeface="+mj-lt"/>
              </a:rPr>
              <a:t>mol</a:t>
            </a:r>
            <a:r>
              <a:rPr lang="vi-VN" sz="2000" dirty="0">
                <a:effectLst/>
                <a:latin typeface="+mj-lt"/>
              </a:rPr>
              <a:t> nguyên tử </a:t>
            </a:r>
            <a:r>
              <a:rPr lang="vi-VN" sz="2000" dirty="0" err="1">
                <a:effectLst/>
                <a:latin typeface="+mj-lt"/>
              </a:rPr>
              <a:t>nitơ</a:t>
            </a:r>
            <a:r>
              <a:rPr lang="vi-VN" sz="2000" dirty="0">
                <a:effectLst/>
                <a:latin typeface="+mj-lt"/>
              </a:rPr>
              <a:t> (</a:t>
            </a:r>
            <a:r>
              <a:rPr lang="vi-VN" sz="2000" dirty="0" err="1">
                <a:effectLst/>
                <a:latin typeface="+mj-lt"/>
              </a:rPr>
              <a:t>nitrogen</a:t>
            </a:r>
            <a:r>
              <a:rPr lang="vi-VN" sz="2000" dirty="0">
                <a:effectLst/>
                <a:latin typeface="+mj-lt"/>
              </a:rPr>
              <a:t>) là: 14 </a:t>
            </a:r>
            <a:r>
              <a:rPr lang="vi-VN" sz="2000" dirty="0" err="1">
                <a:effectLst/>
                <a:latin typeface="+mj-lt"/>
              </a:rPr>
              <a:t>gam</a:t>
            </a:r>
            <a:r>
              <a:rPr lang="vi-VN" sz="2000" dirty="0">
                <a:effectLst/>
                <a:latin typeface="+mj-lt"/>
              </a:rPr>
              <a:t>/ </a:t>
            </a:r>
            <a:r>
              <a:rPr lang="vi-VN" sz="2000" dirty="0" err="1">
                <a:effectLst/>
                <a:latin typeface="+mj-lt"/>
              </a:rPr>
              <a:t>mol</a:t>
            </a:r>
            <a:r>
              <a:rPr lang="vi-VN" sz="2000" dirty="0">
                <a:effectLst/>
                <a:latin typeface="+mj-lt"/>
              </a:rPr>
              <a:t>.</a:t>
            </a:r>
          </a:p>
          <a:p>
            <a:pPr marL="30480" marR="30480" algn="just">
              <a:lnSpc>
                <a:spcPct val="115000"/>
              </a:lnSpc>
              <a:spcBef>
                <a:spcPts val="200"/>
              </a:spcBef>
              <a:spcAft>
                <a:spcPts val="200"/>
              </a:spcAft>
            </a:pPr>
            <a:r>
              <a:rPr lang="vi-VN" sz="2000" dirty="0">
                <a:effectLst/>
                <a:latin typeface="+mj-lt"/>
              </a:rPr>
              <a:t>- Khối lượng </a:t>
            </a:r>
            <a:r>
              <a:rPr lang="vi-VN" sz="2000" dirty="0" err="1">
                <a:effectLst/>
                <a:latin typeface="+mj-lt"/>
              </a:rPr>
              <a:t>mol</a:t>
            </a:r>
            <a:r>
              <a:rPr lang="vi-VN" sz="2000" dirty="0">
                <a:effectLst/>
                <a:latin typeface="+mj-lt"/>
              </a:rPr>
              <a:t> nguyên tử </a:t>
            </a:r>
            <a:r>
              <a:rPr lang="vi-VN" sz="2000" dirty="0" err="1">
                <a:effectLst/>
                <a:latin typeface="+mj-lt"/>
              </a:rPr>
              <a:t>magnesium</a:t>
            </a:r>
            <a:r>
              <a:rPr lang="vi-VN" sz="2000" dirty="0">
                <a:effectLst/>
                <a:latin typeface="+mj-lt"/>
              </a:rPr>
              <a:t> là: 24 </a:t>
            </a:r>
            <a:r>
              <a:rPr lang="vi-VN" sz="2000" dirty="0" err="1">
                <a:effectLst/>
                <a:latin typeface="+mj-lt"/>
              </a:rPr>
              <a:t>gam</a:t>
            </a:r>
            <a:r>
              <a:rPr lang="vi-VN" sz="2000" dirty="0">
                <a:effectLst/>
                <a:latin typeface="+mj-lt"/>
              </a:rPr>
              <a:t>/ </a:t>
            </a:r>
            <a:r>
              <a:rPr lang="vi-VN" sz="2000" dirty="0" err="1">
                <a:effectLst/>
                <a:latin typeface="+mj-lt"/>
              </a:rPr>
              <a:t>mol</a:t>
            </a:r>
            <a:r>
              <a:rPr lang="vi-VN" sz="2000" dirty="0">
                <a:effectLst/>
                <a:latin typeface="+mj-lt"/>
              </a:rPr>
              <a:t>.</a:t>
            </a:r>
          </a:p>
          <a:p>
            <a:pPr indent="254000">
              <a:lnSpc>
                <a:spcPct val="120000"/>
              </a:lnSpc>
              <a:spcAft>
                <a:spcPts val="600"/>
              </a:spcAft>
            </a:pPr>
            <a:r>
              <a:rPr lang="vi-VN" sz="2000" dirty="0">
                <a:effectLst/>
                <a:latin typeface="+mj-lt"/>
              </a:rPr>
              <a:t> </a:t>
            </a:r>
            <a:r>
              <a:rPr lang="vi-VN" sz="2000" b="1" dirty="0">
                <a:effectLst/>
                <a:latin typeface="+mj-lt"/>
              </a:rPr>
              <a:t>Câu 2: Tính khối lượng </a:t>
            </a:r>
            <a:r>
              <a:rPr lang="vi-VN" sz="2000" b="1" dirty="0" err="1">
                <a:effectLst/>
                <a:latin typeface="+mj-lt"/>
              </a:rPr>
              <a:t>mol</a:t>
            </a:r>
            <a:r>
              <a:rPr lang="vi-VN" sz="2000" b="1" dirty="0">
                <a:effectLst/>
                <a:latin typeface="+mj-lt"/>
              </a:rPr>
              <a:t> của phân tử khí </a:t>
            </a:r>
            <a:r>
              <a:rPr lang="vi-VN" sz="2000" b="1" dirty="0" err="1">
                <a:effectLst/>
                <a:latin typeface="+mj-lt"/>
              </a:rPr>
              <a:t>oxygen</a:t>
            </a:r>
            <a:r>
              <a:rPr lang="vi-VN" sz="2000" b="1" dirty="0">
                <a:effectLst/>
                <a:latin typeface="+mj-lt"/>
              </a:rPr>
              <a:t> và khí </a:t>
            </a:r>
            <a:r>
              <a:rPr lang="vi-VN" sz="2000" b="1" dirty="0" err="1">
                <a:effectLst/>
                <a:latin typeface="+mj-lt"/>
              </a:rPr>
              <a:t>carbon</a:t>
            </a:r>
            <a:r>
              <a:rPr lang="vi-VN" sz="2000" b="1" dirty="0">
                <a:effectLst/>
                <a:latin typeface="+mj-lt"/>
              </a:rPr>
              <a:t> </a:t>
            </a:r>
            <a:r>
              <a:rPr lang="vi-VN" sz="2000" b="1" dirty="0" err="1">
                <a:effectLst/>
                <a:latin typeface="+mj-lt"/>
              </a:rPr>
              <a:t>dioxide</a:t>
            </a:r>
            <a:r>
              <a:rPr lang="vi-VN" sz="2000" b="1" dirty="0">
                <a:effectLst/>
                <a:latin typeface="+mj-lt"/>
              </a:rPr>
              <a:t>.</a:t>
            </a:r>
          </a:p>
          <a:p>
            <a:pPr indent="254000">
              <a:lnSpc>
                <a:spcPct val="120000"/>
              </a:lnSpc>
              <a:spcAft>
                <a:spcPts val="600"/>
              </a:spcAft>
            </a:pPr>
            <a:r>
              <a:rPr lang="vi-VN" sz="2000" dirty="0">
                <a:effectLst/>
                <a:latin typeface="+mj-lt"/>
              </a:rPr>
              <a:t>Khối lượng </a:t>
            </a:r>
            <a:r>
              <a:rPr lang="vi-VN" sz="2000" dirty="0" err="1">
                <a:effectLst/>
                <a:latin typeface="+mj-lt"/>
              </a:rPr>
              <a:t>mol</a:t>
            </a:r>
            <a:r>
              <a:rPr lang="vi-VN" sz="2000" dirty="0">
                <a:effectLst/>
                <a:latin typeface="+mj-lt"/>
              </a:rPr>
              <a:t> phân tử khí </a:t>
            </a:r>
            <a:r>
              <a:rPr lang="vi-VN" sz="2000" dirty="0" err="1">
                <a:effectLst/>
                <a:latin typeface="+mj-lt"/>
              </a:rPr>
              <a:t>oxygen</a:t>
            </a:r>
            <a:r>
              <a:rPr lang="vi-VN" sz="2000" dirty="0">
                <a:effectLst/>
                <a:latin typeface="+mj-lt"/>
              </a:rPr>
              <a:t> là: 16 × 2 = 32 (</a:t>
            </a:r>
            <a:r>
              <a:rPr lang="vi-VN" sz="2000" dirty="0" err="1">
                <a:effectLst/>
                <a:latin typeface="+mj-lt"/>
              </a:rPr>
              <a:t>gam</a:t>
            </a:r>
            <a:r>
              <a:rPr lang="vi-VN" sz="2000" dirty="0">
                <a:effectLst/>
                <a:latin typeface="+mj-lt"/>
              </a:rPr>
              <a:t>/ </a:t>
            </a:r>
            <a:r>
              <a:rPr lang="vi-VN" sz="2000" dirty="0" err="1">
                <a:effectLst/>
                <a:latin typeface="+mj-lt"/>
              </a:rPr>
              <a:t>mol</a:t>
            </a:r>
            <a:r>
              <a:rPr lang="vi-VN" sz="2000" dirty="0">
                <a:effectLst/>
                <a:latin typeface="+mj-lt"/>
              </a:rPr>
              <a:t>).</a:t>
            </a:r>
          </a:p>
          <a:p>
            <a:pPr marL="30480" marR="30480" algn="just">
              <a:lnSpc>
                <a:spcPct val="115000"/>
              </a:lnSpc>
              <a:spcBef>
                <a:spcPts val="200"/>
              </a:spcBef>
              <a:spcAft>
                <a:spcPts val="200"/>
              </a:spcAft>
            </a:pPr>
            <a:r>
              <a:rPr lang="vi-VN" sz="2000" dirty="0">
                <a:effectLst/>
                <a:latin typeface="+mj-lt"/>
              </a:rPr>
              <a:t>    Khối lượng </a:t>
            </a:r>
            <a:r>
              <a:rPr lang="vi-VN" sz="2000" dirty="0" err="1">
                <a:effectLst/>
                <a:latin typeface="+mj-lt"/>
              </a:rPr>
              <a:t>mol</a:t>
            </a:r>
            <a:r>
              <a:rPr lang="vi-VN" sz="2000" dirty="0">
                <a:effectLst/>
                <a:latin typeface="+mj-lt"/>
              </a:rPr>
              <a:t> phân tử khí </a:t>
            </a:r>
            <a:r>
              <a:rPr lang="vi-VN" sz="2000" dirty="0" err="1">
                <a:effectLst/>
                <a:latin typeface="+mj-lt"/>
              </a:rPr>
              <a:t>carbon</a:t>
            </a:r>
            <a:r>
              <a:rPr lang="vi-VN" sz="2000" dirty="0">
                <a:effectLst/>
                <a:latin typeface="+mj-lt"/>
              </a:rPr>
              <a:t> </a:t>
            </a:r>
            <a:r>
              <a:rPr lang="vi-VN" sz="2000" dirty="0" err="1">
                <a:effectLst/>
                <a:latin typeface="+mj-lt"/>
              </a:rPr>
              <a:t>dioxide</a:t>
            </a:r>
            <a:r>
              <a:rPr lang="vi-VN" sz="2000" dirty="0">
                <a:effectLst/>
                <a:latin typeface="+mj-lt"/>
              </a:rPr>
              <a:t> là: 12 + 16 × 2 = 44 (</a:t>
            </a:r>
            <a:r>
              <a:rPr lang="vi-VN" sz="2000" dirty="0" err="1">
                <a:effectLst/>
                <a:latin typeface="+mj-lt"/>
              </a:rPr>
              <a:t>gam</a:t>
            </a:r>
            <a:r>
              <a:rPr lang="vi-VN" sz="2000" dirty="0">
                <a:effectLst/>
                <a:latin typeface="+mj-lt"/>
              </a:rPr>
              <a:t>/ </a:t>
            </a:r>
            <a:r>
              <a:rPr lang="vi-VN" sz="2000" dirty="0" err="1">
                <a:effectLst/>
                <a:latin typeface="+mj-lt"/>
              </a:rPr>
              <a:t>mol</a:t>
            </a:r>
            <a:r>
              <a:rPr lang="vi-VN" sz="2000" dirty="0">
                <a:effectLst/>
                <a:latin typeface="+mj-lt"/>
              </a:rPr>
              <a:t>).</a:t>
            </a:r>
          </a:p>
          <a:p>
            <a:pPr indent="254000">
              <a:lnSpc>
                <a:spcPct val="120000"/>
              </a:lnSpc>
              <a:spcAft>
                <a:spcPts val="600"/>
              </a:spcAft>
            </a:pPr>
            <a:r>
              <a:rPr lang="vi-VN" sz="2000" dirty="0">
                <a:effectLst/>
                <a:latin typeface="+mj-lt"/>
              </a:rPr>
              <a:t> </a:t>
            </a:r>
            <a:endParaRPr lang="vi-VN" sz="2000" dirty="0">
              <a:effectLst/>
              <a:latin typeface="+mj-lt"/>
              <a:ea typeface="Segoe UI" panose="020B0502040204020203" pitchFamily="34" charset="0"/>
              <a:cs typeface="Times New Roman" panose="02020603050405020304" pitchFamily="18" charset="0"/>
            </a:endParaRPr>
          </a:p>
        </p:txBody>
      </p:sp>
    </p:spTree>
    <p:extLst>
      <p:ext uri="{BB962C8B-B14F-4D97-AF65-F5344CB8AC3E}">
        <p14:creationId xmlns:p14="http://schemas.microsoft.com/office/powerpoint/2010/main" val="836913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nodeType="after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7958" name="Google Shape;7958;p35"/>
          <p:cNvGrpSpPr/>
          <p:nvPr/>
        </p:nvGrpSpPr>
        <p:grpSpPr>
          <a:xfrm>
            <a:off x="-2214488" y="303734"/>
            <a:ext cx="5510292" cy="5411252"/>
            <a:chOff x="-808211" y="-207656"/>
            <a:chExt cx="5510292" cy="5411252"/>
          </a:xfrm>
        </p:grpSpPr>
        <p:sp>
          <p:nvSpPr>
            <p:cNvPr id="7959" name="Google Shape;7959;p35"/>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808211" y="-207656"/>
              <a:ext cx="2661233" cy="1899261"/>
              <a:chOff x="-1136987" y="-301140"/>
              <a:chExt cx="3524812" cy="2515578"/>
            </a:xfrm>
          </p:grpSpPr>
          <p:sp>
            <p:nvSpPr>
              <p:cNvPr id="7963" name="Google Shape;7963;p35"/>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35"/>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2" name="Picture 4" descr="Mặt trời dễ thương png | PNGEgg">
            <a:extLst>
              <a:ext uri="{FF2B5EF4-FFF2-40B4-BE49-F238E27FC236}">
                <a16:creationId xmlns:a16="http://schemas.microsoft.com/office/drawing/2014/main" id="{088303CD-CE66-FBE2-64E2-F10008D6448A}"/>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30406" y="-60691"/>
            <a:ext cx="1777150" cy="1295380"/>
          </a:xfrm>
          <a:prstGeom prst="rect">
            <a:avLst/>
          </a:prstGeom>
          <a:noFill/>
          <a:extLst>
            <a:ext uri="{909E8E84-426E-40DD-AFC4-6F175D3DCCD1}">
              <a14:hiddenFill xmlns:a14="http://schemas.microsoft.com/office/drawing/2010/main">
                <a:solidFill>
                  <a:srgbClr val="FFFFFF"/>
                </a:solidFill>
              </a14:hiddenFill>
            </a:ext>
          </a:extLst>
        </p:spPr>
      </p:pic>
      <p:grpSp>
        <p:nvGrpSpPr>
          <p:cNvPr id="199" name="Google Shape;7917;p34">
            <a:extLst>
              <a:ext uri="{FF2B5EF4-FFF2-40B4-BE49-F238E27FC236}">
                <a16:creationId xmlns:a16="http://schemas.microsoft.com/office/drawing/2014/main" id="{E2BFA058-22BC-BE35-9C8B-065FB7801D56}"/>
              </a:ext>
            </a:extLst>
          </p:cNvPr>
          <p:cNvGrpSpPr/>
          <p:nvPr/>
        </p:nvGrpSpPr>
        <p:grpSpPr>
          <a:xfrm>
            <a:off x="3441106" y="5397557"/>
            <a:ext cx="1879226" cy="1777450"/>
            <a:chOff x="1121526" y="1341074"/>
            <a:chExt cx="3065806" cy="2648383"/>
          </a:xfrm>
        </p:grpSpPr>
        <p:sp>
          <p:nvSpPr>
            <p:cNvPr id="200" name="Google Shape;7918;p34">
              <a:extLst>
                <a:ext uri="{FF2B5EF4-FFF2-40B4-BE49-F238E27FC236}">
                  <a16:creationId xmlns:a16="http://schemas.microsoft.com/office/drawing/2014/main" id="{BA4F0699-7976-FE3D-3656-0138611256BC}"/>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19;p34">
              <a:extLst>
                <a:ext uri="{FF2B5EF4-FFF2-40B4-BE49-F238E27FC236}">
                  <a16:creationId xmlns:a16="http://schemas.microsoft.com/office/drawing/2014/main" id="{C3DB15E7-299E-E7CB-8081-B20F1C0BBC68}"/>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7926;p34">
            <a:extLst>
              <a:ext uri="{FF2B5EF4-FFF2-40B4-BE49-F238E27FC236}">
                <a16:creationId xmlns:a16="http://schemas.microsoft.com/office/drawing/2014/main" id="{EB2E7AD1-C6AE-E848-7F1A-26A112F96D00}"/>
              </a:ext>
            </a:extLst>
          </p:cNvPr>
          <p:cNvGrpSpPr/>
          <p:nvPr/>
        </p:nvGrpSpPr>
        <p:grpSpPr>
          <a:xfrm>
            <a:off x="9781041" y="1584050"/>
            <a:ext cx="1879226" cy="1777450"/>
            <a:chOff x="1121526" y="1341074"/>
            <a:chExt cx="3065806" cy="2648383"/>
          </a:xfrm>
        </p:grpSpPr>
        <p:sp>
          <p:nvSpPr>
            <p:cNvPr id="210" name="Google Shape;7927;p34">
              <a:extLst>
                <a:ext uri="{FF2B5EF4-FFF2-40B4-BE49-F238E27FC236}">
                  <a16:creationId xmlns:a16="http://schemas.microsoft.com/office/drawing/2014/main" id="{141FE4D1-55C0-A799-FBA2-EBFBCB0F8BC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928;p34">
              <a:extLst>
                <a:ext uri="{FF2B5EF4-FFF2-40B4-BE49-F238E27FC236}">
                  <a16:creationId xmlns:a16="http://schemas.microsoft.com/office/drawing/2014/main" id="{0AF2C197-1801-0C1C-2541-7EE608786CE8}"/>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9551;p56">
            <a:extLst>
              <a:ext uri="{FF2B5EF4-FFF2-40B4-BE49-F238E27FC236}">
                <a16:creationId xmlns:a16="http://schemas.microsoft.com/office/drawing/2014/main" id="{FB911767-7717-5CBA-2B9F-640BC617DD61}"/>
              </a:ext>
            </a:extLst>
          </p:cNvPr>
          <p:cNvGrpSpPr/>
          <p:nvPr/>
        </p:nvGrpSpPr>
        <p:grpSpPr>
          <a:xfrm>
            <a:off x="10289466" y="2088636"/>
            <a:ext cx="763225" cy="711860"/>
            <a:chOff x="-21299475" y="2798025"/>
            <a:chExt cx="307200" cy="286525"/>
          </a:xfrm>
        </p:grpSpPr>
        <p:sp>
          <p:nvSpPr>
            <p:cNvPr id="216" name="Google Shape;9552;p56">
              <a:extLst>
                <a:ext uri="{FF2B5EF4-FFF2-40B4-BE49-F238E27FC236}">
                  <a16:creationId xmlns:a16="http://schemas.microsoft.com/office/drawing/2014/main" id="{1E1888CC-E883-AAA5-6EEA-4DC111E64579}"/>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553;p56">
              <a:extLst>
                <a:ext uri="{FF2B5EF4-FFF2-40B4-BE49-F238E27FC236}">
                  <a16:creationId xmlns:a16="http://schemas.microsoft.com/office/drawing/2014/main" id="{672BE1BA-6211-78A1-12D6-8523B3FF8BD5}"/>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554;p56">
              <a:extLst>
                <a:ext uri="{FF2B5EF4-FFF2-40B4-BE49-F238E27FC236}">
                  <a16:creationId xmlns:a16="http://schemas.microsoft.com/office/drawing/2014/main" id="{A533403C-E42C-E192-0070-7BDB1BF84D1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555;p56">
              <a:extLst>
                <a:ext uri="{FF2B5EF4-FFF2-40B4-BE49-F238E27FC236}">
                  <a16:creationId xmlns:a16="http://schemas.microsoft.com/office/drawing/2014/main" id="{B5A78DD7-BA9C-0076-FC0C-C922AB8783EC}"/>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556;p56">
              <a:extLst>
                <a:ext uri="{FF2B5EF4-FFF2-40B4-BE49-F238E27FC236}">
                  <a16:creationId xmlns:a16="http://schemas.microsoft.com/office/drawing/2014/main" id="{EF23A4C2-DBF1-398D-FE0B-D0C4D2524558}"/>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557;p56">
              <a:extLst>
                <a:ext uri="{FF2B5EF4-FFF2-40B4-BE49-F238E27FC236}">
                  <a16:creationId xmlns:a16="http://schemas.microsoft.com/office/drawing/2014/main" id="{B2D24444-F2A7-DCF8-ED95-0988133934E7}"/>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558;p56">
              <a:extLst>
                <a:ext uri="{FF2B5EF4-FFF2-40B4-BE49-F238E27FC236}">
                  <a16:creationId xmlns:a16="http://schemas.microsoft.com/office/drawing/2014/main" id="{4A9DF67D-D4D0-5F91-3782-EE9DCB4FFDE0}"/>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559;p56">
              <a:extLst>
                <a:ext uri="{FF2B5EF4-FFF2-40B4-BE49-F238E27FC236}">
                  <a16:creationId xmlns:a16="http://schemas.microsoft.com/office/drawing/2014/main" id="{532E0A48-0A30-CD09-6D5B-70E475633726}"/>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560;p56">
              <a:extLst>
                <a:ext uri="{FF2B5EF4-FFF2-40B4-BE49-F238E27FC236}">
                  <a16:creationId xmlns:a16="http://schemas.microsoft.com/office/drawing/2014/main" id="{0310A361-1D64-2E73-6299-A98D71C1A44F}"/>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561;p56">
              <a:extLst>
                <a:ext uri="{FF2B5EF4-FFF2-40B4-BE49-F238E27FC236}">
                  <a16:creationId xmlns:a16="http://schemas.microsoft.com/office/drawing/2014/main" id="{313D3013-2984-095F-813E-B8C6F81FA206}"/>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562;p56">
              <a:extLst>
                <a:ext uri="{FF2B5EF4-FFF2-40B4-BE49-F238E27FC236}">
                  <a16:creationId xmlns:a16="http://schemas.microsoft.com/office/drawing/2014/main" id="{EA62165A-BA97-9B47-C545-E1C2A988BD81}"/>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563;p56">
              <a:extLst>
                <a:ext uri="{FF2B5EF4-FFF2-40B4-BE49-F238E27FC236}">
                  <a16:creationId xmlns:a16="http://schemas.microsoft.com/office/drawing/2014/main" id="{DE787861-C50E-F335-E491-0BB0B7225095}"/>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 name="Google Shape;9583;p56">
            <a:extLst>
              <a:ext uri="{FF2B5EF4-FFF2-40B4-BE49-F238E27FC236}">
                <a16:creationId xmlns:a16="http://schemas.microsoft.com/office/drawing/2014/main" id="{4A5692CD-AE1C-C79F-9A60-12D8E5E98114}"/>
              </a:ext>
            </a:extLst>
          </p:cNvPr>
          <p:cNvSpPr/>
          <p:nvPr/>
        </p:nvSpPr>
        <p:spPr>
          <a:xfrm>
            <a:off x="3920872" y="58831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Hộp Văn bản 5">
            <a:extLst>
              <a:ext uri="{FF2B5EF4-FFF2-40B4-BE49-F238E27FC236}">
                <a16:creationId xmlns:a16="http://schemas.microsoft.com/office/drawing/2014/main" id="{53151E92-F1C7-0CC9-AF6E-FDB8E7CF1B18}"/>
              </a:ext>
            </a:extLst>
          </p:cNvPr>
          <p:cNvSpPr txBox="1"/>
          <p:nvPr/>
        </p:nvSpPr>
        <p:spPr>
          <a:xfrm>
            <a:off x="2940462" y="399462"/>
            <a:ext cx="5509971" cy="4700197"/>
          </a:xfrm>
          <a:prstGeom prst="rect">
            <a:avLst/>
          </a:prstGeom>
          <a:noFill/>
        </p:spPr>
        <p:txBody>
          <a:bodyPr wrap="square">
            <a:spAutoFit/>
          </a:bodyPr>
          <a:lstStyle/>
          <a:p>
            <a:pPr indent="254000" algn="just">
              <a:lnSpc>
                <a:spcPct val="120000"/>
              </a:lnSpc>
              <a:spcAft>
                <a:spcPts val="600"/>
              </a:spcAft>
            </a:pPr>
            <a:r>
              <a:rPr lang="vi-VN" sz="2800" dirty="0">
                <a:solidFill>
                  <a:srgbClr val="002060"/>
                </a:solidFill>
                <a:effectLst/>
                <a:latin typeface="Times New Roman" panose="02020603050405020304" pitchFamily="18" charset="0"/>
                <a:ea typeface="Times New Roman" panose="02020603050405020304" pitchFamily="18" charset="0"/>
              </a:rPr>
              <a:t>-  Với những vật thể có kích thước và khối lượng đáng kể như viên gạch, quả táo, …, người ta dễ dàng xác định số lượng, khối lượng và thể tích của chúng bằng cách đếm, cân, đo, … Nhưng với những hạt có kích thước vô cùng nhỏ bé như </a:t>
            </a:r>
            <a:r>
              <a:rPr lang="vi-VN" sz="2800" b="1" dirty="0">
                <a:solidFill>
                  <a:srgbClr val="002060"/>
                </a:solidFill>
                <a:effectLst/>
                <a:latin typeface="Times New Roman" panose="02020603050405020304" pitchFamily="18" charset="0"/>
                <a:ea typeface="Times New Roman" panose="02020603050405020304" pitchFamily="18" charset="0"/>
              </a:rPr>
              <a:t>nguyên tử, phân tử</a:t>
            </a:r>
            <a:r>
              <a:rPr lang="vi-VN" sz="2800" dirty="0">
                <a:solidFill>
                  <a:srgbClr val="002060"/>
                </a:solidFill>
                <a:effectLst/>
                <a:latin typeface="Times New Roman" panose="02020603050405020304" pitchFamily="18" charset="0"/>
                <a:ea typeface="Times New Roman" panose="02020603050405020304" pitchFamily="18" charset="0"/>
              </a:rPr>
              <a:t> rất khó có thể cân và đếm được chúng.</a:t>
            </a:r>
            <a:endParaRPr lang="vi-VN" sz="2800" dirty="0">
              <a:solidFill>
                <a:srgbClr val="002060"/>
              </a:solidFill>
              <a:effectLst/>
              <a:latin typeface="Segoe UI" panose="020B0502040204020203" pitchFamily="34" charset="0"/>
              <a:ea typeface="Segoe UI" panose="020B0502040204020203" pitchFamily="34"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 name="Tiêu đề 2">
            <a:extLst>
              <a:ext uri="{FF2B5EF4-FFF2-40B4-BE49-F238E27FC236}">
                <a16:creationId xmlns:a16="http://schemas.microsoft.com/office/drawing/2014/main" id="{9DFB2C9E-4811-A797-6716-E197A0830EA8}"/>
              </a:ext>
            </a:extLst>
          </p:cNvPr>
          <p:cNvSpPr>
            <a:spLocks noGrp="1"/>
          </p:cNvSpPr>
          <p:nvPr>
            <p:ph type="title"/>
          </p:nvPr>
        </p:nvSpPr>
        <p:spPr>
          <a:xfrm>
            <a:off x="447289" y="307414"/>
            <a:ext cx="8398278" cy="545400"/>
          </a:xfrm>
        </p:spPr>
        <p:txBody>
          <a:bodyPr/>
          <a:lstStyle/>
          <a:p>
            <a:r>
              <a:rPr lang="vi-VN" sz="2800" dirty="0"/>
              <a:t>III. CHUYỂN ĐỔI GIỮA SỐ MOL CHẤT VÀ KHỐI LƯỢNG</a:t>
            </a:r>
          </a:p>
        </p:txBody>
      </p:sp>
      <p:sp>
        <p:nvSpPr>
          <p:cNvPr id="5" name="Hộp Văn bản 4">
            <a:extLst>
              <a:ext uri="{FF2B5EF4-FFF2-40B4-BE49-F238E27FC236}">
                <a16:creationId xmlns:a16="http://schemas.microsoft.com/office/drawing/2014/main" id="{D7EAAEE4-96DC-75F3-825A-6BECEC3011A4}"/>
              </a:ext>
            </a:extLst>
          </p:cNvPr>
          <p:cNvSpPr txBox="1"/>
          <p:nvPr/>
        </p:nvSpPr>
        <p:spPr>
          <a:xfrm>
            <a:off x="259945" y="690561"/>
            <a:ext cx="8739962" cy="1200329"/>
          </a:xfrm>
          <a:prstGeom prst="rect">
            <a:avLst/>
          </a:prstGeom>
          <a:noFill/>
        </p:spPr>
        <p:txBody>
          <a:bodyPr wrap="square">
            <a:spAutoFit/>
          </a:bodyPr>
          <a:lstStyle/>
          <a:p>
            <a:r>
              <a:rPr lang="vi-VN" sz="2400" b="1" dirty="0">
                <a:latin typeface="+mj-lt"/>
              </a:rPr>
              <a:t>Ví dụ:</a:t>
            </a:r>
          </a:p>
          <a:p>
            <a:r>
              <a:rPr lang="vi-VN" sz="2400" dirty="0">
                <a:latin typeface="+mj-lt"/>
              </a:rPr>
              <a:t>Đốt cháy hoàn toàn 6 </a:t>
            </a:r>
            <a:r>
              <a:rPr lang="vi-VN" sz="2400" dirty="0" err="1">
                <a:latin typeface="+mj-lt"/>
              </a:rPr>
              <a:t>gam</a:t>
            </a:r>
            <a:r>
              <a:rPr lang="vi-VN" sz="2400" dirty="0">
                <a:latin typeface="+mj-lt"/>
              </a:rPr>
              <a:t> </a:t>
            </a:r>
            <a:r>
              <a:rPr lang="vi-VN" sz="2400" dirty="0" err="1">
                <a:latin typeface="+mj-lt"/>
              </a:rPr>
              <a:t>carbon</a:t>
            </a:r>
            <a:r>
              <a:rPr lang="vi-VN" sz="2400" dirty="0">
                <a:latin typeface="+mj-lt"/>
              </a:rPr>
              <a:t> trong khi </a:t>
            </a:r>
            <a:r>
              <a:rPr lang="vi-VN" sz="2400" dirty="0" err="1">
                <a:latin typeface="+mj-lt"/>
              </a:rPr>
              <a:t>oxygen</a:t>
            </a:r>
            <a:r>
              <a:rPr lang="vi-VN" sz="2400" dirty="0">
                <a:latin typeface="+mj-lt"/>
              </a:rPr>
              <a:t>. Tính số </a:t>
            </a:r>
            <a:r>
              <a:rPr lang="vi-VN" sz="2400" dirty="0" err="1">
                <a:latin typeface="+mj-lt"/>
              </a:rPr>
              <a:t>mol</a:t>
            </a:r>
            <a:r>
              <a:rPr lang="vi-VN" sz="2400" dirty="0">
                <a:latin typeface="+mj-lt"/>
              </a:rPr>
              <a:t> </a:t>
            </a:r>
            <a:r>
              <a:rPr lang="vi-VN" sz="2400" dirty="0" err="1">
                <a:latin typeface="+mj-lt"/>
              </a:rPr>
              <a:t>carbon</a:t>
            </a:r>
            <a:r>
              <a:rPr lang="vi-VN" sz="2400" dirty="0">
                <a:latin typeface="+mj-lt"/>
              </a:rPr>
              <a:t> đã bị đốt cháy, biết khối lượng </a:t>
            </a:r>
            <a:r>
              <a:rPr lang="vi-VN" sz="2400" dirty="0" err="1">
                <a:latin typeface="+mj-lt"/>
              </a:rPr>
              <a:t>mol</a:t>
            </a:r>
            <a:r>
              <a:rPr lang="vi-VN" sz="2400" dirty="0">
                <a:latin typeface="+mj-lt"/>
              </a:rPr>
              <a:t> của </a:t>
            </a:r>
            <a:r>
              <a:rPr lang="vi-VN" sz="2400" dirty="0" err="1">
                <a:latin typeface="+mj-lt"/>
              </a:rPr>
              <a:t>carbon</a:t>
            </a:r>
            <a:r>
              <a:rPr lang="vi-VN" sz="2400" dirty="0">
                <a:latin typeface="+mj-lt"/>
              </a:rPr>
              <a:t> là 12 </a:t>
            </a:r>
            <a:r>
              <a:rPr lang="vi-VN" sz="2400" dirty="0" err="1">
                <a:latin typeface="+mj-lt"/>
              </a:rPr>
              <a:t>gam</a:t>
            </a:r>
            <a:r>
              <a:rPr lang="vi-VN" sz="2400" dirty="0">
                <a:latin typeface="+mj-lt"/>
              </a:rPr>
              <a:t>/</a:t>
            </a:r>
            <a:r>
              <a:rPr lang="vi-VN" sz="2400" dirty="0" err="1">
                <a:latin typeface="+mj-lt"/>
              </a:rPr>
              <a:t>mol</a:t>
            </a:r>
            <a:r>
              <a:rPr lang="vi-VN" sz="2400" dirty="0">
                <a:latin typeface="+mj-lt"/>
              </a:rPr>
              <a:t>. </a:t>
            </a:r>
          </a:p>
        </p:txBody>
      </p:sp>
      <p:sp>
        <p:nvSpPr>
          <p:cNvPr id="7" name="Hộp Văn bản 6">
            <a:extLst>
              <a:ext uri="{FF2B5EF4-FFF2-40B4-BE49-F238E27FC236}">
                <a16:creationId xmlns:a16="http://schemas.microsoft.com/office/drawing/2014/main" id="{7D0CD208-2AA9-95E6-3265-ECC76147E65D}"/>
              </a:ext>
            </a:extLst>
          </p:cNvPr>
          <p:cNvSpPr txBox="1"/>
          <p:nvPr/>
        </p:nvSpPr>
        <p:spPr>
          <a:xfrm>
            <a:off x="276447" y="2450049"/>
            <a:ext cx="3687278" cy="830997"/>
          </a:xfrm>
          <a:prstGeom prst="rect">
            <a:avLst/>
          </a:prstGeom>
          <a:noFill/>
        </p:spPr>
        <p:txBody>
          <a:bodyPr wrap="square">
            <a:spAutoFit/>
          </a:bodyPr>
          <a:lstStyle/>
          <a:p>
            <a:r>
              <a:rPr lang="vi-VN" sz="2400" dirty="0">
                <a:latin typeface="+mj-lt"/>
              </a:rPr>
              <a:t>1 </a:t>
            </a:r>
            <a:r>
              <a:rPr lang="vi-VN" sz="2400" dirty="0" err="1">
                <a:latin typeface="+mj-lt"/>
              </a:rPr>
              <a:t>mol</a:t>
            </a:r>
            <a:r>
              <a:rPr lang="vi-VN" sz="2400" dirty="0">
                <a:latin typeface="+mj-lt"/>
              </a:rPr>
              <a:t> </a:t>
            </a:r>
            <a:r>
              <a:rPr lang="vi-VN" sz="2400" dirty="0" err="1">
                <a:latin typeface="+mj-lt"/>
              </a:rPr>
              <a:t>carbon</a:t>
            </a:r>
            <a:r>
              <a:rPr lang="vi-VN" sz="2400" dirty="0">
                <a:latin typeface="+mj-lt"/>
              </a:rPr>
              <a:t> nặng 12 </a:t>
            </a:r>
            <a:r>
              <a:rPr lang="vi-VN" sz="2400" dirty="0" err="1">
                <a:latin typeface="+mj-lt"/>
              </a:rPr>
              <a:t>gam</a:t>
            </a:r>
            <a:r>
              <a:rPr lang="vi-VN" sz="2400" dirty="0">
                <a:latin typeface="+mj-lt"/>
              </a:rPr>
              <a:t> </a:t>
            </a:r>
          </a:p>
          <a:p>
            <a:r>
              <a:rPr lang="vi-VN" sz="2400" dirty="0">
                <a:latin typeface="+mj-lt"/>
              </a:rPr>
              <a:t>n </a:t>
            </a:r>
            <a:r>
              <a:rPr lang="vi-VN" sz="2400" dirty="0" err="1">
                <a:latin typeface="+mj-lt"/>
              </a:rPr>
              <a:t>mol</a:t>
            </a:r>
            <a:r>
              <a:rPr lang="vi-VN" sz="2400" dirty="0">
                <a:latin typeface="+mj-lt"/>
              </a:rPr>
              <a:t> </a:t>
            </a:r>
            <a:r>
              <a:rPr lang="vi-VN" sz="2400" dirty="0" err="1">
                <a:latin typeface="+mj-lt"/>
              </a:rPr>
              <a:t>carbon</a:t>
            </a:r>
            <a:r>
              <a:rPr lang="vi-VN" sz="2400" dirty="0">
                <a:latin typeface="+mj-lt"/>
              </a:rPr>
              <a:t> nặng 6 </a:t>
            </a:r>
            <a:r>
              <a:rPr lang="vi-VN" sz="2400" dirty="0" err="1">
                <a:latin typeface="+mj-lt"/>
              </a:rPr>
              <a:t>gam</a:t>
            </a:r>
            <a:r>
              <a:rPr lang="vi-VN" sz="2400" dirty="0">
                <a:latin typeface="+mj-lt"/>
              </a:rPr>
              <a:t>.</a:t>
            </a:r>
          </a:p>
        </p:txBody>
      </p:sp>
      <p:sp>
        <p:nvSpPr>
          <p:cNvPr id="8" name="Hộp Văn bản 7">
            <a:extLst>
              <a:ext uri="{FF2B5EF4-FFF2-40B4-BE49-F238E27FC236}">
                <a16:creationId xmlns:a16="http://schemas.microsoft.com/office/drawing/2014/main" id="{E675A80A-4916-F27E-739F-B9BBA5715B2D}"/>
              </a:ext>
            </a:extLst>
          </p:cNvPr>
          <p:cNvSpPr txBox="1"/>
          <p:nvPr/>
        </p:nvSpPr>
        <p:spPr>
          <a:xfrm>
            <a:off x="428847" y="1942921"/>
            <a:ext cx="3687278" cy="461665"/>
          </a:xfrm>
          <a:prstGeom prst="rect">
            <a:avLst/>
          </a:prstGeom>
          <a:noFill/>
        </p:spPr>
        <p:txBody>
          <a:bodyPr wrap="square">
            <a:spAutoFit/>
          </a:bodyPr>
          <a:lstStyle/>
          <a:p>
            <a:r>
              <a:rPr lang="vi-VN" sz="2400" b="1" dirty="0">
                <a:latin typeface="+mj-lt"/>
              </a:rPr>
              <a:t>Hướng dẫn:</a:t>
            </a:r>
          </a:p>
        </p:txBody>
      </p:sp>
      <p:sp>
        <p:nvSpPr>
          <p:cNvPr id="10" name="Hộp Văn bản 9">
            <a:extLst>
              <a:ext uri="{FF2B5EF4-FFF2-40B4-BE49-F238E27FC236}">
                <a16:creationId xmlns:a16="http://schemas.microsoft.com/office/drawing/2014/main" id="{09FAC44A-0164-DA80-0D21-C24AEF24E9CC}"/>
              </a:ext>
            </a:extLst>
          </p:cNvPr>
          <p:cNvSpPr txBox="1"/>
          <p:nvPr/>
        </p:nvSpPr>
        <p:spPr>
          <a:xfrm>
            <a:off x="2272486" y="1942920"/>
            <a:ext cx="5796792" cy="461665"/>
          </a:xfrm>
          <a:prstGeom prst="rect">
            <a:avLst/>
          </a:prstGeom>
          <a:noFill/>
        </p:spPr>
        <p:txBody>
          <a:bodyPr wrap="square">
            <a:spAutoFit/>
          </a:bodyPr>
          <a:lstStyle/>
          <a:p>
            <a:r>
              <a:rPr lang="vi-VN" sz="2400" dirty="0">
                <a:latin typeface="+mj-lt"/>
              </a:rPr>
              <a:t>Gọi số </a:t>
            </a:r>
            <a:r>
              <a:rPr lang="vi-VN" sz="2400" dirty="0" err="1">
                <a:latin typeface="+mj-lt"/>
              </a:rPr>
              <a:t>mol</a:t>
            </a:r>
            <a:r>
              <a:rPr lang="vi-VN" sz="2400" dirty="0">
                <a:latin typeface="+mj-lt"/>
              </a:rPr>
              <a:t> </a:t>
            </a:r>
            <a:r>
              <a:rPr lang="vi-VN" sz="2400" dirty="0" err="1">
                <a:latin typeface="+mj-lt"/>
              </a:rPr>
              <a:t>carbon</a:t>
            </a:r>
            <a:r>
              <a:rPr lang="vi-VN" sz="2400" dirty="0">
                <a:latin typeface="+mj-lt"/>
              </a:rPr>
              <a:t> cần tìm là n </a:t>
            </a:r>
            <a:r>
              <a:rPr lang="vi-VN" sz="2400" dirty="0" err="1">
                <a:latin typeface="+mj-lt"/>
              </a:rPr>
              <a:t>mol</a:t>
            </a:r>
            <a:endParaRPr lang="vi-VN" sz="2400" dirty="0">
              <a:latin typeface="+mj-lt"/>
            </a:endParaRPr>
          </a:p>
        </p:txBody>
      </p:sp>
      <p:sp>
        <p:nvSpPr>
          <p:cNvPr id="11" name="Ngoặc móc Phải 10">
            <a:extLst>
              <a:ext uri="{FF2B5EF4-FFF2-40B4-BE49-F238E27FC236}">
                <a16:creationId xmlns:a16="http://schemas.microsoft.com/office/drawing/2014/main" id="{8702A41C-9B6A-7385-26AE-D434D2564EDD}"/>
              </a:ext>
            </a:extLst>
          </p:cNvPr>
          <p:cNvSpPr/>
          <p:nvPr/>
        </p:nvSpPr>
        <p:spPr>
          <a:xfrm>
            <a:off x="3775046" y="2546266"/>
            <a:ext cx="341079" cy="756929"/>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vi-VN"/>
          </a:p>
        </p:txBody>
      </p:sp>
      <mc:AlternateContent xmlns:mc="http://schemas.openxmlformats.org/markup-compatibility/2006" xmlns:a14="http://schemas.microsoft.com/office/drawing/2010/main">
        <mc:Choice Requires="a14">
          <p:sp>
            <p:nvSpPr>
              <p:cNvPr id="16" name="Hộp Văn bản 15">
                <a:extLst>
                  <a:ext uri="{FF2B5EF4-FFF2-40B4-BE49-F238E27FC236}">
                    <a16:creationId xmlns:a16="http://schemas.microsoft.com/office/drawing/2014/main" id="{D6F08EFB-10BE-92F4-F37E-789D3DC7E62A}"/>
                  </a:ext>
                </a:extLst>
              </p:cNvPr>
              <p:cNvSpPr txBox="1"/>
              <p:nvPr/>
            </p:nvSpPr>
            <p:spPr>
              <a:xfrm>
                <a:off x="4262057" y="2558219"/>
                <a:ext cx="2407191" cy="614655"/>
              </a:xfrm>
              <a:prstGeom prst="rect">
                <a:avLst/>
              </a:prstGeom>
              <a:noFill/>
            </p:spPr>
            <p:txBody>
              <a:bodyPr wrap="square">
                <a:spAutoFit/>
              </a:bodyPr>
              <a:lstStyle/>
              <a:p>
                <a:r>
                  <a:rPr lang="vi-VN" sz="2400" dirty="0">
                    <a:latin typeface="+mj-lt"/>
                  </a:rPr>
                  <a:t> </a:t>
                </a:r>
                <a:r>
                  <a:rPr lang="vi-VN" sz="2400" dirty="0" err="1">
                    <a:latin typeface="+mj-lt"/>
                  </a:rPr>
                  <a:t>n</a:t>
                </a:r>
                <a:r>
                  <a:rPr lang="vi-VN" sz="2400" baseline="-25000" dirty="0" err="1">
                    <a:latin typeface="+mj-lt"/>
                  </a:rPr>
                  <a:t>C</a:t>
                </a:r>
                <a:r>
                  <a:rPr lang="vi-VN" sz="2400" baseline="-25000" dirty="0">
                    <a:latin typeface="+mj-lt"/>
                  </a:rPr>
                  <a:t> </a:t>
                </a:r>
                <a:r>
                  <a:rPr lang="vi-VN" sz="2400" dirty="0">
                    <a:latin typeface="+mj-lt"/>
                  </a:rPr>
                  <a:t>= </a:t>
                </a:r>
                <a14:m>
                  <m:oMath xmlns:m="http://schemas.openxmlformats.org/officeDocument/2006/math">
                    <m:f>
                      <m:fPr>
                        <m:ctrlPr>
                          <a:rPr lang="vi-VN" sz="2400" i="1" smtClean="0">
                            <a:latin typeface="Cambria Math" panose="02040503050406030204" pitchFamily="18" charset="0"/>
                          </a:rPr>
                        </m:ctrlPr>
                      </m:fPr>
                      <m:num>
                        <m:r>
                          <a:rPr lang="vi-VN" sz="2400" b="0" i="1" smtClean="0">
                            <a:latin typeface="Cambria Math" panose="02040503050406030204" pitchFamily="18" charset="0"/>
                          </a:rPr>
                          <m:t>6</m:t>
                        </m:r>
                      </m:num>
                      <m:den>
                        <m:r>
                          <a:rPr lang="vi-VN" sz="2400" b="0" i="1" smtClean="0">
                            <a:latin typeface="Cambria Math" panose="02040503050406030204" pitchFamily="18" charset="0"/>
                          </a:rPr>
                          <m:t>12</m:t>
                        </m:r>
                      </m:den>
                    </m:f>
                  </m:oMath>
                </a14:m>
                <a:r>
                  <a:rPr lang="vi-VN" sz="2400" dirty="0">
                    <a:latin typeface="+mj-lt"/>
                  </a:rPr>
                  <a:t> = 0,5 </a:t>
                </a:r>
                <a:r>
                  <a:rPr lang="vi-VN" sz="2400" dirty="0" err="1">
                    <a:latin typeface="+mj-lt"/>
                  </a:rPr>
                  <a:t>mol</a:t>
                </a:r>
                <a:endParaRPr lang="vi-VN" sz="2400" dirty="0">
                  <a:latin typeface="+mj-lt"/>
                </a:endParaRPr>
              </a:p>
            </p:txBody>
          </p:sp>
        </mc:Choice>
        <mc:Fallback xmlns="">
          <p:sp>
            <p:nvSpPr>
              <p:cNvPr id="16" name="Hộp Văn bản 15">
                <a:extLst>
                  <a:ext uri="{FF2B5EF4-FFF2-40B4-BE49-F238E27FC236}">
                    <a16:creationId xmlns:a16="http://schemas.microsoft.com/office/drawing/2014/main" id="{D6F08EFB-10BE-92F4-F37E-789D3DC7E62A}"/>
                  </a:ext>
                </a:extLst>
              </p:cNvPr>
              <p:cNvSpPr txBox="1">
                <a:spLocks noRot="1" noChangeAspect="1" noMove="1" noResize="1" noEditPoints="1" noAdjustHandles="1" noChangeArrowheads="1" noChangeShapeType="1" noTextEdit="1"/>
              </p:cNvSpPr>
              <p:nvPr/>
            </p:nvSpPr>
            <p:spPr>
              <a:xfrm>
                <a:off x="4262057" y="2558219"/>
                <a:ext cx="2407191" cy="614655"/>
              </a:xfrm>
              <a:prstGeom prst="rect">
                <a:avLst/>
              </a:prstGeom>
              <a:blipFill>
                <a:blip r:embed="rId3"/>
                <a:stretch>
                  <a:fillRect l="-759" r="-1266" b="-10000"/>
                </a:stretch>
              </a:blipFill>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17" name="Hộp Văn bản 16">
                <a:extLst>
                  <a:ext uri="{FF2B5EF4-FFF2-40B4-BE49-F238E27FC236}">
                    <a16:creationId xmlns:a16="http://schemas.microsoft.com/office/drawing/2014/main" id="{017E5E64-87B8-B383-3871-31B5E5E5C63B}"/>
                  </a:ext>
                </a:extLst>
              </p:cNvPr>
              <p:cNvSpPr txBox="1"/>
              <p:nvPr/>
            </p:nvSpPr>
            <p:spPr>
              <a:xfrm>
                <a:off x="447289" y="3917045"/>
                <a:ext cx="1896233" cy="584584"/>
              </a:xfrm>
              <a:prstGeom prst="rect">
                <a:avLst/>
              </a:prstGeom>
              <a:noFill/>
              <a:ln>
                <a:solidFill>
                  <a:srgbClr val="000000"/>
                </a:solidFill>
              </a:ln>
            </p:spPr>
            <p:txBody>
              <a:bodyPr wrap="square">
                <a:spAutoFit/>
              </a:bodyPr>
              <a:lstStyle/>
              <a:p>
                <a:r>
                  <a:rPr lang="vi-VN" sz="2400" dirty="0">
                    <a:latin typeface="+mj-lt"/>
                  </a:rPr>
                  <a:t> n</a:t>
                </a:r>
                <a:r>
                  <a:rPr lang="vi-VN" sz="2400" baseline="-25000" dirty="0">
                    <a:latin typeface="+mj-lt"/>
                  </a:rPr>
                  <a:t> </a:t>
                </a:r>
                <a:r>
                  <a:rPr lang="vi-VN" sz="2400" dirty="0">
                    <a:latin typeface="+mj-lt"/>
                  </a:rPr>
                  <a:t>= </a:t>
                </a:r>
                <a14:m>
                  <m:oMath xmlns:m="http://schemas.openxmlformats.org/officeDocument/2006/math">
                    <m:f>
                      <m:fPr>
                        <m:ctrlPr>
                          <a:rPr lang="vi-VN" sz="2400" i="1" smtClean="0">
                            <a:latin typeface="Cambria Math" panose="02040503050406030204" pitchFamily="18" charset="0"/>
                          </a:rPr>
                        </m:ctrlPr>
                      </m:fPr>
                      <m:num>
                        <m:r>
                          <a:rPr lang="vi-VN" sz="2400" b="0" i="1" smtClean="0">
                            <a:latin typeface="Cambria Math" panose="02040503050406030204" pitchFamily="18" charset="0"/>
                          </a:rPr>
                          <m:t>𝑚</m:t>
                        </m:r>
                      </m:num>
                      <m:den>
                        <m:r>
                          <a:rPr lang="vi-VN" sz="2400" b="0" i="1" smtClean="0">
                            <a:latin typeface="Cambria Math" panose="02040503050406030204" pitchFamily="18" charset="0"/>
                          </a:rPr>
                          <m:t>𝑀</m:t>
                        </m:r>
                      </m:den>
                    </m:f>
                    <m:r>
                      <a:rPr lang="vi-VN" sz="2400" b="0" i="1" smtClean="0">
                        <a:latin typeface="Cambria Math" panose="02040503050406030204" pitchFamily="18" charset="0"/>
                      </a:rPr>
                      <m:t>(</m:t>
                    </m:r>
                    <m:r>
                      <a:rPr lang="vi-VN" sz="2400" b="0" i="1" smtClean="0">
                        <a:latin typeface="Cambria Math" panose="02040503050406030204" pitchFamily="18" charset="0"/>
                      </a:rPr>
                      <m:t>𝑚𝑜𝑙</m:t>
                    </m:r>
                    <m:r>
                      <a:rPr lang="vi-VN" sz="2400" b="0" i="1" smtClean="0">
                        <a:latin typeface="Cambria Math" panose="02040503050406030204" pitchFamily="18" charset="0"/>
                      </a:rPr>
                      <m:t>)</m:t>
                    </m:r>
                  </m:oMath>
                </a14:m>
                <a:endParaRPr lang="vi-VN" sz="2400" dirty="0">
                  <a:latin typeface="+mj-lt"/>
                </a:endParaRPr>
              </a:p>
            </p:txBody>
          </p:sp>
        </mc:Choice>
        <mc:Fallback xmlns="">
          <p:sp>
            <p:nvSpPr>
              <p:cNvPr id="17" name="Hộp Văn bản 16">
                <a:extLst>
                  <a:ext uri="{FF2B5EF4-FFF2-40B4-BE49-F238E27FC236}">
                    <a16:creationId xmlns:a16="http://schemas.microsoft.com/office/drawing/2014/main" id="{017E5E64-87B8-B383-3871-31B5E5E5C63B}"/>
                  </a:ext>
                </a:extLst>
              </p:cNvPr>
              <p:cNvSpPr txBox="1">
                <a:spLocks noRot="1" noChangeAspect="1" noMove="1" noResize="1" noEditPoints="1" noAdjustHandles="1" noChangeArrowheads="1" noChangeShapeType="1" noTextEdit="1"/>
              </p:cNvSpPr>
              <p:nvPr/>
            </p:nvSpPr>
            <p:spPr>
              <a:xfrm>
                <a:off x="447289" y="3917045"/>
                <a:ext cx="1896233" cy="584584"/>
              </a:xfrm>
              <a:prstGeom prst="rect">
                <a:avLst/>
              </a:prstGeom>
              <a:blipFill>
                <a:blip r:embed="rId4"/>
                <a:stretch>
                  <a:fillRect l="-639" b="-9278"/>
                </a:stretch>
              </a:blipFill>
              <a:ln>
                <a:solidFill>
                  <a:srgbClr val="000000"/>
                </a:solidFill>
              </a:ln>
            </p:spPr>
            <p:txBody>
              <a:bodyPr/>
              <a:lstStyle/>
              <a:p>
                <a:r>
                  <a:rPr lang="vi-VN">
                    <a:noFill/>
                  </a:rPr>
                  <a:t> </a:t>
                </a:r>
              </a:p>
            </p:txBody>
          </p:sp>
        </mc:Fallback>
      </mc:AlternateContent>
      <p:sp>
        <p:nvSpPr>
          <p:cNvPr id="19" name="Hộp Văn bản 18">
            <a:extLst>
              <a:ext uri="{FF2B5EF4-FFF2-40B4-BE49-F238E27FC236}">
                <a16:creationId xmlns:a16="http://schemas.microsoft.com/office/drawing/2014/main" id="{E40BA6D8-84EF-5370-A773-FAE4372EF8AA}"/>
              </a:ext>
            </a:extLst>
          </p:cNvPr>
          <p:cNvSpPr txBox="1"/>
          <p:nvPr/>
        </p:nvSpPr>
        <p:spPr>
          <a:xfrm>
            <a:off x="-83014" y="3411177"/>
            <a:ext cx="9227014" cy="462755"/>
          </a:xfrm>
          <a:prstGeom prst="rect">
            <a:avLst/>
          </a:prstGeom>
          <a:noFill/>
        </p:spPr>
        <p:txBody>
          <a:bodyPr wrap="square">
            <a:spAutoFit/>
          </a:bodyPr>
          <a:lstStyle/>
          <a:p>
            <a:pPr indent="254000">
              <a:lnSpc>
                <a:spcPct val="120000"/>
              </a:lnSpc>
              <a:spcAft>
                <a:spcPts val="600"/>
              </a:spcAft>
              <a:tabLst>
                <a:tab pos="254000" algn="l"/>
              </a:tabLst>
            </a:pP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Nếu đặt n là số </a:t>
            </a:r>
            <a:r>
              <a:rPr lang="vi-VN" sz="2200" dirty="0" err="1">
                <a:solidFill>
                  <a:srgbClr val="000000"/>
                </a:solidFill>
                <a:effectLst/>
                <a:highlight>
                  <a:srgbClr val="FFFF00"/>
                </a:highlight>
                <a:latin typeface="Times New Roman" panose="02020603050405020304" pitchFamily="18" charset="0"/>
                <a:ea typeface="Segoe UI" panose="020B0502040204020203" pitchFamily="34" charset="0"/>
              </a:rPr>
              <a:t>mol</a:t>
            </a: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 chất, M là khối lượng </a:t>
            </a:r>
            <a:r>
              <a:rPr lang="vi-VN" sz="2200" dirty="0" err="1">
                <a:solidFill>
                  <a:srgbClr val="000000"/>
                </a:solidFill>
                <a:effectLst/>
                <a:highlight>
                  <a:srgbClr val="FFFF00"/>
                </a:highlight>
                <a:latin typeface="Times New Roman" panose="02020603050405020304" pitchFamily="18" charset="0"/>
                <a:ea typeface="Segoe UI" panose="020B0502040204020203" pitchFamily="34" charset="0"/>
              </a:rPr>
              <a:t>mol</a:t>
            </a: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 chất và m là khối lượng chất.</a:t>
            </a:r>
            <a:endParaRPr lang="vi-VN" sz="2200" dirty="0">
              <a:effectLst/>
              <a:highlight>
                <a:srgbClr val="FFFF00"/>
              </a:highlight>
              <a:latin typeface="Segoe UI" panose="020B0502040204020203" pitchFamily="34" charset="0"/>
              <a:ea typeface="Segoe UI" panose="020B0502040204020203" pitchFamily="34" charset="0"/>
            </a:endParaRPr>
          </a:p>
        </p:txBody>
      </p:sp>
      <mc:AlternateContent xmlns:mc="http://schemas.openxmlformats.org/markup-compatibility/2006" xmlns:a14="http://schemas.microsoft.com/office/drawing/2010/main">
        <mc:Choice Requires="a14">
          <p:sp>
            <p:nvSpPr>
              <p:cNvPr id="3" name="Hộp Văn bản 2">
                <a:extLst>
                  <a:ext uri="{FF2B5EF4-FFF2-40B4-BE49-F238E27FC236}">
                    <a16:creationId xmlns:a16="http://schemas.microsoft.com/office/drawing/2014/main" id="{CE75A18E-8C66-F0A0-DCB9-F3E90C352807}"/>
                  </a:ext>
                </a:extLst>
              </p:cNvPr>
              <p:cNvSpPr txBox="1"/>
              <p:nvPr/>
            </p:nvSpPr>
            <p:spPr>
              <a:xfrm>
                <a:off x="5626406" y="4004063"/>
                <a:ext cx="2348147" cy="504177"/>
              </a:xfrm>
              <a:prstGeom prst="rect">
                <a:avLst/>
              </a:prstGeom>
              <a:noFill/>
              <a:ln>
                <a:solidFill>
                  <a:srgbClr val="000000"/>
                </a:solidFill>
              </a:ln>
            </p:spPr>
            <p:txBody>
              <a:bodyPr wrap="square">
                <a:spAutoFit/>
              </a:bodyPr>
              <a:lstStyle/>
              <a:p>
                <a:r>
                  <a:rPr lang="vi-VN" sz="2400" dirty="0">
                    <a:latin typeface="+mj-lt"/>
                  </a:rPr>
                  <a:t> M</a:t>
                </a:r>
                <a:r>
                  <a:rPr lang="vi-VN" sz="2400" baseline="-25000" dirty="0">
                    <a:latin typeface="+mj-lt"/>
                  </a:rPr>
                  <a:t> </a:t>
                </a:r>
                <a:r>
                  <a:rPr lang="vi-VN" sz="2400" dirty="0">
                    <a:latin typeface="+mj-lt"/>
                  </a:rPr>
                  <a:t>= </a:t>
                </a:r>
                <a14:m>
                  <m:oMath xmlns:m="http://schemas.openxmlformats.org/officeDocument/2006/math">
                    <m:f>
                      <m:fPr>
                        <m:ctrlPr>
                          <a:rPr lang="vi-VN" sz="2000" i="1" smtClean="0">
                            <a:latin typeface="Cambria Math" panose="02040503050406030204" pitchFamily="18" charset="0"/>
                          </a:rPr>
                        </m:ctrlPr>
                      </m:fPr>
                      <m:num>
                        <m:r>
                          <a:rPr lang="vi-VN" sz="2000" b="0" i="1" smtClean="0">
                            <a:latin typeface="Cambria Math" panose="02040503050406030204" pitchFamily="18" charset="0"/>
                          </a:rPr>
                          <m:t>𝑚</m:t>
                        </m:r>
                      </m:num>
                      <m:den>
                        <m:r>
                          <a:rPr lang="vi-VN" sz="2000" b="0" i="1" smtClean="0">
                            <a:latin typeface="Cambria Math" panose="02040503050406030204" pitchFamily="18" charset="0"/>
                          </a:rPr>
                          <m:t>𝑛</m:t>
                        </m:r>
                      </m:den>
                    </m:f>
                    <m:r>
                      <a:rPr lang="vi-VN" sz="2000" b="0" i="1" smtClean="0">
                        <a:latin typeface="Cambria Math" panose="02040503050406030204" pitchFamily="18" charset="0"/>
                      </a:rPr>
                      <m:t>(</m:t>
                    </m:r>
                    <m:r>
                      <a:rPr lang="vi-VN" sz="2000" b="0" i="1" smtClean="0">
                        <a:latin typeface="Cambria Math" panose="02040503050406030204" pitchFamily="18" charset="0"/>
                      </a:rPr>
                      <m:t>𝑔𝑎𝑚</m:t>
                    </m:r>
                    <m:r>
                      <a:rPr lang="vi-VN" sz="2000" b="0" i="1" smtClean="0">
                        <a:latin typeface="Cambria Math" panose="02040503050406030204" pitchFamily="18" charset="0"/>
                      </a:rPr>
                      <m:t>/</m:t>
                    </m:r>
                    <m:r>
                      <a:rPr lang="vi-VN" sz="2000" b="0" i="1" smtClean="0">
                        <a:latin typeface="Cambria Math" panose="02040503050406030204" pitchFamily="18" charset="0"/>
                      </a:rPr>
                      <m:t>𝑚𝑜𝑙</m:t>
                    </m:r>
                    <m:r>
                      <a:rPr lang="vi-VN" sz="2000" b="0" i="1" smtClean="0">
                        <a:latin typeface="Cambria Math" panose="02040503050406030204" pitchFamily="18" charset="0"/>
                      </a:rPr>
                      <m:t>)</m:t>
                    </m:r>
                  </m:oMath>
                </a14:m>
                <a:endParaRPr lang="vi-VN" sz="2000" dirty="0">
                  <a:latin typeface="+mj-lt"/>
                </a:endParaRPr>
              </a:p>
            </p:txBody>
          </p:sp>
        </mc:Choice>
        <mc:Fallback xmlns="">
          <p:sp>
            <p:nvSpPr>
              <p:cNvPr id="3" name="Hộp Văn bản 2">
                <a:extLst>
                  <a:ext uri="{FF2B5EF4-FFF2-40B4-BE49-F238E27FC236}">
                    <a16:creationId xmlns:a16="http://schemas.microsoft.com/office/drawing/2014/main" id="{CE75A18E-8C66-F0A0-DCB9-F3E90C352807}"/>
                  </a:ext>
                </a:extLst>
              </p:cNvPr>
              <p:cNvSpPr txBox="1">
                <a:spLocks noRot="1" noChangeAspect="1" noMove="1" noResize="1" noEditPoints="1" noAdjustHandles="1" noChangeArrowheads="1" noChangeShapeType="1" noTextEdit="1"/>
              </p:cNvSpPr>
              <p:nvPr/>
            </p:nvSpPr>
            <p:spPr>
              <a:xfrm>
                <a:off x="5626406" y="4004063"/>
                <a:ext cx="2348147" cy="504177"/>
              </a:xfrm>
              <a:prstGeom prst="rect">
                <a:avLst/>
              </a:prstGeom>
              <a:blipFill>
                <a:blip r:embed="rId5"/>
                <a:stretch>
                  <a:fillRect l="-775" t="-10588" r="-258" b="-14118"/>
                </a:stretch>
              </a:blipFill>
              <a:ln>
                <a:solidFill>
                  <a:srgbClr val="000000"/>
                </a:solidFill>
              </a:ln>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4" name="Hộp Văn bản 3">
                <a:extLst>
                  <a:ext uri="{FF2B5EF4-FFF2-40B4-BE49-F238E27FC236}">
                    <a16:creationId xmlns:a16="http://schemas.microsoft.com/office/drawing/2014/main" id="{EE48D091-9147-8DC3-0FAB-B7D6F97B988C}"/>
                  </a:ext>
                </a:extLst>
              </p:cNvPr>
              <p:cNvSpPr txBox="1"/>
              <p:nvPr/>
            </p:nvSpPr>
            <p:spPr>
              <a:xfrm>
                <a:off x="2822735" y="3981914"/>
                <a:ext cx="2348147" cy="461665"/>
              </a:xfrm>
              <a:prstGeom prst="rect">
                <a:avLst/>
              </a:prstGeom>
              <a:noFill/>
              <a:ln>
                <a:solidFill>
                  <a:srgbClr val="000000"/>
                </a:solidFill>
              </a:ln>
            </p:spPr>
            <p:txBody>
              <a:bodyPr wrap="square">
                <a:spAutoFit/>
              </a:bodyPr>
              <a:lstStyle/>
              <a:p>
                <a:r>
                  <a:rPr lang="vi-VN" sz="2400" dirty="0">
                    <a:latin typeface="+mj-lt"/>
                  </a:rPr>
                  <a:t> m = </a:t>
                </a:r>
                <a:r>
                  <a:rPr lang="vi-VN" sz="2400" dirty="0" err="1">
                    <a:latin typeface="+mj-lt"/>
                  </a:rPr>
                  <a:t>n.M</a:t>
                </a:r>
                <a14:m>
                  <m:oMath xmlns:m="http://schemas.openxmlformats.org/officeDocument/2006/math">
                    <m:r>
                      <a:rPr lang="vi-VN" sz="2400" b="0" i="0" smtClean="0">
                        <a:latin typeface="Cambria Math" panose="02040503050406030204" pitchFamily="18" charset="0"/>
                      </a:rPr>
                      <m:t> </m:t>
                    </m:r>
                    <m:r>
                      <a:rPr lang="vi-VN" sz="2400" b="0" i="1" smtClean="0">
                        <a:latin typeface="Cambria Math" panose="02040503050406030204" pitchFamily="18" charset="0"/>
                      </a:rPr>
                      <m:t>(</m:t>
                    </m:r>
                    <m:r>
                      <a:rPr lang="vi-VN" sz="2400" b="0" i="1" smtClean="0">
                        <a:latin typeface="Cambria Math" panose="02040503050406030204" pitchFamily="18" charset="0"/>
                      </a:rPr>
                      <m:t>𝑔𝑎𝑚</m:t>
                    </m:r>
                    <m:r>
                      <a:rPr lang="vi-VN" sz="2400" b="0" i="1" smtClean="0">
                        <a:latin typeface="Cambria Math" panose="02040503050406030204" pitchFamily="18" charset="0"/>
                      </a:rPr>
                      <m:t>)</m:t>
                    </m:r>
                  </m:oMath>
                </a14:m>
                <a:endParaRPr lang="vi-VN" sz="2400" dirty="0">
                  <a:latin typeface="+mj-lt"/>
                </a:endParaRPr>
              </a:p>
            </p:txBody>
          </p:sp>
        </mc:Choice>
        <mc:Fallback xmlns="">
          <p:sp>
            <p:nvSpPr>
              <p:cNvPr id="4" name="Hộp Văn bản 3">
                <a:extLst>
                  <a:ext uri="{FF2B5EF4-FFF2-40B4-BE49-F238E27FC236}">
                    <a16:creationId xmlns:a16="http://schemas.microsoft.com/office/drawing/2014/main" id="{EE48D091-9147-8DC3-0FAB-B7D6F97B988C}"/>
                  </a:ext>
                </a:extLst>
              </p:cNvPr>
              <p:cNvSpPr txBox="1">
                <a:spLocks noRot="1" noChangeAspect="1" noMove="1" noResize="1" noEditPoints="1" noAdjustHandles="1" noChangeArrowheads="1" noChangeShapeType="1" noTextEdit="1"/>
              </p:cNvSpPr>
              <p:nvPr/>
            </p:nvSpPr>
            <p:spPr>
              <a:xfrm>
                <a:off x="2822735" y="3981914"/>
                <a:ext cx="2348147" cy="461665"/>
              </a:xfrm>
              <a:prstGeom prst="rect">
                <a:avLst/>
              </a:prstGeom>
              <a:blipFill>
                <a:blip r:embed="rId6"/>
                <a:stretch>
                  <a:fillRect l="-517" t="-8974" b="-26923"/>
                </a:stretch>
              </a:blipFill>
              <a:ln>
                <a:solidFill>
                  <a:srgbClr val="000000"/>
                </a:solidFill>
              </a:ln>
            </p:spPr>
            <p:txBody>
              <a:bodyPr/>
              <a:lstStyle/>
              <a:p>
                <a:r>
                  <a:rPr lang="vi-VN">
                    <a:noFill/>
                  </a:rPr>
                  <a:t> </a:t>
                </a:r>
              </a:p>
            </p:txBody>
          </p:sp>
        </mc:Fallback>
      </mc:AlternateContent>
      <p:sp>
        <p:nvSpPr>
          <p:cNvPr id="6" name="Mũi tên: Phải 5">
            <a:extLst>
              <a:ext uri="{FF2B5EF4-FFF2-40B4-BE49-F238E27FC236}">
                <a16:creationId xmlns:a16="http://schemas.microsoft.com/office/drawing/2014/main" id="{F7D7688C-32E5-9A23-8D59-B9A0779B1FF9}"/>
              </a:ext>
            </a:extLst>
          </p:cNvPr>
          <p:cNvSpPr/>
          <p:nvPr/>
        </p:nvSpPr>
        <p:spPr>
          <a:xfrm>
            <a:off x="2411427" y="4112235"/>
            <a:ext cx="387619" cy="14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9" name="Mũi tên: Phải 8">
            <a:extLst>
              <a:ext uri="{FF2B5EF4-FFF2-40B4-BE49-F238E27FC236}">
                <a16:creationId xmlns:a16="http://schemas.microsoft.com/office/drawing/2014/main" id="{BF63C430-8F0B-F816-46AF-E09431103ECD}"/>
              </a:ext>
            </a:extLst>
          </p:cNvPr>
          <p:cNvSpPr/>
          <p:nvPr/>
        </p:nvSpPr>
        <p:spPr>
          <a:xfrm>
            <a:off x="5204834" y="4184193"/>
            <a:ext cx="387619" cy="14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vi-VN"/>
          </a:p>
        </p:txBody>
      </p:sp>
    </p:spTree>
    <p:extLst>
      <p:ext uri="{BB962C8B-B14F-4D97-AF65-F5344CB8AC3E}">
        <p14:creationId xmlns:p14="http://schemas.microsoft.com/office/powerpoint/2010/main" val="15238316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9"/>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7" grpId="0"/>
      <p:bldP spid="8" grpId="0"/>
      <p:bldP spid="10" grpId="0"/>
      <p:bldP spid="11" grpId="0" animBg="1"/>
      <p:bldP spid="16" grpId="0"/>
      <p:bldP spid="17" grpId="0" animBg="1"/>
      <p:bldP spid="19" grpId="0"/>
      <p:bldP spid="3" grpId="0" animBg="1"/>
      <p:bldP spid="4" grpId="0" animBg="1"/>
      <p:bldP spid="6" grpId="0" animBg="1"/>
      <p:bldP spid="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id="{87FE59D1-A5AC-3EA0-B9AF-CA2E555A89D4}"/>
              </a:ext>
            </a:extLst>
          </p:cNvPr>
          <p:cNvSpPr txBox="1">
            <a:spLocks/>
          </p:cNvSpPr>
          <p:nvPr/>
        </p:nvSpPr>
        <p:spPr>
          <a:xfrm>
            <a:off x="937279" y="532662"/>
            <a:ext cx="6013779" cy="601925"/>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None/>
            </a:pP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43342" y="1266669"/>
            <a:ext cx="1980892" cy="4024859"/>
          </a:xfrm>
          <a:prstGeom prst="rect">
            <a:avLst/>
          </a:prstGeom>
        </p:spPr>
      </p:pic>
      <mc:AlternateContent xmlns:mc="http://schemas.openxmlformats.org/markup-compatibility/2006" xmlns:a14="http://schemas.microsoft.com/office/drawing/2010/main">
        <mc:Choice Requires="a14">
          <p:sp>
            <p:nvSpPr>
              <p:cNvPr id="2" name="Hộp Văn bản 1">
                <a:extLst>
                  <a:ext uri="{FF2B5EF4-FFF2-40B4-BE49-F238E27FC236}">
                    <a16:creationId xmlns:a16="http://schemas.microsoft.com/office/drawing/2014/main" id="{FCC3A884-F794-B56E-2A9B-F0A6E5CA550A}"/>
                  </a:ext>
                </a:extLst>
              </p:cNvPr>
              <p:cNvSpPr txBox="1"/>
              <p:nvPr/>
            </p:nvSpPr>
            <p:spPr>
              <a:xfrm>
                <a:off x="6144996" y="2018154"/>
                <a:ext cx="1896233" cy="584584"/>
              </a:xfrm>
              <a:prstGeom prst="rect">
                <a:avLst/>
              </a:prstGeom>
              <a:noFill/>
              <a:ln>
                <a:solidFill>
                  <a:srgbClr val="000000"/>
                </a:solidFill>
              </a:ln>
            </p:spPr>
            <p:txBody>
              <a:bodyPr wrap="square">
                <a:spAutoFit/>
              </a:bodyPr>
              <a:lstStyle/>
              <a:p>
                <a:r>
                  <a:rPr lang="vi-VN" sz="2400" dirty="0">
                    <a:latin typeface="+mj-lt"/>
                  </a:rPr>
                  <a:t> n</a:t>
                </a:r>
                <a:r>
                  <a:rPr lang="vi-VN" sz="2400" baseline="-25000" dirty="0">
                    <a:latin typeface="+mj-lt"/>
                  </a:rPr>
                  <a:t> </a:t>
                </a:r>
                <a:r>
                  <a:rPr lang="vi-VN" sz="2400" dirty="0">
                    <a:latin typeface="+mj-lt"/>
                  </a:rPr>
                  <a:t>= </a:t>
                </a:r>
                <a14:m>
                  <m:oMath xmlns:m="http://schemas.openxmlformats.org/officeDocument/2006/math">
                    <m:f>
                      <m:fPr>
                        <m:ctrlPr>
                          <a:rPr lang="vi-VN" sz="2400" i="1" smtClean="0">
                            <a:latin typeface="Cambria Math" panose="02040503050406030204" pitchFamily="18" charset="0"/>
                          </a:rPr>
                        </m:ctrlPr>
                      </m:fPr>
                      <m:num>
                        <m:r>
                          <a:rPr lang="vi-VN" sz="2400" b="0" i="1" smtClean="0">
                            <a:latin typeface="Cambria Math" panose="02040503050406030204" pitchFamily="18" charset="0"/>
                          </a:rPr>
                          <m:t>𝑚</m:t>
                        </m:r>
                      </m:num>
                      <m:den>
                        <m:r>
                          <a:rPr lang="vi-VN" sz="2400" b="0" i="1" smtClean="0">
                            <a:latin typeface="Cambria Math" panose="02040503050406030204" pitchFamily="18" charset="0"/>
                          </a:rPr>
                          <m:t>𝑀</m:t>
                        </m:r>
                      </m:den>
                    </m:f>
                    <m:r>
                      <a:rPr lang="vi-VN" sz="2400" b="0" i="1" smtClean="0">
                        <a:latin typeface="Cambria Math" panose="02040503050406030204" pitchFamily="18" charset="0"/>
                      </a:rPr>
                      <m:t>(</m:t>
                    </m:r>
                    <m:r>
                      <a:rPr lang="vi-VN" sz="2400" b="0" i="1" smtClean="0">
                        <a:latin typeface="Cambria Math" panose="02040503050406030204" pitchFamily="18" charset="0"/>
                      </a:rPr>
                      <m:t>𝑚𝑜𝑙</m:t>
                    </m:r>
                    <m:r>
                      <a:rPr lang="vi-VN" sz="2400" b="0" i="1" smtClean="0">
                        <a:latin typeface="Cambria Math" panose="02040503050406030204" pitchFamily="18" charset="0"/>
                      </a:rPr>
                      <m:t>)</m:t>
                    </m:r>
                  </m:oMath>
                </a14:m>
                <a:endParaRPr lang="vi-VN" sz="2400" dirty="0">
                  <a:latin typeface="+mj-lt"/>
                </a:endParaRPr>
              </a:p>
            </p:txBody>
          </p:sp>
        </mc:Choice>
        <mc:Fallback xmlns="">
          <p:sp>
            <p:nvSpPr>
              <p:cNvPr id="2" name="Hộp Văn bản 1">
                <a:extLst>
                  <a:ext uri="{FF2B5EF4-FFF2-40B4-BE49-F238E27FC236}">
                    <a16:creationId xmlns:a16="http://schemas.microsoft.com/office/drawing/2014/main" id="{FCC3A884-F794-B56E-2A9B-F0A6E5CA550A}"/>
                  </a:ext>
                </a:extLst>
              </p:cNvPr>
              <p:cNvSpPr txBox="1">
                <a:spLocks noRot="1" noChangeAspect="1" noMove="1" noResize="1" noEditPoints="1" noAdjustHandles="1" noChangeArrowheads="1" noChangeShapeType="1" noTextEdit="1"/>
              </p:cNvSpPr>
              <p:nvPr/>
            </p:nvSpPr>
            <p:spPr>
              <a:xfrm>
                <a:off x="6144996" y="2018154"/>
                <a:ext cx="1896233" cy="584584"/>
              </a:xfrm>
              <a:prstGeom prst="rect">
                <a:avLst/>
              </a:prstGeom>
              <a:blipFill>
                <a:blip r:embed="rId4"/>
                <a:stretch>
                  <a:fillRect l="-4473" b="-8163"/>
                </a:stretch>
              </a:blipFill>
              <a:ln>
                <a:solidFill>
                  <a:srgbClr val="000000"/>
                </a:solidFill>
              </a:ln>
            </p:spPr>
            <p:txBody>
              <a:bodyPr/>
              <a:lstStyle/>
              <a:p>
                <a:r>
                  <a:rPr lang="vi-VN">
                    <a:noFill/>
                  </a:rPr>
                  <a:t> </a:t>
                </a:r>
              </a:p>
            </p:txBody>
          </p:sp>
        </mc:Fallback>
      </mc:AlternateContent>
      <p:sp>
        <p:nvSpPr>
          <p:cNvPr id="4" name="Hộp Văn bản 3">
            <a:extLst>
              <a:ext uri="{FF2B5EF4-FFF2-40B4-BE49-F238E27FC236}">
                <a16:creationId xmlns:a16="http://schemas.microsoft.com/office/drawing/2014/main" id="{466973E5-4A0F-9E32-F636-563E73EE97DA}"/>
              </a:ext>
            </a:extLst>
          </p:cNvPr>
          <p:cNvSpPr txBox="1"/>
          <p:nvPr/>
        </p:nvSpPr>
        <p:spPr>
          <a:xfrm>
            <a:off x="1702147" y="1127455"/>
            <a:ext cx="6504574" cy="869020"/>
          </a:xfrm>
          <a:prstGeom prst="rect">
            <a:avLst/>
          </a:prstGeom>
          <a:noFill/>
        </p:spPr>
        <p:txBody>
          <a:bodyPr wrap="square">
            <a:spAutoFit/>
          </a:bodyPr>
          <a:lstStyle/>
          <a:p>
            <a:pPr indent="254000">
              <a:lnSpc>
                <a:spcPct val="120000"/>
              </a:lnSpc>
              <a:spcAft>
                <a:spcPts val="600"/>
              </a:spcAft>
              <a:tabLst>
                <a:tab pos="254000" algn="l"/>
              </a:tabLst>
            </a:pPr>
            <a:r>
              <a:rPr lang="vi-VN" sz="2200" dirty="0">
                <a:solidFill>
                  <a:srgbClr val="000000"/>
                </a:solidFill>
                <a:effectLst/>
                <a:latin typeface="Times New Roman" panose="02020603050405020304" pitchFamily="18" charset="0"/>
                <a:ea typeface="Segoe UI" panose="020B0502040204020203" pitchFamily="34" charset="0"/>
              </a:rPr>
              <a:t>Nếu đặt n là số </a:t>
            </a:r>
            <a:r>
              <a:rPr lang="vi-VN" sz="2200" dirty="0" err="1">
                <a:solidFill>
                  <a:srgbClr val="000000"/>
                </a:solidFill>
                <a:effectLst/>
                <a:latin typeface="Times New Roman" panose="02020603050405020304" pitchFamily="18" charset="0"/>
                <a:ea typeface="Segoe UI" panose="020B0502040204020203" pitchFamily="34" charset="0"/>
              </a:rPr>
              <a:t>mol</a:t>
            </a:r>
            <a:r>
              <a:rPr lang="vi-VN" sz="2200" dirty="0">
                <a:solidFill>
                  <a:srgbClr val="000000"/>
                </a:solidFill>
                <a:effectLst/>
                <a:latin typeface="Times New Roman" panose="02020603050405020304" pitchFamily="18" charset="0"/>
                <a:ea typeface="Segoe UI" panose="020B0502040204020203" pitchFamily="34" charset="0"/>
              </a:rPr>
              <a:t> chất, M là khối lượng </a:t>
            </a:r>
            <a:r>
              <a:rPr lang="vi-VN" sz="2200" dirty="0" err="1">
                <a:solidFill>
                  <a:srgbClr val="000000"/>
                </a:solidFill>
                <a:effectLst/>
                <a:latin typeface="Times New Roman" panose="02020603050405020304" pitchFamily="18" charset="0"/>
                <a:ea typeface="Segoe UI" panose="020B0502040204020203" pitchFamily="34" charset="0"/>
              </a:rPr>
              <a:t>mol</a:t>
            </a:r>
            <a:r>
              <a:rPr lang="vi-VN" sz="2200" dirty="0">
                <a:solidFill>
                  <a:srgbClr val="000000"/>
                </a:solidFill>
                <a:effectLst/>
                <a:latin typeface="Times New Roman" panose="02020603050405020304" pitchFamily="18" charset="0"/>
                <a:ea typeface="Segoe UI" panose="020B0502040204020203" pitchFamily="34" charset="0"/>
              </a:rPr>
              <a:t> chất và m là khối lượng chất.</a:t>
            </a:r>
            <a:endParaRPr lang="vi-VN" sz="2200" dirty="0">
              <a:effectLst/>
              <a:latin typeface="Segoe UI" panose="020B0502040204020203" pitchFamily="34" charset="0"/>
              <a:ea typeface="Segoe UI" panose="020B0502040204020203" pitchFamily="34" charset="0"/>
            </a:endParaRPr>
          </a:p>
        </p:txBody>
      </p:sp>
      <mc:AlternateContent xmlns:mc="http://schemas.openxmlformats.org/markup-compatibility/2006" xmlns:a14="http://schemas.microsoft.com/office/drawing/2010/main">
        <mc:Choice Requires="a14">
          <p:sp>
            <p:nvSpPr>
              <p:cNvPr id="5" name="Hộp Văn bản 4">
                <a:extLst>
                  <a:ext uri="{FF2B5EF4-FFF2-40B4-BE49-F238E27FC236}">
                    <a16:creationId xmlns:a16="http://schemas.microsoft.com/office/drawing/2014/main" id="{1A05EF4F-BDDD-340A-CD38-DC453378950B}"/>
                  </a:ext>
                </a:extLst>
              </p:cNvPr>
              <p:cNvSpPr txBox="1"/>
              <p:nvPr/>
            </p:nvSpPr>
            <p:spPr>
              <a:xfrm>
                <a:off x="6207159" y="3708491"/>
                <a:ext cx="2348147" cy="504177"/>
              </a:xfrm>
              <a:prstGeom prst="rect">
                <a:avLst/>
              </a:prstGeom>
              <a:noFill/>
              <a:ln>
                <a:solidFill>
                  <a:srgbClr val="000000"/>
                </a:solidFill>
              </a:ln>
            </p:spPr>
            <p:txBody>
              <a:bodyPr wrap="square">
                <a:spAutoFit/>
              </a:bodyPr>
              <a:lstStyle/>
              <a:p>
                <a:r>
                  <a:rPr lang="vi-VN" sz="2400" dirty="0">
                    <a:latin typeface="+mj-lt"/>
                  </a:rPr>
                  <a:t> M</a:t>
                </a:r>
                <a:r>
                  <a:rPr lang="vi-VN" sz="2400" baseline="-25000" dirty="0">
                    <a:latin typeface="+mj-lt"/>
                  </a:rPr>
                  <a:t> </a:t>
                </a:r>
                <a:r>
                  <a:rPr lang="vi-VN" sz="2400" dirty="0">
                    <a:latin typeface="+mj-lt"/>
                  </a:rPr>
                  <a:t>= </a:t>
                </a:r>
                <a14:m>
                  <m:oMath xmlns:m="http://schemas.openxmlformats.org/officeDocument/2006/math">
                    <m:f>
                      <m:fPr>
                        <m:ctrlPr>
                          <a:rPr lang="vi-VN" sz="2000" i="1" smtClean="0">
                            <a:latin typeface="Cambria Math" panose="02040503050406030204" pitchFamily="18" charset="0"/>
                          </a:rPr>
                        </m:ctrlPr>
                      </m:fPr>
                      <m:num>
                        <m:r>
                          <a:rPr lang="vi-VN" sz="2000" b="0" i="1" smtClean="0">
                            <a:latin typeface="Cambria Math" panose="02040503050406030204" pitchFamily="18" charset="0"/>
                          </a:rPr>
                          <m:t>𝑚</m:t>
                        </m:r>
                      </m:num>
                      <m:den>
                        <m:r>
                          <a:rPr lang="vi-VN" sz="2000" b="0" i="1" smtClean="0">
                            <a:latin typeface="Cambria Math" panose="02040503050406030204" pitchFamily="18" charset="0"/>
                          </a:rPr>
                          <m:t>𝑛</m:t>
                        </m:r>
                      </m:den>
                    </m:f>
                    <m:r>
                      <a:rPr lang="vi-VN" sz="2000" b="0" i="1" smtClean="0">
                        <a:latin typeface="Cambria Math" panose="02040503050406030204" pitchFamily="18" charset="0"/>
                      </a:rPr>
                      <m:t>(</m:t>
                    </m:r>
                    <m:r>
                      <a:rPr lang="vi-VN" sz="2000" b="0" i="1" smtClean="0">
                        <a:latin typeface="Cambria Math" panose="02040503050406030204" pitchFamily="18" charset="0"/>
                      </a:rPr>
                      <m:t>𝑔𝑎𝑚</m:t>
                    </m:r>
                    <m:r>
                      <a:rPr lang="vi-VN" sz="2000" b="0" i="1" smtClean="0">
                        <a:latin typeface="Cambria Math" panose="02040503050406030204" pitchFamily="18" charset="0"/>
                      </a:rPr>
                      <m:t>/</m:t>
                    </m:r>
                    <m:r>
                      <a:rPr lang="vi-VN" sz="2000" b="0" i="1" smtClean="0">
                        <a:latin typeface="Cambria Math" panose="02040503050406030204" pitchFamily="18" charset="0"/>
                      </a:rPr>
                      <m:t>𝑚𝑜𝑙</m:t>
                    </m:r>
                    <m:r>
                      <a:rPr lang="vi-VN" sz="2000" b="0" i="1" smtClean="0">
                        <a:latin typeface="Cambria Math" panose="02040503050406030204" pitchFamily="18" charset="0"/>
                      </a:rPr>
                      <m:t>)</m:t>
                    </m:r>
                  </m:oMath>
                </a14:m>
                <a:endParaRPr lang="vi-VN" sz="2000" dirty="0">
                  <a:latin typeface="+mj-lt"/>
                </a:endParaRPr>
              </a:p>
            </p:txBody>
          </p:sp>
        </mc:Choice>
        <mc:Fallback xmlns="">
          <p:sp>
            <p:nvSpPr>
              <p:cNvPr id="5" name="Hộp Văn bản 4">
                <a:extLst>
                  <a:ext uri="{FF2B5EF4-FFF2-40B4-BE49-F238E27FC236}">
                    <a16:creationId xmlns:a16="http://schemas.microsoft.com/office/drawing/2014/main" id="{1A05EF4F-BDDD-340A-CD38-DC453378950B}"/>
                  </a:ext>
                </a:extLst>
              </p:cNvPr>
              <p:cNvSpPr txBox="1">
                <a:spLocks noRot="1" noChangeAspect="1" noMove="1" noResize="1" noEditPoints="1" noAdjustHandles="1" noChangeArrowheads="1" noChangeShapeType="1" noTextEdit="1"/>
              </p:cNvSpPr>
              <p:nvPr/>
            </p:nvSpPr>
            <p:spPr>
              <a:xfrm>
                <a:off x="6207159" y="3708491"/>
                <a:ext cx="2348147" cy="504177"/>
              </a:xfrm>
              <a:prstGeom prst="rect">
                <a:avLst/>
              </a:prstGeom>
              <a:blipFill>
                <a:blip r:embed="rId5"/>
                <a:stretch>
                  <a:fillRect l="-3618" t="-10588" r="-258" b="-14118"/>
                </a:stretch>
              </a:blipFill>
              <a:ln>
                <a:solidFill>
                  <a:srgbClr val="000000"/>
                </a:solidFill>
              </a:ln>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8" name="Hộp Văn bản 7">
                <a:extLst>
                  <a:ext uri="{FF2B5EF4-FFF2-40B4-BE49-F238E27FC236}">
                    <a16:creationId xmlns:a16="http://schemas.microsoft.com/office/drawing/2014/main" id="{CB28FA9B-D17B-BFDC-78D0-ABD047A9DEA7}"/>
                  </a:ext>
                </a:extLst>
              </p:cNvPr>
              <p:cNvSpPr txBox="1"/>
              <p:nvPr/>
            </p:nvSpPr>
            <p:spPr>
              <a:xfrm>
                <a:off x="6144996" y="2896568"/>
                <a:ext cx="2348147" cy="461665"/>
              </a:xfrm>
              <a:prstGeom prst="rect">
                <a:avLst/>
              </a:prstGeom>
              <a:noFill/>
              <a:ln>
                <a:solidFill>
                  <a:srgbClr val="000000"/>
                </a:solidFill>
              </a:ln>
            </p:spPr>
            <p:txBody>
              <a:bodyPr wrap="square">
                <a:spAutoFit/>
              </a:bodyPr>
              <a:lstStyle/>
              <a:p>
                <a:r>
                  <a:rPr lang="vi-VN" sz="2400" dirty="0">
                    <a:latin typeface="+mj-lt"/>
                  </a:rPr>
                  <a:t> m = </a:t>
                </a:r>
                <a:r>
                  <a:rPr lang="vi-VN" sz="2400" dirty="0" err="1">
                    <a:latin typeface="+mj-lt"/>
                  </a:rPr>
                  <a:t>n.M</a:t>
                </a:r>
                <a14:m>
                  <m:oMath xmlns:m="http://schemas.openxmlformats.org/officeDocument/2006/math">
                    <m:r>
                      <a:rPr lang="vi-VN" sz="2400" b="0" i="0" smtClean="0">
                        <a:latin typeface="Cambria Math" panose="02040503050406030204" pitchFamily="18" charset="0"/>
                      </a:rPr>
                      <m:t> </m:t>
                    </m:r>
                    <m:r>
                      <a:rPr lang="vi-VN" sz="2400" b="0" i="1" smtClean="0">
                        <a:latin typeface="Cambria Math" panose="02040503050406030204" pitchFamily="18" charset="0"/>
                      </a:rPr>
                      <m:t>(</m:t>
                    </m:r>
                    <m:r>
                      <a:rPr lang="vi-VN" sz="2400" b="0" i="1" smtClean="0">
                        <a:latin typeface="Cambria Math" panose="02040503050406030204" pitchFamily="18" charset="0"/>
                      </a:rPr>
                      <m:t>𝑔𝑎𝑚</m:t>
                    </m:r>
                    <m:r>
                      <a:rPr lang="vi-VN" sz="2400" b="0" i="1" smtClean="0">
                        <a:latin typeface="Cambria Math" panose="02040503050406030204" pitchFamily="18" charset="0"/>
                      </a:rPr>
                      <m:t>)</m:t>
                    </m:r>
                  </m:oMath>
                </a14:m>
                <a:endParaRPr lang="vi-VN" sz="2400" dirty="0">
                  <a:latin typeface="+mj-lt"/>
                </a:endParaRPr>
              </a:p>
            </p:txBody>
          </p:sp>
        </mc:Choice>
        <mc:Fallback xmlns="">
          <p:sp>
            <p:nvSpPr>
              <p:cNvPr id="8" name="Hộp Văn bản 7">
                <a:extLst>
                  <a:ext uri="{FF2B5EF4-FFF2-40B4-BE49-F238E27FC236}">
                    <a16:creationId xmlns:a16="http://schemas.microsoft.com/office/drawing/2014/main" id="{CB28FA9B-D17B-BFDC-78D0-ABD047A9DEA7}"/>
                  </a:ext>
                </a:extLst>
              </p:cNvPr>
              <p:cNvSpPr txBox="1">
                <a:spLocks noRot="1" noChangeAspect="1" noMove="1" noResize="1" noEditPoints="1" noAdjustHandles="1" noChangeArrowheads="1" noChangeShapeType="1" noTextEdit="1"/>
              </p:cNvSpPr>
              <p:nvPr/>
            </p:nvSpPr>
            <p:spPr>
              <a:xfrm>
                <a:off x="6144996" y="2896568"/>
                <a:ext cx="2348147" cy="461665"/>
              </a:xfrm>
              <a:prstGeom prst="rect">
                <a:avLst/>
              </a:prstGeom>
              <a:blipFill>
                <a:blip r:embed="rId6"/>
                <a:stretch>
                  <a:fillRect l="-3618" t="-8974" b="-26923"/>
                </a:stretch>
              </a:blipFill>
              <a:ln>
                <a:solidFill>
                  <a:srgbClr val="000000"/>
                </a:solidFill>
              </a:ln>
            </p:spPr>
            <p:txBody>
              <a:bodyPr/>
              <a:lstStyle/>
              <a:p>
                <a:r>
                  <a:rPr lang="vi-VN">
                    <a:noFill/>
                  </a:rPr>
                  <a:t> </a:t>
                </a:r>
              </a:p>
            </p:txBody>
          </p:sp>
        </mc:Fallback>
      </mc:AlternateContent>
      <p:grpSp>
        <p:nvGrpSpPr>
          <p:cNvPr id="11" name="Group 32">
            <a:extLst>
              <a:ext uri="{FF2B5EF4-FFF2-40B4-BE49-F238E27FC236}">
                <a16:creationId xmlns:a16="http://schemas.microsoft.com/office/drawing/2014/main" id="{D01BC582-0AA1-56EF-E1AF-771D91BE8C92}"/>
              </a:ext>
            </a:extLst>
          </p:cNvPr>
          <p:cNvGrpSpPr/>
          <p:nvPr/>
        </p:nvGrpSpPr>
        <p:grpSpPr>
          <a:xfrm>
            <a:off x="1455399" y="1168646"/>
            <a:ext cx="597308" cy="564966"/>
            <a:chOff x="1846089" y="2648401"/>
            <a:chExt cx="878022" cy="830481"/>
          </a:xfrm>
        </p:grpSpPr>
        <p:grpSp>
          <p:nvGrpSpPr>
            <p:cNvPr id="12" name="Google Shape;8151;p36">
              <a:extLst>
                <a:ext uri="{FF2B5EF4-FFF2-40B4-BE49-F238E27FC236}">
                  <a16:creationId xmlns:a16="http://schemas.microsoft.com/office/drawing/2014/main" id="{2AE6AFA2-925F-7061-0A54-9DDF14C6ABD3}"/>
                </a:ext>
              </a:extLst>
            </p:cNvPr>
            <p:cNvGrpSpPr/>
            <p:nvPr/>
          </p:nvGrpSpPr>
          <p:grpSpPr>
            <a:xfrm>
              <a:off x="1846089" y="2648401"/>
              <a:ext cx="878022" cy="830481"/>
              <a:chOff x="1121526" y="1341074"/>
              <a:chExt cx="3065806" cy="2648383"/>
            </a:xfrm>
          </p:grpSpPr>
          <p:sp>
            <p:nvSpPr>
              <p:cNvPr id="25" name="Google Shape;8152;p36">
                <a:extLst>
                  <a:ext uri="{FF2B5EF4-FFF2-40B4-BE49-F238E27FC236}">
                    <a16:creationId xmlns:a16="http://schemas.microsoft.com/office/drawing/2014/main" id="{C4BD445A-26F9-D0EF-DE07-C8CDFC886FF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153;p36">
                <a:extLst>
                  <a:ext uri="{FF2B5EF4-FFF2-40B4-BE49-F238E27FC236}">
                    <a16:creationId xmlns:a16="http://schemas.microsoft.com/office/drawing/2014/main" id="{B5223584-B329-5755-A115-C786355F408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8924;p44">
              <a:extLst>
                <a:ext uri="{FF2B5EF4-FFF2-40B4-BE49-F238E27FC236}">
                  <a16:creationId xmlns:a16="http://schemas.microsoft.com/office/drawing/2014/main" id="{62C039C0-4519-0D7D-F88A-2F9B859E534A}"/>
                </a:ext>
              </a:extLst>
            </p:cNvPr>
            <p:cNvGrpSpPr/>
            <p:nvPr/>
          </p:nvGrpSpPr>
          <p:grpSpPr>
            <a:xfrm>
              <a:off x="2055500" y="2858549"/>
              <a:ext cx="338616" cy="337690"/>
              <a:chOff x="3269875" y="3210400"/>
              <a:chExt cx="484500" cy="483175"/>
            </a:xfrm>
            <a:solidFill>
              <a:srgbClr val="C43300"/>
            </a:solidFill>
          </p:grpSpPr>
          <p:sp>
            <p:nvSpPr>
              <p:cNvPr id="23" name="Google Shape;8925;p44">
                <a:extLst>
                  <a:ext uri="{FF2B5EF4-FFF2-40B4-BE49-F238E27FC236}">
                    <a16:creationId xmlns:a16="http://schemas.microsoft.com/office/drawing/2014/main" id="{7D3EABCB-34D7-3E8E-DB90-9B9BEF334FE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 name="Google Shape;8926;p44">
                <a:extLst>
                  <a:ext uri="{FF2B5EF4-FFF2-40B4-BE49-F238E27FC236}">
                    <a16:creationId xmlns:a16="http://schemas.microsoft.com/office/drawing/2014/main" id="{929ED72C-8630-623F-B76F-53C59DD62EC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34" name="Group 32">
            <a:extLst>
              <a:ext uri="{FF2B5EF4-FFF2-40B4-BE49-F238E27FC236}">
                <a16:creationId xmlns:a16="http://schemas.microsoft.com/office/drawing/2014/main" id="{1E425386-9757-EA8D-749F-9212F2C07D9D}"/>
              </a:ext>
            </a:extLst>
          </p:cNvPr>
          <p:cNvGrpSpPr/>
          <p:nvPr/>
        </p:nvGrpSpPr>
        <p:grpSpPr>
          <a:xfrm>
            <a:off x="1760278" y="2135689"/>
            <a:ext cx="597308" cy="564966"/>
            <a:chOff x="1846089" y="2648401"/>
            <a:chExt cx="878022" cy="830481"/>
          </a:xfrm>
        </p:grpSpPr>
        <p:grpSp>
          <p:nvGrpSpPr>
            <p:cNvPr id="35" name="Google Shape;8151;p36">
              <a:extLst>
                <a:ext uri="{FF2B5EF4-FFF2-40B4-BE49-F238E27FC236}">
                  <a16:creationId xmlns:a16="http://schemas.microsoft.com/office/drawing/2014/main" id="{D2D911D8-399E-7C00-D532-C551AF2F002F}"/>
                </a:ext>
              </a:extLst>
            </p:cNvPr>
            <p:cNvGrpSpPr/>
            <p:nvPr/>
          </p:nvGrpSpPr>
          <p:grpSpPr>
            <a:xfrm>
              <a:off x="1846089" y="2648401"/>
              <a:ext cx="878022" cy="830481"/>
              <a:chOff x="1121526" y="1341074"/>
              <a:chExt cx="3065806" cy="2648383"/>
            </a:xfrm>
          </p:grpSpPr>
          <p:sp>
            <p:nvSpPr>
              <p:cNvPr id="39" name="Google Shape;8152;p36">
                <a:extLst>
                  <a:ext uri="{FF2B5EF4-FFF2-40B4-BE49-F238E27FC236}">
                    <a16:creationId xmlns:a16="http://schemas.microsoft.com/office/drawing/2014/main" id="{16AE6AF4-FADF-9E44-FB53-30709226234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153;p36">
                <a:extLst>
                  <a:ext uri="{FF2B5EF4-FFF2-40B4-BE49-F238E27FC236}">
                    <a16:creationId xmlns:a16="http://schemas.microsoft.com/office/drawing/2014/main" id="{8CB06FF4-6C70-B5E5-D1F3-D6C7622AD3A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8924;p44">
              <a:extLst>
                <a:ext uri="{FF2B5EF4-FFF2-40B4-BE49-F238E27FC236}">
                  <a16:creationId xmlns:a16="http://schemas.microsoft.com/office/drawing/2014/main" id="{0199DA88-AEED-28DD-8B2C-914C3B30536A}"/>
                </a:ext>
              </a:extLst>
            </p:cNvPr>
            <p:cNvGrpSpPr/>
            <p:nvPr/>
          </p:nvGrpSpPr>
          <p:grpSpPr>
            <a:xfrm>
              <a:off x="2055500" y="2858549"/>
              <a:ext cx="338616" cy="337690"/>
              <a:chOff x="3269875" y="3210400"/>
              <a:chExt cx="484500" cy="483175"/>
            </a:xfrm>
            <a:solidFill>
              <a:srgbClr val="C43300"/>
            </a:solidFill>
          </p:grpSpPr>
          <p:sp>
            <p:nvSpPr>
              <p:cNvPr id="37" name="Google Shape;8925;p44">
                <a:extLst>
                  <a:ext uri="{FF2B5EF4-FFF2-40B4-BE49-F238E27FC236}">
                    <a16:creationId xmlns:a16="http://schemas.microsoft.com/office/drawing/2014/main" id="{8A1A67DB-F53B-3C07-F9B6-FF8A03C7820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 name="Google Shape;8926;p44">
                <a:extLst>
                  <a:ext uri="{FF2B5EF4-FFF2-40B4-BE49-F238E27FC236}">
                    <a16:creationId xmlns:a16="http://schemas.microsoft.com/office/drawing/2014/main" id="{935572F3-D95F-F676-96AD-E296F3D96184}"/>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8" name="Group 32">
            <a:extLst>
              <a:ext uri="{FF2B5EF4-FFF2-40B4-BE49-F238E27FC236}">
                <a16:creationId xmlns:a16="http://schemas.microsoft.com/office/drawing/2014/main" id="{5490CCB0-7612-4F62-8758-B57EFEE3D656}"/>
              </a:ext>
            </a:extLst>
          </p:cNvPr>
          <p:cNvGrpSpPr/>
          <p:nvPr/>
        </p:nvGrpSpPr>
        <p:grpSpPr>
          <a:xfrm>
            <a:off x="1776035" y="2881485"/>
            <a:ext cx="597308" cy="564966"/>
            <a:chOff x="1846089" y="2648401"/>
            <a:chExt cx="878022" cy="830481"/>
          </a:xfrm>
        </p:grpSpPr>
        <p:grpSp>
          <p:nvGrpSpPr>
            <p:cNvPr id="49" name="Google Shape;8151;p36">
              <a:extLst>
                <a:ext uri="{FF2B5EF4-FFF2-40B4-BE49-F238E27FC236}">
                  <a16:creationId xmlns:a16="http://schemas.microsoft.com/office/drawing/2014/main" id="{F15744EE-1904-482A-3DA8-529C178995B5}"/>
                </a:ext>
              </a:extLst>
            </p:cNvPr>
            <p:cNvGrpSpPr/>
            <p:nvPr/>
          </p:nvGrpSpPr>
          <p:grpSpPr>
            <a:xfrm>
              <a:off x="1846089" y="2648401"/>
              <a:ext cx="878022" cy="830481"/>
              <a:chOff x="1121526" y="1341074"/>
              <a:chExt cx="3065806" cy="2648383"/>
            </a:xfrm>
          </p:grpSpPr>
          <p:sp>
            <p:nvSpPr>
              <p:cNvPr id="53" name="Google Shape;8152;p36">
                <a:extLst>
                  <a:ext uri="{FF2B5EF4-FFF2-40B4-BE49-F238E27FC236}">
                    <a16:creationId xmlns:a16="http://schemas.microsoft.com/office/drawing/2014/main" id="{42971984-A5C8-1F6F-A3B1-1B33DDF6E6B6}"/>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153;p36">
                <a:extLst>
                  <a:ext uri="{FF2B5EF4-FFF2-40B4-BE49-F238E27FC236}">
                    <a16:creationId xmlns:a16="http://schemas.microsoft.com/office/drawing/2014/main" id="{BDB99D70-5041-E7C3-8DF0-C079AB31F409}"/>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8924;p44">
              <a:extLst>
                <a:ext uri="{FF2B5EF4-FFF2-40B4-BE49-F238E27FC236}">
                  <a16:creationId xmlns:a16="http://schemas.microsoft.com/office/drawing/2014/main" id="{5858F226-2AB5-48CC-50CB-9814D3F71AB6}"/>
                </a:ext>
              </a:extLst>
            </p:cNvPr>
            <p:cNvGrpSpPr/>
            <p:nvPr/>
          </p:nvGrpSpPr>
          <p:grpSpPr>
            <a:xfrm>
              <a:off x="2055500" y="2858549"/>
              <a:ext cx="338616" cy="337690"/>
              <a:chOff x="3269875" y="3210400"/>
              <a:chExt cx="484500" cy="483175"/>
            </a:xfrm>
            <a:solidFill>
              <a:srgbClr val="C43300"/>
            </a:solidFill>
          </p:grpSpPr>
          <p:sp>
            <p:nvSpPr>
              <p:cNvPr id="51" name="Google Shape;8925;p44">
                <a:extLst>
                  <a:ext uri="{FF2B5EF4-FFF2-40B4-BE49-F238E27FC236}">
                    <a16:creationId xmlns:a16="http://schemas.microsoft.com/office/drawing/2014/main" id="{C7BCA4C2-7D65-C2BE-6BD5-8C4042578190}"/>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 name="Google Shape;8926;p44">
                <a:extLst>
                  <a:ext uri="{FF2B5EF4-FFF2-40B4-BE49-F238E27FC236}">
                    <a16:creationId xmlns:a16="http://schemas.microsoft.com/office/drawing/2014/main" id="{FAD11360-602E-BBB3-E7A1-566C60AFE27A}"/>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55" name="Group 32">
            <a:extLst>
              <a:ext uri="{FF2B5EF4-FFF2-40B4-BE49-F238E27FC236}">
                <a16:creationId xmlns:a16="http://schemas.microsoft.com/office/drawing/2014/main" id="{363D6BE6-9E70-DD2B-F22E-A4D4F6055424}"/>
              </a:ext>
            </a:extLst>
          </p:cNvPr>
          <p:cNvGrpSpPr/>
          <p:nvPr/>
        </p:nvGrpSpPr>
        <p:grpSpPr>
          <a:xfrm>
            <a:off x="1813033" y="3635604"/>
            <a:ext cx="597308" cy="564966"/>
            <a:chOff x="1846089" y="2648401"/>
            <a:chExt cx="878022" cy="830481"/>
          </a:xfrm>
        </p:grpSpPr>
        <p:grpSp>
          <p:nvGrpSpPr>
            <p:cNvPr id="56" name="Google Shape;8151;p36">
              <a:extLst>
                <a:ext uri="{FF2B5EF4-FFF2-40B4-BE49-F238E27FC236}">
                  <a16:creationId xmlns:a16="http://schemas.microsoft.com/office/drawing/2014/main" id="{3CA96FAF-C8C0-CA5A-7E28-541B371DC6E0}"/>
                </a:ext>
              </a:extLst>
            </p:cNvPr>
            <p:cNvGrpSpPr/>
            <p:nvPr/>
          </p:nvGrpSpPr>
          <p:grpSpPr>
            <a:xfrm>
              <a:off x="1846089" y="2648401"/>
              <a:ext cx="878022" cy="830481"/>
              <a:chOff x="1121526" y="1341074"/>
              <a:chExt cx="3065806" cy="2648383"/>
            </a:xfrm>
          </p:grpSpPr>
          <p:sp>
            <p:nvSpPr>
              <p:cNvPr id="60" name="Google Shape;8152;p36">
                <a:extLst>
                  <a:ext uri="{FF2B5EF4-FFF2-40B4-BE49-F238E27FC236}">
                    <a16:creationId xmlns:a16="http://schemas.microsoft.com/office/drawing/2014/main" id="{22DF63E7-C6B8-3BB4-4689-A2D0E1A1DAC9}"/>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153;p36">
                <a:extLst>
                  <a:ext uri="{FF2B5EF4-FFF2-40B4-BE49-F238E27FC236}">
                    <a16:creationId xmlns:a16="http://schemas.microsoft.com/office/drawing/2014/main" id="{D8009BFB-DBD4-F963-7F01-F26D0A72F4D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8924;p44">
              <a:extLst>
                <a:ext uri="{FF2B5EF4-FFF2-40B4-BE49-F238E27FC236}">
                  <a16:creationId xmlns:a16="http://schemas.microsoft.com/office/drawing/2014/main" id="{64DEEDC2-8B41-64BB-B79F-A120B257C35F}"/>
                </a:ext>
              </a:extLst>
            </p:cNvPr>
            <p:cNvGrpSpPr/>
            <p:nvPr/>
          </p:nvGrpSpPr>
          <p:grpSpPr>
            <a:xfrm>
              <a:off x="2055500" y="2858549"/>
              <a:ext cx="338616" cy="337690"/>
              <a:chOff x="3269875" y="3210400"/>
              <a:chExt cx="484500" cy="483175"/>
            </a:xfrm>
            <a:solidFill>
              <a:srgbClr val="C43300"/>
            </a:solidFill>
          </p:grpSpPr>
          <p:sp>
            <p:nvSpPr>
              <p:cNvPr id="58" name="Google Shape;8925;p44">
                <a:extLst>
                  <a:ext uri="{FF2B5EF4-FFF2-40B4-BE49-F238E27FC236}">
                    <a16:creationId xmlns:a16="http://schemas.microsoft.com/office/drawing/2014/main" id="{33EBC321-9940-B0B1-C017-7542BB07A39E}"/>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 name="Google Shape;8926;p44">
                <a:extLst>
                  <a:ext uri="{FF2B5EF4-FFF2-40B4-BE49-F238E27FC236}">
                    <a16:creationId xmlns:a16="http://schemas.microsoft.com/office/drawing/2014/main" id="{637D62B5-BA3A-6C48-D1B4-AB340B4107D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63" name="Hộp Văn bản 62">
            <a:extLst>
              <a:ext uri="{FF2B5EF4-FFF2-40B4-BE49-F238E27FC236}">
                <a16:creationId xmlns:a16="http://schemas.microsoft.com/office/drawing/2014/main" id="{B7D9FF8C-BC40-7FDD-8B56-4BA60D971C40}"/>
              </a:ext>
            </a:extLst>
          </p:cNvPr>
          <p:cNvSpPr txBox="1"/>
          <p:nvPr/>
        </p:nvSpPr>
        <p:spPr>
          <a:xfrm>
            <a:off x="2261076" y="2126454"/>
            <a:ext cx="3100126" cy="430887"/>
          </a:xfrm>
          <a:prstGeom prst="rect">
            <a:avLst/>
          </a:prstGeom>
          <a:noFill/>
        </p:spPr>
        <p:txBody>
          <a:bodyPr wrap="square">
            <a:spAutoFit/>
          </a:bodyPr>
          <a:lstStyle/>
          <a:p>
            <a:r>
              <a:rPr lang="vi-VN" sz="2200" b="1" dirty="0">
                <a:effectLst/>
                <a:latin typeface="Times New Roman" panose="02020603050405020304" pitchFamily="18" charset="0"/>
                <a:ea typeface="Calibri" panose="020F0502020204030204" pitchFamily="34" charset="0"/>
                <a:cs typeface="Calibri" panose="020F0502020204030204" pitchFamily="34" charset="0"/>
              </a:rPr>
              <a:t>Công thức tính số </a:t>
            </a:r>
            <a:r>
              <a:rPr lang="vi-VN" sz="2200" b="1"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200" b="1" dirty="0">
                <a:effectLst/>
                <a:latin typeface="Times New Roman" panose="02020603050405020304" pitchFamily="18" charset="0"/>
                <a:ea typeface="Calibri" panose="020F0502020204030204" pitchFamily="34" charset="0"/>
                <a:cs typeface="Calibri" panose="020F0502020204030204" pitchFamily="34" charset="0"/>
              </a:rPr>
              <a:t>:</a:t>
            </a:r>
            <a:endParaRPr lang="vi-VN" sz="2200" b="1" dirty="0"/>
          </a:p>
        </p:txBody>
      </p:sp>
      <p:sp>
        <p:nvSpPr>
          <p:cNvPr id="68" name="Hộp Văn bản 67">
            <a:extLst>
              <a:ext uri="{FF2B5EF4-FFF2-40B4-BE49-F238E27FC236}">
                <a16:creationId xmlns:a16="http://schemas.microsoft.com/office/drawing/2014/main" id="{8326C95C-B41C-0E73-6A7D-DEFCFAC79C92}"/>
              </a:ext>
            </a:extLst>
          </p:cNvPr>
          <p:cNvSpPr txBox="1"/>
          <p:nvPr/>
        </p:nvSpPr>
        <p:spPr>
          <a:xfrm>
            <a:off x="2229796" y="2914515"/>
            <a:ext cx="3481158" cy="436786"/>
          </a:xfrm>
          <a:prstGeom prst="rect">
            <a:avLst/>
          </a:prstGeom>
          <a:noFill/>
        </p:spPr>
        <p:txBody>
          <a:bodyPr wrap="square">
            <a:spAutoFit/>
          </a:bodyPr>
          <a:lstStyle/>
          <a:p>
            <a:pPr lvl="0">
              <a:lnSpc>
                <a:spcPct val="107000"/>
              </a:lnSpc>
              <a:spcAft>
                <a:spcPts val="800"/>
              </a:spcAft>
              <a:tabLst>
                <a:tab pos="2186940" algn="ctr"/>
              </a:tabLst>
            </a:pPr>
            <a:r>
              <a:rPr lang="vi-VN" sz="2200" b="1" dirty="0">
                <a:effectLst/>
                <a:latin typeface="Times New Roman" panose="02020603050405020304" pitchFamily="18" charset="0"/>
                <a:ea typeface="Times New Roman" panose="02020603050405020304" pitchFamily="18" charset="0"/>
                <a:cs typeface="Calibri" panose="020F0502020204030204" pitchFamily="34" charset="0"/>
              </a:rPr>
              <a:t>Công thức tính khối lượng:</a:t>
            </a:r>
            <a:endParaRPr lang="vi-VN" sz="2200" b="1"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9" name="Hộp Văn bản 68">
            <a:extLst>
              <a:ext uri="{FF2B5EF4-FFF2-40B4-BE49-F238E27FC236}">
                <a16:creationId xmlns:a16="http://schemas.microsoft.com/office/drawing/2014/main" id="{8A0B5A87-0785-EDF0-ACA2-1BA8016949AB}"/>
              </a:ext>
            </a:extLst>
          </p:cNvPr>
          <p:cNvSpPr txBox="1"/>
          <p:nvPr/>
        </p:nvSpPr>
        <p:spPr>
          <a:xfrm>
            <a:off x="2229796" y="3672872"/>
            <a:ext cx="4057716" cy="436786"/>
          </a:xfrm>
          <a:prstGeom prst="rect">
            <a:avLst/>
          </a:prstGeom>
          <a:noFill/>
        </p:spPr>
        <p:txBody>
          <a:bodyPr wrap="square">
            <a:spAutoFit/>
          </a:bodyPr>
          <a:lstStyle/>
          <a:p>
            <a:pPr lvl="0">
              <a:lnSpc>
                <a:spcPct val="107000"/>
              </a:lnSpc>
              <a:spcAft>
                <a:spcPts val="800"/>
              </a:spcAft>
              <a:tabLst>
                <a:tab pos="2186940" algn="ctr"/>
              </a:tabLst>
            </a:pPr>
            <a:r>
              <a:rPr lang="vi-VN" sz="2200" b="1" dirty="0">
                <a:effectLst/>
                <a:latin typeface="Times New Roman" panose="02020603050405020304" pitchFamily="18" charset="0"/>
                <a:ea typeface="Times New Roman" panose="02020603050405020304" pitchFamily="18" charset="0"/>
                <a:cs typeface="Calibri" panose="020F0502020204030204" pitchFamily="34" charset="0"/>
              </a:rPr>
              <a:t>Công thức tính khối lượng </a:t>
            </a:r>
            <a:r>
              <a:rPr lang="vi-VN" sz="2200" b="1" dirty="0" err="1">
                <a:effectLst/>
                <a:latin typeface="Times New Roman" panose="02020603050405020304" pitchFamily="18" charset="0"/>
                <a:ea typeface="Times New Roman" panose="02020603050405020304" pitchFamily="18" charset="0"/>
                <a:cs typeface="Calibri" panose="020F0502020204030204" pitchFamily="34" charset="0"/>
              </a:rPr>
              <a:t>mol</a:t>
            </a:r>
            <a:r>
              <a:rPr lang="vi-VN" sz="2200" b="1" dirty="0">
                <a:effectLst/>
                <a:latin typeface="Times New Roman" panose="02020603050405020304" pitchFamily="18" charset="0"/>
                <a:ea typeface="Times New Roman" panose="02020603050405020304" pitchFamily="18" charset="0"/>
                <a:cs typeface="Calibri" panose="020F0502020204030204" pitchFamily="34" charset="0"/>
              </a:rPr>
              <a:t>:</a:t>
            </a:r>
            <a:endParaRPr lang="vi-VN" sz="2200" b="1"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0" name="Tiêu đề 2">
            <a:extLst>
              <a:ext uri="{FF2B5EF4-FFF2-40B4-BE49-F238E27FC236}">
                <a16:creationId xmlns:a16="http://schemas.microsoft.com/office/drawing/2014/main" id="{20E7EE5E-8174-41B2-74F8-297C299CEF03}"/>
              </a:ext>
            </a:extLst>
          </p:cNvPr>
          <p:cNvSpPr txBox="1">
            <a:spLocks/>
          </p:cNvSpPr>
          <p:nvPr/>
        </p:nvSpPr>
        <p:spPr>
          <a:xfrm>
            <a:off x="761647" y="573937"/>
            <a:ext cx="6237963"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dirty="0">
                <a:solidFill>
                  <a:schemeClr val="tx1"/>
                </a:solidFill>
              </a:rPr>
              <a:t>III. CHUYỂN ĐỔI GIỮA SỐ MOL CHẤT VÀ KHỐI LƯỢNG</a:t>
            </a:r>
          </a:p>
        </p:txBody>
      </p:sp>
    </p:spTree>
    <p:extLst>
      <p:ext uri="{BB962C8B-B14F-4D97-AF65-F5344CB8AC3E}">
        <p14:creationId xmlns:p14="http://schemas.microsoft.com/office/powerpoint/2010/main" val="21059684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8" grpId="0" animBg="1"/>
      <p:bldP spid="7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Bảng 4">
            <a:extLst>
              <a:ext uri="{FF2B5EF4-FFF2-40B4-BE49-F238E27FC236}">
                <a16:creationId xmlns:a16="http://schemas.microsoft.com/office/drawing/2014/main" id="{B02D48F1-9297-965F-81D7-EBDC41BD85A2}"/>
              </a:ext>
            </a:extLst>
          </p:cNvPr>
          <p:cNvGraphicFramePr>
            <a:graphicFrameLocks noGrp="1"/>
          </p:cNvGraphicFramePr>
          <p:nvPr>
            <p:extLst>
              <p:ext uri="{D42A27DB-BD31-4B8C-83A1-F6EECF244321}">
                <p14:modId xmlns:p14="http://schemas.microsoft.com/office/powerpoint/2010/main" val="4120550090"/>
              </p:ext>
            </p:extLst>
          </p:nvPr>
        </p:nvGraphicFramePr>
        <p:xfrm>
          <a:off x="0" y="782633"/>
          <a:ext cx="9144000" cy="4266797"/>
        </p:xfrm>
        <a:graphic>
          <a:graphicData uri="http://schemas.openxmlformats.org/drawingml/2006/table">
            <a:tbl>
              <a:tblPr firstRow="1" firstCol="1" bandRow="1">
                <a:tableStyleId>{775DCB02-9BB8-47FD-8907-85C794F793BA}</a:tableStyleId>
              </a:tblPr>
              <a:tblGrid>
                <a:gridCol w="1238491">
                  <a:extLst>
                    <a:ext uri="{9D8B030D-6E8A-4147-A177-3AD203B41FA5}">
                      <a16:colId xmlns:a16="http://schemas.microsoft.com/office/drawing/2014/main" val="4030326262"/>
                    </a:ext>
                  </a:extLst>
                </a:gridCol>
                <a:gridCol w="1122744">
                  <a:extLst>
                    <a:ext uri="{9D8B030D-6E8A-4147-A177-3AD203B41FA5}">
                      <a16:colId xmlns:a16="http://schemas.microsoft.com/office/drawing/2014/main" val="2321505516"/>
                    </a:ext>
                  </a:extLst>
                </a:gridCol>
                <a:gridCol w="2095018">
                  <a:extLst>
                    <a:ext uri="{9D8B030D-6E8A-4147-A177-3AD203B41FA5}">
                      <a16:colId xmlns:a16="http://schemas.microsoft.com/office/drawing/2014/main" val="726998101"/>
                    </a:ext>
                  </a:extLst>
                </a:gridCol>
                <a:gridCol w="1701786">
                  <a:extLst>
                    <a:ext uri="{9D8B030D-6E8A-4147-A177-3AD203B41FA5}">
                      <a16:colId xmlns:a16="http://schemas.microsoft.com/office/drawing/2014/main" val="2939264902"/>
                    </a:ext>
                  </a:extLst>
                </a:gridCol>
                <a:gridCol w="2985961">
                  <a:extLst>
                    <a:ext uri="{9D8B030D-6E8A-4147-A177-3AD203B41FA5}">
                      <a16:colId xmlns:a16="http://schemas.microsoft.com/office/drawing/2014/main" val="3677270472"/>
                    </a:ext>
                  </a:extLst>
                </a:gridCol>
              </a:tblGrid>
              <a:tr h="701577">
                <a:tc>
                  <a:txBody>
                    <a:bodyPr/>
                    <a:lstStyle/>
                    <a:p>
                      <a:pPr marL="30480" marR="30480" algn="ctr">
                        <a:lnSpc>
                          <a:spcPct val="115000"/>
                        </a:lnSpc>
                        <a:spcBef>
                          <a:spcPts val="200"/>
                        </a:spcBef>
                        <a:spcAft>
                          <a:spcPts val="200"/>
                        </a:spcAft>
                      </a:pPr>
                      <a:r>
                        <a:rPr lang="en-US" sz="1800" b="1" dirty="0" err="1">
                          <a:solidFill>
                            <a:schemeClr val="accent2"/>
                          </a:solidFill>
                          <a:effectLst/>
                          <a:latin typeface="Times New Roman" panose="02020603050405020304" pitchFamily="18" charset="0"/>
                          <a:cs typeface="Times New Roman" panose="02020603050405020304" pitchFamily="18" charset="0"/>
                        </a:rPr>
                        <a:t>Chất</a:t>
                      </a:r>
                      <a:endParaRPr lang="vi-VN" sz="1800" b="1"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b="1" dirty="0" err="1">
                          <a:solidFill>
                            <a:schemeClr val="accent2"/>
                          </a:solidFill>
                          <a:effectLst/>
                          <a:latin typeface="Times New Roman" panose="02020603050405020304" pitchFamily="18" charset="0"/>
                          <a:cs typeface="Times New Roman" panose="02020603050405020304" pitchFamily="18" charset="0"/>
                        </a:rPr>
                        <a:t>Số</a:t>
                      </a:r>
                      <a:r>
                        <a:rPr lang="en-US" sz="1800" b="1" dirty="0">
                          <a:solidFill>
                            <a:schemeClr val="accent2"/>
                          </a:solidFill>
                          <a:effectLst/>
                          <a:latin typeface="Times New Roman" panose="02020603050405020304" pitchFamily="18" charset="0"/>
                          <a:cs typeface="Times New Roman" panose="02020603050405020304" pitchFamily="18" charset="0"/>
                        </a:rPr>
                        <a:t> mol (n)</a:t>
                      </a:r>
                      <a:endParaRPr lang="vi-VN" sz="1800" b="1" dirty="0">
                        <a:solidFill>
                          <a:schemeClr val="accent2"/>
                        </a:solidFill>
                        <a:effectLst/>
                        <a:latin typeface="Times New Roman" panose="02020603050405020304" pitchFamily="18" charset="0"/>
                        <a:cs typeface="Times New Roman" panose="02020603050405020304" pitchFamily="18" charset="0"/>
                      </a:endParaRPr>
                    </a:p>
                    <a:p>
                      <a:pPr marL="30480" marR="30480" algn="ctr">
                        <a:lnSpc>
                          <a:spcPct val="115000"/>
                        </a:lnSpc>
                        <a:spcBef>
                          <a:spcPts val="200"/>
                        </a:spcBef>
                        <a:spcAft>
                          <a:spcPts val="200"/>
                        </a:spcAft>
                      </a:pPr>
                      <a:r>
                        <a:rPr lang="en-US" sz="1800" b="1" dirty="0">
                          <a:solidFill>
                            <a:schemeClr val="accent2"/>
                          </a:solidFill>
                          <a:effectLst/>
                          <a:latin typeface="Times New Roman" panose="02020603050405020304" pitchFamily="18" charset="0"/>
                          <a:cs typeface="Times New Roman" panose="02020603050405020304" pitchFamily="18" charset="0"/>
                        </a:rPr>
                        <a:t>(mol)</a:t>
                      </a:r>
                      <a:endParaRPr lang="vi-VN" sz="1800" b="1"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b="1" dirty="0" err="1">
                          <a:solidFill>
                            <a:schemeClr val="accent2"/>
                          </a:solidFill>
                          <a:effectLst/>
                          <a:latin typeface="Times New Roman" panose="02020603050405020304" pitchFamily="18" charset="0"/>
                          <a:cs typeface="Times New Roman" panose="02020603050405020304" pitchFamily="18" charset="0"/>
                        </a:rPr>
                        <a:t>Khối</a:t>
                      </a:r>
                      <a:r>
                        <a:rPr lang="en-US" sz="1800" b="1" dirty="0">
                          <a:solidFill>
                            <a:schemeClr val="accent2"/>
                          </a:solidFill>
                          <a:effectLst/>
                          <a:latin typeface="Times New Roman" panose="02020603050405020304" pitchFamily="18" charset="0"/>
                          <a:cs typeface="Times New Roman" panose="02020603050405020304" pitchFamily="18" charset="0"/>
                        </a:rPr>
                        <a:t> </a:t>
                      </a:r>
                      <a:r>
                        <a:rPr lang="en-US" sz="1800" b="1" dirty="0" err="1">
                          <a:solidFill>
                            <a:schemeClr val="accent2"/>
                          </a:solidFill>
                          <a:effectLst/>
                          <a:latin typeface="Times New Roman" panose="02020603050405020304" pitchFamily="18" charset="0"/>
                          <a:cs typeface="Times New Roman" panose="02020603050405020304" pitchFamily="18" charset="0"/>
                        </a:rPr>
                        <a:t>lượng</a:t>
                      </a:r>
                      <a:r>
                        <a:rPr lang="en-US" sz="1800" b="1" dirty="0">
                          <a:solidFill>
                            <a:schemeClr val="accent2"/>
                          </a:solidFill>
                          <a:effectLst/>
                          <a:latin typeface="Times New Roman" panose="02020603050405020304" pitchFamily="18" charset="0"/>
                          <a:cs typeface="Times New Roman" panose="02020603050405020304" pitchFamily="18" charset="0"/>
                        </a:rPr>
                        <a:t> mol (M)</a:t>
                      </a:r>
                      <a:endParaRPr lang="vi-VN" sz="1800" b="1" dirty="0">
                        <a:solidFill>
                          <a:schemeClr val="accent2"/>
                        </a:solidFill>
                        <a:effectLst/>
                        <a:latin typeface="Times New Roman" panose="02020603050405020304" pitchFamily="18" charset="0"/>
                        <a:cs typeface="Times New Roman" panose="02020603050405020304" pitchFamily="18" charset="0"/>
                      </a:endParaRPr>
                    </a:p>
                    <a:p>
                      <a:pPr marL="30480" marR="30480" algn="ctr">
                        <a:lnSpc>
                          <a:spcPct val="115000"/>
                        </a:lnSpc>
                        <a:spcBef>
                          <a:spcPts val="200"/>
                        </a:spcBef>
                        <a:spcAft>
                          <a:spcPts val="200"/>
                        </a:spcAft>
                      </a:pPr>
                      <a:r>
                        <a:rPr lang="en-US" sz="1800" b="1" dirty="0">
                          <a:solidFill>
                            <a:schemeClr val="accent2"/>
                          </a:solidFill>
                          <a:effectLst/>
                          <a:latin typeface="Times New Roman" panose="02020603050405020304" pitchFamily="18" charset="0"/>
                          <a:cs typeface="Times New Roman" panose="02020603050405020304" pitchFamily="18" charset="0"/>
                        </a:rPr>
                        <a:t>(g/mol)</a:t>
                      </a:r>
                      <a:endParaRPr lang="vi-VN" sz="1800" b="1"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b="1" dirty="0" err="1">
                          <a:solidFill>
                            <a:schemeClr val="accent2"/>
                          </a:solidFill>
                          <a:effectLst/>
                          <a:latin typeface="Times New Roman" panose="02020603050405020304" pitchFamily="18" charset="0"/>
                          <a:cs typeface="Times New Roman" panose="02020603050405020304" pitchFamily="18" charset="0"/>
                        </a:rPr>
                        <a:t>Khối</a:t>
                      </a:r>
                      <a:r>
                        <a:rPr lang="en-US" sz="1800" b="1" dirty="0">
                          <a:solidFill>
                            <a:schemeClr val="accent2"/>
                          </a:solidFill>
                          <a:effectLst/>
                          <a:latin typeface="Times New Roman" panose="02020603050405020304" pitchFamily="18" charset="0"/>
                          <a:cs typeface="Times New Roman" panose="02020603050405020304" pitchFamily="18" charset="0"/>
                        </a:rPr>
                        <a:t> </a:t>
                      </a:r>
                      <a:r>
                        <a:rPr lang="en-US" sz="1800" b="1" dirty="0" err="1">
                          <a:solidFill>
                            <a:schemeClr val="accent2"/>
                          </a:solidFill>
                          <a:effectLst/>
                          <a:latin typeface="Times New Roman" panose="02020603050405020304" pitchFamily="18" charset="0"/>
                          <a:cs typeface="Times New Roman" panose="02020603050405020304" pitchFamily="18" charset="0"/>
                        </a:rPr>
                        <a:t>lượng</a:t>
                      </a:r>
                      <a:r>
                        <a:rPr lang="en-US" sz="1800" b="1" dirty="0">
                          <a:solidFill>
                            <a:schemeClr val="accent2"/>
                          </a:solidFill>
                          <a:effectLst/>
                          <a:latin typeface="Times New Roman" panose="02020603050405020304" pitchFamily="18" charset="0"/>
                          <a:cs typeface="Times New Roman" panose="02020603050405020304" pitchFamily="18" charset="0"/>
                        </a:rPr>
                        <a:t> (m)</a:t>
                      </a:r>
                      <a:endParaRPr lang="vi-VN" sz="1800" b="1" dirty="0">
                        <a:solidFill>
                          <a:schemeClr val="accent2"/>
                        </a:solidFill>
                        <a:effectLst/>
                        <a:latin typeface="Times New Roman" panose="02020603050405020304" pitchFamily="18" charset="0"/>
                        <a:cs typeface="Times New Roman" panose="02020603050405020304" pitchFamily="18" charset="0"/>
                      </a:endParaRPr>
                    </a:p>
                    <a:p>
                      <a:pPr marL="30480" marR="30480" algn="ctr">
                        <a:lnSpc>
                          <a:spcPct val="115000"/>
                        </a:lnSpc>
                        <a:spcBef>
                          <a:spcPts val="200"/>
                        </a:spcBef>
                        <a:spcAft>
                          <a:spcPts val="200"/>
                        </a:spcAft>
                      </a:pPr>
                      <a:r>
                        <a:rPr lang="en-US" sz="1800" b="1" dirty="0">
                          <a:solidFill>
                            <a:schemeClr val="accent2"/>
                          </a:solidFill>
                          <a:effectLst/>
                          <a:latin typeface="Times New Roman" panose="02020603050405020304" pitchFamily="18" charset="0"/>
                          <a:cs typeface="Times New Roman" panose="02020603050405020304" pitchFamily="18" charset="0"/>
                        </a:rPr>
                        <a:t>(gam)</a:t>
                      </a:r>
                      <a:endParaRPr lang="vi-VN" sz="1800" b="1"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b="1" dirty="0" err="1">
                          <a:solidFill>
                            <a:schemeClr val="accent2"/>
                          </a:solidFill>
                          <a:effectLst/>
                          <a:latin typeface="Times New Roman" panose="02020603050405020304" pitchFamily="18" charset="0"/>
                          <a:cs typeface="Times New Roman" panose="02020603050405020304" pitchFamily="18" charset="0"/>
                        </a:rPr>
                        <a:t>Cách</a:t>
                      </a:r>
                      <a:r>
                        <a:rPr lang="en-US" sz="1800" b="1" dirty="0">
                          <a:solidFill>
                            <a:schemeClr val="accent2"/>
                          </a:solidFill>
                          <a:effectLst/>
                          <a:latin typeface="Times New Roman" panose="02020603050405020304" pitchFamily="18" charset="0"/>
                          <a:cs typeface="Times New Roman" panose="02020603050405020304" pitchFamily="18" charset="0"/>
                        </a:rPr>
                        <a:t> </a:t>
                      </a:r>
                      <a:r>
                        <a:rPr lang="en-US" sz="1800" b="1" dirty="0" err="1">
                          <a:solidFill>
                            <a:schemeClr val="accent2"/>
                          </a:solidFill>
                          <a:effectLst/>
                          <a:latin typeface="Times New Roman" panose="02020603050405020304" pitchFamily="18" charset="0"/>
                          <a:cs typeface="Times New Roman" panose="02020603050405020304" pitchFamily="18" charset="0"/>
                        </a:rPr>
                        <a:t>tính</a:t>
                      </a:r>
                      <a:endParaRPr lang="vi-VN" sz="1800" b="1"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val="1875630896"/>
                  </a:ext>
                </a:extLst>
              </a:tr>
              <a:tr h="306866">
                <a:tc>
                  <a:txBody>
                    <a:bodyPr/>
                    <a:lstStyle/>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Nhôm</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0,2</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27</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5,4</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err="1">
                          <a:solidFill>
                            <a:schemeClr val="accent2"/>
                          </a:solidFill>
                          <a:effectLst/>
                          <a:latin typeface="Times New Roman" panose="02020603050405020304" pitchFamily="18" charset="0"/>
                          <a:cs typeface="Times New Roman" panose="02020603050405020304" pitchFamily="18" charset="0"/>
                        </a:rPr>
                        <a:t>m</a:t>
                      </a:r>
                      <a:r>
                        <a:rPr lang="en-US" sz="1800" baseline="-25000" dirty="0" err="1">
                          <a:solidFill>
                            <a:schemeClr val="accent2"/>
                          </a:solidFill>
                          <a:effectLst/>
                          <a:latin typeface="Times New Roman" panose="02020603050405020304" pitchFamily="18" charset="0"/>
                          <a:cs typeface="Times New Roman" panose="02020603050405020304" pitchFamily="18" charset="0"/>
                        </a:rPr>
                        <a:t>Al</a:t>
                      </a:r>
                      <a:r>
                        <a:rPr lang="en-US" sz="1800" dirty="0">
                          <a:solidFill>
                            <a:schemeClr val="accent2"/>
                          </a:solidFill>
                          <a:effectLst/>
                          <a:latin typeface="Times New Roman" panose="02020603050405020304" pitchFamily="18" charset="0"/>
                          <a:cs typeface="Times New Roman" panose="02020603050405020304" pitchFamily="18" charset="0"/>
                        </a:rPr>
                        <a:t> = 0,2 × 27 = 5,4 (gam)</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val="1916787495"/>
                  </a:ext>
                </a:extLst>
              </a:tr>
              <a:tr h="657378">
                <a:tc>
                  <a:txBody>
                    <a:bodyPr/>
                    <a:lstStyle/>
                    <a:p>
                      <a:pPr marL="30480" marR="30480" algn="just">
                        <a:lnSpc>
                          <a:spcPct val="115000"/>
                        </a:lnSpc>
                        <a:spcBef>
                          <a:spcPts val="200"/>
                        </a:spcBef>
                        <a:spcAft>
                          <a:spcPts val="200"/>
                        </a:spcAft>
                      </a:pPr>
                      <a:r>
                        <a:rPr lang="en-US" sz="1800" dirty="0" err="1">
                          <a:solidFill>
                            <a:schemeClr val="accent2"/>
                          </a:solidFill>
                          <a:effectLst/>
                          <a:latin typeface="Times New Roman" panose="02020603050405020304" pitchFamily="18" charset="0"/>
                          <a:cs typeface="Times New Roman" panose="02020603050405020304" pitchFamily="18" charset="0"/>
                        </a:rPr>
                        <a:t>Nước</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2</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val="2409758005"/>
                  </a:ext>
                </a:extLst>
              </a:tr>
              <a:tr h="604101">
                <a:tc>
                  <a:txBody>
                    <a:bodyPr/>
                    <a:lstStyle/>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Khí oxygen</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16</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val="3532606454"/>
                  </a:ext>
                </a:extLst>
              </a:tr>
              <a:tr h="615284">
                <a:tc>
                  <a:txBody>
                    <a:bodyPr/>
                    <a:lstStyle/>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Khí nitơ</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28</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val="3418193940"/>
                  </a:ext>
                </a:extLst>
              </a:tr>
              <a:tr h="708419">
                <a:tc>
                  <a:txBody>
                    <a:bodyPr/>
                    <a:lstStyle/>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Sodium</a:t>
                      </a:r>
                      <a:endParaRPr lang="vi-VN" sz="1800">
                        <a:solidFill>
                          <a:schemeClr val="accent2"/>
                        </a:solidFill>
                        <a:effectLst/>
                        <a:latin typeface="Times New Roman" panose="02020603050405020304" pitchFamily="18" charset="0"/>
                        <a:cs typeface="Times New Roman" panose="02020603050405020304" pitchFamily="18" charset="0"/>
                      </a:endParaRPr>
                    </a:p>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chloride</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0,4</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val="2464341081"/>
                  </a:ext>
                </a:extLst>
              </a:tr>
              <a:tr h="673172">
                <a:tc>
                  <a:txBody>
                    <a:bodyPr/>
                    <a:lstStyle/>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Magnesium</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12</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val="68023206"/>
                  </a:ext>
                </a:extLst>
              </a:tr>
            </a:tbl>
          </a:graphicData>
        </a:graphic>
      </p:graphicFrame>
      <p:sp>
        <p:nvSpPr>
          <p:cNvPr id="7" name="Hộp Văn bản 6">
            <a:extLst>
              <a:ext uri="{FF2B5EF4-FFF2-40B4-BE49-F238E27FC236}">
                <a16:creationId xmlns:a16="http://schemas.microsoft.com/office/drawing/2014/main" id="{ADE995ED-C6E3-D630-93FA-1FF0546DB34D}"/>
              </a:ext>
            </a:extLst>
          </p:cNvPr>
          <p:cNvSpPr txBox="1"/>
          <p:nvPr/>
        </p:nvSpPr>
        <p:spPr>
          <a:xfrm>
            <a:off x="817296" y="0"/>
            <a:ext cx="7509408" cy="875304"/>
          </a:xfrm>
          <a:prstGeom prst="rect">
            <a:avLst/>
          </a:prstGeom>
          <a:noFill/>
        </p:spPr>
        <p:txBody>
          <a:bodyPr wrap="square">
            <a:spAutoFit/>
          </a:bodyPr>
          <a:lstStyle/>
          <a:p>
            <a:pPr indent="254000" algn="ctr">
              <a:lnSpc>
                <a:spcPct val="120000"/>
              </a:lnSpc>
              <a:spcAft>
                <a:spcPts val="600"/>
              </a:spcAft>
            </a:pPr>
            <a:r>
              <a:rPr lang="vi-VN" sz="2000" b="1" dirty="0">
                <a:solidFill>
                  <a:srgbClr val="000000"/>
                </a:solidFill>
                <a:effectLst/>
                <a:latin typeface="Times New Roman" panose="02020603050405020304" pitchFamily="18" charset="0"/>
                <a:ea typeface="Segoe UI" panose="020B0502040204020203" pitchFamily="34" charset="0"/>
              </a:rPr>
              <a:t>PHIẾU HỌC TẬP SỐ 2</a:t>
            </a:r>
            <a:endParaRPr lang="vi-VN" sz="2000" dirty="0">
              <a:effectLst/>
              <a:latin typeface="Segoe UI" panose="020B0502040204020203" pitchFamily="34" charset="0"/>
              <a:ea typeface="Segoe UI" panose="020B0502040204020203" pitchFamily="34" charset="0"/>
            </a:endParaRPr>
          </a:p>
          <a:p>
            <a:pPr indent="254000">
              <a:lnSpc>
                <a:spcPct val="120000"/>
              </a:lnSpc>
              <a:spcAft>
                <a:spcPts val="600"/>
              </a:spcAft>
            </a:pPr>
            <a:r>
              <a:rPr lang="vi-VN" sz="2000" dirty="0">
                <a:solidFill>
                  <a:srgbClr val="000000"/>
                </a:solidFill>
                <a:effectLst/>
                <a:latin typeface="Times New Roman" panose="02020603050405020304" pitchFamily="18" charset="0"/>
                <a:ea typeface="Segoe UI" panose="020B0502040204020203" pitchFamily="34" charset="0"/>
              </a:rPr>
              <a:t>Hoàn thành những thông tin còn thiếu trong bảng sau:</a:t>
            </a:r>
            <a:endParaRPr lang="vi-VN" sz="2000" dirty="0">
              <a:effectLst/>
              <a:latin typeface="Segoe UI" panose="020B0502040204020203" pitchFamily="34" charset="0"/>
              <a:ea typeface="Segoe UI" panose="020B0502040204020203" pitchFamily="34" charset="0"/>
            </a:endParaRPr>
          </a:p>
        </p:txBody>
      </p:sp>
      <p:sp>
        <p:nvSpPr>
          <p:cNvPr id="22" name="Hộp Văn bản 21">
            <a:extLst>
              <a:ext uri="{FF2B5EF4-FFF2-40B4-BE49-F238E27FC236}">
                <a16:creationId xmlns:a16="http://schemas.microsoft.com/office/drawing/2014/main" id="{0D560A40-E63D-153E-FDFD-5352A48A894B}"/>
              </a:ext>
            </a:extLst>
          </p:cNvPr>
          <p:cNvSpPr txBox="1"/>
          <p:nvPr/>
        </p:nvSpPr>
        <p:spPr>
          <a:xfrm>
            <a:off x="5843004" y="2040632"/>
            <a:ext cx="3250544" cy="38504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m</a:t>
            </a:r>
            <a:r>
              <a:rPr lang="en-US" sz="1800" baseline="-25000" dirty="0">
                <a:solidFill>
                  <a:schemeClr val="accent2"/>
                </a:solidFill>
                <a:highlight>
                  <a:srgbClr val="FFFF00"/>
                </a:highlight>
                <a:latin typeface="Times New Roman" panose="02020603050405020304" pitchFamily="18" charset="0"/>
                <a:cs typeface="Times New Roman" panose="02020603050405020304" pitchFamily="18" charset="0"/>
              </a:rPr>
              <a:t>H2O</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2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18</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36</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(gam)</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3" name="Hộp Văn bản 22">
            <a:extLst>
              <a:ext uri="{FF2B5EF4-FFF2-40B4-BE49-F238E27FC236}">
                <a16:creationId xmlns:a16="http://schemas.microsoft.com/office/drawing/2014/main" id="{C883FAFB-341E-CF45-25D6-095CE131AE3E}"/>
              </a:ext>
            </a:extLst>
          </p:cNvPr>
          <p:cNvSpPr txBox="1"/>
          <p:nvPr/>
        </p:nvSpPr>
        <p:spPr>
          <a:xfrm>
            <a:off x="5805636" y="1743757"/>
            <a:ext cx="3697510"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cs typeface="Times New Roman" panose="02020603050405020304" pitchFamily="18" charset="0"/>
              </a:rPr>
              <a:t>M</a:t>
            </a:r>
            <a:r>
              <a:rPr lang="en-US" sz="1800" baseline="-25000" dirty="0">
                <a:solidFill>
                  <a:schemeClr val="accent2"/>
                </a:solidFill>
                <a:highlight>
                  <a:srgbClr val="00FF00"/>
                </a:highlight>
                <a:latin typeface="Times New Roman" panose="02020603050405020304" pitchFamily="18" charset="0"/>
                <a:cs typeface="Times New Roman" panose="02020603050405020304" pitchFamily="18" charset="0"/>
              </a:rPr>
              <a:t>H2O</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 = 2+ 16 = 18 (gam/mol)</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4" name="Hộp Văn bản 23">
            <a:extLst>
              <a:ext uri="{FF2B5EF4-FFF2-40B4-BE49-F238E27FC236}">
                <a16:creationId xmlns:a16="http://schemas.microsoft.com/office/drawing/2014/main" id="{204CCEAE-A207-CDC1-472F-20B9BAE76532}"/>
              </a:ext>
            </a:extLst>
          </p:cNvPr>
          <p:cNvSpPr txBox="1"/>
          <p:nvPr/>
        </p:nvSpPr>
        <p:spPr>
          <a:xfrm>
            <a:off x="5037292" y="1751828"/>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36</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5" name="Hộp Văn bản 24">
            <a:extLst>
              <a:ext uri="{FF2B5EF4-FFF2-40B4-BE49-F238E27FC236}">
                <a16:creationId xmlns:a16="http://schemas.microsoft.com/office/drawing/2014/main" id="{B93E3CCD-E101-CFCA-FDCE-7F4E6225B6F0}"/>
              </a:ext>
            </a:extLst>
          </p:cNvPr>
          <p:cNvSpPr txBox="1"/>
          <p:nvPr/>
        </p:nvSpPr>
        <p:spPr>
          <a:xfrm>
            <a:off x="3061487" y="1768833"/>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ea typeface="Tahoma" panose="020B0604030504040204" pitchFamily="34" charset="0"/>
                <a:cs typeface="Times New Roman" panose="02020603050405020304" pitchFamily="18" charset="0"/>
              </a:rPr>
              <a:t>18</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6" name="Hộp Văn bản 25">
            <a:extLst>
              <a:ext uri="{FF2B5EF4-FFF2-40B4-BE49-F238E27FC236}">
                <a16:creationId xmlns:a16="http://schemas.microsoft.com/office/drawing/2014/main" id="{AD6395A7-D822-2978-1443-613A890E728E}"/>
              </a:ext>
            </a:extLst>
          </p:cNvPr>
          <p:cNvSpPr txBox="1"/>
          <p:nvPr/>
        </p:nvSpPr>
        <p:spPr>
          <a:xfrm>
            <a:off x="5691001" y="2391199"/>
            <a:ext cx="3697510"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cs typeface="Times New Roman" panose="02020603050405020304" pitchFamily="18" charset="0"/>
              </a:rPr>
              <a:t>M</a:t>
            </a:r>
            <a:r>
              <a:rPr lang="en-US" sz="1800" baseline="-25000" dirty="0">
                <a:solidFill>
                  <a:schemeClr val="accent2"/>
                </a:solidFill>
                <a:highlight>
                  <a:srgbClr val="00FF00"/>
                </a:highlight>
                <a:latin typeface="Times New Roman" panose="02020603050405020304" pitchFamily="18" charset="0"/>
                <a:cs typeface="Times New Roman" panose="02020603050405020304" pitchFamily="18" charset="0"/>
              </a:rPr>
              <a:t>O2</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 = 16.2 = 32 (gam/mol)</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7" name="Hộp Văn bản 26">
            <a:extLst>
              <a:ext uri="{FF2B5EF4-FFF2-40B4-BE49-F238E27FC236}">
                <a16:creationId xmlns:a16="http://schemas.microsoft.com/office/drawing/2014/main" id="{D676BCF7-C006-08C9-A8C7-B1A3A7B79C15}"/>
              </a:ext>
            </a:extLst>
          </p:cNvPr>
          <p:cNvSpPr txBox="1"/>
          <p:nvPr/>
        </p:nvSpPr>
        <p:spPr>
          <a:xfrm>
            <a:off x="3061487" y="2375925"/>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32</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3" name="Hộp Văn bản 2">
            <a:extLst>
              <a:ext uri="{FF2B5EF4-FFF2-40B4-BE49-F238E27FC236}">
                <a16:creationId xmlns:a16="http://schemas.microsoft.com/office/drawing/2014/main" id="{505AFE9A-4B8B-E73D-2CE3-ED31C03FE60C}"/>
              </a:ext>
            </a:extLst>
          </p:cNvPr>
          <p:cNvSpPr txBox="1"/>
          <p:nvPr/>
        </p:nvSpPr>
        <p:spPr>
          <a:xfrm>
            <a:off x="5898044" y="2685750"/>
            <a:ext cx="291388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n</a:t>
            </a:r>
            <a:r>
              <a:rPr lang="en-US" sz="1800" baseline="-25000" dirty="0">
                <a:solidFill>
                  <a:schemeClr val="accent2"/>
                </a:solidFill>
                <a:highlight>
                  <a:srgbClr val="FFFF00"/>
                </a:highlight>
                <a:latin typeface="Times New Roman" panose="02020603050405020304" pitchFamily="18" charset="0"/>
                <a:cs typeface="Times New Roman" panose="02020603050405020304" pitchFamily="18" charset="0"/>
              </a:rPr>
              <a:t>O2</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16/</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3</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2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0,5</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(mol)</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4" name="Hộp Văn bản 3">
            <a:extLst>
              <a:ext uri="{FF2B5EF4-FFF2-40B4-BE49-F238E27FC236}">
                <a16:creationId xmlns:a16="http://schemas.microsoft.com/office/drawing/2014/main" id="{D33406F8-2A37-AE78-A49E-69FF071AC646}"/>
              </a:ext>
            </a:extLst>
          </p:cNvPr>
          <p:cNvSpPr txBox="1"/>
          <p:nvPr/>
        </p:nvSpPr>
        <p:spPr>
          <a:xfrm>
            <a:off x="1441731" y="2393940"/>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rPr>
              <a:t>0,5</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6" name="Hộp Văn bản 5">
            <a:extLst>
              <a:ext uri="{FF2B5EF4-FFF2-40B4-BE49-F238E27FC236}">
                <a16:creationId xmlns:a16="http://schemas.microsoft.com/office/drawing/2014/main" id="{7A641E70-3373-132C-EE70-68F9450DACC3}"/>
              </a:ext>
            </a:extLst>
          </p:cNvPr>
          <p:cNvSpPr txBox="1"/>
          <p:nvPr/>
        </p:nvSpPr>
        <p:spPr>
          <a:xfrm>
            <a:off x="5691001" y="2989733"/>
            <a:ext cx="3697510"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cs typeface="Times New Roman" panose="02020603050405020304" pitchFamily="18" charset="0"/>
              </a:rPr>
              <a:t>M</a:t>
            </a:r>
            <a:r>
              <a:rPr lang="en-US" sz="1800" baseline="-25000" dirty="0">
                <a:solidFill>
                  <a:schemeClr val="accent2"/>
                </a:solidFill>
                <a:highlight>
                  <a:srgbClr val="00FF00"/>
                </a:highlight>
                <a:latin typeface="Times New Roman" panose="02020603050405020304" pitchFamily="18" charset="0"/>
                <a:cs typeface="Times New Roman" panose="02020603050405020304" pitchFamily="18" charset="0"/>
              </a:rPr>
              <a:t>N2</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 = 14.2 = 28 (gam/mol)</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8" name="Hộp Văn bản 7">
            <a:extLst>
              <a:ext uri="{FF2B5EF4-FFF2-40B4-BE49-F238E27FC236}">
                <a16:creationId xmlns:a16="http://schemas.microsoft.com/office/drawing/2014/main" id="{9B4FDD81-948D-613D-A34F-A70B87BAD772}"/>
              </a:ext>
            </a:extLst>
          </p:cNvPr>
          <p:cNvSpPr txBox="1"/>
          <p:nvPr/>
        </p:nvSpPr>
        <p:spPr>
          <a:xfrm>
            <a:off x="3061486" y="2990032"/>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ea typeface="Tahoma" panose="020B0604030504040204" pitchFamily="34" charset="0"/>
                <a:cs typeface="Times New Roman" panose="02020603050405020304" pitchFamily="18" charset="0"/>
              </a:rPr>
              <a:t>28</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9" name="Hộp Văn bản 8">
            <a:extLst>
              <a:ext uri="{FF2B5EF4-FFF2-40B4-BE49-F238E27FC236}">
                <a16:creationId xmlns:a16="http://schemas.microsoft.com/office/drawing/2014/main" id="{E20D1A24-FAF3-E6D9-0288-78670720537A}"/>
              </a:ext>
            </a:extLst>
          </p:cNvPr>
          <p:cNvSpPr txBox="1"/>
          <p:nvPr/>
        </p:nvSpPr>
        <p:spPr>
          <a:xfrm>
            <a:off x="5820496" y="3284284"/>
            <a:ext cx="291388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n</a:t>
            </a:r>
            <a:r>
              <a:rPr lang="en-US" sz="1800" baseline="-25000" dirty="0">
                <a:solidFill>
                  <a:schemeClr val="accent2"/>
                </a:solidFill>
                <a:highlight>
                  <a:srgbClr val="FFFF00"/>
                </a:highlight>
                <a:latin typeface="Times New Roman" panose="02020603050405020304" pitchFamily="18" charset="0"/>
                <a:cs typeface="Times New Roman" panose="02020603050405020304" pitchFamily="18" charset="0"/>
              </a:rPr>
              <a:t>N2</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28/28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1 </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(mol)</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 name="Hộp Văn bản 9">
            <a:extLst>
              <a:ext uri="{FF2B5EF4-FFF2-40B4-BE49-F238E27FC236}">
                <a16:creationId xmlns:a16="http://schemas.microsoft.com/office/drawing/2014/main" id="{A291FB80-F17E-97A6-DF29-B9BB6032F879}"/>
              </a:ext>
            </a:extLst>
          </p:cNvPr>
          <p:cNvSpPr txBox="1"/>
          <p:nvPr/>
        </p:nvSpPr>
        <p:spPr>
          <a:xfrm>
            <a:off x="1441731" y="2990032"/>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 1</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1" name="Hộp Văn bản 10">
            <a:extLst>
              <a:ext uri="{FF2B5EF4-FFF2-40B4-BE49-F238E27FC236}">
                <a16:creationId xmlns:a16="http://schemas.microsoft.com/office/drawing/2014/main" id="{140D99C9-AC4B-EF73-72AB-C6664A2FAACD}"/>
              </a:ext>
            </a:extLst>
          </p:cNvPr>
          <p:cNvSpPr txBox="1"/>
          <p:nvPr/>
        </p:nvSpPr>
        <p:spPr>
          <a:xfrm>
            <a:off x="5910832" y="3638007"/>
            <a:ext cx="3697510"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err="1">
                <a:solidFill>
                  <a:schemeClr val="accent2"/>
                </a:solidFill>
                <a:highlight>
                  <a:srgbClr val="00FF00"/>
                </a:highlight>
                <a:latin typeface="Times New Roman" panose="02020603050405020304" pitchFamily="18" charset="0"/>
                <a:cs typeface="Times New Roman" panose="02020603050405020304" pitchFamily="18" charset="0"/>
              </a:rPr>
              <a:t>M</a:t>
            </a:r>
            <a:r>
              <a:rPr lang="en-US" sz="1800" baseline="-25000" dirty="0" err="1">
                <a:solidFill>
                  <a:schemeClr val="accent2"/>
                </a:solidFill>
                <a:highlight>
                  <a:srgbClr val="00FF00"/>
                </a:highlight>
                <a:latin typeface="Times New Roman" panose="02020603050405020304" pitchFamily="18" charset="0"/>
                <a:cs typeface="Times New Roman" panose="02020603050405020304" pitchFamily="18" charset="0"/>
              </a:rPr>
              <a:t>NaCl</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=23+35,5=</a:t>
            </a:r>
            <a:r>
              <a:rPr lang="en-US" sz="1800" dirty="0">
                <a:solidFill>
                  <a:schemeClr val="accent2"/>
                </a:solidFill>
                <a:highlight>
                  <a:srgbClr val="00FF00"/>
                </a:highlight>
                <a:latin typeface="Times New Roman" panose="02020603050405020304" pitchFamily="18" charset="0"/>
                <a:cs typeface="Times New Roman" panose="02020603050405020304" pitchFamily="18" charset="0"/>
              </a:rPr>
              <a:t>5</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8,5(gam/mol)</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2" name="Hộp Văn bản 11">
            <a:extLst>
              <a:ext uri="{FF2B5EF4-FFF2-40B4-BE49-F238E27FC236}">
                <a16:creationId xmlns:a16="http://schemas.microsoft.com/office/drawing/2014/main" id="{4BCADEB3-B5D8-D3D0-E910-0874185BB3D7}"/>
              </a:ext>
            </a:extLst>
          </p:cNvPr>
          <p:cNvSpPr txBox="1"/>
          <p:nvPr/>
        </p:nvSpPr>
        <p:spPr>
          <a:xfrm>
            <a:off x="3094670" y="3634678"/>
            <a:ext cx="75497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ea typeface="Tahoma" panose="020B0604030504040204" pitchFamily="34" charset="0"/>
                <a:cs typeface="Times New Roman" panose="02020603050405020304" pitchFamily="18" charset="0"/>
              </a:rPr>
              <a:t>58,5</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3" name="Hộp Văn bản 12">
            <a:extLst>
              <a:ext uri="{FF2B5EF4-FFF2-40B4-BE49-F238E27FC236}">
                <a16:creationId xmlns:a16="http://schemas.microsoft.com/office/drawing/2014/main" id="{534501FD-A74D-3478-B413-689CC0BE2EA5}"/>
              </a:ext>
            </a:extLst>
          </p:cNvPr>
          <p:cNvSpPr txBox="1"/>
          <p:nvPr/>
        </p:nvSpPr>
        <p:spPr>
          <a:xfrm>
            <a:off x="6066208" y="3958152"/>
            <a:ext cx="3250544" cy="38504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err="1">
                <a:solidFill>
                  <a:schemeClr val="accent2"/>
                </a:solidFill>
                <a:effectLst/>
                <a:highlight>
                  <a:srgbClr val="FFFF00"/>
                </a:highlight>
                <a:latin typeface="Times New Roman" panose="02020603050405020304" pitchFamily="18" charset="0"/>
                <a:cs typeface="Times New Roman" panose="02020603050405020304" pitchFamily="18" charset="0"/>
              </a:rPr>
              <a:t>m</a:t>
            </a:r>
            <a:r>
              <a:rPr lang="en-US" sz="1800" baseline="-25000" dirty="0" err="1">
                <a:solidFill>
                  <a:schemeClr val="accent2"/>
                </a:solidFill>
                <a:highlight>
                  <a:srgbClr val="FFFF00"/>
                </a:highlight>
                <a:latin typeface="Times New Roman" panose="02020603050405020304" pitchFamily="18" charset="0"/>
                <a:cs typeface="Times New Roman" panose="02020603050405020304" pitchFamily="18" charset="0"/>
              </a:rPr>
              <a:t>NaCl</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0,4</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×58,5= 2</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3,4</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(gam)</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 name="Hộp Văn bản 1">
            <a:extLst>
              <a:ext uri="{FF2B5EF4-FFF2-40B4-BE49-F238E27FC236}">
                <a16:creationId xmlns:a16="http://schemas.microsoft.com/office/drawing/2014/main" id="{E7171A1B-F4D5-A668-A8C3-8969454504BC}"/>
              </a:ext>
            </a:extLst>
          </p:cNvPr>
          <p:cNvSpPr txBox="1"/>
          <p:nvPr/>
        </p:nvSpPr>
        <p:spPr>
          <a:xfrm>
            <a:off x="4862104" y="3611604"/>
            <a:ext cx="75497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23,4</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4" name="Hộp Văn bản 13">
            <a:extLst>
              <a:ext uri="{FF2B5EF4-FFF2-40B4-BE49-F238E27FC236}">
                <a16:creationId xmlns:a16="http://schemas.microsoft.com/office/drawing/2014/main" id="{D7CDA40B-7A4A-BA86-51A8-FE5602758960}"/>
              </a:ext>
            </a:extLst>
          </p:cNvPr>
          <p:cNvSpPr txBox="1"/>
          <p:nvPr/>
        </p:nvSpPr>
        <p:spPr>
          <a:xfrm>
            <a:off x="5432057" y="4335006"/>
            <a:ext cx="3697510"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err="1">
                <a:solidFill>
                  <a:schemeClr val="accent2"/>
                </a:solidFill>
                <a:highlight>
                  <a:srgbClr val="00FF00"/>
                </a:highlight>
                <a:latin typeface="Times New Roman" panose="02020603050405020304" pitchFamily="18" charset="0"/>
                <a:cs typeface="Times New Roman" panose="02020603050405020304" pitchFamily="18" charset="0"/>
              </a:rPr>
              <a:t>M</a:t>
            </a:r>
            <a:r>
              <a:rPr lang="en-US" sz="1800" baseline="-25000" dirty="0" err="1">
                <a:solidFill>
                  <a:schemeClr val="accent2"/>
                </a:solidFill>
                <a:highlight>
                  <a:srgbClr val="00FF00"/>
                </a:highlight>
                <a:latin typeface="Times New Roman" panose="02020603050405020304" pitchFamily="18" charset="0"/>
                <a:cs typeface="Times New Roman" panose="02020603050405020304" pitchFamily="18" charset="0"/>
              </a:rPr>
              <a:t>Mg</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 = </a:t>
            </a:r>
            <a:r>
              <a:rPr lang="en-US" sz="1800" dirty="0">
                <a:solidFill>
                  <a:schemeClr val="accent2"/>
                </a:solidFill>
                <a:highlight>
                  <a:srgbClr val="00FF00"/>
                </a:highlight>
                <a:latin typeface="Times New Roman" panose="02020603050405020304" pitchFamily="18" charset="0"/>
                <a:cs typeface="Times New Roman" panose="02020603050405020304" pitchFamily="18" charset="0"/>
              </a:rPr>
              <a:t>24</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 (gam/mol)</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5" name="Hộp Văn bản 14">
            <a:extLst>
              <a:ext uri="{FF2B5EF4-FFF2-40B4-BE49-F238E27FC236}">
                <a16:creationId xmlns:a16="http://schemas.microsoft.com/office/drawing/2014/main" id="{2B3294F5-E3CC-DB67-6B15-9631BEAF38EE}"/>
              </a:ext>
            </a:extLst>
          </p:cNvPr>
          <p:cNvSpPr txBox="1"/>
          <p:nvPr/>
        </p:nvSpPr>
        <p:spPr>
          <a:xfrm>
            <a:off x="5978964" y="4651640"/>
            <a:ext cx="291388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err="1">
                <a:solidFill>
                  <a:schemeClr val="accent2"/>
                </a:solidFill>
                <a:highlight>
                  <a:srgbClr val="FFFF00"/>
                </a:highlight>
                <a:latin typeface="Times New Roman" panose="02020603050405020304" pitchFamily="18" charset="0"/>
                <a:cs typeface="Times New Roman" panose="02020603050405020304" pitchFamily="18" charset="0"/>
              </a:rPr>
              <a:t>n</a:t>
            </a:r>
            <a:r>
              <a:rPr lang="en-US" sz="1800" baseline="-25000" dirty="0" err="1">
                <a:solidFill>
                  <a:schemeClr val="accent2"/>
                </a:solidFill>
                <a:highlight>
                  <a:srgbClr val="FFFF00"/>
                </a:highlight>
                <a:latin typeface="Times New Roman" panose="02020603050405020304" pitchFamily="18" charset="0"/>
                <a:cs typeface="Times New Roman" panose="02020603050405020304" pitchFamily="18" charset="0"/>
              </a:rPr>
              <a:t>Mg</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12/24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0,5 </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(mol)</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6" name="Hộp Văn bản 15">
            <a:extLst>
              <a:ext uri="{FF2B5EF4-FFF2-40B4-BE49-F238E27FC236}">
                <a16:creationId xmlns:a16="http://schemas.microsoft.com/office/drawing/2014/main" id="{16617114-2635-9169-79E2-4403B428FCD6}"/>
              </a:ext>
            </a:extLst>
          </p:cNvPr>
          <p:cNvSpPr txBox="1"/>
          <p:nvPr/>
        </p:nvSpPr>
        <p:spPr>
          <a:xfrm>
            <a:off x="3149824" y="4324161"/>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24</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7" name="Hộp Văn bản 16">
            <a:extLst>
              <a:ext uri="{FF2B5EF4-FFF2-40B4-BE49-F238E27FC236}">
                <a16:creationId xmlns:a16="http://schemas.microsoft.com/office/drawing/2014/main" id="{22B5BFD8-023D-D0E2-7379-77C12ED9D3C0}"/>
              </a:ext>
            </a:extLst>
          </p:cNvPr>
          <p:cNvSpPr txBox="1"/>
          <p:nvPr/>
        </p:nvSpPr>
        <p:spPr>
          <a:xfrm>
            <a:off x="1455216" y="4343641"/>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rPr>
              <a:t>0,5</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4123957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2"/>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6"/>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5"/>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27" grpId="0"/>
      <p:bldP spid="3" grpId="0"/>
      <p:bldP spid="4" grpId="0"/>
      <p:bldP spid="6" grpId="0"/>
      <p:bldP spid="8" grpId="0"/>
      <p:bldP spid="9" grpId="0"/>
      <p:bldP spid="10" grpId="0"/>
      <p:bldP spid="11" grpId="0"/>
      <p:bldP spid="12" grpId="0"/>
      <p:bldP spid="13" grpId="0"/>
      <p:bldP spid="2" grpId="0"/>
      <p:bldP spid="14" grpId="0"/>
      <p:bldP spid="15" grpId="0"/>
      <p:bldP spid="16" grpId="0"/>
      <p:bldP spid="1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1066212" y="2454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1284997" y="461576"/>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 name="Google Shape;7958;p35">
            <a:extLst>
              <a:ext uri="{FF2B5EF4-FFF2-40B4-BE49-F238E27FC236}">
                <a16:creationId xmlns:a16="http://schemas.microsoft.com/office/drawing/2014/main" id="{DB700CE8-18C1-1E83-A1C3-ED982C72D24C}"/>
              </a:ext>
            </a:extLst>
          </p:cNvPr>
          <p:cNvGrpSpPr/>
          <p:nvPr/>
        </p:nvGrpSpPr>
        <p:grpSpPr>
          <a:xfrm>
            <a:off x="-2001447" y="3339385"/>
            <a:ext cx="2747169" cy="2697792"/>
            <a:chOff x="-808211" y="-207656"/>
            <a:chExt cx="5510292" cy="5411252"/>
          </a:xfrm>
        </p:grpSpPr>
        <p:sp>
          <p:nvSpPr>
            <p:cNvPr id="17" name="Google Shape;7959;p35">
              <a:extLst>
                <a:ext uri="{FF2B5EF4-FFF2-40B4-BE49-F238E27FC236}">
                  <a16:creationId xmlns:a16="http://schemas.microsoft.com/office/drawing/2014/main"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id="{91BEDEDD-68C9-977F-CD5E-D09AFC235CF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054745" y="-664959"/>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3" name="Tiêu đề 2">
            <a:extLst>
              <a:ext uri="{FF2B5EF4-FFF2-40B4-BE49-F238E27FC236}">
                <a16:creationId xmlns:a16="http://schemas.microsoft.com/office/drawing/2014/main" id="{D4FA2D62-D918-AE27-CBF4-EB9589AD05B0}"/>
              </a:ext>
            </a:extLst>
          </p:cNvPr>
          <p:cNvSpPr>
            <a:spLocks noGrp="1"/>
          </p:cNvSpPr>
          <p:nvPr>
            <p:ph type="title"/>
          </p:nvPr>
        </p:nvSpPr>
        <p:spPr>
          <a:xfrm>
            <a:off x="1284997" y="393085"/>
            <a:ext cx="6574006" cy="545400"/>
          </a:xfrm>
        </p:spPr>
        <p:txBody>
          <a:bodyPr/>
          <a:lstStyle/>
          <a:p>
            <a:r>
              <a:rPr lang="vi-VN" sz="2800" dirty="0">
                <a:latin typeface="+mj-lt"/>
              </a:rPr>
              <a:t>IV. KHÁI NIỆM THỂ TÍCH MOL CỦA CHẤT KHÍ</a:t>
            </a:r>
          </a:p>
        </p:txBody>
      </p:sp>
      <p:sp>
        <p:nvSpPr>
          <p:cNvPr id="10" name="Hộp Văn bản 9">
            <a:extLst>
              <a:ext uri="{FF2B5EF4-FFF2-40B4-BE49-F238E27FC236}">
                <a16:creationId xmlns:a16="http://schemas.microsoft.com/office/drawing/2014/main" id="{8ACE524A-28AF-CD7B-A2AC-2D490717A5A1}"/>
              </a:ext>
            </a:extLst>
          </p:cNvPr>
          <p:cNvSpPr txBox="1"/>
          <p:nvPr/>
        </p:nvSpPr>
        <p:spPr>
          <a:xfrm>
            <a:off x="4237703" y="1461254"/>
            <a:ext cx="3549445" cy="2034083"/>
          </a:xfrm>
          <a:prstGeom prst="rect">
            <a:avLst/>
          </a:prstGeom>
          <a:noFill/>
        </p:spPr>
        <p:txBody>
          <a:bodyPr wrap="square">
            <a:spAutoFit/>
          </a:bodyPr>
          <a:lstStyle/>
          <a:p>
            <a:pPr indent="254000" algn="just">
              <a:lnSpc>
                <a:spcPct val="115000"/>
              </a:lnSpc>
              <a:spcAft>
                <a:spcPts val="600"/>
              </a:spcAft>
            </a:pPr>
            <a:r>
              <a:rPr lang="vi-VN" sz="2800" dirty="0">
                <a:solidFill>
                  <a:srgbClr val="000000"/>
                </a:solidFill>
                <a:effectLst/>
                <a:latin typeface="Times New Roman" panose="02020603050405020304" pitchFamily="18" charset="0"/>
                <a:ea typeface="Segoe UI" panose="020B0502040204020203" pitchFamily="34" charset="0"/>
              </a:rPr>
              <a:t>Thể tích </a:t>
            </a:r>
            <a:r>
              <a:rPr lang="vi-VN" sz="2800" dirty="0" err="1">
                <a:solidFill>
                  <a:srgbClr val="000000"/>
                </a:solidFill>
                <a:effectLst/>
                <a:latin typeface="Times New Roman" panose="02020603050405020304" pitchFamily="18" charset="0"/>
                <a:ea typeface="Segoe UI" panose="020B0502040204020203" pitchFamily="34" charset="0"/>
              </a:rPr>
              <a:t>mol</a:t>
            </a:r>
            <a:r>
              <a:rPr lang="vi-VN" sz="2800" dirty="0">
                <a:solidFill>
                  <a:srgbClr val="000000"/>
                </a:solidFill>
                <a:effectLst/>
                <a:latin typeface="Times New Roman" panose="02020603050405020304" pitchFamily="18" charset="0"/>
                <a:ea typeface="Segoe UI" panose="020B0502040204020203" pitchFamily="34" charset="0"/>
              </a:rPr>
              <a:t> của chất khí là thể tích chiếm bởi 1 </a:t>
            </a:r>
            <a:r>
              <a:rPr lang="vi-VN" sz="2800" dirty="0" err="1">
                <a:solidFill>
                  <a:srgbClr val="000000"/>
                </a:solidFill>
                <a:effectLst/>
                <a:latin typeface="Times New Roman" panose="02020603050405020304" pitchFamily="18" charset="0"/>
                <a:ea typeface="Segoe UI" panose="020B0502040204020203" pitchFamily="34" charset="0"/>
              </a:rPr>
              <a:t>mol</a:t>
            </a:r>
            <a:r>
              <a:rPr lang="vi-VN" sz="2800" dirty="0">
                <a:solidFill>
                  <a:srgbClr val="000000"/>
                </a:solidFill>
                <a:effectLst/>
                <a:latin typeface="Times New Roman" panose="02020603050405020304" pitchFamily="18" charset="0"/>
                <a:ea typeface="Segoe UI" panose="020B0502040204020203" pitchFamily="34" charset="0"/>
              </a:rPr>
              <a:t> (N) phân tử của chất khí đó.</a:t>
            </a:r>
            <a:endParaRPr lang="vi-VN" sz="2800" dirty="0">
              <a:effectLst/>
              <a:latin typeface="Segoe UI" panose="020B0502040204020203" pitchFamily="34" charset="0"/>
              <a:ea typeface="Segoe UI" panose="020B0502040204020203" pitchFamily="34" charset="0"/>
            </a:endParaRPr>
          </a:p>
        </p:txBody>
      </p:sp>
      <p:pic>
        <p:nvPicPr>
          <p:cNvPr id="11" name="Picture 183" descr="KHTN 8 (Cánh Diều) Bài 4: Mol và tỉ khối của chất khí | Khoa học tự nhiên 8 (ảnh 3)">
            <a:extLst>
              <a:ext uri="{FF2B5EF4-FFF2-40B4-BE49-F238E27FC236}">
                <a16:creationId xmlns:a16="http://schemas.microsoft.com/office/drawing/2014/main" id="{1F95ACFE-661D-CF60-E3AE-C3CB7CC17EF3}"/>
              </a:ext>
            </a:extLst>
          </p:cNvPr>
          <p:cNvPicPr>
            <a:picLocks noChangeAspect="1"/>
          </p:cNvPicPr>
          <p:nvPr/>
        </p:nvPicPr>
        <p:blipFill rotWithShape="1">
          <a:blip r:embed="rId5">
            <a:extLst>
              <a:ext uri="{28A0092B-C50C-407E-A947-70E740481C1C}">
                <a14:useLocalDpi xmlns:a14="http://schemas.microsoft.com/office/drawing/2010/main" val="0"/>
              </a:ext>
            </a:extLst>
          </a:blip>
          <a:srcRect l="65855" t="4784" r="7430" b="17533"/>
          <a:stretch/>
        </p:blipFill>
        <p:spPr bwMode="auto">
          <a:xfrm>
            <a:off x="1097899" y="1213463"/>
            <a:ext cx="2733996" cy="3267458"/>
          </a:xfrm>
          <a:prstGeom prst="rect">
            <a:avLst/>
          </a:prstGeom>
          <a:noFill/>
          <a:ln>
            <a:noFill/>
          </a:ln>
        </p:spPr>
      </p:pic>
    </p:spTree>
    <p:extLst>
      <p:ext uri="{BB962C8B-B14F-4D97-AF65-F5344CB8AC3E}">
        <p14:creationId xmlns:p14="http://schemas.microsoft.com/office/powerpoint/2010/main" val="38923929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35958" y="32001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05661" y="52272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 name="Google Shape;7958;p35">
            <a:extLst>
              <a:ext uri="{FF2B5EF4-FFF2-40B4-BE49-F238E27FC236}">
                <a16:creationId xmlns:a16="http://schemas.microsoft.com/office/drawing/2014/main" id="{DB700CE8-18C1-1E83-A1C3-ED982C72D24C}"/>
              </a:ext>
            </a:extLst>
          </p:cNvPr>
          <p:cNvGrpSpPr/>
          <p:nvPr/>
        </p:nvGrpSpPr>
        <p:grpSpPr>
          <a:xfrm>
            <a:off x="-2001447" y="3339385"/>
            <a:ext cx="2747169" cy="2697792"/>
            <a:chOff x="-808211" y="-207656"/>
            <a:chExt cx="5510292" cy="5411252"/>
          </a:xfrm>
        </p:grpSpPr>
        <p:sp>
          <p:nvSpPr>
            <p:cNvPr id="17" name="Google Shape;7959;p35">
              <a:extLst>
                <a:ext uri="{FF2B5EF4-FFF2-40B4-BE49-F238E27FC236}">
                  <a16:creationId xmlns:a16="http://schemas.microsoft.com/office/drawing/2014/main"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id="{91BEDEDD-68C9-977F-CD5E-D09AFC235CF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054745" y="-664959"/>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3" name="Tiêu đề 2">
            <a:extLst>
              <a:ext uri="{FF2B5EF4-FFF2-40B4-BE49-F238E27FC236}">
                <a16:creationId xmlns:a16="http://schemas.microsoft.com/office/drawing/2014/main" id="{D4FA2D62-D918-AE27-CBF4-EB9589AD05B0}"/>
              </a:ext>
            </a:extLst>
          </p:cNvPr>
          <p:cNvSpPr>
            <a:spLocks noGrp="1"/>
          </p:cNvSpPr>
          <p:nvPr>
            <p:ph type="title"/>
          </p:nvPr>
        </p:nvSpPr>
        <p:spPr>
          <a:xfrm>
            <a:off x="177360" y="415605"/>
            <a:ext cx="8146030" cy="545400"/>
          </a:xfrm>
        </p:spPr>
        <p:txBody>
          <a:bodyPr/>
          <a:lstStyle/>
          <a:p>
            <a:r>
              <a:rPr lang="vi-VN" sz="2500" dirty="0">
                <a:latin typeface="+mj-lt"/>
              </a:rPr>
              <a:t>IV. KHÁI NIỆM THỂ TÍCH MOL CỦA CHẤT KHÍ</a:t>
            </a:r>
          </a:p>
        </p:txBody>
      </p:sp>
      <p:pic>
        <p:nvPicPr>
          <p:cNvPr id="2" name="Picture 183" descr="KHTN 8 (Cánh Diều) Bài 4: Mol và tỉ khối của chất khí | Khoa học tự nhiên 8 (ảnh 3)">
            <a:extLst>
              <a:ext uri="{FF2B5EF4-FFF2-40B4-BE49-F238E27FC236}">
                <a16:creationId xmlns:a16="http://schemas.microsoft.com/office/drawing/2014/main" id="{2047CE2C-9AEF-7432-0EF1-8EFF9834E79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831500" y="905399"/>
            <a:ext cx="6098039" cy="2506278"/>
          </a:xfrm>
          <a:prstGeom prst="rect">
            <a:avLst/>
          </a:prstGeom>
          <a:noFill/>
          <a:ln>
            <a:noFill/>
          </a:ln>
        </p:spPr>
      </p:pic>
      <p:sp>
        <p:nvSpPr>
          <p:cNvPr id="5" name="Hộp Văn bản 4">
            <a:extLst>
              <a:ext uri="{FF2B5EF4-FFF2-40B4-BE49-F238E27FC236}">
                <a16:creationId xmlns:a16="http://schemas.microsoft.com/office/drawing/2014/main" id="{1813A1A7-1301-D73A-C47E-307F288F4396}"/>
              </a:ext>
            </a:extLst>
          </p:cNvPr>
          <p:cNvSpPr txBox="1"/>
          <p:nvPr/>
        </p:nvSpPr>
        <p:spPr>
          <a:xfrm>
            <a:off x="947241" y="3500497"/>
            <a:ext cx="7113608" cy="907749"/>
          </a:xfrm>
          <a:prstGeom prst="rect">
            <a:avLst/>
          </a:prstGeom>
          <a:solidFill>
            <a:schemeClr val="bg1">
              <a:lumMod val="50000"/>
            </a:schemeClr>
          </a:solidFill>
        </p:spPr>
        <p:txBody>
          <a:bodyPr wrap="square">
            <a:spAutoFit/>
          </a:bodyPr>
          <a:lstStyle/>
          <a:p>
            <a:pPr>
              <a:lnSpc>
                <a:spcPct val="115000"/>
              </a:lnSpc>
              <a:spcBef>
                <a:spcPts val="200"/>
              </a:spcBef>
              <a:spcAft>
                <a:spcPts val="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4.4,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bar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25 </a:t>
            </a:r>
            <a:r>
              <a:rPr lang="en-US" sz="2400" baseline="30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mol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Hộp Văn bản 6">
            <a:extLst>
              <a:ext uri="{FF2B5EF4-FFF2-40B4-BE49-F238E27FC236}">
                <a16:creationId xmlns:a16="http://schemas.microsoft.com/office/drawing/2014/main" id="{4A1BF05D-CFF2-413C-3254-DFDCF33A212F}"/>
              </a:ext>
            </a:extLst>
          </p:cNvPr>
          <p:cNvSpPr txBox="1"/>
          <p:nvPr/>
        </p:nvSpPr>
        <p:spPr>
          <a:xfrm>
            <a:off x="905661" y="3481315"/>
            <a:ext cx="7257062" cy="1332481"/>
          </a:xfrm>
          <a:prstGeom prst="rect">
            <a:avLst/>
          </a:prstGeom>
          <a:solidFill>
            <a:srgbClr val="FFFF00"/>
          </a:solidFill>
        </p:spPr>
        <p:txBody>
          <a:bodyPr wrap="square">
            <a:spAutoFit/>
          </a:bodyPr>
          <a:lstStyle/>
          <a:p>
            <a:pPr marL="30480" marR="30480" algn="just">
              <a:lnSpc>
                <a:spcPct val="115000"/>
              </a:lnSpc>
              <a:spcBef>
                <a:spcPts val="200"/>
              </a:spcBef>
              <a:spcAft>
                <a:spcPts val="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bar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25 </a:t>
            </a:r>
            <a:r>
              <a:rPr lang="en-US" sz="2400" baseline="30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mol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24,79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6415260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id="{87FE59D1-A5AC-3EA0-B9AF-CA2E555A89D4}"/>
              </a:ext>
            </a:extLst>
          </p:cNvPr>
          <p:cNvSpPr txBox="1">
            <a:spLocks/>
          </p:cNvSpPr>
          <p:nvPr/>
        </p:nvSpPr>
        <p:spPr>
          <a:xfrm>
            <a:off x="1084423" y="595053"/>
            <a:ext cx="5051059"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 name="Group 32">
            <a:extLst>
              <a:ext uri="{FF2B5EF4-FFF2-40B4-BE49-F238E27FC236}">
                <a16:creationId xmlns:a16="http://schemas.microsoft.com/office/drawing/2014/main" id="{D01BC582-0AA1-56EF-E1AF-771D91BE8C92}"/>
              </a:ext>
            </a:extLst>
          </p:cNvPr>
          <p:cNvGrpSpPr/>
          <p:nvPr/>
        </p:nvGrpSpPr>
        <p:grpSpPr>
          <a:xfrm>
            <a:off x="1455399" y="1168646"/>
            <a:ext cx="597308" cy="564966"/>
            <a:chOff x="1846089" y="2648401"/>
            <a:chExt cx="878022" cy="830481"/>
          </a:xfrm>
        </p:grpSpPr>
        <p:grpSp>
          <p:nvGrpSpPr>
            <p:cNvPr id="12" name="Google Shape;8151;p36">
              <a:extLst>
                <a:ext uri="{FF2B5EF4-FFF2-40B4-BE49-F238E27FC236}">
                  <a16:creationId xmlns:a16="http://schemas.microsoft.com/office/drawing/2014/main" id="{2AE6AFA2-925F-7061-0A54-9DDF14C6ABD3}"/>
                </a:ext>
              </a:extLst>
            </p:cNvPr>
            <p:cNvGrpSpPr/>
            <p:nvPr/>
          </p:nvGrpSpPr>
          <p:grpSpPr>
            <a:xfrm>
              <a:off x="1846089" y="2648401"/>
              <a:ext cx="878022" cy="830481"/>
              <a:chOff x="1121526" y="1341074"/>
              <a:chExt cx="3065806" cy="2648383"/>
            </a:xfrm>
          </p:grpSpPr>
          <p:sp>
            <p:nvSpPr>
              <p:cNvPr id="25" name="Google Shape;8152;p36">
                <a:extLst>
                  <a:ext uri="{FF2B5EF4-FFF2-40B4-BE49-F238E27FC236}">
                    <a16:creationId xmlns:a16="http://schemas.microsoft.com/office/drawing/2014/main" id="{C4BD445A-26F9-D0EF-DE07-C8CDFC886FF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153;p36">
                <a:extLst>
                  <a:ext uri="{FF2B5EF4-FFF2-40B4-BE49-F238E27FC236}">
                    <a16:creationId xmlns:a16="http://schemas.microsoft.com/office/drawing/2014/main" id="{B5223584-B329-5755-A115-C786355F408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8924;p44">
              <a:extLst>
                <a:ext uri="{FF2B5EF4-FFF2-40B4-BE49-F238E27FC236}">
                  <a16:creationId xmlns:a16="http://schemas.microsoft.com/office/drawing/2014/main" id="{62C039C0-4519-0D7D-F88A-2F9B859E534A}"/>
                </a:ext>
              </a:extLst>
            </p:cNvPr>
            <p:cNvGrpSpPr/>
            <p:nvPr/>
          </p:nvGrpSpPr>
          <p:grpSpPr>
            <a:xfrm>
              <a:off x="2055500" y="2858549"/>
              <a:ext cx="338616" cy="337690"/>
              <a:chOff x="3269875" y="3210400"/>
              <a:chExt cx="484500" cy="483175"/>
            </a:xfrm>
            <a:solidFill>
              <a:srgbClr val="C43300"/>
            </a:solidFill>
          </p:grpSpPr>
          <p:sp>
            <p:nvSpPr>
              <p:cNvPr id="23" name="Google Shape;8925;p44">
                <a:extLst>
                  <a:ext uri="{FF2B5EF4-FFF2-40B4-BE49-F238E27FC236}">
                    <a16:creationId xmlns:a16="http://schemas.microsoft.com/office/drawing/2014/main" id="{7D3EABCB-34D7-3E8E-DB90-9B9BEF334FE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 name="Google Shape;8926;p44">
                <a:extLst>
                  <a:ext uri="{FF2B5EF4-FFF2-40B4-BE49-F238E27FC236}">
                    <a16:creationId xmlns:a16="http://schemas.microsoft.com/office/drawing/2014/main" id="{929ED72C-8630-623F-B76F-53C59DD62EC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55" name="Group 32">
            <a:extLst>
              <a:ext uri="{FF2B5EF4-FFF2-40B4-BE49-F238E27FC236}">
                <a16:creationId xmlns:a16="http://schemas.microsoft.com/office/drawing/2014/main" id="{363D6BE6-9E70-DD2B-F22E-A4D4F6055424}"/>
              </a:ext>
            </a:extLst>
          </p:cNvPr>
          <p:cNvGrpSpPr/>
          <p:nvPr/>
        </p:nvGrpSpPr>
        <p:grpSpPr>
          <a:xfrm>
            <a:off x="1769264" y="2324922"/>
            <a:ext cx="597308" cy="564966"/>
            <a:chOff x="1846089" y="2648401"/>
            <a:chExt cx="878022" cy="830481"/>
          </a:xfrm>
        </p:grpSpPr>
        <p:grpSp>
          <p:nvGrpSpPr>
            <p:cNvPr id="56" name="Google Shape;8151;p36">
              <a:extLst>
                <a:ext uri="{FF2B5EF4-FFF2-40B4-BE49-F238E27FC236}">
                  <a16:creationId xmlns:a16="http://schemas.microsoft.com/office/drawing/2014/main" id="{3CA96FAF-C8C0-CA5A-7E28-541B371DC6E0}"/>
                </a:ext>
              </a:extLst>
            </p:cNvPr>
            <p:cNvGrpSpPr/>
            <p:nvPr/>
          </p:nvGrpSpPr>
          <p:grpSpPr>
            <a:xfrm>
              <a:off x="1846089" y="2648401"/>
              <a:ext cx="878022" cy="830481"/>
              <a:chOff x="1121526" y="1341074"/>
              <a:chExt cx="3065806" cy="2648383"/>
            </a:xfrm>
          </p:grpSpPr>
          <p:sp>
            <p:nvSpPr>
              <p:cNvPr id="60" name="Google Shape;8152;p36">
                <a:extLst>
                  <a:ext uri="{FF2B5EF4-FFF2-40B4-BE49-F238E27FC236}">
                    <a16:creationId xmlns:a16="http://schemas.microsoft.com/office/drawing/2014/main" id="{22DF63E7-C6B8-3BB4-4689-A2D0E1A1DAC9}"/>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153;p36">
                <a:extLst>
                  <a:ext uri="{FF2B5EF4-FFF2-40B4-BE49-F238E27FC236}">
                    <a16:creationId xmlns:a16="http://schemas.microsoft.com/office/drawing/2014/main" id="{D8009BFB-DBD4-F963-7F01-F26D0A72F4D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8924;p44">
              <a:extLst>
                <a:ext uri="{FF2B5EF4-FFF2-40B4-BE49-F238E27FC236}">
                  <a16:creationId xmlns:a16="http://schemas.microsoft.com/office/drawing/2014/main" id="{64DEEDC2-8B41-64BB-B79F-A120B257C35F}"/>
                </a:ext>
              </a:extLst>
            </p:cNvPr>
            <p:cNvGrpSpPr/>
            <p:nvPr/>
          </p:nvGrpSpPr>
          <p:grpSpPr>
            <a:xfrm>
              <a:off x="2055500" y="2858549"/>
              <a:ext cx="338616" cy="337690"/>
              <a:chOff x="3269875" y="3210400"/>
              <a:chExt cx="484500" cy="483175"/>
            </a:xfrm>
            <a:solidFill>
              <a:srgbClr val="C43300"/>
            </a:solidFill>
          </p:grpSpPr>
          <p:sp>
            <p:nvSpPr>
              <p:cNvPr id="58" name="Google Shape;8925;p44">
                <a:extLst>
                  <a:ext uri="{FF2B5EF4-FFF2-40B4-BE49-F238E27FC236}">
                    <a16:creationId xmlns:a16="http://schemas.microsoft.com/office/drawing/2014/main" id="{33EBC321-9940-B0B1-C017-7542BB07A39E}"/>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 name="Google Shape;8926;p44">
                <a:extLst>
                  <a:ext uri="{FF2B5EF4-FFF2-40B4-BE49-F238E27FC236}">
                    <a16:creationId xmlns:a16="http://schemas.microsoft.com/office/drawing/2014/main" id="{637D62B5-BA3A-6C48-D1B4-AB340B4107D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6" name="Hộp Văn bản 5">
            <a:extLst>
              <a:ext uri="{FF2B5EF4-FFF2-40B4-BE49-F238E27FC236}">
                <a16:creationId xmlns:a16="http://schemas.microsoft.com/office/drawing/2014/main" id="{F507E4DF-B7B9-0F13-9FA4-5AE7803CF766}"/>
              </a:ext>
            </a:extLst>
          </p:cNvPr>
          <p:cNvSpPr txBox="1"/>
          <p:nvPr/>
        </p:nvSpPr>
        <p:spPr>
          <a:xfrm>
            <a:off x="2024528" y="1154216"/>
            <a:ext cx="5978930" cy="907749"/>
          </a:xfrm>
          <a:prstGeom prst="rect">
            <a:avLst/>
          </a:prstGeom>
          <a:noFill/>
        </p:spPr>
        <p:txBody>
          <a:bodyPr wrap="square">
            <a:spAutoFit/>
          </a:bodyPr>
          <a:lstStyle/>
          <a:p>
            <a:pPr indent="254000" algn="just">
              <a:lnSpc>
                <a:spcPct val="115000"/>
              </a:lnSpc>
              <a:spcAft>
                <a:spcPts val="600"/>
              </a:spcAft>
            </a:pPr>
            <a:r>
              <a:rPr lang="vi-VN" sz="2400" dirty="0">
                <a:solidFill>
                  <a:srgbClr val="000000"/>
                </a:solidFill>
                <a:effectLst/>
                <a:latin typeface="+mj-lt"/>
                <a:ea typeface="Segoe UI" panose="020B0502040204020203" pitchFamily="34" charset="0"/>
              </a:rPr>
              <a:t>Thể tích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của chất khí là thể tích chiếm bởi 1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(N) phân tử của chất khí đó</a:t>
            </a:r>
            <a:r>
              <a:rPr lang="vi-VN" sz="2400" dirty="0">
                <a:latin typeface="+mj-lt"/>
                <a:ea typeface="Segoe UI" panose="020B0502040204020203" pitchFamily="34" charset="0"/>
              </a:rPr>
              <a:t>.</a:t>
            </a:r>
            <a:endParaRPr lang="vi-VN" sz="2400" dirty="0">
              <a:effectLst/>
              <a:latin typeface="+mj-lt"/>
              <a:ea typeface="Segoe UI" panose="020B0502040204020203" pitchFamily="34" charset="0"/>
            </a:endParaRPr>
          </a:p>
        </p:txBody>
      </p:sp>
      <p:sp>
        <p:nvSpPr>
          <p:cNvPr id="7" name="Hộp Văn bản 6">
            <a:extLst>
              <a:ext uri="{FF2B5EF4-FFF2-40B4-BE49-F238E27FC236}">
                <a16:creationId xmlns:a16="http://schemas.microsoft.com/office/drawing/2014/main" id="{4768BA46-7D31-4E63-E287-A2EEA08DFF6C}"/>
              </a:ext>
            </a:extLst>
          </p:cNvPr>
          <p:cNvSpPr txBox="1"/>
          <p:nvPr/>
        </p:nvSpPr>
        <p:spPr>
          <a:xfrm>
            <a:off x="2404311" y="2332524"/>
            <a:ext cx="6215034" cy="1200329"/>
          </a:xfrm>
          <a:prstGeom prst="rect">
            <a:avLst/>
          </a:prstGeom>
          <a:noFill/>
        </p:spPr>
        <p:txBody>
          <a:bodyPr wrap="square">
            <a:spAutoFit/>
          </a:bodyPr>
          <a:lstStyle/>
          <a:p>
            <a:r>
              <a:rPr lang="vi-VN" sz="2400" dirty="0">
                <a:solidFill>
                  <a:srgbClr val="000000"/>
                </a:solidFill>
                <a:effectLst/>
                <a:latin typeface="+mj-lt"/>
                <a:ea typeface="Segoe UI" panose="020B0502040204020203" pitchFamily="34" charset="0"/>
              </a:rPr>
              <a:t>Ở </a:t>
            </a:r>
            <a:r>
              <a:rPr lang="vi-VN" sz="2400" dirty="0" err="1">
                <a:solidFill>
                  <a:srgbClr val="000000"/>
                </a:solidFill>
                <a:effectLst/>
                <a:latin typeface="+mj-lt"/>
                <a:ea typeface="Segoe UI" panose="020B0502040204020203" pitchFamily="34" charset="0"/>
              </a:rPr>
              <a:t>đkc</a:t>
            </a:r>
            <a:r>
              <a:rPr lang="vi-VN" sz="2400" dirty="0">
                <a:solidFill>
                  <a:srgbClr val="000000"/>
                </a:solidFill>
                <a:effectLst/>
                <a:latin typeface="+mj-lt"/>
                <a:ea typeface="Segoe UI" panose="020B0502040204020203" pitchFamily="34" charset="0"/>
              </a:rPr>
              <a:t> ( áp suất 1 </a:t>
            </a:r>
            <a:r>
              <a:rPr lang="vi-VN" sz="2400" dirty="0" err="1">
                <a:solidFill>
                  <a:srgbClr val="000000"/>
                </a:solidFill>
                <a:effectLst/>
                <a:latin typeface="+mj-lt"/>
                <a:ea typeface="Segoe UI" panose="020B0502040204020203" pitchFamily="34" charset="0"/>
              </a:rPr>
              <a:t>bar</a:t>
            </a:r>
            <a:r>
              <a:rPr lang="vi-VN" sz="2400" dirty="0">
                <a:solidFill>
                  <a:srgbClr val="000000"/>
                </a:solidFill>
                <a:effectLst/>
                <a:latin typeface="+mj-lt"/>
                <a:ea typeface="Segoe UI" panose="020B0502040204020203" pitchFamily="34" charset="0"/>
              </a:rPr>
              <a:t> và nhiệt độ 25</a:t>
            </a:r>
            <a:r>
              <a:rPr lang="vi-VN" sz="2400" baseline="30000" dirty="0">
                <a:solidFill>
                  <a:srgbClr val="000000"/>
                </a:solidFill>
                <a:effectLst/>
                <a:latin typeface="+mj-lt"/>
                <a:ea typeface="Segoe UI" panose="020B0502040204020203" pitchFamily="34" charset="0"/>
              </a:rPr>
              <a:t>0</a:t>
            </a:r>
            <a:r>
              <a:rPr lang="vi-VN" sz="2400" dirty="0">
                <a:solidFill>
                  <a:srgbClr val="000000"/>
                </a:solidFill>
                <a:effectLst/>
                <a:latin typeface="+mj-lt"/>
                <a:ea typeface="Segoe UI" panose="020B0502040204020203" pitchFamily="34" charset="0"/>
              </a:rPr>
              <a:t>C) những chất khí khác nhau luôn có thể tích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bằng nhau là 24,79 lít.</a:t>
            </a:r>
            <a:endParaRPr lang="vi-VN" sz="2400" dirty="0">
              <a:latin typeface="+mj-lt"/>
            </a:endParaRPr>
          </a:p>
        </p:txBody>
      </p:sp>
      <p:sp>
        <p:nvSpPr>
          <p:cNvPr id="9" name="Tiêu đề 2">
            <a:extLst>
              <a:ext uri="{FF2B5EF4-FFF2-40B4-BE49-F238E27FC236}">
                <a16:creationId xmlns:a16="http://schemas.microsoft.com/office/drawing/2014/main" id="{EA184470-039E-06A9-CA32-02BBCEB42B5E}"/>
              </a:ext>
            </a:extLst>
          </p:cNvPr>
          <p:cNvSpPr txBox="1">
            <a:spLocks/>
          </p:cNvSpPr>
          <p:nvPr/>
        </p:nvSpPr>
        <p:spPr>
          <a:xfrm>
            <a:off x="524655" y="576884"/>
            <a:ext cx="6082550"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dirty="0">
                <a:solidFill>
                  <a:schemeClr val="tx1"/>
                </a:solidFill>
              </a:rPr>
              <a:t>IV. KHÁI NIỆM THỂ TÍCH MOL CỦA CHẤT KHÍ</a:t>
            </a:r>
          </a:p>
        </p:txBody>
      </p:sp>
    </p:spTree>
    <p:extLst>
      <p:ext uri="{BB962C8B-B14F-4D97-AF65-F5344CB8AC3E}">
        <p14:creationId xmlns:p14="http://schemas.microsoft.com/office/powerpoint/2010/main" val="12490610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 name="Tiêu đề 2">
            <a:extLst>
              <a:ext uri="{FF2B5EF4-FFF2-40B4-BE49-F238E27FC236}">
                <a16:creationId xmlns:a16="http://schemas.microsoft.com/office/drawing/2014/main" id="{9DFB2C9E-4811-A797-6716-E197A0830EA8}"/>
              </a:ext>
            </a:extLst>
          </p:cNvPr>
          <p:cNvSpPr>
            <a:spLocks noGrp="1"/>
          </p:cNvSpPr>
          <p:nvPr>
            <p:ph type="title"/>
          </p:nvPr>
        </p:nvSpPr>
        <p:spPr>
          <a:xfrm>
            <a:off x="-303196" y="495210"/>
            <a:ext cx="8701474" cy="545400"/>
          </a:xfrm>
        </p:spPr>
        <p:txBody>
          <a:bodyPr/>
          <a:lstStyle/>
          <a:p>
            <a:r>
              <a:rPr lang="vi-VN" sz="2400" dirty="0"/>
              <a:t>V. CHUYỂN ĐỔI GIỮA LƯỢNG CHẤT VÀ THỂ TÍCH CHẤT KHÍ</a:t>
            </a:r>
          </a:p>
        </p:txBody>
      </p:sp>
      <mc:AlternateContent xmlns:mc="http://schemas.openxmlformats.org/markup-compatibility/2006" xmlns:a14="http://schemas.microsoft.com/office/drawing/2010/main">
        <mc:Choice Requires="a14">
          <p:sp>
            <p:nvSpPr>
              <p:cNvPr id="17" name="Hộp Văn bản 16">
                <a:extLst>
                  <a:ext uri="{FF2B5EF4-FFF2-40B4-BE49-F238E27FC236}">
                    <a16:creationId xmlns:a16="http://schemas.microsoft.com/office/drawing/2014/main" id="{017E5E64-87B8-B383-3871-31B5E5E5C63B}"/>
                  </a:ext>
                </a:extLst>
              </p:cNvPr>
              <p:cNvSpPr txBox="1"/>
              <p:nvPr/>
            </p:nvSpPr>
            <p:spPr>
              <a:xfrm>
                <a:off x="4393590" y="3936880"/>
                <a:ext cx="2103406" cy="652551"/>
              </a:xfrm>
              <a:prstGeom prst="rect">
                <a:avLst/>
              </a:prstGeom>
              <a:noFill/>
              <a:ln>
                <a:solidFill>
                  <a:srgbClr val="000000"/>
                </a:solidFill>
              </a:ln>
            </p:spPr>
            <p:txBody>
              <a:bodyPr wrap="square">
                <a:spAutoFit/>
              </a:bodyPr>
              <a:lstStyle/>
              <a:p>
                <a:r>
                  <a:rPr lang="vi-VN" sz="2400" dirty="0">
                    <a:latin typeface="+mj-lt"/>
                  </a:rPr>
                  <a:t> n</a:t>
                </a:r>
                <a:r>
                  <a:rPr lang="vi-VN" sz="2400" baseline="-25000" dirty="0">
                    <a:latin typeface="+mj-lt"/>
                  </a:rPr>
                  <a:t> </a:t>
                </a:r>
                <a:r>
                  <a:rPr lang="vi-VN" sz="2400" dirty="0">
                    <a:latin typeface="+mj-lt"/>
                  </a:rPr>
                  <a:t>= </a:t>
                </a:r>
                <a14:m>
                  <m:oMath xmlns:m="http://schemas.openxmlformats.org/officeDocument/2006/math">
                    <m:f>
                      <m:fPr>
                        <m:ctrlPr>
                          <a:rPr lang="vi-VN" sz="2400" i="1" smtClean="0">
                            <a:latin typeface="Cambria Math" panose="02040503050406030204" pitchFamily="18" charset="0"/>
                          </a:rPr>
                        </m:ctrlPr>
                      </m:fPr>
                      <m:num>
                        <m:r>
                          <a:rPr lang="vi-VN" sz="2400" b="0" i="1" smtClean="0">
                            <a:latin typeface="Cambria Math" panose="02040503050406030204" pitchFamily="18" charset="0"/>
                          </a:rPr>
                          <m:t>𝑉</m:t>
                        </m:r>
                        <m:r>
                          <a:rPr lang="vi-VN" sz="2400" b="0" i="1" baseline="-25000" smtClean="0">
                            <a:latin typeface="Cambria Math" panose="02040503050406030204" pitchFamily="18" charset="0"/>
                          </a:rPr>
                          <m:t>𝑘</m:t>
                        </m:r>
                        <m:r>
                          <a:rPr lang="vi-VN" sz="2400" b="0" i="1" baseline="-25000" smtClean="0">
                            <a:latin typeface="Cambria Math" panose="02040503050406030204" pitchFamily="18" charset="0"/>
                          </a:rPr>
                          <m:t>h</m:t>
                        </m:r>
                        <m:r>
                          <a:rPr lang="vi-VN" sz="2400" b="0" i="1" baseline="-25000" smtClean="0">
                            <a:latin typeface="Cambria Math" panose="02040503050406030204" pitchFamily="18" charset="0"/>
                          </a:rPr>
                          <m:t>í</m:t>
                        </m:r>
                      </m:num>
                      <m:den>
                        <m:r>
                          <a:rPr lang="vi-VN" sz="2400" b="0" i="1" smtClean="0">
                            <a:latin typeface="Cambria Math" panose="02040503050406030204" pitchFamily="18" charset="0"/>
                          </a:rPr>
                          <m:t>24</m:t>
                        </m:r>
                        <m:r>
                          <a:rPr lang="vi-VN" sz="2400" b="0" i="1" smtClean="0">
                            <a:latin typeface="Cambria Math" panose="02040503050406030204" pitchFamily="18" charset="0"/>
                          </a:rPr>
                          <m:t>,</m:t>
                        </m:r>
                        <m:r>
                          <a:rPr lang="vi-VN" sz="2400" b="0" i="1" smtClean="0">
                            <a:latin typeface="Cambria Math" panose="02040503050406030204" pitchFamily="18" charset="0"/>
                          </a:rPr>
                          <m:t>79</m:t>
                        </m:r>
                      </m:den>
                    </m:f>
                    <m:r>
                      <a:rPr lang="vi-VN" sz="2400" b="0" i="1" smtClean="0">
                        <a:latin typeface="Cambria Math" panose="02040503050406030204" pitchFamily="18" charset="0"/>
                      </a:rPr>
                      <m:t>(</m:t>
                    </m:r>
                    <m:r>
                      <a:rPr lang="vi-VN" sz="2400" b="0" i="1" smtClean="0">
                        <a:latin typeface="Cambria Math" panose="02040503050406030204" pitchFamily="18" charset="0"/>
                      </a:rPr>
                      <m:t>𝑚𝑜𝑙</m:t>
                    </m:r>
                    <m:r>
                      <a:rPr lang="vi-VN" sz="2400" b="0" i="1" smtClean="0">
                        <a:latin typeface="Cambria Math" panose="02040503050406030204" pitchFamily="18" charset="0"/>
                      </a:rPr>
                      <m:t>)</m:t>
                    </m:r>
                  </m:oMath>
                </a14:m>
                <a:endParaRPr lang="vi-VN" sz="2400" dirty="0">
                  <a:latin typeface="+mj-lt"/>
                </a:endParaRPr>
              </a:p>
            </p:txBody>
          </p:sp>
        </mc:Choice>
        <mc:Fallback xmlns="">
          <p:sp>
            <p:nvSpPr>
              <p:cNvPr id="17" name="Hộp Văn bản 16">
                <a:extLst>
                  <a:ext uri="{FF2B5EF4-FFF2-40B4-BE49-F238E27FC236}">
                    <a16:creationId xmlns:a16="http://schemas.microsoft.com/office/drawing/2014/main" id="{017E5E64-87B8-B383-3871-31B5E5E5C63B}"/>
                  </a:ext>
                </a:extLst>
              </p:cNvPr>
              <p:cNvSpPr txBox="1">
                <a:spLocks noRot="1" noChangeAspect="1" noMove="1" noResize="1" noEditPoints="1" noAdjustHandles="1" noChangeArrowheads="1" noChangeShapeType="1" noTextEdit="1"/>
              </p:cNvSpPr>
              <p:nvPr/>
            </p:nvSpPr>
            <p:spPr>
              <a:xfrm>
                <a:off x="4393590" y="3936880"/>
                <a:ext cx="2103406" cy="652551"/>
              </a:xfrm>
              <a:prstGeom prst="rect">
                <a:avLst/>
              </a:prstGeom>
              <a:blipFill>
                <a:blip r:embed="rId3"/>
                <a:stretch>
                  <a:fillRect l="-4323" b="-1835"/>
                </a:stretch>
              </a:blipFill>
              <a:ln>
                <a:solidFill>
                  <a:srgbClr val="000000"/>
                </a:solidFill>
              </a:ln>
            </p:spPr>
            <p:txBody>
              <a:bodyPr/>
              <a:lstStyle/>
              <a:p>
                <a:r>
                  <a:rPr lang="vi-VN">
                    <a:noFill/>
                  </a:rPr>
                  <a:t> </a:t>
                </a:r>
              </a:p>
            </p:txBody>
          </p:sp>
        </mc:Fallback>
      </mc:AlternateContent>
      <p:sp>
        <p:nvSpPr>
          <p:cNvPr id="19" name="Hộp Văn bản 18">
            <a:extLst>
              <a:ext uri="{FF2B5EF4-FFF2-40B4-BE49-F238E27FC236}">
                <a16:creationId xmlns:a16="http://schemas.microsoft.com/office/drawing/2014/main" id="{E40BA6D8-84EF-5370-A773-FAE4372EF8AA}"/>
              </a:ext>
            </a:extLst>
          </p:cNvPr>
          <p:cNvSpPr txBox="1"/>
          <p:nvPr/>
        </p:nvSpPr>
        <p:spPr>
          <a:xfrm>
            <a:off x="-83014" y="3411177"/>
            <a:ext cx="9227014" cy="462755"/>
          </a:xfrm>
          <a:prstGeom prst="rect">
            <a:avLst/>
          </a:prstGeom>
          <a:noFill/>
        </p:spPr>
        <p:txBody>
          <a:bodyPr wrap="square">
            <a:spAutoFit/>
          </a:bodyPr>
          <a:lstStyle/>
          <a:p>
            <a:pPr indent="254000">
              <a:lnSpc>
                <a:spcPct val="120000"/>
              </a:lnSpc>
              <a:spcAft>
                <a:spcPts val="600"/>
              </a:spcAft>
              <a:tabLst>
                <a:tab pos="254000" algn="l"/>
              </a:tabLst>
            </a:pP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Nếu đặt n là số </a:t>
            </a:r>
            <a:r>
              <a:rPr lang="vi-VN" sz="2200" dirty="0" err="1">
                <a:solidFill>
                  <a:srgbClr val="000000"/>
                </a:solidFill>
                <a:effectLst/>
                <a:highlight>
                  <a:srgbClr val="FFFF00"/>
                </a:highlight>
                <a:latin typeface="Times New Roman" panose="02020603050405020304" pitchFamily="18" charset="0"/>
                <a:ea typeface="Segoe UI" panose="020B0502040204020203" pitchFamily="34" charset="0"/>
              </a:rPr>
              <a:t>mol</a:t>
            </a: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 chất, </a:t>
            </a:r>
            <a:r>
              <a:rPr lang="vi-VN" sz="2200" dirty="0" err="1">
                <a:solidFill>
                  <a:srgbClr val="000000"/>
                </a:solidFill>
                <a:effectLst/>
                <a:highlight>
                  <a:srgbClr val="FFFF00"/>
                </a:highlight>
                <a:latin typeface="Times New Roman" panose="02020603050405020304" pitchFamily="18" charset="0"/>
                <a:ea typeface="Segoe UI" panose="020B0502040204020203" pitchFamily="34" charset="0"/>
              </a:rPr>
              <a:t>V</a:t>
            </a:r>
            <a:r>
              <a:rPr lang="vi-VN" sz="2200" baseline="-25000" dirty="0" err="1">
                <a:solidFill>
                  <a:srgbClr val="000000"/>
                </a:solidFill>
                <a:effectLst/>
                <a:highlight>
                  <a:srgbClr val="FFFF00"/>
                </a:highlight>
                <a:latin typeface="Times New Roman" panose="02020603050405020304" pitchFamily="18" charset="0"/>
                <a:ea typeface="Segoe UI" panose="020B0502040204020203" pitchFamily="34" charset="0"/>
              </a:rPr>
              <a:t>khí</a:t>
            </a: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 là </a:t>
            </a:r>
            <a:r>
              <a:rPr lang="vi-VN" sz="2200" dirty="0">
                <a:highlight>
                  <a:srgbClr val="FFFF00"/>
                </a:highlight>
                <a:latin typeface="Times New Roman" panose="02020603050405020304" pitchFamily="18" charset="0"/>
                <a:ea typeface="Segoe UI" panose="020B0502040204020203" pitchFamily="34" charset="0"/>
              </a:rPr>
              <a:t>thể tích </a:t>
            </a: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chất khí.</a:t>
            </a:r>
            <a:endParaRPr lang="vi-VN" sz="2200" dirty="0">
              <a:effectLst/>
              <a:highlight>
                <a:srgbClr val="FFFF00"/>
              </a:highlight>
              <a:latin typeface="Segoe UI" panose="020B0502040204020203" pitchFamily="34" charset="0"/>
              <a:ea typeface="Segoe UI" panose="020B0502040204020203" pitchFamily="34" charset="0"/>
            </a:endParaRPr>
          </a:p>
        </p:txBody>
      </p:sp>
      <p:sp>
        <p:nvSpPr>
          <p:cNvPr id="3" name="Hộp Văn bản 2">
            <a:extLst>
              <a:ext uri="{FF2B5EF4-FFF2-40B4-BE49-F238E27FC236}">
                <a16:creationId xmlns:a16="http://schemas.microsoft.com/office/drawing/2014/main" id="{CE75A18E-8C66-F0A0-DCB9-F3E90C352807}"/>
              </a:ext>
            </a:extLst>
          </p:cNvPr>
          <p:cNvSpPr txBox="1"/>
          <p:nvPr/>
        </p:nvSpPr>
        <p:spPr>
          <a:xfrm>
            <a:off x="915331" y="3958036"/>
            <a:ext cx="2542746" cy="461665"/>
          </a:xfrm>
          <a:prstGeom prst="rect">
            <a:avLst/>
          </a:prstGeom>
          <a:noFill/>
          <a:ln>
            <a:solidFill>
              <a:srgbClr val="000000"/>
            </a:solidFill>
          </a:ln>
        </p:spPr>
        <p:txBody>
          <a:bodyPr wrap="square">
            <a:spAutoFit/>
          </a:bodyPr>
          <a:lstStyle/>
          <a:p>
            <a:r>
              <a:rPr lang="vi-VN" sz="2400" dirty="0" err="1">
                <a:latin typeface="Times New Roman" panose="02020603050405020304" pitchFamily="18" charset="0"/>
                <a:ea typeface="Segoe UI" panose="020B0502040204020203" pitchFamily="34" charset="0"/>
              </a:rPr>
              <a:t>V</a:t>
            </a:r>
            <a:r>
              <a:rPr lang="vi-VN" sz="2400" baseline="-25000" dirty="0" err="1">
                <a:latin typeface="Times New Roman" panose="02020603050405020304" pitchFamily="18" charset="0"/>
                <a:ea typeface="Segoe UI" panose="020B0502040204020203" pitchFamily="34" charset="0"/>
              </a:rPr>
              <a:t>khí</a:t>
            </a:r>
            <a:r>
              <a:rPr lang="vi-VN" sz="2400" baseline="-25000" dirty="0">
                <a:latin typeface="Times New Roman" panose="02020603050405020304" pitchFamily="18" charset="0"/>
                <a:ea typeface="Segoe UI" panose="020B0502040204020203" pitchFamily="34" charset="0"/>
              </a:rPr>
              <a:t> </a:t>
            </a:r>
            <a:r>
              <a:rPr lang="vi-VN" sz="2400" dirty="0">
                <a:latin typeface="+mj-lt"/>
              </a:rPr>
              <a:t>= n. 24,79 (lít)</a:t>
            </a:r>
            <a:endParaRPr lang="vi-VN" sz="2000" dirty="0">
              <a:latin typeface="+mj-lt"/>
            </a:endParaRPr>
          </a:p>
        </p:txBody>
      </p:sp>
      <p:sp>
        <p:nvSpPr>
          <p:cNvPr id="6" name="Mũi tên: Phải 5">
            <a:extLst>
              <a:ext uri="{FF2B5EF4-FFF2-40B4-BE49-F238E27FC236}">
                <a16:creationId xmlns:a16="http://schemas.microsoft.com/office/drawing/2014/main" id="{F7D7688C-32E5-9A23-8D59-B9A0779B1FF9}"/>
              </a:ext>
            </a:extLst>
          </p:cNvPr>
          <p:cNvSpPr/>
          <p:nvPr/>
        </p:nvSpPr>
        <p:spPr>
          <a:xfrm>
            <a:off x="3827375" y="4057675"/>
            <a:ext cx="302897" cy="125362"/>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3" name="Hộp Văn bản 12">
            <a:extLst>
              <a:ext uri="{FF2B5EF4-FFF2-40B4-BE49-F238E27FC236}">
                <a16:creationId xmlns:a16="http://schemas.microsoft.com/office/drawing/2014/main" id="{80ABFDA2-0007-A237-8C03-20587B3F2B29}"/>
              </a:ext>
            </a:extLst>
          </p:cNvPr>
          <p:cNvSpPr txBox="1"/>
          <p:nvPr/>
        </p:nvSpPr>
        <p:spPr>
          <a:xfrm>
            <a:off x="906715" y="2893188"/>
            <a:ext cx="4866966" cy="489749"/>
          </a:xfrm>
          <a:prstGeom prst="rect">
            <a:avLst/>
          </a:prstGeom>
          <a:noFill/>
        </p:spPr>
        <p:txBody>
          <a:bodyPr wrap="square">
            <a:spAutoFit/>
          </a:bodyPr>
          <a:lstStyle/>
          <a:p>
            <a:pPr>
              <a:lnSpc>
                <a:spcPct val="115000"/>
              </a:lnSpc>
            </a:pPr>
            <a:r>
              <a:rPr lang="vi-VN" sz="2400" dirty="0">
                <a:effectLst/>
                <a:latin typeface="Times New Roman" panose="02020603050405020304" pitchFamily="18" charset="0"/>
                <a:ea typeface="Calibri" panose="020F0502020204030204" pitchFamily="34" charset="0"/>
              </a:rPr>
              <a:t>n</a:t>
            </a:r>
            <a:r>
              <a:rPr lang="vi-VN" sz="2400" dirty="0">
                <a:effectLst/>
                <a:latin typeface="Times New Roman" panose="02020603050405020304" pitchFamily="18" charset="0"/>
                <a:ea typeface="Calibri" panose="020F0502020204030204" pitchFamily="34" charset="0"/>
                <a:cs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400" dirty="0">
                <a:effectLst/>
                <a:latin typeface="Times New Roman" panose="02020603050405020304" pitchFamily="18" charset="0"/>
                <a:ea typeface="Calibri" panose="020F0502020204030204" pitchFamily="34" charset="0"/>
                <a:cs typeface="Calibri" panose="020F0502020204030204" pitchFamily="34" charset="0"/>
              </a:rPr>
              <a:t> H</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2</a:t>
            </a:r>
            <a:r>
              <a:rPr lang="vi-VN" sz="2400" dirty="0">
                <a:effectLst/>
                <a:latin typeface="Times New Roman" panose="02020603050405020304" pitchFamily="18" charset="0"/>
                <a:ea typeface="Calibri" panose="020F0502020204030204" pitchFamily="34" charset="0"/>
                <a:cs typeface="Calibri" panose="020F0502020204030204" pitchFamily="34" charset="0"/>
              </a:rPr>
              <a:t>     </a:t>
            </a:r>
            <a:r>
              <a:rPr lang="vi-VN" sz="2400" dirty="0">
                <a:effectLst/>
                <a:latin typeface="Times New Roman" panose="02020603050405020304" pitchFamily="18" charset="0"/>
                <a:ea typeface="Calibri" panose="020F0502020204030204" pitchFamily="34" charset="0"/>
                <a:sym typeface="Wingdings" panose="05000000000000000000" pitchFamily="2" charset="2"/>
              </a:rPr>
              <a:t></a:t>
            </a:r>
            <a:r>
              <a:rPr lang="vi-VN" sz="2400" dirty="0">
                <a:effectLst/>
                <a:latin typeface="Times New Roman" panose="02020603050405020304" pitchFamily="18" charset="0"/>
                <a:ea typeface="Calibri" panose="020F0502020204030204" pitchFamily="34" charset="0"/>
                <a:cs typeface="Calibri" panose="020F0502020204030204" pitchFamily="34" charset="0"/>
              </a:rPr>
              <a:t> V</a:t>
            </a:r>
            <a:r>
              <a:rPr lang="vi-VN" sz="2400" baseline="-25000" dirty="0">
                <a:latin typeface="Times New Roman" panose="02020603050405020304" pitchFamily="18" charset="0"/>
                <a:ea typeface="Calibri" panose="020F0502020204030204" pitchFamily="34" charset="0"/>
                <a:cs typeface="Calibri" panose="020F0502020204030204" pitchFamily="34" charset="0"/>
              </a:rPr>
              <a:t> </a:t>
            </a:r>
            <a:r>
              <a:rPr lang="vi-VN" sz="2400" dirty="0">
                <a:latin typeface="Times New Roman" panose="02020603050405020304" pitchFamily="18" charset="0"/>
                <a:ea typeface="Calibri" panose="020F0502020204030204" pitchFamily="34" charset="0"/>
                <a:cs typeface="Calibri" panose="020F0502020204030204" pitchFamily="34" charset="0"/>
              </a:rPr>
              <a:t>    </a:t>
            </a:r>
            <a:r>
              <a:rPr lang="vi-VN" sz="2400" dirty="0">
                <a:effectLst/>
                <a:latin typeface="Times New Roman" panose="02020603050405020304" pitchFamily="18" charset="0"/>
                <a:ea typeface="Calibri" panose="020F0502020204030204" pitchFamily="34" charset="0"/>
                <a:cs typeface="Calibri" panose="020F0502020204030204" pitchFamily="34" charset="0"/>
              </a:rPr>
              <a:t>= ?  lít</a:t>
            </a:r>
            <a:endParaRPr lang="vi-VN" sz="2400" dirty="0">
              <a:effectLst/>
              <a:latin typeface="Calibri" panose="020F0502020204030204" pitchFamily="34" charset="0"/>
              <a:ea typeface="Calibri" panose="020F0502020204030204" pitchFamily="34" charset="0"/>
            </a:endParaRPr>
          </a:p>
        </p:txBody>
      </p:sp>
      <p:sp>
        <p:nvSpPr>
          <p:cNvPr id="15" name="Hộp Văn bản 14">
            <a:extLst>
              <a:ext uri="{FF2B5EF4-FFF2-40B4-BE49-F238E27FC236}">
                <a16:creationId xmlns:a16="http://schemas.microsoft.com/office/drawing/2014/main" id="{398A40F1-3230-2B1C-0A5C-8A700E933A6B}"/>
              </a:ext>
            </a:extLst>
          </p:cNvPr>
          <p:cNvSpPr txBox="1"/>
          <p:nvPr/>
        </p:nvSpPr>
        <p:spPr>
          <a:xfrm>
            <a:off x="915331" y="1543127"/>
            <a:ext cx="1496095" cy="461665"/>
          </a:xfrm>
          <a:prstGeom prst="rect">
            <a:avLst/>
          </a:prstGeom>
          <a:noFill/>
        </p:spPr>
        <p:txBody>
          <a:bodyPr wrap="square">
            <a:spAutoFit/>
          </a:bodyPr>
          <a:lstStyle/>
          <a:p>
            <a:r>
              <a:rPr lang="vi-VN" sz="2400" dirty="0">
                <a:effectLst/>
                <a:latin typeface="Times New Roman" panose="02020603050405020304" pitchFamily="18" charset="0"/>
                <a:ea typeface="Calibri" panose="020F0502020204030204" pitchFamily="34" charset="0"/>
                <a:cs typeface="Calibri" panose="020F0502020204030204" pitchFamily="34" charset="0"/>
              </a:rPr>
              <a:t>1 </a:t>
            </a:r>
            <a:r>
              <a:rPr lang="vi-VN" sz="24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400" dirty="0">
                <a:effectLst/>
                <a:latin typeface="Times New Roman" panose="02020603050405020304" pitchFamily="18" charset="0"/>
                <a:ea typeface="Calibri" panose="020F0502020204030204" pitchFamily="34" charset="0"/>
                <a:cs typeface="Calibri" panose="020F0502020204030204" pitchFamily="34" charset="0"/>
              </a:rPr>
              <a:t> H</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2</a:t>
            </a:r>
            <a:r>
              <a:rPr lang="vi-VN" sz="2400" dirty="0">
                <a:effectLst/>
                <a:latin typeface="Times New Roman" panose="02020603050405020304" pitchFamily="18" charset="0"/>
                <a:ea typeface="Calibri" panose="020F0502020204030204" pitchFamily="34" charset="0"/>
                <a:cs typeface="Calibri" panose="020F0502020204030204" pitchFamily="34" charset="0"/>
              </a:rPr>
              <a:t> </a:t>
            </a:r>
            <a:endParaRPr lang="vi-VN" sz="2400" dirty="0"/>
          </a:p>
        </p:txBody>
      </p:sp>
      <p:sp>
        <p:nvSpPr>
          <p:cNvPr id="20" name="Hộp Văn bản 19">
            <a:extLst>
              <a:ext uri="{FF2B5EF4-FFF2-40B4-BE49-F238E27FC236}">
                <a16:creationId xmlns:a16="http://schemas.microsoft.com/office/drawing/2014/main" id="{18B04045-EF35-3C77-F8B2-DA80860CA7ED}"/>
              </a:ext>
            </a:extLst>
          </p:cNvPr>
          <p:cNvSpPr txBox="1"/>
          <p:nvPr/>
        </p:nvSpPr>
        <p:spPr>
          <a:xfrm>
            <a:off x="2422178" y="1541082"/>
            <a:ext cx="4719482" cy="489749"/>
          </a:xfrm>
          <a:prstGeom prst="rect">
            <a:avLst/>
          </a:prstGeom>
          <a:noFill/>
        </p:spPr>
        <p:txBody>
          <a:bodyPr wrap="square">
            <a:spAutoFit/>
          </a:bodyPr>
          <a:lstStyle/>
          <a:p>
            <a:pPr>
              <a:lnSpc>
                <a:spcPct val="115000"/>
              </a:lnSpc>
            </a:pPr>
            <a:r>
              <a:rPr lang="vi-VN" sz="2400" dirty="0">
                <a:effectLst/>
                <a:latin typeface="Times New Roman" panose="02020603050405020304" pitchFamily="18" charset="0"/>
                <a:ea typeface="Calibri" panose="020F0502020204030204" pitchFamily="34" charset="0"/>
                <a:sym typeface="Wingdings" panose="05000000000000000000" pitchFamily="2" charset="2"/>
              </a:rPr>
              <a:t></a:t>
            </a:r>
            <a:r>
              <a:rPr lang="vi-VN" sz="2400" dirty="0">
                <a:effectLst/>
                <a:latin typeface="Times New Roman" panose="02020603050405020304" pitchFamily="18" charset="0"/>
                <a:ea typeface="Calibri" panose="020F0502020204030204" pitchFamily="34" charset="0"/>
                <a:cs typeface="Calibri" panose="020F0502020204030204" pitchFamily="34" charset="0"/>
              </a:rPr>
              <a:t> V   </a:t>
            </a:r>
            <a:r>
              <a:rPr lang="vi-VN" sz="2400" baseline="-25000" dirty="0">
                <a:latin typeface="Times New Roman" panose="02020603050405020304" pitchFamily="18" charset="0"/>
                <a:ea typeface="Calibri" panose="020F0502020204030204" pitchFamily="34" charset="0"/>
                <a:cs typeface="Calibri" panose="020F0502020204030204" pitchFamily="34" charset="0"/>
              </a:rPr>
              <a:t> </a:t>
            </a:r>
            <a:r>
              <a:rPr lang="vi-VN" sz="2400" dirty="0">
                <a:effectLst/>
                <a:latin typeface="Times New Roman" panose="02020603050405020304" pitchFamily="18" charset="0"/>
                <a:ea typeface="Calibri" panose="020F0502020204030204" pitchFamily="34" charset="0"/>
                <a:cs typeface="Calibri" panose="020F0502020204030204" pitchFamily="34" charset="0"/>
              </a:rPr>
              <a:t>= 24,79 lít</a:t>
            </a:r>
            <a:endParaRPr lang="vi-VN" sz="2400" dirty="0">
              <a:effectLst/>
              <a:latin typeface="Calibri" panose="020F0502020204030204" pitchFamily="34" charset="0"/>
              <a:ea typeface="Calibri" panose="020F0502020204030204" pitchFamily="34" charset="0"/>
            </a:endParaRPr>
          </a:p>
        </p:txBody>
      </p:sp>
      <p:sp>
        <p:nvSpPr>
          <p:cNvPr id="25" name="Hộp Văn bản 24">
            <a:extLst>
              <a:ext uri="{FF2B5EF4-FFF2-40B4-BE49-F238E27FC236}">
                <a16:creationId xmlns:a16="http://schemas.microsoft.com/office/drawing/2014/main" id="{756AA267-7757-40B2-A476-31E8311CB88E}"/>
              </a:ext>
            </a:extLst>
          </p:cNvPr>
          <p:cNvSpPr txBox="1"/>
          <p:nvPr/>
        </p:nvSpPr>
        <p:spPr>
          <a:xfrm>
            <a:off x="899612" y="1991231"/>
            <a:ext cx="1440462" cy="461665"/>
          </a:xfrm>
          <a:prstGeom prst="rect">
            <a:avLst/>
          </a:prstGeom>
          <a:noFill/>
        </p:spPr>
        <p:txBody>
          <a:bodyPr wrap="square">
            <a:spAutoFit/>
          </a:bodyPr>
          <a:lstStyle/>
          <a:p>
            <a:r>
              <a:rPr lang="vi-VN" sz="2400" dirty="0">
                <a:effectLst/>
                <a:latin typeface="Times New Roman" panose="02020603050405020304" pitchFamily="18" charset="0"/>
                <a:ea typeface="Calibri" panose="020F0502020204030204" pitchFamily="34" charset="0"/>
                <a:cs typeface="Calibri" panose="020F0502020204030204" pitchFamily="34" charset="0"/>
              </a:rPr>
              <a:t>2 </a:t>
            </a:r>
            <a:r>
              <a:rPr lang="vi-VN" sz="24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400" dirty="0">
                <a:effectLst/>
                <a:latin typeface="Times New Roman" panose="02020603050405020304" pitchFamily="18" charset="0"/>
                <a:ea typeface="Calibri" panose="020F0502020204030204" pitchFamily="34" charset="0"/>
                <a:cs typeface="Calibri" panose="020F0502020204030204" pitchFamily="34" charset="0"/>
              </a:rPr>
              <a:t> H</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2</a:t>
            </a:r>
            <a:r>
              <a:rPr lang="vi-VN" sz="2400" dirty="0">
                <a:effectLst/>
                <a:latin typeface="Times New Roman" panose="02020603050405020304" pitchFamily="18" charset="0"/>
                <a:ea typeface="Calibri" panose="020F0502020204030204" pitchFamily="34" charset="0"/>
                <a:cs typeface="Calibri" panose="020F0502020204030204" pitchFamily="34" charset="0"/>
              </a:rPr>
              <a:t> </a:t>
            </a:r>
            <a:endParaRPr lang="vi-VN" sz="2400" dirty="0"/>
          </a:p>
        </p:txBody>
      </p:sp>
      <p:sp>
        <p:nvSpPr>
          <p:cNvPr id="27" name="Hộp Văn bản 26">
            <a:extLst>
              <a:ext uri="{FF2B5EF4-FFF2-40B4-BE49-F238E27FC236}">
                <a16:creationId xmlns:a16="http://schemas.microsoft.com/office/drawing/2014/main" id="{CC04D806-5BB2-69CE-6090-2506F19416F4}"/>
              </a:ext>
            </a:extLst>
          </p:cNvPr>
          <p:cNvSpPr txBox="1"/>
          <p:nvPr/>
        </p:nvSpPr>
        <p:spPr>
          <a:xfrm>
            <a:off x="2405217" y="2041209"/>
            <a:ext cx="4866966" cy="489749"/>
          </a:xfrm>
          <a:prstGeom prst="rect">
            <a:avLst/>
          </a:prstGeom>
          <a:noFill/>
        </p:spPr>
        <p:txBody>
          <a:bodyPr wrap="square">
            <a:spAutoFit/>
          </a:bodyPr>
          <a:lstStyle/>
          <a:p>
            <a:pPr>
              <a:lnSpc>
                <a:spcPct val="115000"/>
              </a:lnSpc>
            </a:pPr>
            <a:r>
              <a:rPr lang="vi-VN" sz="2400" dirty="0">
                <a:effectLst/>
                <a:latin typeface="Times New Roman" panose="02020603050405020304" pitchFamily="18" charset="0"/>
                <a:ea typeface="Calibri" panose="020F0502020204030204" pitchFamily="34" charset="0"/>
                <a:sym typeface="Wingdings" panose="05000000000000000000" pitchFamily="2" charset="2"/>
              </a:rPr>
              <a:t></a:t>
            </a:r>
            <a:r>
              <a:rPr lang="vi-VN" sz="2400" dirty="0">
                <a:effectLst/>
                <a:latin typeface="Times New Roman" panose="02020603050405020304" pitchFamily="18" charset="0"/>
                <a:ea typeface="Calibri" panose="020F0502020204030204" pitchFamily="34" charset="0"/>
                <a:cs typeface="Calibri" panose="020F0502020204030204" pitchFamily="34" charset="0"/>
              </a:rPr>
              <a:t> V    </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 </a:t>
            </a:r>
            <a:r>
              <a:rPr lang="vi-VN" sz="2400" dirty="0">
                <a:effectLst/>
                <a:latin typeface="Times New Roman" panose="02020603050405020304" pitchFamily="18" charset="0"/>
                <a:ea typeface="Calibri" panose="020F0502020204030204" pitchFamily="34" charset="0"/>
                <a:cs typeface="Calibri" panose="020F0502020204030204" pitchFamily="34" charset="0"/>
              </a:rPr>
              <a:t>=2.24,79 = 49,58 lít</a:t>
            </a:r>
            <a:endParaRPr lang="vi-VN" sz="2400" dirty="0">
              <a:effectLst/>
              <a:latin typeface="Calibri" panose="020F0502020204030204" pitchFamily="34" charset="0"/>
              <a:ea typeface="Calibri" panose="020F0502020204030204" pitchFamily="34" charset="0"/>
            </a:endParaRPr>
          </a:p>
        </p:txBody>
      </p:sp>
      <p:sp>
        <p:nvSpPr>
          <p:cNvPr id="29" name="Hộp Văn bản 28">
            <a:extLst>
              <a:ext uri="{FF2B5EF4-FFF2-40B4-BE49-F238E27FC236}">
                <a16:creationId xmlns:a16="http://schemas.microsoft.com/office/drawing/2014/main" id="{15108D5D-73D9-E80F-BECF-728CA1DA3A74}"/>
              </a:ext>
            </a:extLst>
          </p:cNvPr>
          <p:cNvSpPr txBox="1"/>
          <p:nvPr/>
        </p:nvSpPr>
        <p:spPr>
          <a:xfrm>
            <a:off x="905875" y="2453766"/>
            <a:ext cx="1522692" cy="461665"/>
          </a:xfrm>
          <a:prstGeom prst="rect">
            <a:avLst/>
          </a:prstGeom>
          <a:noFill/>
        </p:spPr>
        <p:txBody>
          <a:bodyPr wrap="square">
            <a:spAutoFit/>
          </a:bodyPr>
          <a:lstStyle/>
          <a:p>
            <a:r>
              <a:rPr lang="vi-VN" sz="2400" dirty="0">
                <a:effectLst/>
                <a:latin typeface="Times New Roman" panose="02020603050405020304" pitchFamily="18" charset="0"/>
                <a:ea typeface="Calibri" panose="020F0502020204030204" pitchFamily="34" charset="0"/>
                <a:cs typeface="Calibri" panose="020F0502020204030204" pitchFamily="34" charset="0"/>
              </a:rPr>
              <a:t>3 </a:t>
            </a:r>
            <a:r>
              <a:rPr lang="vi-VN" sz="24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400" dirty="0">
                <a:effectLst/>
                <a:latin typeface="Times New Roman" panose="02020603050405020304" pitchFamily="18" charset="0"/>
                <a:ea typeface="Calibri" panose="020F0502020204030204" pitchFamily="34" charset="0"/>
                <a:cs typeface="Calibri" panose="020F0502020204030204" pitchFamily="34" charset="0"/>
              </a:rPr>
              <a:t> H</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2</a:t>
            </a:r>
            <a:r>
              <a:rPr lang="vi-VN" sz="2400" dirty="0">
                <a:effectLst/>
                <a:latin typeface="Times New Roman" panose="02020603050405020304" pitchFamily="18" charset="0"/>
                <a:ea typeface="Calibri" panose="020F0502020204030204" pitchFamily="34" charset="0"/>
                <a:cs typeface="Calibri" panose="020F0502020204030204" pitchFamily="34" charset="0"/>
              </a:rPr>
              <a:t> </a:t>
            </a:r>
            <a:endParaRPr lang="vi-VN" sz="2400" dirty="0"/>
          </a:p>
        </p:txBody>
      </p:sp>
      <p:sp>
        <p:nvSpPr>
          <p:cNvPr id="31" name="Hộp Văn bản 30">
            <a:extLst>
              <a:ext uri="{FF2B5EF4-FFF2-40B4-BE49-F238E27FC236}">
                <a16:creationId xmlns:a16="http://schemas.microsoft.com/office/drawing/2014/main" id="{5F12496F-EC69-781C-5C55-F9195B1667DF}"/>
              </a:ext>
            </a:extLst>
          </p:cNvPr>
          <p:cNvSpPr txBox="1"/>
          <p:nvPr/>
        </p:nvSpPr>
        <p:spPr>
          <a:xfrm>
            <a:off x="2411427" y="2451911"/>
            <a:ext cx="4866966" cy="489749"/>
          </a:xfrm>
          <a:prstGeom prst="rect">
            <a:avLst/>
          </a:prstGeom>
          <a:noFill/>
        </p:spPr>
        <p:txBody>
          <a:bodyPr wrap="square">
            <a:spAutoFit/>
          </a:bodyPr>
          <a:lstStyle/>
          <a:p>
            <a:pPr>
              <a:lnSpc>
                <a:spcPct val="115000"/>
              </a:lnSpc>
            </a:pPr>
            <a:r>
              <a:rPr lang="vi-VN" sz="2400" dirty="0">
                <a:effectLst/>
                <a:latin typeface="Times New Roman" panose="02020603050405020304" pitchFamily="18" charset="0"/>
                <a:ea typeface="Calibri" panose="020F0502020204030204" pitchFamily="34" charset="0"/>
                <a:sym typeface="Wingdings" panose="05000000000000000000" pitchFamily="2" charset="2"/>
              </a:rPr>
              <a:t></a:t>
            </a:r>
            <a:r>
              <a:rPr lang="vi-VN" sz="2400" dirty="0">
                <a:effectLst/>
                <a:latin typeface="Times New Roman" panose="02020603050405020304" pitchFamily="18" charset="0"/>
                <a:ea typeface="Calibri" panose="020F0502020204030204" pitchFamily="34" charset="0"/>
                <a:cs typeface="Calibri" panose="020F0502020204030204" pitchFamily="34" charset="0"/>
              </a:rPr>
              <a:t> V</a:t>
            </a:r>
            <a:r>
              <a:rPr lang="vi-VN" sz="2400" baseline="-25000" dirty="0">
                <a:latin typeface="Times New Roman" panose="02020603050405020304" pitchFamily="18" charset="0"/>
                <a:ea typeface="Calibri" panose="020F0502020204030204" pitchFamily="34" charset="0"/>
                <a:cs typeface="Calibri" panose="020F0502020204030204" pitchFamily="34" charset="0"/>
              </a:rPr>
              <a:t> </a:t>
            </a:r>
            <a:r>
              <a:rPr lang="vi-VN" sz="2400" dirty="0">
                <a:latin typeface="Times New Roman" panose="02020603050405020304" pitchFamily="18" charset="0"/>
                <a:ea typeface="Calibri" panose="020F0502020204030204" pitchFamily="34" charset="0"/>
                <a:cs typeface="Calibri" panose="020F0502020204030204" pitchFamily="34" charset="0"/>
              </a:rPr>
              <a:t>  </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  </a:t>
            </a:r>
            <a:r>
              <a:rPr lang="vi-VN" sz="2400" dirty="0">
                <a:effectLst/>
                <a:latin typeface="Times New Roman" panose="02020603050405020304" pitchFamily="18" charset="0"/>
                <a:ea typeface="Calibri" panose="020F0502020204030204" pitchFamily="34" charset="0"/>
                <a:cs typeface="Calibri" panose="020F0502020204030204" pitchFamily="34" charset="0"/>
              </a:rPr>
              <a:t>= 3.24,79 = 74,37 lít</a:t>
            </a:r>
            <a:endParaRPr lang="vi-VN" sz="2400" dirty="0">
              <a:effectLst/>
              <a:latin typeface="Calibri" panose="020F0502020204030204" pitchFamily="34" charset="0"/>
              <a:ea typeface="Calibri" panose="020F0502020204030204" pitchFamily="34" charset="0"/>
            </a:endParaRPr>
          </a:p>
        </p:txBody>
      </p:sp>
      <p:sp>
        <p:nvSpPr>
          <p:cNvPr id="33" name="Hộp Văn bản 32">
            <a:extLst>
              <a:ext uri="{FF2B5EF4-FFF2-40B4-BE49-F238E27FC236}">
                <a16:creationId xmlns:a16="http://schemas.microsoft.com/office/drawing/2014/main" id="{F81903C3-B09F-6E70-0DEA-EE6E02F44CC1}"/>
              </a:ext>
            </a:extLst>
          </p:cNvPr>
          <p:cNvSpPr txBox="1"/>
          <p:nvPr/>
        </p:nvSpPr>
        <p:spPr>
          <a:xfrm>
            <a:off x="174857" y="1044567"/>
            <a:ext cx="7891113" cy="461665"/>
          </a:xfrm>
          <a:prstGeom prst="rect">
            <a:avLst/>
          </a:prstGeom>
          <a:noFill/>
        </p:spPr>
        <p:txBody>
          <a:bodyPr wrap="square">
            <a:spAutoFit/>
          </a:bodyPr>
          <a:lstStyle/>
          <a:p>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suất</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1 bar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nhiệt</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25 </a:t>
            </a:r>
            <a:r>
              <a:rPr lang="en-US" sz="2400" baseline="300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o</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C</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highlight>
                <a:srgbClr val="FFF4E0"/>
              </a:highlight>
            </a:endParaRPr>
          </a:p>
        </p:txBody>
      </p:sp>
      <mc:AlternateContent xmlns:mc="http://schemas.openxmlformats.org/markup-compatibility/2006" xmlns:a14="http://schemas.microsoft.com/office/drawing/2010/main">
        <mc:Choice Requires="a14">
          <p:sp>
            <p:nvSpPr>
              <p:cNvPr id="5" name="Hộp Văn bản 4">
                <a:extLst>
                  <a:ext uri="{FF2B5EF4-FFF2-40B4-BE49-F238E27FC236}">
                    <a16:creationId xmlns:a16="http://schemas.microsoft.com/office/drawing/2014/main" id="{E08CEEC1-A927-42F5-29FF-8F47C6D44CFC}"/>
                  </a:ext>
                </a:extLst>
              </p:cNvPr>
              <p:cNvSpPr txBox="1"/>
              <p:nvPr/>
            </p:nvSpPr>
            <p:spPr>
              <a:xfrm>
                <a:off x="2932181" y="1796358"/>
                <a:ext cx="483547" cy="215444"/>
              </a:xfrm>
              <a:prstGeom prst="rect">
                <a:avLst/>
              </a:prstGeom>
              <a:noFill/>
              <a:ln>
                <a:noFill/>
              </a:ln>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vi-VN" i="1" smtClean="0">
                              <a:latin typeface="Cambria Math" panose="02040503050406030204" pitchFamily="18" charset="0"/>
                            </a:rPr>
                          </m:ctrlPr>
                        </m:sSubPr>
                        <m:e>
                          <m:r>
                            <a:rPr lang="vi-VN" b="0" i="1" smtClean="0">
                              <a:latin typeface="Cambria Math" panose="02040503050406030204" pitchFamily="18" charset="0"/>
                            </a:rPr>
                            <m:t>𝐻</m:t>
                          </m:r>
                        </m:e>
                        <m:sub>
                          <m:r>
                            <a:rPr lang="vi-VN" b="0" i="1" smtClean="0">
                              <a:latin typeface="Cambria Math" panose="02040503050406030204" pitchFamily="18" charset="0"/>
                            </a:rPr>
                            <m:t>2</m:t>
                          </m:r>
                        </m:sub>
                      </m:sSub>
                    </m:oMath>
                  </m:oMathPara>
                </a14:m>
                <a:endParaRPr lang="vi-VN" dirty="0"/>
              </a:p>
            </p:txBody>
          </p:sp>
        </mc:Choice>
        <mc:Fallback xmlns="">
          <p:sp>
            <p:nvSpPr>
              <p:cNvPr id="5" name="Hộp Văn bản 4">
                <a:extLst>
                  <a:ext uri="{FF2B5EF4-FFF2-40B4-BE49-F238E27FC236}">
                    <a16:creationId xmlns:a16="http://schemas.microsoft.com/office/drawing/2014/main" id="{E08CEEC1-A927-42F5-29FF-8F47C6D44CFC}"/>
                  </a:ext>
                </a:extLst>
              </p:cNvPr>
              <p:cNvSpPr txBox="1">
                <a:spLocks noRot="1" noChangeAspect="1" noMove="1" noResize="1" noEditPoints="1" noAdjustHandles="1" noChangeArrowheads="1" noChangeShapeType="1" noTextEdit="1"/>
              </p:cNvSpPr>
              <p:nvPr/>
            </p:nvSpPr>
            <p:spPr>
              <a:xfrm>
                <a:off x="2932181" y="1796358"/>
                <a:ext cx="483547" cy="215444"/>
              </a:xfrm>
              <a:prstGeom prst="rect">
                <a:avLst/>
              </a:prstGeom>
              <a:blipFill>
                <a:blip r:embed="rId4"/>
                <a:stretch>
                  <a:fillRect b="-17143"/>
                </a:stretch>
              </a:blipFill>
              <a:ln>
                <a:noFill/>
              </a:ln>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7" name="Hộp Văn bản 6">
                <a:extLst>
                  <a:ext uri="{FF2B5EF4-FFF2-40B4-BE49-F238E27FC236}">
                    <a16:creationId xmlns:a16="http://schemas.microsoft.com/office/drawing/2014/main" id="{488D81F1-96B4-C8C4-A62A-0EABCC2A1795}"/>
                  </a:ext>
                </a:extLst>
              </p:cNvPr>
              <p:cNvSpPr txBox="1"/>
              <p:nvPr/>
            </p:nvSpPr>
            <p:spPr>
              <a:xfrm>
                <a:off x="2946822" y="2309420"/>
                <a:ext cx="483547" cy="215444"/>
              </a:xfrm>
              <a:prstGeom prst="rect">
                <a:avLst/>
              </a:prstGeom>
              <a:noFill/>
              <a:ln>
                <a:noFill/>
              </a:ln>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vi-VN" i="1" smtClean="0">
                              <a:latin typeface="Cambria Math" panose="02040503050406030204" pitchFamily="18" charset="0"/>
                            </a:rPr>
                          </m:ctrlPr>
                        </m:sSubPr>
                        <m:e>
                          <m:r>
                            <a:rPr lang="vi-VN" b="0" i="1" smtClean="0">
                              <a:latin typeface="Cambria Math" panose="02040503050406030204" pitchFamily="18" charset="0"/>
                            </a:rPr>
                            <m:t>𝐻</m:t>
                          </m:r>
                        </m:e>
                        <m:sub>
                          <m:r>
                            <a:rPr lang="vi-VN" b="0" i="1" smtClean="0">
                              <a:latin typeface="Cambria Math" panose="02040503050406030204" pitchFamily="18" charset="0"/>
                            </a:rPr>
                            <m:t>2</m:t>
                          </m:r>
                        </m:sub>
                      </m:sSub>
                    </m:oMath>
                  </m:oMathPara>
                </a14:m>
                <a:endParaRPr lang="vi-VN" dirty="0"/>
              </a:p>
            </p:txBody>
          </p:sp>
        </mc:Choice>
        <mc:Fallback xmlns="">
          <p:sp>
            <p:nvSpPr>
              <p:cNvPr id="7" name="Hộp Văn bản 6">
                <a:extLst>
                  <a:ext uri="{FF2B5EF4-FFF2-40B4-BE49-F238E27FC236}">
                    <a16:creationId xmlns:a16="http://schemas.microsoft.com/office/drawing/2014/main" id="{488D81F1-96B4-C8C4-A62A-0EABCC2A1795}"/>
                  </a:ext>
                </a:extLst>
              </p:cNvPr>
              <p:cNvSpPr txBox="1">
                <a:spLocks noRot="1" noChangeAspect="1" noMove="1" noResize="1" noEditPoints="1" noAdjustHandles="1" noChangeArrowheads="1" noChangeShapeType="1" noTextEdit="1"/>
              </p:cNvSpPr>
              <p:nvPr/>
            </p:nvSpPr>
            <p:spPr>
              <a:xfrm>
                <a:off x="2946822" y="2309420"/>
                <a:ext cx="483547" cy="215444"/>
              </a:xfrm>
              <a:prstGeom prst="rect">
                <a:avLst/>
              </a:prstGeom>
              <a:blipFill>
                <a:blip r:embed="rId5"/>
                <a:stretch>
                  <a:fillRect b="-17143"/>
                </a:stretch>
              </a:blipFill>
              <a:ln>
                <a:noFill/>
              </a:ln>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8" name="Hộp Văn bản 7">
                <a:extLst>
                  <a:ext uri="{FF2B5EF4-FFF2-40B4-BE49-F238E27FC236}">
                    <a16:creationId xmlns:a16="http://schemas.microsoft.com/office/drawing/2014/main" id="{727B85AC-B9E6-D318-827F-5E3348700F44}"/>
                  </a:ext>
                </a:extLst>
              </p:cNvPr>
              <p:cNvSpPr txBox="1"/>
              <p:nvPr/>
            </p:nvSpPr>
            <p:spPr>
              <a:xfrm>
                <a:off x="2931970" y="2687375"/>
                <a:ext cx="483547" cy="215444"/>
              </a:xfrm>
              <a:prstGeom prst="rect">
                <a:avLst/>
              </a:prstGeom>
              <a:noFill/>
              <a:ln>
                <a:noFill/>
              </a:ln>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vi-VN" i="1" smtClean="0">
                              <a:latin typeface="Cambria Math" panose="02040503050406030204" pitchFamily="18" charset="0"/>
                            </a:rPr>
                          </m:ctrlPr>
                        </m:sSubPr>
                        <m:e>
                          <m:r>
                            <a:rPr lang="vi-VN" b="0" i="1" smtClean="0">
                              <a:latin typeface="Cambria Math" panose="02040503050406030204" pitchFamily="18" charset="0"/>
                            </a:rPr>
                            <m:t>𝐻</m:t>
                          </m:r>
                        </m:e>
                        <m:sub>
                          <m:r>
                            <a:rPr lang="vi-VN" b="0" i="1" smtClean="0">
                              <a:latin typeface="Cambria Math" panose="02040503050406030204" pitchFamily="18" charset="0"/>
                            </a:rPr>
                            <m:t>2</m:t>
                          </m:r>
                        </m:sub>
                      </m:sSub>
                    </m:oMath>
                  </m:oMathPara>
                </a14:m>
                <a:endParaRPr lang="vi-VN" dirty="0"/>
              </a:p>
            </p:txBody>
          </p:sp>
        </mc:Choice>
        <mc:Fallback xmlns="">
          <p:sp>
            <p:nvSpPr>
              <p:cNvPr id="8" name="Hộp Văn bản 7">
                <a:extLst>
                  <a:ext uri="{FF2B5EF4-FFF2-40B4-BE49-F238E27FC236}">
                    <a16:creationId xmlns:a16="http://schemas.microsoft.com/office/drawing/2014/main" id="{727B85AC-B9E6-D318-827F-5E3348700F44}"/>
                  </a:ext>
                </a:extLst>
              </p:cNvPr>
              <p:cNvSpPr txBox="1">
                <a:spLocks noRot="1" noChangeAspect="1" noMove="1" noResize="1" noEditPoints="1" noAdjustHandles="1" noChangeArrowheads="1" noChangeShapeType="1" noTextEdit="1"/>
              </p:cNvSpPr>
              <p:nvPr/>
            </p:nvSpPr>
            <p:spPr>
              <a:xfrm>
                <a:off x="2931970" y="2687375"/>
                <a:ext cx="483547" cy="215444"/>
              </a:xfrm>
              <a:prstGeom prst="rect">
                <a:avLst/>
              </a:prstGeom>
              <a:blipFill>
                <a:blip r:embed="rId4"/>
                <a:stretch>
                  <a:fillRect b="-17143"/>
                </a:stretch>
              </a:blipFill>
              <a:ln>
                <a:noFill/>
              </a:ln>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9" name="Hộp Văn bản 8">
                <a:extLst>
                  <a:ext uri="{FF2B5EF4-FFF2-40B4-BE49-F238E27FC236}">
                    <a16:creationId xmlns:a16="http://schemas.microsoft.com/office/drawing/2014/main" id="{E1A2CD4F-2ABC-A055-11C5-444D6AA8150D}"/>
                  </a:ext>
                </a:extLst>
              </p:cNvPr>
              <p:cNvSpPr txBox="1"/>
              <p:nvPr/>
            </p:nvSpPr>
            <p:spPr>
              <a:xfrm>
                <a:off x="2959735" y="3138062"/>
                <a:ext cx="483547" cy="215444"/>
              </a:xfrm>
              <a:prstGeom prst="rect">
                <a:avLst/>
              </a:prstGeom>
              <a:noFill/>
              <a:ln>
                <a:noFill/>
              </a:ln>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vi-VN" i="1" smtClean="0">
                              <a:latin typeface="Cambria Math" panose="02040503050406030204" pitchFamily="18" charset="0"/>
                            </a:rPr>
                          </m:ctrlPr>
                        </m:sSubPr>
                        <m:e>
                          <m:r>
                            <a:rPr lang="vi-VN" b="0" i="1" smtClean="0">
                              <a:latin typeface="Cambria Math" panose="02040503050406030204" pitchFamily="18" charset="0"/>
                            </a:rPr>
                            <m:t>𝐻</m:t>
                          </m:r>
                        </m:e>
                        <m:sub>
                          <m:r>
                            <a:rPr lang="vi-VN" b="0" i="1" smtClean="0">
                              <a:latin typeface="Cambria Math" panose="02040503050406030204" pitchFamily="18" charset="0"/>
                            </a:rPr>
                            <m:t>2</m:t>
                          </m:r>
                        </m:sub>
                      </m:sSub>
                    </m:oMath>
                  </m:oMathPara>
                </a14:m>
                <a:endParaRPr lang="vi-VN" dirty="0"/>
              </a:p>
            </p:txBody>
          </p:sp>
        </mc:Choice>
        <mc:Fallback xmlns="">
          <p:sp>
            <p:nvSpPr>
              <p:cNvPr id="9" name="Hộp Văn bản 8">
                <a:extLst>
                  <a:ext uri="{FF2B5EF4-FFF2-40B4-BE49-F238E27FC236}">
                    <a16:creationId xmlns:a16="http://schemas.microsoft.com/office/drawing/2014/main" id="{E1A2CD4F-2ABC-A055-11C5-444D6AA8150D}"/>
                  </a:ext>
                </a:extLst>
              </p:cNvPr>
              <p:cNvSpPr txBox="1">
                <a:spLocks noRot="1" noChangeAspect="1" noMove="1" noResize="1" noEditPoints="1" noAdjustHandles="1" noChangeArrowheads="1" noChangeShapeType="1" noTextEdit="1"/>
              </p:cNvSpPr>
              <p:nvPr/>
            </p:nvSpPr>
            <p:spPr>
              <a:xfrm>
                <a:off x="2959735" y="3138062"/>
                <a:ext cx="483547" cy="215444"/>
              </a:xfrm>
              <a:prstGeom prst="rect">
                <a:avLst/>
              </a:prstGeom>
              <a:blipFill>
                <a:blip r:embed="rId4"/>
                <a:stretch>
                  <a:fillRect b="-17143"/>
                </a:stretch>
              </a:blipFill>
              <a:ln>
                <a:noFill/>
              </a:ln>
            </p:spPr>
            <p:txBody>
              <a:bodyPr/>
              <a:lstStyle/>
              <a:p>
                <a:r>
                  <a:rPr lang="vi-VN">
                    <a:noFill/>
                  </a:rPr>
                  <a:t> </a:t>
                </a:r>
              </a:p>
            </p:txBody>
          </p:sp>
        </mc:Fallback>
      </mc:AlternateContent>
    </p:spTree>
    <p:extLst>
      <p:ext uri="{BB962C8B-B14F-4D97-AF65-F5344CB8AC3E}">
        <p14:creationId xmlns:p14="http://schemas.microsoft.com/office/powerpoint/2010/main" val="11106911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2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27"/>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1"/>
                                        </p:tgtEl>
                                        <p:attrNameLst>
                                          <p:attrName>style.visibility</p:attrName>
                                        </p:attrNameLst>
                                      </p:cBhvr>
                                      <p:to>
                                        <p:strVal val="visible"/>
                                      </p:to>
                                    </p:set>
                                  </p:childTnLst>
                                </p:cTn>
                              </p:par>
                            </p:childTnLst>
                          </p:cTn>
                        </p:par>
                        <p:par>
                          <p:cTn id="41" fill="hold">
                            <p:stCondLst>
                              <p:cond delay="0"/>
                            </p:stCondLst>
                            <p:childTnLst>
                              <p:par>
                                <p:cTn id="42" presetID="1" presetClass="entr" presetSubtype="0"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3"/>
                                        </p:tgtEl>
                                        <p:attrNameLst>
                                          <p:attrName>style.visibility</p:attrName>
                                        </p:attrNameLst>
                                      </p:cBhvr>
                                      <p:to>
                                        <p:strVal val="visible"/>
                                      </p:to>
                                    </p:set>
                                  </p:childTnLst>
                                </p:cTn>
                              </p:par>
                            </p:childTnLst>
                          </p:cTn>
                        </p:par>
                        <p:par>
                          <p:cTn id="48" fill="hold">
                            <p:stCondLst>
                              <p:cond delay="0"/>
                            </p:stCondLst>
                            <p:childTnLst>
                              <p:par>
                                <p:cTn id="49" presetID="1" presetClass="entr" presetSubtype="0"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6"/>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9" grpId="0"/>
      <p:bldP spid="3" grpId="0" animBg="1"/>
      <p:bldP spid="6" grpId="0" animBg="1"/>
      <p:bldP spid="13" grpId="0"/>
      <p:bldP spid="15" grpId="0"/>
      <p:bldP spid="20" grpId="0"/>
      <p:bldP spid="25" grpId="0"/>
      <p:bldP spid="27" grpId="0"/>
      <p:bldP spid="29" grpId="0"/>
      <p:bldP spid="31" grpId="0"/>
      <p:bldP spid="33" grpId="0"/>
      <p:bldP spid="5" grpId="0"/>
      <p:bldP spid="7" grpId="0"/>
      <p:bldP spid="8" grpId="0"/>
      <p:bldP spid="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id="{87FE59D1-A5AC-3EA0-B9AF-CA2E555A89D4}"/>
              </a:ext>
            </a:extLst>
          </p:cNvPr>
          <p:cNvSpPr txBox="1">
            <a:spLocks/>
          </p:cNvSpPr>
          <p:nvPr/>
        </p:nvSpPr>
        <p:spPr>
          <a:xfrm>
            <a:off x="1084424" y="595053"/>
            <a:ext cx="6255052"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 name="Hộp Văn bản 3">
            <a:extLst>
              <a:ext uri="{FF2B5EF4-FFF2-40B4-BE49-F238E27FC236}">
                <a16:creationId xmlns:a16="http://schemas.microsoft.com/office/drawing/2014/main" id="{466973E5-4A0F-9E32-F636-563E73EE97DA}"/>
              </a:ext>
            </a:extLst>
          </p:cNvPr>
          <p:cNvSpPr txBox="1"/>
          <p:nvPr/>
        </p:nvSpPr>
        <p:spPr>
          <a:xfrm>
            <a:off x="1702147" y="1127455"/>
            <a:ext cx="6504574" cy="462755"/>
          </a:xfrm>
          <a:prstGeom prst="rect">
            <a:avLst/>
          </a:prstGeom>
          <a:noFill/>
        </p:spPr>
        <p:txBody>
          <a:bodyPr wrap="square">
            <a:spAutoFit/>
          </a:bodyPr>
          <a:lstStyle/>
          <a:p>
            <a:pPr indent="254000">
              <a:lnSpc>
                <a:spcPct val="120000"/>
              </a:lnSpc>
              <a:spcAft>
                <a:spcPts val="600"/>
              </a:spcAft>
              <a:tabLst>
                <a:tab pos="254000" algn="l"/>
              </a:tabLst>
            </a:pPr>
            <a:r>
              <a:rPr lang="vi-VN" sz="2200" dirty="0">
                <a:solidFill>
                  <a:srgbClr val="000000"/>
                </a:solidFill>
                <a:effectLst/>
                <a:latin typeface="Times New Roman" panose="02020603050405020304" pitchFamily="18" charset="0"/>
                <a:ea typeface="Segoe UI" panose="020B0502040204020203" pitchFamily="34" charset="0"/>
              </a:rPr>
              <a:t>Nếu đặt n là số </a:t>
            </a:r>
            <a:r>
              <a:rPr lang="vi-VN" sz="2200" dirty="0" err="1">
                <a:solidFill>
                  <a:srgbClr val="000000"/>
                </a:solidFill>
                <a:effectLst/>
                <a:latin typeface="Times New Roman" panose="02020603050405020304" pitchFamily="18" charset="0"/>
                <a:ea typeface="Segoe UI" panose="020B0502040204020203" pitchFamily="34" charset="0"/>
              </a:rPr>
              <a:t>mol</a:t>
            </a:r>
            <a:r>
              <a:rPr lang="vi-VN" sz="2200" dirty="0">
                <a:solidFill>
                  <a:srgbClr val="000000"/>
                </a:solidFill>
                <a:effectLst/>
                <a:latin typeface="Times New Roman" panose="02020603050405020304" pitchFamily="18" charset="0"/>
                <a:ea typeface="Segoe UI" panose="020B0502040204020203" pitchFamily="34" charset="0"/>
              </a:rPr>
              <a:t> chất, </a:t>
            </a:r>
            <a:r>
              <a:rPr lang="vi-VN" sz="2200" dirty="0" err="1">
                <a:solidFill>
                  <a:srgbClr val="000000"/>
                </a:solidFill>
                <a:effectLst/>
                <a:latin typeface="Times New Roman" panose="02020603050405020304" pitchFamily="18" charset="0"/>
                <a:ea typeface="Segoe UI" panose="020B0502040204020203" pitchFamily="34" charset="0"/>
              </a:rPr>
              <a:t>V</a:t>
            </a:r>
            <a:r>
              <a:rPr lang="vi-VN" sz="2200" baseline="-25000" dirty="0" err="1">
                <a:solidFill>
                  <a:srgbClr val="000000"/>
                </a:solidFill>
                <a:effectLst/>
                <a:latin typeface="Times New Roman" panose="02020603050405020304" pitchFamily="18" charset="0"/>
                <a:ea typeface="Segoe UI" panose="020B0502040204020203" pitchFamily="34" charset="0"/>
              </a:rPr>
              <a:t>khí</a:t>
            </a:r>
            <a:r>
              <a:rPr lang="vi-VN" sz="2200" dirty="0">
                <a:solidFill>
                  <a:srgbClr val="000000"/>
                </a:solidFill>
                <a:effectLst/>
                <a:latin typeface="Times New Roman" panose="02020603050405020304" pitchFamily="18" charset="0"/>
                <a:ea typeface="Segoe UI" panose="020B0502040204020203" pitchFamily="34" charset="0"/>
              </a:rPr>
              <a:t> là </a:t>
            </a:r>
            <a:r>
              <a:rPr lang="vi-VN" sz="2200" dirty="0">
                <a:latin typeface="Times New Roman" panose="02020603050405020304" pitchFamily="18" charset="0"/>
                <a:ea typeface="Segoe UI" panose="020B0502040204020203" pitchFamily="34" charset="0"/>
              </a:rPr>
              <a:t>thể tích</a:t>
            </a:r>
            <a:r>
              <a:rPr lang="vi-VN" sz="2200" dirty="0">
                <a:solidFill>
                  <a:srgbClr val="000000"/>
                </a:solidFill>
                <a:effectLst/>
                <a:latin typeface="Times New Roman" panose="02020603050405020304" pitchFamily="18" charset="0"/>
                <a:ea typeface="Segoe UI" panose="020B0502040204020203" pitchFamily="34" charset="0"/>
              </a:rPr>
              <a:t> chất khí.</a:t>
            </a:r>
            <a:endParaRPr lang="vi-VN" sz="2200" dirty="0">
              <a:effectLst/>
              <a:latin typeface="Segoe UI" panose="020B0502040204020203" pitchFamily="34" charset="0"/>
              <a:ea typeface="Segoe UI" panose="020B0502040204020203" pitchFamily="34" charset="0"/>
            </a:endParaRPr>
          </a:p>
        </p:txBody>
      </p:sp>
      <p:grpSp>
        <p:nvGrpSpPr>
          <p:cNvPr id="11" name="Group 32">
            <a:extLst>
              <a:ext uri="{FF2B5EF4-FFF2-40B4-BE49-F238E27FC236}">
                <a16:creationId xmlns:a16="http://schemas.microsoft.com/office/drawing/2014/main" id="{D01BC582-0AA1-56EF-E1AF-771D91BE8C92}"/>
              </a:ext>
            </a:extLst>
          </p:cNvPr>
          <p:cNvGrpSpPr/>
          <p:nvPr/>
        </p:nvGrpSpPr>
        <p:grpSpPr>
          <a:xfrm>
            <a:off x="1455399" y="1168646"/>
            <a:ext cx="597308" cy="564966"/>
            <a:chOff x="1846089" y="2648401"/>
            <a:chExt cx="878022" cy="830481"/>
          </a:xfrm>
        </p:grpSpPr>
        <p:grpSp>
          <p:nvGrpSpPr>
            <p:cNvPr id="12" name="Google Shape;8151;p36">
              <a:extLst>
                <a:ext uri="{FF2B5EF4-FFF2-40B4-BE49-F238E27FC236}">
                  <a16:creationId xmlns:a16="http://schemas.microsoft.com/office/drawing/2014/main" id="{2AE6AFA2-925F-7061-0A54-9DDF14C6ABD3}"/>
                </a:ext>
              </a:extLst>
            </p:cNvPr>
            <p:cNvGrpSpPr/>
            <p:nvPr/>
          </p:nvGrpSpPr>
          <p:grpSpPr>
            <a:xfrm>
              <a:off x="1846089" y="2648401"/>
              <a:ext cx="878022" cy="830481"/>
              <a:chOff x="1121526" y="1341074"/>
              <a:chExt cx="3065806" cy="2648383"/>
            </a:xfrm>
          </p:grpSpPr>
          <p:sp>
            <p:nvSpPr>
              <p:cNvPr id="25" name="Google Shape;8152;p36">
                <a:extLst>
                  <a:ext uri="{FF2B5EF4-FFF2-40B4-BE49-F238E27FC236}">
                    <a16:creationId xmlns:a16="http://schemas.microsoft.com/office/drawing/2014/main" id="{C4BD445A-26F9-D0EF-DE07-C8CDFC886FF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153;p36">
                <a:extLst>
                  <a:ext uri="{FF2B5EF4-FFF2-40B4-BE49-F238E27FC236}">
                    <a16:creationId xmlns:a16="http://schemas.microsoft.com/office/drawing/2014/main" id="{B5223584-B329-5755-A115-C786355F408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8924;p44">
              <a:extLst>
                <a:ext uri="{FF2B5EF4-FFF2-40B4-BE49-F238E27FC236}">
                  <a16:creationId xmlns:a16="http://schemas.microsoft.com/office/drawing/2014/main" id="{62C039C0-4519-0D7D-F88A-2F9B859E534A}"/>
                </a:ext>
              </a:extLst>
            </p:cNvPr>
            <p:cNvGrpSpPr/>
            <p:nvPr/>
          </p:nvGrpSpPr>
          <p:grpSpPr>
            <a:xfrm>
              <a:off x="2055500" y="2858549"/>
              <a:ext cx="338616" cy="337690"/>
              <a:chOff x="3269875" y="3210400"/>
              <a:chExt cx="484500" cy="483175"/>
            </a:xfrm>
            <a:solidFill>
              <a:srgbClr val="C43300"/>
            </a:solidFill>
          </p:grpSpPr>
          <p:sp>
            <p:nvSpPr>
              <p:cNvPr id="23" name="Google Shape;8925;p44">
                <a:extLst>
                  <a:ext uri="{FF2B5EF4-FFF2-40B4-BE49-F238E27FC236}">
                    <a16:creationId xmlns:a16="http://schemas.microsoft.com/office/drawing/2014/main" id="{7D3EABCB-34D7-3E8E-DB90-9B9BEF334FE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 name="Google Shape;8926;p44">
                <a:extLst>
                  <a:ext uri="{FF2B5EF4-FFF2-40B4-BE49-F238E27FC236}">
                    <a16:creationId xmlns:a16="http://schemas.microsoft.com/office/drawing/2014/main" id="{929ED72C-8630-623F-B76F-53C59DD62EC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34" name="Group 32">
            <a:extLst>
              <a:ext uri="{FF2B5EF4-FFF2-40B4-BE49-F238E27FC236}">
                <a16:creationId xmlns:a16="http://schemas.microsoft.com/office/drawing/2014/main" id="{1E425386-9757-EA8D-749F-9212F2C07D9D}"/>
              </a:ext>
            </a:extLst>
          </p:cNvPr>
          <p:cNvGrpSpPr/>
          <p:nvPr/>
        </p:nvGrpSpPr>
        <p:grpSpPr>
          <a:xfrm>
            <a:off x="1760278" y="2135689"/>
            <a:ext cx="597308" cy="564966"/>
            <a:chOff x="1846089" y="2648401"/>
            <a:chExt cx="878022" cy="830481"/>
          </a:xfrm>
        </p:grpSpPr>
        <p:grpSp>
          <p:nvGrpSpPr>
            <p:cNvPr id="35" name="Google Shape;8151;p36">
              <a:extLst>
                <a:ext uri="{FF2B5EF4-FFF2-40B4-BE49-F238E27FC236}">
                  <a16:creationId xmlns:a16="http://schemas.microsoft.com/office/drawing/2014/main" id="{D2D911D8-399E-7C00-D532-C551AF2F002F}"/>
                </a:ext>
              </a:extLst>
            </p:cNvPr>
            <p:cNvGrpSpPr/>
            <p:nvPr/>
          </p:nvGrpSpPr>
          <p:grpSpPr>
            <a:xfrm>
              <a:off x="1846089" y="2648401"/>
              <a:ext cx="878022" cy="830481"/>
              <a:chOff x="1121526" y="1341074"/>
              <a:chExt cx="3065806" cy="2648383"/>
            </a:xfrm>
          </p:grpSpPr>
          <p:sp>
            <p:nvSpPr>
              <p:cNvPr id="39" name="Google Shape;8152;p36">
                <a:extLst>
                  <a:ext uri="{FF2B5EF4-FFF2-40B4-BE49-F238E27FC236}">
                    <a16:creationId xmlns:a16="http://schemas.microsoft.com/office/drawing/2014/main" id="{16AE6AF4-FADF-9E44-FB53-30709226234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153;p36">
                <a:extLst>
                  <a:ext uri="{FF2B5EF4-FFF2-40B4-BE49-F238E27FC236}">
                    <a16:creationId xmlns:a16="http://schemas.microsoft.com/office/drawing/2014/main" id="{8CB06FF4-6C70-B5E5-D1F3-D6C7622AD3A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8924;p44">
              <a:extLst>
                <a:ext uri="{FF2B5EF4-FFF2-40B4-BE49-F238E27FC236}">
                  <a16:creationId xmlns:a16="http://schemas.microsoft.com/office/drawing/2014/main" id="{0199DA88-AEED-28DD-8B2C-914C3B30536A}"/>
                </a:ext>
              </a:extLst>
            </p:cNvPr>
            <p:cNvGrpSpPr/>
            <p:nvPr/>
          </p:nvGrpSpPr>
          <p:grpSpPr>
            <a:xfrm>
              <a:off x="2055500" y="2858549"/>
              <a:ext cx="338616" cy="337690"/>
              <a:chOff x="3269875" y="3210400"/>
              <a:chExt cx="484500" cy="483175"/>
            </a:xfrm>
            <a:solidFill>
              <a:srgbClr val="C43300"/>
            </a:solidFill>
          </p:grpSpPr>
          <p:sp>
            <p:nvSpPr>
              <p:cNvPr id="37" name="Google Shape;8925;p44">
                <a:extLst>
                  <a:ext uri="{FF2B5EF4-FFF2-40B4-BE49-F238E27FC236}">
                    <a16:creationId xmlns:a16="http://schemas.microsoft.com/office/drawing/2014/main" id="{8A1A67DB-F53B-3C07-F9B6-FF8A03C7820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 name="Google Shape;8926;p44">
                <a:extLst>
                  <a:ext uri="{FF2B5EF4-FFF2-40B4-BE49-F238E27FC236}">
                    <a16:creationId xmlns:a16="http://schemas.microsoft.com/office/drawing/2014/main" id="{935572F3-D95F-F676-96AD-E296F3D96184}"/>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8" name="Group 32">
            <a:extLst>
              <a:ext uri="{FF2B5EF4-FFF2-40B4-BE49-F238E27FC236}">
                <a16:creationId xmlns:a16="http://schemas.microsoft.com/office/drawing/2014/main" id="{5490CCB0-7612-4F62-8758-B57EFEE3D656}"/>
              </a:ext>
            </a:extLst>
          </p:cNvPr>
          <p:cNvGrpSpPr/>
          <p:nvPr/>
        </p:nvGrpSpPr>
        <p:grpSpPr>
          <a:xfrm>
            <a:off x="1776035" y="2881485"/>
            <a:ext cx="597308" cy="564966"/>
            <a:chOff x="1846089" y="2648401"/>
            <a:chExt cx="878022" cy="830481"/>
          </a:xfrm>
        </p:grpSpPr>
        <p:grpSp>
          <p:nvGrpSpPr>
            <p:cNvPr id="49" name="Google Shape;8151;p36">
              <a:extLst>
                <a:ext uri="{FF2B5EF4-FFF2-40B4-BE49-F238E27FC236}">
                  <a16:creationId xmlns:a16="http://schemas.microsoft.com/office/drawing/2014/main" id="{F15744EE-1904-482A-3DA8-529C178995B5}"/>
                </a:ext>
              </a:extLst>
            </p:cNvPr>
            <p:cNvGrpSpPr/>
            <p:nvPr/>
          </p:nvGrpSpPr>
          <p:grpSpPr>
            <a:xfrm>
              <a:off x="1846089" y="2648401"/>
              <a:ext cx="878022" cy="830481"/>
              <a:chOff x="1121526" y="1341074"/>
              <a:chExt cx="3065806" cy="2648383"/>
            </a:xfrm>
          </p:grpSpPr>
          <p:sp>
            <p:nvSpPr>
              <p:cNvPr id="53" name="Google Shape;8152;p36">
                <a:extLst>
                  <a:ext uri="{FF2B5EF4-FFF2-40B4-BE49-F238E27FC236}">
                    <a16:creationId xmlns:a16="http://schemas.microsoft.com/office/drawing/2014/main" id="{42971984-A5C8-1F6F-A3B1-1B33DDF6E6B6}"/>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153;p36">
                <a:extLst>
                  <a:ext uri="{FF2B5EF4-FFF2-40B4-BE49-F238E27FC236}">
                    <a16:creationId xmlns:a16="http://schemas.microsoft.com/office/drawing/2014/main" id="{BDB99D70-5041-E7C3-8DF0-C079AB31F409}"/>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8924;p44">
              <a:extLst>
                <a:ext uri="{FF2B5EF4-FFF2-40B4-BE49-F238E27FC236}">
                  <a16:creationId xmlns:a16="http://schemas.microsoft.com/office/drawing/2014/main" id="{5858F226-2AB5-48CC-50CB-9814D3F71AB6}"/>
                </a:ext>
              </a:extLst>
            </p:cNvPr>
            <p:cNvGrpSpPr/>
            <p:nvPr/>
          </p:nvGrpSpPr>
          <p:grpSpPr>
            <a:xfrm>
              <a:off x="2055500" y="2858549"/>
              <a:ext cx="338616" cy="337690"/>
              <a:chOff x="3269875" y="3210400"/>
              <a:chExt cx="484500" cy="483175"/>
            </a:xfrm>
            <a:solidFill>
              <a:srgbClr val="C43300"/>
            </a:solidFill>
          </p:grpSpPr>
          <p:sp>
            <p:nvSpPr>
              <p:cNvPr id="51" name="Google Shape;8925;p44">
                <a:extLst>
                  <a:ext uri="{FF2B5EF4-FFF2-40B4-BE49-F238E27FC236}">
                    <a16:creationId xmlns:a16="http://schemas.microsoft.com/office/drawing/2014/main" id="{C7BCA4C2-7D65-C2BE-6BD5-8C4042578190}"/>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 name="Google Shape;8926;p44">
                <a:extLst>
                  <a:ext uri="{FF2B5EF4-FFF2-40B4-BE49-F238E27FC236}">
                    <a16:creationId xmlns:a16="http://schemas.microsoft.com/office/drawing/2014/main" id="{FAD11360-602E-BBB3-E7A1-566C60AFE27A}"/>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63" name="Hộp Văn bản 62">
            <a:extLst>
              <a:ext uri="{FF2B5EF4-FFF2-40B4-BE49-F238E27FC236}">
                <a16:creationId xmlns:a16="http://schemas.microsoft.com/office/drawing/2014/main" id="{B7D9FF8C-BC40-7FDD-8B56-4BA60D971C40}"/>
              </a:ext>
            </a:extLst>
          </p:cNvPr>
          <p:cNvSpPr txBox="1"/>
          <p:nvPr/>
        </p:nvSpPr>
        <p:spPr>
          <a:xfrm>
            <a:off x="2261076" y="2126454"/>
            <a:ext cx="3100126" cy="430887"/>
          </a:xfrm>
          <a:prstGeom prst="rect">
            <a:avLst/>
          </a:prstGeom>
          <a:noFill/>
        </p:spPr>
        <p:txBody>
          <a:bodyPr wrap="square">
            <a:spAutoFit/>
          </a:bodyPr>
          <a:lstStyle/>
          <a:p>
            <a:r>
              <a:rPr lang="vi-VN" sz="2200" b="1" dirty="0">
                <a:effectLst/>
                <a:latin typeface="Times New Roman" panose="02020603050405020304" pitchFamily="18" charset="0"/>
                <a:ea typeface="Calibri" panose="020F0502020204030204" pitchFamily="34" charset="0"/>
                <a:cs typeface="Calibri" panose="020F0502020204030204" pitchFamily="34" charset="0"/>
              </a:rPr>
              <a:t>Công thức tính số </a:t>
            </a:r>
            <a:r>
              <a:rPr lang="vi-VN" sz="2200" b="1"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200" b="1" dirty="0">
                <a:effectLst/>
                <a:latin typeface="Times New Roman" panose="02020603050405020304" pitchFamily="18" charset="0"/>
                <a:ea typeface="Calibri" panose="020F0502020204030204" pitchFamily="34" charset="0"/>
                <a:cs typeface="Calibri" panose="020F0502020204030204" pitchFamily="34" charset="0"/>
              </a:rPr>
              <a:t>:</a:t>
            </a:r>
            <a:endParaRPr lang="vi-VN" sz="2200" b="1" dirty="0"/>
          </a:p>
        </p:txBody>
      </p:sp>
      <p:sp>
        <p:nvSpPr>
          <p:cNvPr id="68" name="Hộp Văn bản 67">
            <a:extLst>
              <a:ext uri="{FF2B5EF4-FFF2-40B4-BE49-F238E27FC236}">
                <a16:creationId xmlns:a16="http://schemas.microsoft.com/office/drawing/2014/main" id="{8326C95C-B41C-0E73-6A7D-DEFCFAC79C92}"/>
              </a:ext>
            </a:extLst>
          </p:cNvPr>
          <p:cNvSpPr txBox="1"/>
          <p:nvPr/>
        </p:nvSpPr>
        <p:spPr>
          <a:xfrm>
            <a:off x="2229795" y="2914515"/>
            <a:ext cx="3554987" cy="436786"/>
          </a:xfrm>
          <a:prstGeom prst="rect">
            <a:avLst/>
          </a:prstGeom>
          <a:noFill/>
        </p:spPr>
        <p:txBody>
          <a:bodyPr wrap="square">
            <a:spAutoFit/>
          </a:bodyPr>
          <a:lstStyle/>
          <a:p>
            <a:pPr lvl="0">
              <a:lnSpc>
                <a:spcPct val="107000"/>
              </a:lnSpc>
              <a:spcAft>
                <a:spcPts val="800"/>
              </a:spcAft>
              <a:tabLst>
                <a:tab pos="2186940" algn="ctr"/>
              </a:tabLst>
            </a:pPr>
            <a:r>
              <a:rPr lang="vi-VN" sz="2200" b="1" dirty="0">
                <a:effectLst/>
                <a:latin typeface="Times New Roman" panose="02020603050405020304" pitchFamily="18" charset="0"/>
                <a:ea typeface="Times New Roman" panose="02020603050405020304" pitchFamily="18" charset="0"/>
                <a:cs typeface="Calibri" panose="020F0502020204030204" pitchFamily="34" charset="0"/>
              </a:rPr>
              <a:t>Công thức tính thể tích khí:</a:t>
            </a:r>
            <a:endParaRPr lang="vi-VN" sz="2200" b="1"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Hộp Văn bản 6">
            <a:extLst>
              <a:ext uri="{FF2B5EF4-FFF2-40B4-BE49-F238E27FC236}">
                <a16:creationId xmlns:a16="http://schemas.microsoft.com/office/drawing/2014/main" id="{6F61AF17-6344-8C60-AC32-4AC198F269CB}"/>
              </a:ext>
            </a:extLst>
          </p:cNvPr>
          <p:cNvSpPr txBox="1"/>
          <p:nvPr/>
        </p:nvSpPr>
        <p:spPr>
          <a:xfrm>
            <a:off x="5489184" y="2105006"/>
            <a:ext cx="2542746" cy="461665"/>
          </a:xfrm>
          <a:prstGeom prst="rect">
            <a:avLst/>
          </a:prstGeom>
          <a:noFill/>
          <a:ln>
            <a:solidFill>
              <a:srgbClr val="000000"/>
            </a:solidFill>
          </a:ln>
        </p:spPr>
        <p:txBody>
          <a:bodyPr wrap="square">
            <a:spAutoFit/>
          </a:bodyPr>
          <a:lstStyle/>
          <a:p>
            <a:r>
              <a:rPr lang="vi-VN" sz="2400" dirty="0" err="1">
                <a:latin typeface="Times New Roman" panose="02020603050405020304" pitchFamily="18" charset="0"/>
                <a:ea typeface="Segoe UI" panose="020B0502040204020203" pitchFamily="34" charset="0"/>
              </a:rPr>
              <a:t>V</a:t>
            </a:r>
            <a:r>
              <a:rPr lang="vi-VN" sz="2400" baseline="-25000" dirty="0" err="1">
                <a:latin typeface="Times New Roman" panose="02020603050405020304" pitchFamily="18" charset="0"/>
                <a:ea typeface="Segoe UI" panose="020B0502040204020203" pitchFamily="34" charset="0"/>
              </a:rPr>
              <a:t>khí</a:t>
            </a:r>
            <a:r>
              <a:rPr lang="vi-VN" sz="2400" baseline="-25000" dirty="0">
                <a:latin typeface="Times New Roman" panose="02020603050405020304" pitchFamily="18" charset="0"/>
                <a:ea typeface="Segoe UI" panose="020B0502040204020203" pitchFamily="34" charset="0"/>
              </a:rPr>
              <a:t> </a:t>
            </a:r>
            <a:r>
              <a:rPr lang="vi-VN" sz="2400" dirty="0">
                <a:latin typeface="+mj-lt"/>
              </a:rPr>
              <a:t>= n. 24,79 (</a:t>
            </a:r>
            <a:r>
              <a:rPr lang="vi-VN" sz="2400" dirty="0" err="1">
                <a:latin typeface="+mj-lt"/>
              </a:rPr>
              <a:t>lit</a:t>
            </a:r>
            <a:r>
              <a:rPr lang="vi-VN" sz="2400" dirty="0">
                <a:latin typeface="+mj-lt"/>
              </a:rPr>
              <a:t>)</a:t>
            </a:r>
            <a:endParaRPr lang="vi-VN" sz="2000" dirty="0">
              <a:latin typeface="+mj-lt"/>
            </a:endParaRPr>
          </a:p>
        </p:txBody>
      </p:sp>
      <mc:AlternateContent xmlns:mc="http://schemas.openxmlformats.org/markup-compatibility/2006" xmlns:a14="http://schemas.microsoft.com/office/drawing/2010/main">
        <mc:Choice Requires="a14">
          <p:sp>
            <p:nvSpPr>
              <p:cNvPr id="9" name="Hộp Văn bản 8">
                <a:extLst>
                  <a:ext uri="{FF2B5EF4-FFF2-40B4-BE49-F238E27FC236}">
                    <a16:creationId xmlns:a16="http://schemas.microsoft.com/office/drawing/2014/main" id="{C4EA9F80-E096-34AC-E2BB-D553F43F86DA}"/>
                  </a:ext>
                </a:extLst>
              </p:cNvPr>
              <p:cNvSpPr txBox="1"/>
              <p:nvPr/>
            </p:nvSpPr>
            <p:spPr>
              <a:xfrm>
                <a:off x="5862502" y="2786297"/>
                <a:ext cx="2103406" cy="652551"/>
              </a:xfrm>
              <a:prstGeom prst="rect">
                <a:avLst/>
              </a:prstGeom>
              <a:noFill/>
              <a:ln>
                <a:solidFill>
                  <a:srgbClr val="000000"/>
                </a:solidFill>
              </a:ln>
            </p:spPr>
            <p:txBody>
              <a:bodyPr wrap="square">
                <a:spAutoFit/>
              </a:bodyPr>
              <a:lstStyle/>
              <a:p>
                <a:r>
                  <a:rPr lang="vi-VN" sz="2400" dirty="0">
                    <a:latin typeface="+mj-lt"/>
                  </a:rPr>
                  <a:t> n</a:t>
                </a:r>
                <a:r>
                  <a:rPr lang="vi-VN" sz="2400" baseline="-25000" dirty="0">
                    <a:latin typeface="+mj-lt"/>
                  </a:rPr>
                  <a:t> </a:t>
                </a:r>
                <a:r>
                  <a:rPr lang="vi-VN" sz="2400" dirty="0">
                    <a:latin typeface="+mj-lt"/>
                  </a:rPr>
                  <a:t>= </a:t>
                </a:r>
                <a14:m>
                  <m:oMath xmlns:m="http://schemas.openxmlformats.org/officeDocument/2006/math">
                    <m:f>
                      <m:fPr>
                        <m:ctrlPr>
                          <a:rPr lang="vi-VN" sz="2400" i="1" smtClean="0">
                            <a:latin typeface="Cambria Math" panose="02040503050406030204" pitchFamily="18" charset="0"/>
                          </a:rPr>
                        </m:ctrlPr>
                      </m:fPr>
                      <m:num>
                        <m:r>
                          <a:rPr lang="vi-VN" sz="2400" b="0" i="1" smtClean="0">
                            <a:latin typeface="Cambria Math" panose="02040503050406030204" pitchFamily="18" charset="0"/>
                          </a:rPr>
                          <m:t>𝑉</m:t>
                        </m:r>
                        <m:r>
                          <a:rPr lang="vi-VN" sz="2400" b="0" i="1" baseline="-25000" smtClean="0">
                            <a:latin typeface="Cambria Math" panose="02040503050406030204" pitchFamily="18" charset="0"/>
                          </a:rPr>
                          <m:t>𝑘h</m:t>
                        </m:r>
                        <m:r>
                          <a:rPr lang="vi-VN" sz="2400" b="0" i="1" baseline="-25000" smtClean="0">
                            <a:latin typeface="Cambria Math" panose="02040503050406030204" pitchFamily="18" charset="0"/>
                          </a:rPr>
                          <m:t>í</m:t>
                        </m:r>
                      </m:num>
                      <m:den>
                        <m:r>
                          <a:rPr lang="vi-VN" sz="2400" b="0" i="1" smtClean="0">
                            <a:latin typeface="Cambria Math" panose="02040503050406030204" pitchFamily="18" charset="0"/>
                          </a:rPr>
                          <m:t>24,79</m:t>
                        </m:r>
                      </m:den>
                    </m:f>
                    <m:r>
                      <a:rPr lang="vi-VN" sz="2400" b="0" i="1" smtClean="0">
                        <a:latin typeface="Cambria Math" panose="02040503050406030204" pitchFamily="18" charset="0"/>
                      </a:rPr>
                      <m:t>(</m:t>
                    </m:r>
                    <m:r>
                      <a:rPr lang="vi-VN" sz="2400" b="0" i="1" smtClean="0">
                        <a:latin typeface="Cambria Math" panose="02040503050406030204" pitchFamily="18" charset="0"/>
                      </a:rPr>
                      <m:t>𝑚𝑜𝑙</m:t>
                    </m:r>
                    <m:r>
                      <a:rPr lang="vi-VN" sz="2400" b="0" i="1" smtClean="0">
                        <a:latin typeface="Cambria Math" panose="02040503050406030204" pitchFamily="18" charset="0"/>
                      </a:rPr>
                      <m:t>)</m:t>
                    </m:r>
                  </m:oMath>
                </a14:m>
                <a:endParaRPr lang="vi-VN" sz="2400" dirty="0">
                  <a:latin typeface="+mj-lt"/>
                </a:endParaRPr>
              </a:p>
            </p:txBody>
          </p:sp>
        </mc:Choice>
        <mc:Fallback xmlns="">
          <p:sp>
            <p:nvSpPr>
              <p:cNvPr id="9" name="Hộp Văn bản 8">
                <a:extLst>
                  <a:ext uri="{FF2B5EF4-FFF2-40B4-BE49-F238E27FC236}">
                    <a16:creationId xmlns:a16="http://schemas.microsoft.com/office/drawing/2014/main" id="{C4EA9F80-E096-34AC-E2BB-D553F43F86DA}"/>
                  </a:ext>
                </a:extLst>
              </p:cNvPr>
              <p:cNvSpPr txBox="1">
                <a:spLocks noRot="1" noChangeAspect="1" noMove="1" noResize="1" noEditPoints="1" noAdjustHandles="1" noChangeArrowheads="1" noChangeShapeType="1" noTextEdit="1"/>
              </p:cNvSpPr>
              <p:nvPr/>
            </p:nvSpPr>
            <p:spPr>
              <a:xfrm>
                <a:off x="5862502" y="2786297"/>
                <a:ext cx="2103406" cy="652551"/>
              </a:xfrm>
              <a:prstGeom prst="rect">
                <a:avLst/>
              </a:prstGeom>
              <a:blipFill>
                <a:blip r:embed="rId4"/>
                <a:stretch>
                  <a:fillRect l="-4323" b="-1835"/>
                </a:stretch>
              </a:blipFill>
              <a:ln>
                <a:solidFill>
                  <a:srgbClr val="000000"/>
                </a:solidFill>
              </a:ln>
            </p:spPr>
            <p:txBody>
              <a:bodyPr/>
              <a:lstStyle/>
              <a:p>
                <a:r>
                  <a:rPr lang="vi-VN">
                    <a:noFill/>
                  </a:rPr>
                  <a:t> </a:t>
                </a:r>
              </a:p>
            </p:txBody>
          </p:sp>
        </mc:Fallback>
      </mc:AlternateContent>
      <p:sp>
        <p:nvSpPr>
          <p:cNvPr id="10" name="Tiêu đề 2">
            <a:extLst>
              <a:ext uri="{FF2B5EF4-FFF2-40B4-BE49-F238E27FC236}">
                <a16:creationId xmlns:a16="http://schemas.microsoft.com/office/drawing/2014/main" id="{A615C9BC-9271-07B4-CA22-06655D178280}"/>
              </a:ext>
            </a:extLst>
          </p:cNvPr>
          <p:cNvSpPr txBox="1">
            <a:spLocks/>
          </p:cNvSpPr>
          <p:nvPr/>
        </p:nvSpPr>
        <p:spPr>
          <a:xfrm>
            <a:off x="-82129" y="623593"/>
            <a:ext cx="8701474"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dirty="0">
                <a:solidFill>
                  <a:schemeClr val="tx1"/>
                </a:solidFill>
              </a:rPr>
              <a:t>V. CHUYỂN ĐỔI GIỮA LƯỢNG CHẤT VÀ THỂ TÍCH CHẤT KHÍ</a:t>
            </a:r>
          </a:p>
        </p:txBody>
      </p:sp>
    </p:spTree>
    <p:extLst>
      <p:ext uri="{BB962C8B-B14F-4D97-AF65-F5344CB8AC3E}">
        <p14:creationId xmlns:p14="http://schemas.microsoft.com/office/powerpoint/2010/main" val="16351933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11">
            <a:extLst>
              <a:ext uri="{FF2B5EF4-FFF2-40B4-BE49-F238E27FC236}">
                <a16:creationId xmlns:a16="http://schemas.microsoft.com/office/drawing/2014/main" id="{16CC56FA-5651-3ACC-B562-BF43870D3BD9}"/>
              </a:ext>
            </a:extLst>
          </p:cNvPr>
          <p:cNvGrpSpPr/>
          <p:nvPr/>
        </p:nvGrpSpPr>
        <p:grpSpPr>
          <a:xfrm>
            <a:off x="101867" y="1093325"/>
            <a:ext cx="1814093" cy="1895311"/>
            <a:chOff x="2173432" y="131085"/>
            <a:chExt cx="3667628" cy="3831831"/>
          </a:xfrm>
        </p:grpSpPr>
        <p:sp>
          <p:nvSpPr>
            <p:cNvPr id="5" name="Freeform: Shape 4">
              <a:extLst>
                <a:ext uri="{FF2B5EF4-FFF2-40B4-BE49-F238E27FC236}">
                  <a16:creationId xmlns:a16="http://schemas.microsoft.com/office/drawing/2014/main" id="{38C1B0DC-E417-CBF0-2D18-2D122C4A9728}"/>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FA628EC4-D6DB-13A0-98F0-F468AE00737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B05DB71B-50F7-0B8F-DDD2-027A75D63E0A}"/>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65EDE15A-0F09-FC26-B3D4-645A8C046C0D}"/>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39C6CD17-FB5D-2291-CF7D-1EAD12BBD18C}"/>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39D2F71E-BC82-5B25-C525-E05E1AD106D5}"/>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10D115F-6289-9F73-9E2F-D661A0D24082}"/>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E2686CA-CFFF-4156-B632-43BCB040BBE8}"/>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F17EA459-6A5E-8020-788E-9A94ED895C37}"/>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F328E4D-144D-0F0C-8B4F-F31F53812D2C}"/>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EB68DD0-2031-D54C-99A9-E9E3D8545A55}"/>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D6811B9-A29F-8C90-AEDB-60E91505132A}"/>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A62715D-A1F4-5D43-87D6-617AB0DB949E}"/>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DD5B242B-A938-1268-0AD2-F100676CD461}"/>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FEA8AA05-2B60-5C44-5D11-7F5E45D10BC0}"/>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67D070E-0F17-58EE-7E8E-BF0E2F95E1CD}"/>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C86040E-E8CE-F3F3-D79F-4A08AABA4FF6}"/>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E014B669-4AAB-16AB-8AA5-7114E96B3229}"/>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C05A38FA-C99F-8A7B-447C-8DDDAE855F07}"/>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B601AC95-2029-D011-CC2D-B781D2F1F508}"/>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9375859-F828-E055-643B-9699C1DECBDA}"/>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921272B-C894-97DE-D160-97716A45E8B6}"/>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915B0CC3-320D-B0EB-9F2B-5AF52F524D14}"/>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6F467F00-BD0A-FF17-B423-B6B56D95EBE5}"/>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C9F4E64-5752-1A79-07B4-5E9F062C5C68}"/>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6498BA0C-61F7-F25B-7AB9-825782DF84D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5CC5BA5-6636-A981-521B-3DDC100BFAE5}"/>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4CDFA6D-E380-46F4-815E-253A66ECEFFB}"/>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99BADC6-1715-0F6A-F825-41647DD5EFF1}"/>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A3E2479E-282E-40B5-32AC-9A117454895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3CC1DF98-5D86-4B79-B53E-E5738927A1E7}"/>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CB5F9B0-A090-3452-168B-FE16C3F56136}"/>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4B0F9F8-BF9B-D2F1-9CC2-80430B16EA5A}"/>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DFCF48E-23B6-C965-1D46-6E1711068097}"/>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5449A53-A2BE-9957-00F1-B4C3F5ED0565}"/>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F820734-DD3E-8148-0914-6C0C66A526B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4CBE3B8B-0A9F-D9D8-4FF6-5E89F9C46614}"/>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2621E4E7-FD84-C5BA-C971-C2D440A9E041}"/>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4F2A8701-6626-5DBF-E2DD-5D332FBD68DF}"/>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2C74B23-8604-2A31-65C6-FB59185D0646}"/>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36B8C43-36DE-D0B2-85D0-EB6B6CF7F094}"/>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F37B0E99-6EE4-7A04-937F-8F2D66111D60}"/>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A2F34FB-4BD5-3440-FF23-D37CC91EC5EA}"/>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81B78467-A490-2FEC-BDE8-37556F27D276}"/>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52E98A4-DEC4-D469-7F62-F071AAB6B9FD}"/>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3C483A73-B902-E981-D00F-E9009C0D475C}"/>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E6A4CB33-743D-FC94-B461-D8E12AEE7D04}"/>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49AC3E8A-EDE6-B191-22AC-45F06CC89426}"/>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AD8E7F65-9B92-172E-46C1-248D35868E3D}"/>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16EF30B-FACB-4798-0D0A-9E6273B363FE}"/>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72216BB6-434C-F416-D2FA-0DA80235AF92}"/>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C1539C3A-7A58-039A-83CB-F9261A792AC7}"/>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CCB65404-19E9-7E5B-86E4-AF569219C71C}"/>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9816854D-9535-D40C-AB88-69BC138EF4C7}"/>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E449B77E-8CF9-3A68-F04B-8BA4EE85C208}"/>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5F52BA35-61EE-AF35-71EB-DAD72864B905}"/>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F70EE15-3F28-50A6-7A2F-FF1645119537}"/>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2921BC19-147A-3CA1-36A3-021704F4231B}"/>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4508CA54-7296-8363-1FA3-AA2F391BD74A}"/>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C2DFDA4B-8558-2E08-7D8D-AD534AF40748}"/>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7FA507A1-03A5-3A88-F1DB-3D105AD7E602}"/>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EC40A77-40F9-F8F6-247C-528D8761272A}"/>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5C9E269A-BB82-C3F1-A312-5539EF5949F2}"/>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A8DF8F43-62BE-8B4B-FB5F-265B4220524F}"/>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59819F36-927C-03CA-EF58-A1AC6F749321}"/>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2442810-DED1-AC77-94AC-80420A97BF7C}"/>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2EEFB20-5861-7D0B-24E1-3708C06ACE0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09FE6DB-733D-6CFC-980C-1FC9C111A694}"/>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78897638-5AD6-E068-1B77-EEA3F823772F}"/>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A8ABF3EE-6366-AB48-0A90-5107D2AFB3B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657B002-8089-5762-7E20-14BC68B6D2B6}"/>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BE1E88D4-9656-748F-B3EB-EC51FC26D5F6}"/>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13B5268-6634-19FA-7362-3CF7207D8B8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A1743478-4176-2DE6-CCD8-0F0A61C6B41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42FE9CFE-2258-9F6C-4D4A-3F4A87D6081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BF9AF50-6E84-BA34-5E15-2D655425DC7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FF111F0E-E175-9C3E-D07F-7BADF93969AD}"/>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E09E5AC-A179-7DC1-82E5-C42BD20F0787}"/>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22DF73-6281-0FF6-62EE-DCC475C081B8}"/>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0244F529-62D8-A5DD-9E8C-9B80DC0B0782}"/>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F9838686-18C1-078F-AFCF-D896D7A2213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86AB8DA4-626F-D985-CFEE-D41B811AE8A0}"/>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AA6F9372-B3F8-175D-7D3C-C662E51BE9C9}"/>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FA839FB4-C741-9116-10C3-587422965CC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39F43E8-FC75-3391-9583-63BD52E78DB9}"/>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BA119744-7085-D9AA-AE07-D89A55F770FA}"/>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986FCB7-3799-0993-FF86-0A5F5C15AE42}"/>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E1D3674-6C17-5EFC-F933-CE94C31F6101}"/>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166EAEC-E74B-D095-C7BC-E318DBEF2F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9C8544AF-079A-77D5-C918-1327CAD9100A}"/>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EEB94DB3-DE04-6D96-5352-F0F16E3E007E}"/>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96" name="Google Shape;8151;p36">
            <a:extLst>
              <a:ext uri="{FF2B5EF4-FFF2-40B4-BE49-F238E27FC236}">
                <a16:creationId xmlns:a16="http://schemas.microsoft.com/office/drawing/2014/main" id="{CE1CAD1B-A4D5-91F5-D4E0-FEA9C742AF90}"/>
              </a:ext>
            </a:extLst>
          </p:cNvPr>
          <p:cNvGrpSpPr/>
          <p:nvPr/>
        </p:nvGrpSpPr>
        <p:grpSpPr>
          <a:xfrm>
            <a:off x="889701" y="154333"/>
            <a:ext cx="878022" cy="830481"/>
            <a:chOff x="1121526" y="1341074"/>
            <a:chExt cx="3065806" cy="2648383"/>
          </a:xfrm>
        </p:grpSpPr>
        <p:sp>
          <p:nvSpPr>
            <p:cNvPr id="97" name="Google Shape;8152;p36">
              <a:extLst>
                <a:ext uri="{FF2B5EF4-FFF2-40B4-BE49-F238E27FC236}">
                  <a16:creationId xmlns:a16="http://schemas.microsoft.com/office/drawing/2014/main" id="{A151CBBF-845A-0188-C06F-0ACCCAF6BAF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153;p36">
              <a:extLst>
                <a:ext uri="{FF2B5EF4-FFF2-40B4-BE49-F238E27FC236}">
                  <a16:creationId xmlns:a16="http://schemas.microsoft.com/office/drawing/2014/main" id="{EF25A14D-96C2-71C1-D1C5-A8622C654D3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8924;p44">
            <a:extLst>
              <a:ext uri="{FF2B5EF4-FFF2-40B4-BE49-F238E27FC236}">
                <a16:creationId xmlns:a16="http://schemas.microsoft.com/office/drawing/2014/main" id="{000008E6-0457-0AE6-87B9-4826FA17A926}"/>
              </a:ext>
            </a:extLst>
          </p:cNvPr>
          <p:cNvGrpSpPr/>
          <p:nvPr/>
        </p:nvGrpSpPr>
        <p:grpSpPr>
          <a:xfrm>
            <a:off x="1124658" y="363692"/>
            <a:ext cx="338616" cy="337690"/>
            <a:chOff x="3269875" y="3210400"/>
            <a:chExt cx="484500" cy="483175"/>
          </a:xfrm>
          <a:solidFill>
            <a:srgbClr val="C43300"/>
          </a:solidFill>
        </p:grpSpPr>
        <p:sp>
          <p:nvSpPr>
            <p:cNvPr id="100" name="Google Shape;8925;p44">
              <a:extLst>
                <a:ext uri="{FF2B5EF4-FFF2-40B4-BE49-F238E27FC236}">
                  <a16:creationId xmlns:a16="http://schemas.microsoft.com/office/drawing/2014/main" id="{C21C52F9-59BA-ABA2-42E9-BC93C241959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 name="Google Shape;8926;p44">
              <a:extLst>
                <a:ext uri="{FF2B5EF4-FFF2-40B4-BE49-F238E27FC236}">
                  <a16:creationId xmlns:a16="http://schemas.microsoft.com/office/drawing/2014/main" id="{73C15D72-BF6C-C278-2D40-7C7E98021FC1}"/>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 name="Rectangle: Rounded Corners 102">
            <a:extLst>
              <a:ext uri="{FF2B5EF4-FFF2-40B4-BE49-F238E27FC236}">
                <a16:creationId xmlns:a16="http://schemas.microsoft.com/office/drawing/2014/main" id="{4D05D8D2-92B9-D59B-F8E6-8FC3E57D909A}"/>
              </a:ext>
            </a:extLst>
          </p:cNvPr>
          <p:cNvSpPr/>
          <p:nvPr/>
        </p:nvSpPr>
        <p:spPr>
          <a:xfrm>
            <a:off x="1927064" y="285194"/>
            <a:ext cx="1172635"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Câu Hỏi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graphicFrame>
        <p:nvGraphicFramePr>
          <p:cNvPr id="2" name="Bảng 1">
            <a:extLst>
              <a:ext uri="{FF2B5EF4-FFF2-40B4-BE49-F238E27FC236}">
                <a16:creationId xmlns:a16="http://schemas.microsoft.com/office/drawing/2014/main" id="{3C1AC754-BDF3-FBE1-06BC-AA097BDEDBE6}"/>
              </a:ext>
            </a:extLst>
          </p:cNvPr>
          <p:cNvGraphicFramePr>
            <a:graphicFrameLocks noGrp="1"/>
          </p:cNvGraphicFramePr>
          <p:nvPr>
            <p:extLst>
              <p:ext uri="{D42A27DB-BD31-4B8C-83A1-F6EECF244321}">
                <p14:modId xmlns:p14="http://schemas.microsoft.com/office/powerpoint/2010/main" val="1591632018"/>
              </p:ext>
            </p:extLst>
          </p:nvPr>
        </p:nvGraphicFramePr>
        <p:xfrm>
          <a:off x="2027405" y="1161944"/>
          <a:ext cx="6277559" cy="3254892"/>
        </p:xfrm>
        <a:graphic>
          <a:graphicData uri="http://schemas.openxmlformats.org/drawingml/2006/table">
            <a:tbl>
              <a:tblPr firstRow="1" firstCol="1" bandRow="1">
                <a:tableStyleId>{775DCB02-9BB8-47FD-8907-85C794F793BA}</a:tableStyleId>
              </a:tblPr>
              <a:tblGrid>
                <a:gridCol w="1254485">
                  <a:extLst>
                    <a:ext uri="{9D8B030D-6E8A-4147-A177-3AD203B41FA5}">
                      <a16:colId xmlns:a16="http://schemas.microsoft.com/office/drawing/2014/main" val="1293186683"/>
                    </a:ext>
                  </a:extLst>
                </a:gridCol>
                <a:gridCol w="1254485">
                  <a:extLst>
                    <a:ext uri="{9D8B030D-6E8A-4147-A177-3AD203B41FA5}">
                      <a16:colId xmlns:a16="http://schemas.microsoft.com/office/drawing/2014/main" val="3541813480"/>
                    </a:ext>
                  </a:extLst>
                </a:gridCol>
                <a:gridCol w="1254485">
                  <a:extLst>
                    <a:ext uri="{9D8B030D-6E8A-4147-A177-3AD203B41FA5}">
                      <a16:colId xmlns:a16="http://schemas.microsoft.com/office/drawing/2014/main" val="2604065400"/>
                    </a:ext>
                  </a:extLst>
                </a:gridCol>
                <a:gridCol w="1257052">
                  <a:extLst>
                    <a:ext uri="{9D8B030D-6E8A-4147-A177-3AD203B41FA5}">
                      <a16:colId xmlns:a16="http://schemas.microsoft.com/office/drawing/2014/main" val="2611364287"/>
                    </a:ext>
                  </a:extLst>
                </a:gridCol>
                <a:gridCol w="1257052">
                  <a:extLst>
                    <a:ext uri="{9D8B030D-6E8A-4147-A177-3AD203B41FA5}">
                      <a16:colId xmlns:a16="http://schemas.microsoft.com/office/drawing/2014/main" val="3865075897"/>
                    </a:ext>
                  </a:extLst>
                </a:gridCol>
              </a:tblGrid>
              <a:tr h="536338">
                <a:tc rowSpan="2">
                  <a:txBody>
                    <a:bodyPr/>
                    <a:lstStyle/>
                    <a:p>
                      <a:pPr marL="30480" marR="30480" algn="ctr">
                        <a:lnSpc>
                          <a:spcPct val="115000"/>
                        </a:lnSpc>
                        <a:spcBef>
                          <a:spcPts val="200"/>
                        </a:spcBef>
                        <a:spcAft>
                          <a:spcPts val="200"/>
                        </a:spcAft>
                      </a:pPr>
                      <a:r>
                        <a:rPr lang="vi-VN" sz="2400" dirty="0">
                          <a:solidFill>
                            <a:srgbClr val="000000"/>
                          </a:solidFill>
                          <a:effectLst/>
                          <a:latin typeface="+mj-lt"/>
                        </a:rPr>
                        <a:t>Chất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gridSpan="4">
                  <a:txBody>
                    <a:bodyPr/>
                    <a:lstStyle/>
                    <a:p>
                      <a:pPr marL="30480" marR="30480" algn="ctr">
                        <a:lnSpc>
                          <a:spcPct val="115000"/>
                        </a:lnSpc>
                        <a:spcBef>
                          <a:spcPts val="200"/>
                        </a:spcBef>
                        <a:spcAft>
                          <a:spcPts val="200"/>
                        </a:spcAft>
                      </a:pPr>
                      <a:r>
                        <a:rPr lang="vi-VN" sz="2400" dirty="0">
                          <a:solidFill>
                            <a:srgbClr val="000000"/>
                          </a:solidFill>
                          <a:effectLst/>
                          <a:latin typeface="+mj-lt"/>
                        </a:rPr>
                        <a:t>Các đại lượng (đơn vị)</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hMerge="1">
                  <a:txBody>
                    <a:bodyPr/>
                    <a:lstStyle/>
                    <a:p>
                      <a:endParaRPr lang="vi-VN"/>
                    </a:p>
                  </a:txBody>
                  <a:tcPr/>
                </a:tc>
                <a:tc hMerge="1">
                  <a:txBody>
                    <a:bodyPr/>
                    <a:lstStyle/>
                    <a:p>
                      <a:endParaRPr lang="vi-VN"/>
                    </a:p>
                  </a:txBody>
                  <a:tcPr/>
                </a:tc>
                <a:tc hMerge="1">
                  <a:txBody>
                    <a:bodyPr/>
                    <a:lstStyle/>
                    <a:p>
                      <a:endParaRPr lang="vi-VN"/>
                    </a:p>
                  </a:txBody>
                  <a:tcPr/>
                </a:tc>
                <a:extLst>
                  <a:ext uri="{0D108BD9-81ED-4DB2-BD59-A6C34878D82A}">
                    <a16:rowId xmlns:a16="http://schemas.microsoft.com/office/drawing/2014/main" val="2332473868"/>
                  </a:ext>
                </a:extLst>
              </a:tr>
              <a:tr h="1109540">
                <a:tc vMerge="1">
                  <a:txBody>
                    <a:bodyPr/>
                    <a:lstStyle/>
                    <a:p>
                      <a:endParaRPr lang="vi-VN"/>
                    </a:p>
                  </a:txBody>
                  <a:tcPr/>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M (g/</a:t>
                      </a:r>
                      <a:r>
                        <a:rPr lang="vi-VN" sz="2400" dirty="0" err="1">
                          <a:solidFill>
                            <a:srgbClr val="000000"/>
                          </a:solidFill>
                          <a:effectLst/>
                          <a:latin typeface="+mj-lt"/>
                        </a:rPr>
                        <a:t>mol</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n (</a:t>
                      </a:r>
                      <a:r>
                        <a:rPr lang="vi-VN" sz="2400" dirty="0" err="1">
                          <a:solidFill>
                            <a:srgbClr val="000000"/>
                          </a:solidFill>
                          <a:effectLst/>
                          <a:latin typeface="+mj-lt"/>
                        </a:rPr>
                        <a:t>mol</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m (g)</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V (l) (</a:t>
                      </a:r>
                      <a:r>
                        <a:rPr lang="vi-VN" sz="2400" dirty="0" err="1">
                          <a:solidFill>
                            <a:srgbClr val="000000"/>
                          </a:solidFill>
                          <a:effectLst/>
                          <a:latin typeface="+mj-lt"/>
                        </a:rPr>
                        <a:t>đkc</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val="3116389714"/>
                  </a:ext>
                </a:extLst>
              </a:tr>
              <a:tr h="536338">
                <a:tc>
                  <a:txBody>
                    <a:bodyPr/>
                    <a:lstStyle/>
                    <a:p>
                      <a:pPr marL="30480" marR="30480" algn="ctr">
                        <a:lnSpc>
                          <a:spcPct val="115000"/>
                        </a:lnSpc>
                        <a:spcBef>
                          <a:spcPts val="200"/>
                        </a:spcBef>
                        <a:spcAft>
                          <a:spcPts val="200"/>
                        </a:spcAft>
                      </a:pPr>
                      <a:r>
                        <a:rPr lang="vi-VN" sz="2400" dirty="0">
                          <a:solidFill>
                            <a:srgbClr val="000000"/>
                          </a:solidFill>
                          <a:effectLst/>
                          <a:latin typeface="+mj-lt"/>
                        </a:rPr>
                        <a:t>CO</a:t>
                      </a:r>
                      <a:r>
                        <a:rPr lang="vi-VN" sz="2400" baseline="-25000" dirty="0">
                          <a:solidFill>
                            <a:srgbClr val="000000"/>
                          </a:solidFill>
                          <a:effectLst/>
                          <a:latin typeface="+mj-lt"/>
                        </a:rPr>
                        <a:t>2</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17,6</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val="1040065540"/>
                  </a:ext>
                </a:extLst>
              </a:tr>
              <a:tr h="536338">
                <a:tc>
                  <a:txBody>
                    <a:bodyPr/>
                    <a:lstStyle/>
                    <a:p>
                      <a:pPr marL="30480" marR="30480" algn="ctr">
                        <a:lnSpc>
                          <a:spcPct val="115000"/>
                        </a:lnSpc>
                        <a:spcBef>
                          <a:spcPts val="200"/>
                        </a:spcBef>
                        <a:spcAft>
                          <a:spcPts val="200"/>
                        </a:spcAft>
                      </a:pPr>
                      <a:r>
                        <a:rPr lang="vi-VN" sz="2400">
                          <a:solidFill>
                            <a:srgbClr val="000000"/>
                          </a:solidFill>
                          <a:effectLst/>
                          <a:latin typeface="+mj-lt"/>
                        </a:rPr>
                        <a:t>N</a:t>
                      </a:r>
                      <a:r>
                        <a:rPr lang="vi-VN" sz="2400" baseline="-25000">
                          <a:solidFill>
                            <a:srgbClr val="000000"/>
                          </a:solidFill>
                          <a:effectLst/>
                          <a:latin typeface="+mj-lt"/>
                        </a:rPr>
                        <a:t>2</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4,958</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val="699358946"/>
                  </a:ext>
                </a:extLst>
              </a:tr>
              <a:tr h="536338">
                <a:tc>
                  <a:txBody>
                    <a:bodyPr/>
                    <a:lstStyle/>
                    <a:p>
                      <a:pPr marL="30480" marR="30480" algn="ctr">
                        <a:lnSpc>
                          <a:spcPct val="115000"/>
                        </a:lnSpc>
                        <a:spcBef>
                          <a:spcPts val="200"/>
                        </a:spcBef>
                        <a:spcAft>
                          <a:spcPts val="200"/>
                        </a:spcAft>
                      </a:pPr>
                      <a:r>
                        <a:rPr lang="vi-VN" sz="2400">
                          <a:solidFill>
                            <a:srgbClr val="000000"/>
                          </a:solidFill>
                          <a:effectLst/>
                          <a:latin typeface="+mj-lt"/>
                        </a:rPr>
                        <a:t>H</a:t>
                      </a:r>
                      <a:r>
                        <a:rPr lang="vi-VN" sz="2400" baseline="-25000">
                          <a:solidFill>
                            <a:srgbClr val="000000"/>
                          </a:solidFill>
                          <a:effectLst/>
                          <a:latin typeface="+mj-lt"/>
                        </a:rPr>
                        <a:t>2</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0,5</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val="3779837981"/>
                  </a:ext>
                </a:extLst>
              </a:tr>
            </a:tbl>
          </a:graphicData>
        </a:graphic>
      </p:graphicFrame>
      <p:sp>
        <p:nvSpPr>
          <p:cNvPr id="3" name="Rectangle 1">
            <a:extLst>
              <a:ext uri="{FF2B5EF4-FFF2-40B4-BE49-F238E27FC236}">
                <a16:creationId xmlns:a16="http://schemas.microsoft.com/office/drawing/2014/main" id="{4EB3FDC9-BB16-8F71-1F6E-C335F6BAC9A2}"/>
              </a:ext>
            </a:extLst>
          </p:cNvPr>
          <p:cNvSpPr>
            <a:spLocks noChangeArrowheads="1"/>
          </p:cNvSpPr>
          <p:nvPr/>
        </p:nvSpPr>
        <p:spPr bwMode="auto">
          <a:xfrm>
            <a:off x="3073248" y="165508"/>
            <a:ext cx="4863471"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3173413" algn="l"/>
              </a:tabLst>
              <a:defRPr>
                <a:solidFill>
                  <a:schemeClr val="tx1"/>
                </a:solidFill>
                <a:latin typeface="arial" panose="020B0604020202020204" pitchFamily="34" charset="0"/>
              </a:defRPr>
            </a:lvl1pPr>
            <a:lvl2pPr marL="457200" eaLnBrk="0" fontAlgn="base" hangingPunct="0">
              <a:spcBef>
                <a:spcPct val="0"/>
              </a:spcBef>
              <a:spcAft>
                <a:spcPct val="0"/>
              </a:spcAft>
              <a:tabLst>
                <a:tab pos="3173413" algn="l"/>
              </a:tabLst>
              <a:defRPr>
                <a:solidFill>
                  <a:schemeClr val="tx1"/>
                </a:solidFill>
                <a:latin typeface="arial" panose="020B0604020202020204" pitchFamily="34" charset="0"/>
              </a:defRPr>
            </a:lvl2pPr>
            <a:lvl3pPr marL="914400" eaLnBrk="0" fontAlgn="base" hangingPunct="0">
              <a:spcBef>
                <a:spcPct val="0"/>
              </a:spcBef>
              <a:spcAft>
                <a:spcPct val="0"/>
              </a:spcAft>
              <a:tabLst>
                <a:tab pos="3173413" algn="l"/>
              </a:tabLst>
              <a:defRPr>
                <a:solidFill>
                  <a:schemeClr val="tx1"/>
                </a:solidFill>
                <a:latin typeface="arial" panose="020B0604020202020204" pitchFamily="34" charset="0"/>
              </a:defRPr>
            </a:lvl3pPr>
            <a:lvl4pPr marL="1371600" eaLnBrk="0" fontAlgn="base" hangingPunct="0">
              <a:spcBef>
                <a:spcPct val="0"/>
              </a:spcBef>
              <a:spcAft>
                <a:spcPct val="0"/>
              </a:spcAft>
              <a:tabLst>
                <a:tab pos="3173413" algn="l"/>
              </a:tabLst>
              <a:defRPr>
                <a:solidFill>
                  <a:schemeClr val="tx1"/>
                </a:solidFill>
                <a:latin typeface="arial" panose="020B0604020202020204" pitchFamily="34" charset="0"/>
              </a:defRPr>
            </a:lvl4pPr>
            <a:lvl5pPr marL="1828800" eaLnBrk="0" fontAlgn="base" hangingPunct="0">
              <a:spcBef>
                <a:spcPct val="0"/>
              </a:spcBef>
              <a:spcAft>
                <a:spcPct val="0"/>
              </a:spcAft>
              <a:tabLst>
                <a:tab pos="3173413" algn="l"/>
              </a:tabLst>
              <a:defRPr>
                <a:solidFill>
                  <a:schemeClr val="tx1"/>
                </a:solidFill>
                <a:latin typeface="arial" panose="020B0604020202020204" pitchFamily="34" charset="0"/>
              </a:defRPr>
            </a:lvl5pPr>
            <a:lvl6pPr marL="2286000" eaLnBrk="0" fontAlgn="base" hangingPunct="0">
              <a:spcBef>
                <a:spcPct val="0"/>
              </a:spcBef>
              <a:spcAft>
                <a:spcPct val="0"/>
              </a:spcAft>
              <a:tabLst>
                <a:tab pos="3173413" algn="l"/>
              </a:tabLst>
              <a:defRPr>
                <a:solidFill>
                  <a:schemeClr val="tx1"/>
                </a:solidFill>
                <a:latin typeface="arial" panose="020B0604020202020204" pitchFamily="34" charset="0"/>
              </a:defRPr>
            </a:lvl6pPr>
            <a:lvl7pPr marL="2743200" eaLnBrk="0" fontAlgn="base" hangingPunct="0">
              <a:spcBef>
                <a:spcPct val="0"/>
              </a:spcBef>
              <a:spcAft>
                <a:spcPct val="0"/>
              </a:spcAft>
              <a:tabLst>
                <a:tab pos="3173413" algn="l"/>
              </a:tabLst>
              <a:defRPr>
                <a:solidFill>
                  <a:schemeClr val="tx1"/>
                </a:solidFill>
                <a:latin typeface="arial" panose="020B0604020202020204" pitchFamily="34" charset="0"/>
              </a:defRPr>
            </a:lvl7pPr>
            <a:lvl8pPr marL="3200400" eaLnBrk="0" fontAlgn="base" hangingPunct="0">
              <a:spcBef>
                <a:spcPct val="0"/>
              </a:spcBef>
              <a:spcAft>
                <a:spcPct val="0"/>
              </a:spcAft>
              <a:tabLst>
                <a:tab pos="3173413" algn="l"/>
              </a:tabLst>
              <a:defRPr>
                <a:solidFill>
                  <a:schemeClr val="tx1"/>
                </a:solidFill>
                <a:latin typeface="arial" panose="020B0604020202020204" pitchFamily="34" charset="0"/>
              </a:defRPr>
            </a:lvl8pPr>
            <a:lvl9pPr marL="3657600" eaLnBrk="0" fontAlgn="base" hangingPunct="0">
              <a:spcBef>
                <a:spcPct val="0"/>
              </a:spcBef>
              <a:spcAft>
                <a:spcPct val="0"/>
              </a:spcAft>
              <a:tabLst>
                <a:tab pos="3173413" algn="l"/>
              </a:tabLs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3173413" algn="l"/>
              </a:tabLst>
            </a:pPr>
            <a:r>
              <a:rPr kumimoji="0" lang="vi-VN" altLang="vi-VN" sz="2400" b="0" i="0" u="none" strike="noStrike" cap="none" normalizeH="0" baseline="0" dirty="0">
                <a:ln>
                  <a:noFill/>
                </a:ln>
                <a:solidFill>
                  <a:srgbClr val="000000"/>
                </a:solidFill>
                <a:effectLst/>
                <a:latin typeface="+mj-lt"/>
                <a:ea typeface="Times New Roman" panose="02020603050405020304" pitchFamily="18" charset="0"/>
              </a:rPr>
              <a:t>Hoàn thành những thông tin còn thiếu trong bảng sau:</a:t>
            </a:r>
            <a:endParaRPr kumimoji="0" lang="vi-VN" altLang="vi-VN" sz="2400" b="0" i="0" u="none" strike="noStrike" cap="none" normalizeH="0" baseline="0" dirty="0">
              <a:ln>
                <a:noFill/>
              </a:ln>
              <a:solidFill>
                <a:schemeClr val="tx1"/>
              </a:solidFill>
              <a:effectLst/>
              <a:latin typeface="+mj-lt"/>
            </a:endParaRPr>
          </a:p>
          <a:p>
            <a:pPr marL="0" marR="0" lvl="0" indent="0" algn="l" defTabSz="914400" rtl="0" eaLnBrk="0" fontAlgn="base" latinLnBrk="0" hangingPunct="0">
              <a:lnSpc>
                <a:spcPct val="100000"/>
              </a:lnSpc>
              <a:spcBef>
                <a:spcPct val="0"/>
              </a:spcBef>
              <a:spcAft>
                <a:spcPct val="0"/>
              </a:spcAft>
              <a:buClrTx/>
              <a:buSzTx/>
              <a:buFontTx/>
              <a:buNone/>
              <a:tabLst>
                <a:tab pos="3173413" algn="l"/>
              </a:tabLst>
            </a:pPr>
            <a:endParaRPr kumimoji="0" lang="vi-VN" altLang="vi-VN" sz="2400" b="0" i="0" u="none" strike="noStrike" cap="none" normalizeH="0" baseline="0" dirty="0">
              <a:ln>
                <a:noFill/>
              </a:ln>
              <a:solidFill>
                <a:schemeClr val="tx1"/>
              </a:solidFill>
              <a:effectLst/>
              <a:latin typeface="+mj-lt"/>
            </a:endParaRPr>
          </a:p>
        </p:txBody>
      </p:sp>
    </p:spTree>
    <p:extLst>
      <p:ext uri="{BB962C8B-B14F-4D97-AF65-F5344CB8AC3E}">
        <p14:creationId xmlns:p14="http://schemas.microsoft.com/office/powerpoint/2010/main" val="17412689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11">
            <a:extLst>
              <a:ext uri="{FF2B5EF4-FFF2-40B4-BE49-F238E27FC236}">
                <a16:creationId xmlns:a16="http://schemas.microsoft.com/office/drawing/2014/main" id="{16CC56FA-5651-3ACC-B562-BF43870D3BD9}"/>
              </a:ext>
            </a:extLst>
          </p:cNvPr>
          <p:cNvGrpSpPr/>
          <p:nvPr/>
        </p:nvGrpSpPr>
        <p:grpSpPr>
          <a:xfrm>
            <a:off x="101867" y="1093325"/>
            <a:ext cx="1814093" cy="1895311"/>
            <a:chOff x="2173432" y="131085"/>
            <a:chExt cx="3667628" cy="3831831"/>
          </a:xfrm>
        </p:grpSpPr>
        <p:sp>
          <p:nvSpPr>
            <p:cNvPr id="5" name="Freeform: Shape 4">
              <a:extLst>
                <a:ext uri="{FF2B5EF4-FFF2-40B4-BE49-F238E27FC236}">
                  <a16:creationId xmlns:a16="http://schemas.microsoft.com/office/drawing/2014/main" id="{38C1B0DC-E417-CBF0-2D18-2D122C4A9728}"/>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FA628EC4-D6DB-13A0-98F0-F468AE00737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B05DB71B-50F7-0B8F-DDD2-027A75D63E0A}"/>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65EDE15A-0F09-FC26-B3D4-645A8C046C0D}"/>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39C6CD17-FB5D-2291-CF7D-1EAD12BBD18C}"/>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39D2F71E-BC82-5B25-C525-E05E1AD106D5}"/>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10D115F-6289-9F73-9E2F-D661A0D24082}"/>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E2686CA-CFFF-4156-B632-43BCB040BBE8}"/>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F17EA459-6A5E-8020-788E-9A94ED895C37}"/>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F328E4D-144D-0F0C-8B4F-F31F53812D2C}"/>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EB68DD0-2031-D54C-99A9-E9E3D8545A55}"/>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D6811B9-A29F-8C90-AEDB-60E91505132A}"/>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A62715D-A1F4-5D43-87D6-617AB0DB949E}"/>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DD5B242B-A938-1268-0AD2-F100676CD461}"/>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FEA8AA05-2B60-5C44-5D11-7F5E45D10BC0}"/>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67D070E-0F17-58EE-7E8E-BF0E2F95E1CD}"/>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C86040E-E8CE-F3F3-D79F-4A08AABA4FF6}"/>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E014B669-4AAB-16AB-8AA5-7114E96B3229}"/>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C05A38FA-C99F-8A7B-447C-8DDDAE855F07}"/>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B601AC95-2029-D011-CC2D-B781D2F1F508}"/>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9375859-F828-E055-643B-9699C1DECBDA}"/>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921272B-C894-97DE-D160-97716A45E8B6}"/>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915B0CC3-320D-B0EB-9F2B-5AF52F524D14}"/>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6F467F00-BD0A-FF17-B423-B6B56D95EBE5}"/>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C9F4E64-5752-1A79-07B4-5E9F062C5C68}"/>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6498BA0C-61F7-F25B-7AB9-825782DF84D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5CC5BA5-6636-A981-521B-3DDC100BFAE5}"/>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4CDFA6D-E380-46F4-815E-253A66ECEFFB}"/>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99BADC6-1715-0F6A-F825-41647DD5EFF1}"/>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A3E2479E-282E-40B5-32AC-9A117454895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3CC1DF98-5D86-4B79-B53E-E5738927A1E7}"/>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CB5F9B0-A090-3452-168B-FE16C3F56136}"/>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4B0F9F8-BF9B-D2F1-9CC2-80430B16EA5A}"/>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DFCF48E-23B6-C965-1D46-6E1711068097}"/>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5449A53-A2BE-9957-00F1-B4C3F5ED0565}"/>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F820734-DD3E-8148-0914-6C0C66A526B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4CBE3B8B-0A9F-D9D8-4FF6-5E89F9C46614}"/>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2621E4E7-FD84-C5BA-C971-C2D440A9E041}"/>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4F2A8701-6626-5DBF-E2DD-5D332FBD68DF}"/>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2C74B23-8604-2A31-65C6-FB59185D0646}"/>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36B8C43-36DE-D0B2-85D0-EB6B6CF7F094}"/>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F37B0E99-6EE4-7A04-937F-8F2D66111D60}"/>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A2F34FB-4BD5-3440-FF23-D37CC91EC5EA}"/>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81B78467-A490-2FEC-BDE8-37556F27D276}"/>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52E98A4-DEC4-D469-7F62-F071AAB6B9FD}"/>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3C483A73-B902-E981-D00F-E9009C0D475C}"/>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E6A4CB33-743D-FC94-B461-D8E12AEE7D04}"/>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49AC3E8A-EDE6-B191-22AC-45F06CC89426}"/>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AD8E7F65-9B92-172E-46C1-248D35868E3D}"/>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16EF30B-FACB-4798-0D0A-9E6273B363FE}"/>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72216BB6-434C-F416-D2FA-0DA80235AF92}"/>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C1539C3A-7A58-039A-83CB-F9261A792AC7}"/>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CCB65404-19E9-7E5B-86E4-AF569219C71C}"/>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9816854D-9535-D40C-AB88-69BC138EF4C7}"/>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E449B77E-8CF9-3A68-F04B-8BA4EE85C208}"/>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5F52BA35-61EE-AF35-71EB-DAD72864B905}"/>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F70EE15-3F28-50A6-7A2F-FF1645119537}"/>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2921BC19-147A-3CA1-36A3-021704F4231B}"/>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4508CA54-7296-8363-1FA3-AA2F391BD74A}"/>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C2DFDA4B-8558-2E08-7D8D-AD534AF40748}"/>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7FA507A1-03A5-3A88-F1DB-3D105AD7E602}"/>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EC40A77-40F9-F8F6-247C-528D8761272A}"/>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5C9E269A-BB82-C3F1-A312-5539EF5949F2}"/>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A8DF8F43-62BE-8B4B-FB5F-265B4220524F}"/>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59819F36-927C-03CA-EF58-A1AC6F749321}"/>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2442810-DED1-AC77-94AC-80420A97BF7C}"/>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2EEFB20-5861-7D0B-24E1-3708C06ACE0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09FE6DB-733D-6CFC-980C-1FC9C111A694}"/>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78897638-5AD6-E068-1B77-EEA3F823772F}"/>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A8ABF3EE-6366-AB48-0A90-5107D2AFB3B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657B002-8089-5762-7E20-14BC68B6D2B6}"/>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BE1E88D4-9656-748F-B3EB-EC51FC26D5F6}"/>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13B5268-6634-19FA-7362-3CF7207D8B8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A1743478-4176-2DE6-CCD8-0F0A61C6B41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42FE9CFE-2258-9F6C-4D4A-3F4A87D6081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BF9AF50-6E84-BA34-5E15-2D655425DC7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FF111F0E-E175-9C3E-D07F-7BADF93969AD}"/>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E09E5AC-A179-7DC1-82E5-C42BD20F0787}"/>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22DF73-6281-0FF6-62EE-DCC475C081B8}"/>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0244F529-62D8-A5DD-9E8C-9B80DC0B0782}"/>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F9838686-18C1-078F-AFCF-D896D7A2213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86AB8DA4-626F-D985-CFEE-D41B811AE8A0}"/>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AA6F9372-B3F8-175D-7D3C-C662E51BE9C9}"/>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FA839FB4-C741-9116-10C3-587422965CC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39F43E8-FC75-3391-9583-63BD52E78DB9}"/>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BA119744-7085-D9AA-AE07-D89A55F770FA}"/>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986FCB7-3799-0993-FF86-0A5F5C15AE42}"/>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E1D3674-6C17-5EFC-F933-CE94C31F6101}"/>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166EAEC-E74B-D095-C7BC-E318DBEF2F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9C8544AF-079A-77D5-C918-1327CAD9100A}"/>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EEB94DB3-DE04-6D96-5352-F0F16E3E007E}"/>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96" name="Google Shape;8151;p36">
            <a:extLst>
              <a:ext uri="{FF2B5EF4-FFF2-40B4-BE49-F238E27FC236}">
                <a16:creationId xmlns:a16="http://schemas.microsoft.com/office/drawing/2014/main" id="{CE1CAD1B-A4D5-91F5-D4E0-FEA9C742AF90}"/>
              </a:ext>
            </a:extLst>
          </p:cNvPr>
          <p:cNvGrpSpPr/>
          <p:nvPr/>
        </p:nvGrpSpPr>
        <p:grpSpPr>
          <a:xfrm>
            <a:off x="889701" y="154333"/>
            <a:ext cx="878022" cy="830481"/>
            <a:chOff x="1121526" y="1341074"/>
            <a:chExt cx="3065806" cy="2648383"/>
          </a:xfrm>
        </p:grpSpPr>
        <p:sp>
          <p:nvSpPr>
            <p:cNvPr id="97" name="Google Shape;8152;p36">
              <a:extLst>
                <a:ext uri="{FF2B5EF4-FFF2-40B4-BE49-F238E27FC236}">
                  <a16:creationId xmlns:a16="http://schemas.microsoft.com/office/drawing/2014/main" id="{A151CBBF-845A-0188-C06F-0ACCCAF6BAF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153;p36">
              <a:extLst>
                <a:ext uri="{FF2B5EF4-FFF2-40B4-BE49-F238E27FC236}">
                  <a16:creationId xmlns:a16="http://schemas.microsoft.com/office/drawing/2014/main" id="{EF25A14D-96C2-71C1-D1C5-A8622C654D3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8924;p44">
            <a:extLst>
              <a:ext uri="{FF2B5EF4-FFF2-40B4-BE49-F238E27FC236}">
                <a16:creationId xmlns:a16="http://schemas.microsoft.com/office/drawing/2014/main" id="{000008E6-0457-0AE6-87B9-4826FA17A926}"/>
              </a:ext>
            </a:extLst>
          </p:cNvPr>
          <p:cNvGrpSpPr/>
          <p:nvPr/>
        </p:nvGrpSpPr>
        <p:grpSpPr>
          <a:xfrm>
            <a:off x="1124658" y="363692"/>
            <a:ext cx="338616" cy="337690"/>
            <a:chOff x="3269875" y="3210400"/>
            <a:chExt cx="484500" cy="483175"/>
          </a:xfrm>
          <a:solidFill>
            <a:srgbClr val="C43300"/>
          </a:solidFill>
        </p:grpSpPr>
        <p:sp>
          <p:nvSpPr>
            <p:cNvPr id="100" name="Google Shape;8925;p44">
              <a:extLst>
                <a:ext uri="{FF2B5EF4-FFF2-40B4-BE49-F238E27FC236}">
                  <a16:creationId xmlns:a16="http://schemas.microsoft.com/office/drawing/2014/main" id="{C21C52F9-59BA-ABA2-42E9-BC93C241959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 name="Google Shape;8926;p44">
              <a:extLst>
                <a:ext uri="{FF2B5EF4-FFF2-40B4-BE49-F238E27FC236}">
                  <a16:creationId xmlns:a16="http://schemas.microsoft.com/office/drawing/2014/main" id="{73C15D72-BF6C-C278-2D40-7C7E98021FC1}"/>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 name="Rectangle: Rounded Corners 102">
            <a:extLst>
              <a:ext uri="{FF2B5EF4-FFF2-40B4-BE49-F238E27FC236}">
                <a16:creationId xmlns:a16="http://schemas.microsoft.com/office/drawing/2014/main" id="{4D05D8D2-92B9-D59B-F8E6-8FC3E57D909A}"/>
              </a:ext>
            </a:extLst>
          </p:cNvPr>
          <p:cNvSpPr/>
          <p:nvPr/>
        </p:nvSpPr>
        <p:spPr>
          <a:xfrm>
            <a:off x="1927064" y="285194"/>
            <a:ext cx="1172635"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Câu Hỏi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graphicFrame>
        <p:nvGraphicFramePr>
          <p:cNvPr id="2" name="Bảng 1">
            <a:extLst>
              <a:ext uri="{FF2B5EF4-FFF2-40B4-BE49-F238E27FC236}">
                <a16:creationId xmlns:a16="http://schemas.microsoft.com/office/drawing/2014/main" id="{3C1AC754-BDF3-FBE1-06BC-AA097BDEDBE6}"/>
              </a:ext>
            </a:extLst>
          </p:cNvPr>
          <p:cNvGraphicFramePr>
            <a:graphicFrameLocks noGrp="1"/>
          </p:cNvGraphicFramePr>
          <p:nvPr>
            <p:extLst>
              <p:ext uri="{D42A27DB-BD31-4B8C-83A1-F6EECF244321}">
                <p14:modId xmlns:p14="http://schemas.microsoft.com/office/powerpoint/2010/main" val="1027428988"/>
              </p:ext>
            </p:extLst>
          </p:nvPr>
        </p:nvGraphicFramePr>
        <p:xfrm>
          <a:off x="2027405" y="1161944"/>
          <a:ext cx="6277559" cy="3254892"/>
        </p:xfrm>
        <a:graphic>
          <a:graphicData uri="http://schemas.openxmlformats.org/drawingml/2006/table">
            <a:tbl>
              <a:tblPr firstRow="1" firstCol="1" bandRow="1">
                <a:tableStyleId>{775DCB02-9BB8-47FD-8907-85C794F793BA}</a:tableStyleId>
              </a:tblPr>
              <a:tblGrid>
                <a:gridCol w="1254485">
                  <a:extLst>
                    <a:ext uri="{9D8B030D-6E8A-4147-A177-3AD203B41FA5}">
                      <a16:colId xmlns:a16="http://schemas.microsoft.com/office/drawing/2014/main" val="1293186683"/>
                    </a:ext>
                  </a:extLst>
                </a:gridCol>
                <a:gridCol w="1254485">
                  <a:extLst>
                    <a:ext uri="{9D8B030D-6E8A-4147-A177-3AD203B41FA5}">
                      <a16:colId xmlns:a16="http://schemas.microsoft.com/office/drawing/2014/main" val="3541813480"/>
                    </a:ext>
                  </a:extLst>
                </a:gridCol>
                <a:gridCol w="1254485">
                  <a:extLst>
                    <a:ext uri="{9D8B030D-6E8A-4147-A177-3AD203B41FA5}">
                      <a16:colId xmlns:a16="http://schemas.microsoft.com/office/drawing/2014/main" val="2604065400"/>
                    </a:ext>
                  </a:extLst>
                </a:gridCol>
                <a:gridCol w="1257052">
                  <a:extLst>
                    <a:ext uri="{9D8B030D-6E8A-4147-A177-3AD203B41FA5}">
                      <a16:colId xmlns:a16="http://schemas.microsoft.com/office/drawing/2014/main" val="2611364287"/>
                    </a:ext>
                  </a:extLst>
                </a:gridCol>
                <a:gridCol w="1257052">
                  <a:extLst>
                    <a:ext uri="{9D8B030D-6E8A-4147-A177-3AD203B41FA5}">
                      <a16:colId xmlns:a16="http://schemas.microsoft.com/office/drawing/2014/main" val="3865075897"/>
                    </a:ext>
                  </a:extLst>
                </a:gridCol>
              </a:tblGrid>
              <a:tr h="536338">
                <a:tc rowSpan="2">
                  <a:txBody>
                    <a:bodyPr/>
                    <a:lstStyle/>
                    <a:p>
                      <a:pPr marL="30480" marR="30480" algn="ctr">
                        <a:lnSpc>
                          <a:spcPct val="115000"/>
                        </a:lnSpc>
                        <a:spcBef>
                          <a:spcPts val="200"/>
                        </a:spcBef>
                        <a:spcAft>
                          <a:spcPts val="200"/>
                        </a:spcAft>
                      </a:pPr>
                      <a:r>
                        <a:rPr lang="vi-VN" sz="2400" dirty="0">
                          <a:solidFill>
                            <a:srgbClr val="000000"/>
                          </a:solidFill>
                          <a:effectLst/>
                          <a:latin typeface="+mj-lt"/>
                        </a:rPr>
                        <a:t>Chất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gridSpan="4">
                  <a:txBody>
                    <a:bodyPr/>
                    <a:lstStyle/>
                    <a:p>
                      <a:pPr marL="30480" marR="30480" algn="ctr">
                        <a:lnSpc>
                          <a:spcPct val="115000"/>
                        </a:lnSpc>
                        <a:spcBef>
                          <a:spcPts val="200"/>
                        </a:spcBef>
                        <a:spcAft>
                          <a:spcPts val="200"/>
                        </a:spcAft>
                      </a:pPr>
                      <a:r>
                        <a:rPr lang="vi-VN" sz="2400" dirty="0">
                          <a:solidFill>
                            <a:srgbClr val="000000"/>
                          </a:solidFill>
                          <a:effectLst/>
                          <a:latin typeface="+mj-lt"/>
                        </a:rPr>
                        <a:t>Các đại lượng (đơn vị)</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hMerge="1">
                  <a:txBody>
                    <a:bodyPr/>
                    <a:lstStyle/>
                    <a:p>
                      <a:endParaRPr lang="vi-VN"/>
                    </a:p>
                  </a:txBody>
                  <a:tcPr/>
                </a:tc>
                <a:tc hMerge="1">
                  <a:txBody>
                    <a:bodyPr/>
                    <a:lstStyle/>
                    <a:p>
                      <a:endParaRPr lang="vi-VN"/>
                    </a:p>
                  </a:txBody>
                  <a:tcPr/>
                </a:tc>
                <a:tc hMerge="1">
                  <a:txBody>
                    <a:bodyPr/>
                    <a:lstStyle/>
                    <a:p>
                      <a:endParaRPr lang="vi-VN"/>
                    </a:p>
                  </a:txBody>
                  <a:tcPr/>
                </a:tc>
                <a:extLst>
                  <a:ext uri="{0D108BD9-81ED-4DB2-BD59-A6C34878D82A}">
                    <a16:rowId xmlns:a16="http://schemas.microsoft.com/office/drawing/2014/main" val="2332473868"/>
                  </a:ext>
                </a:extLst>
              </a:tr>
              <a:tr h="1109540">
                <a:tc vMerge="1">
                  <a:txBody>
                    <a:bodyPr/>
                    <a:lstStyle/>
                    <a:p>
                      <a:endParaRPr lang="vi-VN"/>
                    </a:p>
                  </a:txBody>
                  <a:tcPr/>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M (g/</a:t>
                      </a:r>
                      <a:r>
                        <a:rPr lang="vi-VN" sz="2400" dirty="0" err="1">
                          <a:solidFill>
                            <a:srgbClr val="000000"/>
                          </a:solidFill>
                          <a:effectLst/>
                          <a:latin typeface="+mj-lt"/>
                        </a:rPr>
                        <a:t>mol</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n (</a:t>
                      </a:r>
                      <a:r>
                        <a:rPr lang="vi-VN" sz="2400" dirty="0" err="1">
                          <a:solidFill>
                            <a:srgbClr val="000000"/>
                          </a:solidFill>
                          <a:effectLst/>
                          <a:latin typeface="+mj-lt"/>
                        </a:rPr>
                        <a:t>mol</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m (g)</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V (l) (</a:t>
                      </a:r>
                      <a:r>
                        <a:rPr lang="vi-VN" sz="2400" dirty="0" err="1">
                          <a:solidFill>
                            <a:srgbClr val="000000"/>
                          </a:solidFill>
                          <a:effectLst/>
                          <a:latin typeface="+mj-lt"/>
                        </a:rPr>
                        <a:t>đkc</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val="3116389714"/>
                  </a:ext>
                </a:extLst>
              </a:tr>
              <a:tr h="536338">
                <a:tc>
                  <a:txBody>
                    <a:bodyPr/>
                    <a:lstStyle/>
                    <a:p>
                      <a:pPr marL="30480" marR="30480" algn="ctr">
                        <a:lnSpc>
                          <a:spcPct val="115000"/>
                        </a:lnSpc>
                        <a:spcBef>
                          <a:spcPts val="200"/>
                        </a:spcBef>
                        <a:spcAft>
                          <a:spcPts val="200"/>
                        </a:spcAft>
                      </a:pPr>
                      <a:r>
                        <a:rPr lang="vi-VN" sz="2400" dirty="0">
                          <a:solidFill>
                            <a:srgbClr val="000000"/>
                          </a:solidFill>
                          <a:effectLst/>
                          <a:latin typeface="+mj-lt"/>
                        </a:rPr>
                        <a:t>CO</a:t>
                      </a:r>
                      <a:r>
                        <a:rPr lang="vi-VN" sz="2400" baseline="-25000" dirty="0">
                          <a:solidFill>
                            <a:srgbClr val="000000"/>
                          </a:solidFill>
                          <a:effectLst/>
                          <a:latin typeface="+mj-lt"/>
                        </a:rPr>
                        <a:t>2</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17,6</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val="1040065540"/>
                  </a:ext>
                </a:extLst>
              </a:tr>
              <a:tr h="536338">
                <a:tc>
                  <a:txBody>
                    <a:bodyPr/>
                    <a:lstStyle/>
                    <a:p>
                      <a:pPr marL="30480" marR="30480" algn="ctr">
                        <a:lnSpc>
                          <a:spcPct val="115000"/>
                        </a:lnSpc>
                        <a:spcBef>
                          <a:spcPts val="200"/>
                        </a:spcBef>
                        <a:spcAft>
                          <a:spcPts val="200"/>
                        </a:spcAft>
                      </a:pPr>
                      <a:r>
                        <a:rPr lang="vi-VN" sz="2400" dirty="0">
                          <a:solidFill>
                            <a:srgbClr val="000000"/>
                          </a:solidFill>
                          <a:effectLst/>
                          <a:latin typeface="+mj-lt"/>
                        </a:rPr>
                        <a:t>N</a:t>
                      </a:r>
                      <a:r>
                        <a:rPr lang="vi-VN" sz="2400" baseline="-25000" dirty="0">
                          <a:solidFill>
                            <a:srgbClr val="000000"/>
                          </a:solidFill>
                          <a:effectLst/>
                          <a:latin typeface="+mj-lt"/>
                        </a:rPr>
                        <a:t>2</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4,958</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val="699358946"/>
                  </a:ext>
                </a:extLst>
              </a:tr>
              <a:tr h="536338">
                <a:tc>
                  <a:txBody>
                    <a:bodyPr/>
                    <a:lstStyle/>
                    <a:p>
                      <a:pPr marL="30480" marR="30480" algn="ctr">
                        <a:lnSpc>
                          <a:spcPct val="115000"/>
                        </a:lnSpc>
                        <a:spcBef>
                          <a:spcPts val="200"/>
                        </a:spcBef>
                        <a:spcAft>
                          <a:spcPts val="200"/>
                        </a:spcAft>
                      </a:pPr>
                      <a:r>
                        <a:rPr lang="vi-VN" sz="2400">
                          <a:solidFill>
                            <a:srgbClr val="000000"/>
                          </a:solidFill>
                          <a:effectLst/>
                          <a:latin typeface="+mj-lt"/>
                        </a:rPr>
                        <a:t>H</a:t>
                      </a:r>
                      <a:r>
                        <a:rPr lang="vi-VN" sz="2400" baseline="-25000">
                          <a:solidFill>
                            <a:srgbClr val="000000"/>
                          </a:solidFill>
                          <a:effectLst/>
                          <a:latin typeface="+mj-lt"/>
                        </a:rPr>
                        <a:t>2</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0,5</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val="3779837981"/>
                  </a:ext>
                </a:extLst>
              </a:tr>
            </a:tbl>
          </a:graphicData>
        </a:graphic>
      </p:graphicFrame>
      <p:sp>
        <p:nvSpPr>
          <p:cNvPr id="3" name="Rectangle 1">
            <a:extLst>
              <a:ext uri="{FF2B5EF4-FFF2-40B4-BE49-F238E27FC236}">
                <a16:creationId xmlns:a16="http://schemas.microsoft.com/office/drawing/2014/main" id="{4EB3FDC9-BB16-8F71-1F6E-C335F6BAC9A2}"/>
              </a:ext>
            </a:extLst>
          </p:cNvPr>
          <p:cNvSpPr>
            <a:spLocks noChangeArrowheads="1"/>
          </p:cNvSpPr>
          <p:nvPr/>
        </p:nvSpPr>
        <p:spPr bwMode="auto">
          <a:xfrm>
            <a:off x="3073248" y="165508"/>
            <a:ext cx="4863471"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3173413" algn="l"/>
              </a:tabLst>
              <a:defRPr>
                <a:solidFill>
                  <a:schemeClr val="tx1"/>
                </a:solidFill>
                <a:latin typeface="arial" panose="020B0604020202020204" pitchFamily="34" charset="0"/>
              </a:defRPr>
            </a:lvl1pPr>
            <a:lvl2pPr marL="457200" eaLnBrk="0" fontAlgn="base" hangingPunct="0">
              <a:spcBef>
                <a:spcPct val="0"/>
              </a:spcBef>
              <a:spcAft>
                <a:spcPct val="0"/>
              </a:spcAft>
              <a:tabLst>
                <a:tab pos="3173413" algn="l"/>
              </a:tabLst>
              <a:defRPr>
                <a:solidFill>
                  <a:schemeClr val="tx1"/>
                </a:solidFill>
                <a:latin typeface="arial" panose="020B0604020202020204" pitchFamily="34" charset="0"/>
              </a:defRPr>
            </a:lvl2pPr>
            <a:lvl3pPr marL="914400" eaLnBrk="0" fontAlgn="base" hangingPunct="0">
              <a:spcBef>
                <a:spcPct val="0"/>
              </a:spcBef>
              <a:spcAft>
                <a:spcPct val="0"/>
              </a:spcAft>
              <a:tabLst>
                <a:tab pos="3173413" algn="l"/>
              </a:tabLst>
              <a:defRPr>
                <a:solidFill>
                  <a:schemeClr val="tx1"/>
                </a:solidFill>
                <a:latin typeface="arial" panose="020B0604020202020204" pitchFamily="34" charset="0"/>
              </a:defRPr>
            </a:lvl3pPr>
            <a:lvl4pPr marL="1371600" eaLnBrk="0" fontAlgn="base" hangingPunct="0">
              <a:spcBef>
                <a:spcPct val="0"/>
              </a:spcBef>
              <a:spcAft>
                <a:spcPct val="0"/>
              </a:spcAft>
              <a:tabLst>
                <a:tab pos="3173413" algn="l"/>
              </a:tabLst>
              <a:defRPr>
                <a:solidFill>
                  <a:schemeClr val="tx1"/>
                </a:solidFill>
                <a:latin typeface="arial" panose="020B0604020202020204" pitchFamily="34" charset="0"/>
              </a:defRPr>
            </a:lvl4pPr>
            <a:lvl5pPr marL="1828800" eaLnBrk="0" fontAlgn="base" hangingPunct="0">
              <a:spcBef>
                <a:spcPct val="0"/>
              </a:spcBef>
              <a:spcAft>
                <a:spcPct val="0"/>
              </a:spcAft>
              <a:tabLst>
                <a:tab pos="3173413" algn="l"/>
              </a:tabLst>
              <a:defRPr>
                <a:solidFill>
                  <a:schemeClr val="tx1"/>
                </a:solidFill>
                <a:latin typeface="arial" panose="020B0604020202020204" pitchFamily="34" charset="0"/>
              </a:defRPr>
            </a:lvl5pPr>
            <a:lvl6pPr marL="2286000" eaLnBrk="0" fontAlgn="base" hangingPunct="0">
              <a:spcBef>
                <a:spcPct val="0"/>
              </a:spcBef>
              <a:spcAft>
                <a:spcPct val="0"/>
              </a:spcAft>
              <a:tabLst>
                <a:tab pos="3173413" algn="l"/>
              </a:tabLst>
              <a:defRPr>
                <a:solidFill>
                  <a:schemeClr val="tx1"/>
                </a:solidFill>
                <a:latin typeface="arial" panose="020B0604020202020204" pitchFamily="34" charset="0"/>
              </a:defRPr>
            </a:lvl6pPr>
            <a:lvl7pPr marL="2743200" eaLnBrk="0" fontAlgn="base" hangingPunct="0">
              <a:spcBef>
                <a:spcPct val="0"/>
              </a:spcBef>
              <a:spcAft>
                <a:spcPct val="0"/>
              </a:spcAft>
              <a:tabLst>
                <a:tab pos="3173413" algn="l"/>
              </a:tabLst>
              <a:defRPr>
                <a:solidFill>
                  <a:schemeClr val="tx1"/>
                </a:solidFill>
                <a:latin typeface="arial" panose="020B0604020202020204" pitchFamily="34" charset="0"/>
              </a:defRPr>
            </a:lvl7pPr>
            <a:lvl8pPr marL="3200400" eaLnBrk="0" fontAlgn="base" hangingPunct="0">
              <a:spcBef>
                <a:spcPct val="0"/>
              </a:spcBef>
              <a:spcAft>
                <a:spcPct val="0"/>
              </a:spcAft>
              <a:tabLst>
                <a:tab pos="3173413" algn="l"/>
              </a:tabLst>
              <a:defRPr>
                <a:solidFill>
                  <a:schemeClr val="tx1"/>
                </a:solidFill>
                <a:latin typeface="arial" panose="020B0604020202020204" pitchFamily="34" charset="0"/>
              </a:defRPr>
            </a:lvl8pPr>
            <a:lvl9pPr marL="3657600" eaLnBrk="0" fontAlgn="base" hangingPunct="0">
              <a:spcBef>
                <a:spcPct val="0"/>
              </a:spcBef>
              <a:spcAft>
                <a:spcPct val="0"/>
              </a:spcAft>
              <a:tabLst>
                <a:tab pos="3173413" algn="l"/>
              </a:tabLs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3173413" algn="l"/>
              </a:tabLst>
            </a:pPr>
            <a:r>
              <a:rPr kumimoji="0" lang="vi-VN" altLang="vi-VN" sz="2400" b="0" i="0" u="none" strike="noStrike" cap="none" normalizeH="0" baseline="0" dirty="0">
                <a:ln>
                  <a:noFill/>
                </a:ln>
                <a:solidFill>
                  <a:srgbClr val="000000"/>
                </a:solidFill>
                <a:effectLst/>
                <a:latin typeface="+mj-lt"/>
                <a:ea typeface="Times New Roman" panose="02020603050405020304" pitchFamily="18" charset="0"/>
              </a:rPr>
              <a:t>Hoàn thành những thông tin còn thiếu trong bảng sau:</a:t>
            </a:r>
            <a:endParaRPr kumimoji="0" lang="vi-VN" altLang="vi-VN" sz="2400" b="0" i="0" u="none" strike="noStrike" cap="none" normalizeH="0" baseline="0" dirty="0">
              <a:ln>
                <a:noFill/>
              </a:ln>
              <a:solidFill>
                <a:schemeClr val="tx1"/>
              </a:solidFill>
              <a:effectLst/>
              <a:latin typeface="+mj-lt"/>
            </a:endParaRPr>
          </a:p>
          <a:p>
            <a:pPr marL="0" marR="0" lvl="0" indent="0" algn="l" defTabSz="914400" rtl="0" eaLnBrk="0" fontAlgn="base" latinLnBrk="0" hangingPunct="0">
              <a:lnSpc>
                <a:spcPct val="100000"/>
              </a:lnSpc>
              <a:spcBef>
                <a:spcPct val="0"/>
              </a:spcBef>
              <a:spcAft>
                <a:spcPct val="0"/>
              </a:spcAft>
              <a:buClrTx/>
              <a:buSzTx/>
              <a:buFontTx/>
              <a:buNone/>
              <a:tabLst>
                <a:tab pos="3173413" algn="l"/>
              </a:tabLst>
            </a:pPr>
            <a:endParaRPr kumimoji="0" lang="vi-VN" altLang="vi-VN" sz="2400" b="0" i="0" u="none" strike="noStrike" cap="none" normalizeH="0" baseline="0" dirty="0">
              <a:ln>
                <a:noFill/>
              </a:ln>
              <a:solidFill>
                <a:schemeClr val="tx1"/>
              </a:solidFill>
              <a:effectLst/>
              <a:latin typeface="+mj-lt"/>
            </a:endParaRPr>
          </a:p>
        </p:txBody>
      </p:sp>
      <p:sp>
        <p:nvSpPr>
          <p:cNvPr id="102" name="Hộp Văn bản 101">
            <a:extLst>
              <a:ext uri="{FF2B5EF4-FFF2-40B4-BE49-F238E27FC236}">
                <a16:creationId xmlns:a16="http://schemas.microsoft.com/office/drawing/2014/main" id="{5BE35BF0-1466-E35D-6EA0-7FB5C7D762F8}"/>
              </a:ext>
            </a:extLst>
          </p:cNvPr>
          <p:cNvSpPr txBox="1"/>
          <p:nvPr/>
        </p:nvSpPr>
        <p:spPr>
          <a:xfrm>
            <a:off x="3547325" y="2775913"/>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44</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4" name="Hộp Văn bản 103">
            <a:extLst>
              <a:ext uri="{FF2B5EF4-FFF2-40B4-BE49-F238E27FC236}">
                <a16:creationId xmlns:a16="http://schemas.microsoft.com/office/drawing/2014/main" id="{FEECC6C8-897C-A15E-C2BC-D83C29F361D8}"/>
              </a:ext>
            </a:extLst>
          </p:cNvPr>
          <p:cNvSpPr txBox="1"/>
          <p:nvPr/>
        </p:nvSpPr>
        <p:spPr>
          <a:xfrm>
            <a:off x="4829103" y="2775731"/>
            <a:ext cx="644666"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0,4</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5" name="Hộp Văn bản 104">
            <a:extLst>
              <a:ext uri="{FF2B5EF4-FFF2-40B4-BE49-F238E27FC236}">
                <a16:creationId xmlns:a16="http://schemas.microsoft.com/office/drawing/2014/main" id="{1EED0E76-530A-D6C5-E0D7-9FCB5EFBB515}"/>
              </a:ext>
            </a:extLst>
          </p:cNvPr>
          <p:cNvSpPr txBox="1"/>
          <p:nvPr/>
        </p:nvSpPr>
        <p:spPr>
          <a:xfrm>
            <a:off x="7306190" y="2764010"/>
            <a:ext cx="998773"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9,916</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6" name="Hộp Văn bản 105">
            <a:extLst>
              <a:ext uri="{FF2B5EF4-FFF2-40B4-BE49-F238E27FC236}">
                <a16:creationId xmlns:a16="http://schemas.microsoft.com/office/drawing/2014/main" id="{88509481-DDC3-502F-D53C-4196FDDA65E0}"/>
              </a:ext>
            </a:extLst>
          </p:cNvPr>
          <p:cNvSpPr txBox="1"/>
          <p:nvPr/>
        </p:nvSpPr>
        <p:spPr>
          <a:xfrm>
            <a:off x="3547325" y="3305752"/>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28</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7" name="Hộp Văn bản 106">
            <a:extLst>
              <a:ext uri="{FF2B5EF4-FFF2-40B4-BE49-F238E27FC236}">
                <a16:creationId xmlns:a16="http://schemas.microsoft.com/office/drawing/2014/main" id="{4EAB1EF3-8BEF-ED92-D641-BA682819E9D5}"/>
              </a:ext>
            </a:extLst>
          </p:cNvPr>
          <p:cNvSpPr txBox="1"/>
          <p:nvPr/>
        </p:nvSpPr>
        <p:spPr>
          <a:xfrm>
            <a:off x="4824479" y="3294647"/>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0,2</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8" name="Hộp Văn bản 107">
            <a:extLst>
              <a:ext uri="{FF2B5EF4-FFF2-40B4-BE49-F238E27FC236}">
                <a16:creationId xmlns:a16="http://schemas.microsoft.com/office/drawing/2014/main" id="{AC4DB8B8-C0B2-8B61-69B4-FC65564418C9}"/>
              </a:ext>
            </a:extLst>
          </p:cNvPr>
          <p:cNvSpPr txBox="1"/>
          <p:nvPr/>
        </p:nvSpPr>
        <p:spPr>
          <a:xfrm>
            <a:off x="6101633" y="3305752"/>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rPr>
              <a:t>5,6</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9" name="Hộp Văn bản 108">
            <a:extLst>
              <a:ext uri="{FF2B5EF4-FFF2-40B4-BE49-F238E27FC236}">
                <a16:creationId xmlns:a16="http://schemas.microsoft.com/office/drawing/2014/main" id="{D3811B30-12A1-A8B1-0033-D24B1FE3190A}"/>
              </a:ext>
            </a:extLst>
          </p:cNvPr>
          <p:cNvSpPr txBox="1"/>
          <p:nvPr/>
        </p:nvSpPr>
        <p:spPr>
          <a:xfrm>
            <a:off x="3547325" y="3835591"/>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 2</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10" name="Hộp Văn bản 109">
            <a:extLst>
              <a:ext uri="{FF2B5EF4-FFF2-40B4-BE49-F238E27FC236}">
                <a16:creationId xmlns:a16="http://schemas.microsoft.com/office/drawing/2014/main" id="{BE6CAA59-3AB2-4016-384B-31699680FEE9}"/>
              </a:ext>
            </a:extLst>
          </p:cNvPr>
          <p:cNvSpPr txBox="1"/>
          <p:nvPr/>
        </p:nvSpPr>
        <p:spPr>
          <a:xfrm>
            <a:off x="6101633" y="3861294"/>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 1 </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11" name="Hộp Văn bản 110">
            <a:extLst>
              <a:ext uri="{FF2B5EF4-FFF2-40B4-BE49-F238E27FC236}">
                <a16:creationId xmlns:a16="http://schemas.microsoft.com/office/drawing/2014/main" id="{D8F0D283-67E0-C118-43DE-E6A17EF8FD7B}"/>
              </a:ext>
            </a:extLst>
          </p:cNvPr>
          <p:cNvSpPr txBox="1"/>
          <p:nvPr/>
        </p:nvSpPr>
        <p:spPr>
          <a:xfrm>
            <a:off x="7306189" y="3861294"/>
            <a:ext cx="1110219"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12,395</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9203498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1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P spid="104" grpId="0"/>
      <p:bldP spid="105" grpId="0"/>
      <p:bldP spid="106" grpId="0"/>
      <p:bldP spid="107" grpId="0"/>
      <p:bldP spid="108" grpId="0"/>
      <p:bldP spid="109" grpId="0"/>
      <p:bldP spid="110" grpId="0"/>
      <p:bldP spid="1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 name="Google Shape;7958;p35">
            <a:extLst>
              <a:ext uri="{FF2B5EF4-FFF2-40B4-BE49-F238E27FC236}">
                <a16:creationId xmlns:a16="http://schemas.microsoft.com/office/drawing/2014/main"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id="{91BEDEDD-68C9-977F-CD5E-D09AFC235CF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a:extLst>
              <a:ext uri="{FF2B5EF4-FFF2-40B4-BE49-F238E27FC236}">
                <a16:creationId xmlns:a16="http://schemas.microsoft.com/office/drawing/2014/main" id="{6924F586-5796-41A3-544A-BDD216F7DF63}"/>
              </a:ext>
            </a:extLst>
          </p:cNvPr>
          <p:cNvPicPr/>
          <p:nvPr/>
        </p:nvPicPr>
        <p:blipFill rotWithShape="1">
          <a:blip r:embed="rId5"/>
          <a:srcRect l="26009" t="58090" r="53486"/>
          <a:stretch/>
        </p:blipFill>
        <p:spPr>
          <a:xfrm>
            <a:off x="377952" y="2792013"/>
            <a:ext cx="1885362" cy="2173255"/>
          </a:xfrm>
          <a:prstGeom prst="rect">
            <a:avLst/>
          </a:prstGeom>
        </p:spPr>
      </p:pic>
      <p:sp>
        <p:nvSpPr>
          <p:cNvPr id="10" name="Bong bóng Ý nghĩ: Hình đám mây 9">
            <a:extLst>
              <a:ext uri="{FF2B5EF4-FFF2-40B4-BE49-F238E27FC236}">
                <a16:creationId xmlns:a16="http://schemas.microsoft.com/office/drawing/2014/main" id="{6C726649-9D0B-25DF-A8C2-2E7F44BA308E}"/>
              </a:ext>
            </a:extLst>
          </p:cNvPr>
          <p:cNvSpPr/>
          <p:nvPr/>
        </p:nvSpPr>
        <p:spPr>
          <a:xfrm>
            <a:off x="3175798" y="0"/>
            <a:ext cx="5792711" cy="4732346"/>
          </a:xfrm>
          <a:prstGeom prst="cloudCallout">
            <a:avLst>
              <a:gd name="adj1" fmla="val -73720"/>
              <a:gd name="adj2" fmla="val 13492"/>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bg1">
                    <a:lumMod val="50000"/>
                  </a:schemeClr>
                </a:solidFill>
                <a:effectLst/>
                <a:latin typeface="+mj-lt"/>
                <a:ea typeface="Times New Roman" panose="02020603050405020304" pitchFamily="18" charset="0"/>
              </a:rPr>
              <a:t>Vậy làm thế nào để có thể xác định một cách thuận lợi số nguyên tử, phân tử và khối lượng, thể tích của chúng khi tham gia và tạo thành trong các phản ứng </a:t>
            </a:r>
            <a:r>
              <a:rPr lang="vi-VN" sz="2800" dirty="0" err="1">
                <a:solidFill>
                  <a:schemeClr val="bg1">
                    <a:lumMod val="50000"/>
                  </a:schemeClr>
                </a:solidFill>
                <a:effectLst/>
                <a:latin typeface="+mj-lt"/>
                <a:ea typeface="Times New Roman" panose="02020603050405020304" pitchFamily="18" charset="0"/>
              </a:rPr>
              <a:t>hoá</a:t>
            </a:r>
            <a:r>
              <a:rPr lang="vi-VN" sz="2800" dirty="0">
                <a:solidFill>
                  <a:schemeClr val="bg1">
                    <a:lumMod val="50000"/>
                  </a:schemeClr>
                </a:solidFill>
                <a:effectLst/>
                <a:latin typeface="+mj-lt"/>
                <a:ea typeface="Times New Roman" panose="02020603050405020304" pitchFamily="18" charset="0"/>
              </a:rPr>
              <a:t> học?</a:t>
            </a:r>
            <a:endParaRPr lang="vi-VN" sz="2800" dirty="0">
              <a:solidFill>
                <a:schemeClr val="bg1">
                  <a:lumMod val="50000"/>
                </a:schemeClr>
              </a:solidFill>
              <a:effectLst/>
              <a:latin typeface="+mj-lt"/>
              <a:ea typeface="Segoe UI" panose="020B0502040204020203" pitchFamily="34"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8197;p39">
            <a:extLst>
              <a:ext uri="{FF2B5EF4-FFF2-40B4-BE49-F238E27FC236}">
                <a16:creationId xmlns:a16="http://schemas.microsoft.com/office/drawing/2014/main" id="{BCB97FB9-A5F1-BA3A-31BE-BAC40F7D4EB6}"/>
              </a:ext>
            </a:extLst>
          </p:cNvPr>
          <p:cNvSpPr/>
          <p:nvPr/>
        </p:nvSpPr>
        <p:spPr>
          <a:xfrm>
            <a:off x="9680257" y="4224773"/>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98;p39">
            <a:extLst>
              <a:ext uri="{FF2B5EF4-FFF2-40B4-BE49-F238E27FC236}">
                <a16:creationId xmlns:a16="http://schemas.microsoft.com/office/drawing/2014/main" id="{A27BF034-C864-4896-D709-B0F4CEAAAE45}"/>
              </a:ext>
            </a:extLst>
          </p:cNvPr>
          <p:cNvSpPr/>
          <p:nvPr/>
        </p:nvSpPr>
        <p:spPr>
          <a:xfrm>
            <a:off x="10728254" y="4061231"/>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199;p39">
            <a:extLst>
              <a:ext uri="{FF2B5EF4-FFF2-40B4-BE49-F238E27FC236}">
                <a16:creationId xmlns:a16="http://schemas.microsoft.com/office/drawing/2014/main" id="{CEE963FB-669D-BDF2-F051-31DBB93AB01B}"/>
              </a:ext>
            </a:extLst>
          </p:cNvPr>
          <p:cNvSpPr/>
          <p:nvPr/>
        </p:nvSpPr>
        <p:spPr>
          <a:xfrm>
            <a:off x="11190924" y="5117461"/>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200;p39">
            <a:extLst>
              <a:ext uri="{FF2B5EF4-FFF2-40B4-BE49-F238E27FC236}">
                <a16:creationId xmlns:a16="http://schemas.microsoft.com/office/drawing/2014/main" id="{59E1D668-5835-7B9D-6A44-4B4F87706933}"/>
              </a:ext>
            </a:extLst>
          </p:cNvPr>
          <p:cNvSpPr/>
          <p:nvPr/>
        </p:nvSpPr>
        <p:spPr>
          <a:xfrm>
            <a:off x="11639612" y="5262510"/>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201;p39">
            <a:extLst>
              <a:ext uri="{FF2B5EF4-FFF2-40B4-BE49-F238E27FC236}">
                <a16:creationId xmlns:a16="http://schemas.microsoft.com/office/drawing/2014/main" id="{E8BF5AEB-86D2-275F-D6D1-1B5C4B07C9BB}"/>
              </a:ext>
            </a:extLst>
          </p:cNvPr>
          <p:cNvSpPr/>
          <p:nvPr/>
        </p:nvSpPr>
        <p:spPr>
          <a:xfrm>
            <a:off x="10183813" y="6285374"/>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202;p39">
            <a:extLst>
              <a:ext uri="{FF2B5EF4-FFF2-40B4-BE49-F238E27FC236}">
                <a16:creationId xmlns:a16="http://schemas.microsoft.com/office/drawing/2014/main" id="{1EF904D9-5C8B-F7BE-1DF7-898899335C37}"/>
              </a:ext>
            </a:extLst>
          </p:cNvPr>
          <p:cNvSpPr/>
          <p:nvPr/>
        </p:nvSpPr>
        <p:spPr>
          <a:xfrm>
            <a:off x="9672848" y="3921919"/>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203;p39">
            <a:extLst>
              <a:ext uri="{FF2B5EF4-FFF2-40B4-BE49-F238E27FC236}">
                <a16:creationId xmlns:a16="http://schemas.microsoft.com/office/drawing/2014/main" id="{FB99649B-A201-635B-C648-45F12F7C27FF}"/>
              </a:ext>
            </a:extLst>
          </p:cNvPr>
          <p:cNvSpPr/>
          <p:nvPr/>
        </p:nvSpPr>
        <p:spPr>
          <a:xfrm>
            <a:off x="9717466" y="3977622"/>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04;p39">
            <a:extLst>
              <a:ext uri="{FF2B5EF4-FFF2-40B4-BE49-F238E27FC236}">
                <a16:creationId xmlns:a16="http://schemas.microsoft.com/office/drawing/2014/main" id="{2B41EEEE-1180-578A-D4AC-863AF7D5AB9F}"/>
              </a:ext>
            </a:extLst>
          </p:cNvPr>
          <p:cNvSpPr/>
          <p:nvPr/>
        </p:nvSpPr>
        <p:spPr>
          <a:xfrm>
            <a:off x="10312041" y="3574447"/>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205;p39">
            <a:extLst>
              <a:ext uri="{FF2B5EF4-FFF2-40B4-BE49-F238E27FC236}">
                <a16:creationId xmlns:a16="http://schemas.microsoft.com/office/drawing/2014/main" id="{0B382D45-9A9A-7874-1C97-7B4914319818}"/>
              </a:ext>
            </a:extLst>
          </p:cNvPr>
          <p:cNvSpPr/>
          <p:nvPr/>
        </p:nvSpPr>
        <p:spPr>
          <a:xfrm>
            <a:off x="11176051" y="4061231"/>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206;p39">
            <a:extLst>
              <a:ext uri="{FF2B5EF4-FFF2-40B4-BE49-F238E27FC236}">
                <a16:creationId xmlns:a16="http://schemas.microsoft.com/office/drawing/2014/main" id="{09BE4150-65FE-72C7-CE74-D475EBE398A7}"/>
              </a:ext>
            </a:extLst>
          </p:cNvPr>
          <p:cNvSpPr/>
          <p:nvPr/>
        </p:nvSpPr>
        <p:spPr>
          <a:xfrm>
            <a:off x="10090900" y="5532611"/>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207;p39">
            <a:extLst>
              <a:ext uri="{FF2B5EF4-FFF2-40B4-BE49-F238E27FC236}">
                <a16:creationId xmlns:a16="http://schemas.microsoft.com/office/drawing/2014/main" id="{19FD482F-CCD2-BE1A-F0D2-0CD7B20FA363}"/>
              </a:ext>
            </a:extLst>
          </p:cNvPr>
          <p:cNvSpPr/>
          <p:nvPr/>
        </p:nvSpPr>
        <p:spPr>
          <a:xfrm>
            <a:off x="10090900" y="5538404"/>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208;p39">
            <a:extLst>
              <a:ext uri="{FF2B5EF4-FFF2-40B4-BE49-F238E27FC236}">
                <a16:creationId xmlns:a16="http://schemas.microsoft.com/office/drawing/2014/main" id="{8C8D05FE-2871-B5BA-DEDE-801CEC332FA8}"/>
              </a:ext>
            </a:extLst>
          </p:cNvPr>
          <p:cNvSpPr/>
          <p:nvPr/>
        </p:nvSpPr>
        <p:spPr>
          <a:xfrm>
            <a:off x="10269317" y="5614605"/>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209;p39">
            <a:extLst>
              <a:ext uri="{FF2B5EF4-FFF2-40B4-BE49-F238E27FC236}">
                <a16:creationId xmlns:a16="http://schemas.microsoft.com/office/drawing/2014/main" id="{EEB2F985-2112-6668-6728-320BC5971CB0}"/>
              </a:ext>
            </a:extLst>
          </p:cNvPr>
          <p:cNvSpPr/>
          <p:nvPr/>
        </p:nvSpPr>
        <p:spPr>
          <a:xfrm>
            <a:off x="10282296" y="5614605"/>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210;p39">
            <a:extLst>
              <a:ext uri="{FF2B5EF4-FFF2-40B4-BE49-F238E27FC236}">
                <a16:creationId xmlns:a16="http://schemas.microsoft.com/office/drawing/2014/main" id="{B5F8A556-F2CE-8BBB-ADFC-8A520571C527}"/>
              </a:ext>
            </a:extLst>
          </p:cNvPr>
          <p:cNvSpPr/>
          <p:nvPr/>
        </p:nvSpPr>
        <p:spPr>
          <a:xfrm>
            <a:off x="9789880" y="5243126"/>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211;p39">
            <a:extLst>
              <a:ext uri="{FF2B5EF4-FFF2-40B4-BE49-F238E27FC236}">
                <a16:creationId xmlns:a16="http://schemas.microsoft.com/office/drawing/2014/main" id="{70FC294C-C6BC-B70C-8757-281B7B33CECD}"/>
              </a:ext>
            </a:extLst>
          </p:cNvPr>
          <p:cNvSpPr/>
          <p:nvPr/>
        </p:nvSpPr>
        <p:spPr>
          <a:xfrm>
            <a:off x="10209826" y="5347066"/>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212;p39">
            <a:extLst>
              <a:ext uri="{FF2B5EF4-FFF2-40B4-BE49-F238E27FC236}">
                <a16:creationId xmlns:a16="http://schemas.microsoft.com/office/drawing/2014/main" id="{59560546-908C-F5EC-3EEA-C09EFA52C8D9}"/>
              </a:ext>
            </a:extLst>
          </p:cNvPr>
          <p:cNvSpPr/>
          <p:nvPr/>
        </p:nvSpPr>
        <p:spPr>
          <a:xfrm>
            <a:off x="9791774" y="5255993"/>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213;p39">
            <a:extLst>
              <a:ext uri="{FF2B5EF4-FFF2-40B4-BE49-F238E27FC236}">
                <a16:creationId xmlns:a16="http://schemas.microsoft.com/office/drawing/2014/main" id="{4B13EC71-9B13-6353-983D-031E992581A7}"/>
              </a:ext>
            </a:extLst>
          </p:cNvPr>
          <p:cNvSpPr/>
          <p:nvPr/>
        </p:nvSpPr>
        <p:spPr>
          <a:xfrm>
            <a:off x="9994311" y="5302449"/>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214;p39">
            <a:extLst>
              <a:ext uri="{FF2B5EF4-FFF2-40B4-BE49-F238E27FC236}">
                <a16:creationId xmlns:a16="http://schemas.microsoft.com/office/drawing/2014/main" id="{70B62446-B247-1EB4-D809-1C19623E912B}"/>
              </a:ext>
            </a:extLst>
          </p:cNvPr>
          <p:cNvSpPr/>
          <p:nvPr/>
        </p:nvSpPr>
        <p:spPr>
          <a:xfrm>
            <a:off x="10475529" y="4464461"/>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215;p39">
            <a:extLst>
              <a:ext uri="{FF2B5EF4-FFF2-40B4-BE49-F238E27FC236}">
                <a16:creationId xmlns:a16="http://schemas.microsoft.com/office/drawing/2014/main" id="{A471603C-9454-9A9A-1F57-90DC3C37648D}"/>
              </a:ext>
            </a:extLst>
          </p:cNvPr>
          <p:cNvSpPr/>
          <p:nvPr/>
        </p:nvSpPr>
        <p:spPr>
          <a:xfrm>
            <a:off x="11016239" y="4525789"/>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16;p39">
            <a:extLst>
              <a:ext uri="{FF2B5EF4-FFF2-40B4-BE49-F238E27FC236}">
                <a16:creationId xmlns:a16="http://schemas.microsoft.com/office/drawing/2014/main" id="{EAF3625C-976C-8C41-54E2-18A6593CEA2A}"/>
              </a:ext>
            </a:extLst>
          </p:cNvPr>
          <p:cNvSpPr/>
          <p:nvPr/>
        </p:nvSpPr>
        <p:spPr>
          <a:xfrm>
            <a:off x="10475529" y="4464461"/>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217;p39">
            <a:extLst>
              <a:ext uri="{FF2B5EF4-FFF2-40B4-BE49-F238E27FC236}">
                <a16:creationId xmlns:a16="http://schemas.microsoft.com/office/drawing/2014/main" id="{302DAAEB-E1D3-7A44-35AA-24ACB79083F5}"/>
              </a:ext>
            </a:extLst>
          </p:cNvPr>
          <p:cNvSpPr/>
          <p:nvPr/>
        </p:nvSpPr>
        <p:spPr>
          <a:xfrm>
            <a:off x="9581774" y="3175785"/>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218;p39">
            <a:extLst>
              <a:ext uri="{FF2B5EF4-FFF2-40B4-BE49-F238E27FC236}">
                <a16:creationId xmlns:a16="http://schemas.microsoft.com/office/drawing/2014/main" id="{674B7BA1-264D-4D76-923D-5B724472D7A1}"/>
              </a:ext>
            </a:extLst>
          </p:cNvPr>
          <p:cNvSpPr/>
          <p:nvPr/>
        </p:nvSpPr>
        <p:spPr>
          <a:xfrm>
            <a:off x="11304280" y="3884710"/>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219;p39">
            <a:extLst>
              <a:ext uri="{FF2B5EF4-FFF2-40B4-BE49-F238E27FC236}">
                <a16:creationId xmlns:a16="http://schemas.microsoft.com/office/drawing/2014/main" id="{2C6DA9CC-CED8-B6F9-72B6-58BA7D7C488A}"/>
              </a:ext>
            </a:extLst>
          </p:cNvPr>
          <p:cNvSpPr/>
          <p:nvPr/>
        </p:nvSpPr>
        <p:spPr>
          <a:xfrm>
            <a:off x="10297168" y="3894625"/>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220;p39">
            <a:extLst>
              <a:ext uri="{FF2B5EF4-FFF2-40B4-BE49-F238E27FC236}">
                <a16:creationId xmlns:a16="http://schemas.microsoft.com/office/drawing/2014/main" id="{48747B59-AF6F-0CDA-A7B5-2CBBDDE4B66C}"/>
              </a:ext>
            </a:extLst>
          </p:cNvPr>
          <p:cNvSpPr/>
          <p:nvPr/>
        </p:nvSpPr>
        <p:spPr>
          <a:xfrm>
            <a:off x="9581774" y="3176787"/>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221;p39">
            <a:extLst>
              <a:ext uri="{FF2B5EF4-FFF2-40B4-BE49-F238E27FC236}">
                <a16:creationId xmlns:a16="http://schemas.microsoft.com/office/drawing/2014/main" id="{C03EB18C-217A-DFC6-9AAA-E316E45C658F}"/>
              </a:ext>
            </a:extLst>
          </p:cNvPr>
          <p:cNvSpPr/>
          <p:nvPr/>
        </p:nvSpPr>
        <p:spPr>
          <a:xfrm>
            <a:off x="11412009" y="4713451"/>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222;p39">
            <a:extLst>
              <a:ext uri="{FF2B5EF4-FFF2-40B4-BE49-F238E27FC236}">
                <a16:creationId xmlns:a16="http://schemas.microsoft.com/office/drawing/2014/main" id="{1E13DFB7-C5A2-6ADD-3E48-96F256FDD600}"/>
              </a:ext>
            </a:extLst>
          </p:cNvPr>
          <p:cNvSpPr/>
          <p:nvPr/>
        </p:nvSpPr>
        <p:spPr>
          <a:xfrm>
            <a:off x="11467768" y="4849086"/>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223;p39">
            <a:extLst>
              <a:ext uri="{FF2B5EF4-FFF2-40B4-BE49-F238E27FC236}">
                <a16:creationId xmlns:a16="http://schemas.microsoft.com/office/drawing/2014/main" id="{6E84B3ED-8665-AA9D-615C-68158B530A7A}"/>
              </a:ext>
            </a:extLst>
          </p:cNvPr>
          <p:cNvSpPr/>
          <p:nvPr/>
        </p:nvSpPr>
        <p:spPr>
          <a:xfrm>
            <a:off x="11525365" y="5049727"/>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224;p39">
            <a:extLst>
              <a:ext uri="{FF2B5EF4-FFF2-40B4-BE49-F238E27FC236}">
                <a16:creationId xmlns:a16="http://schemas.microsoft.com/office/drawing/2014/main" id="{0609DC29-2EAE-4887-E199-EF6CA366D6AD}"/>
              </a:ext>
            </a:extLst>
          </p:cNvPr>
          <p:cNvSpPr/>
          <p:nvPr/>
        </p:nvSpPr>
        <p:spPr>
          <a:xfrm>
            <a:off x="11384158" y="4626109"/>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225;p39">
            <a:extLst>
              <a:ext uri="{FF2B5EF4-FFF2-40B4-BE49-F238E27FC236}">
                <a16:creationId xmlns:a16="http://schemas.microsoft.com/office/drawing/2014/main" id="{3DE6475A-5980-23E9-8767-C398EE701D93}"/>
              </a:ext>
            </a:extLst>
          </p:cNvPr>
          <p:cNvSpPr/>
          <p:nvPr/>
        </p:nvSpPr>
        <p:spPr>
          <a:xfrm>
            <a:off x="11410171" y="4730162"/>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226;p39">
            <a:extLst>
              <a:ext uri="{FF2B5EF4-FFF2-40B4-BE49-F238E27FC236}">
                <a16:creationId xmlns:a16="http://schemas.microsoft.com/office/drawing/2014/main" id="{D7DAF5BD-0DB1-8992-5105-CAA2B2DC29BC}"/>
              </a:ext>
            </a:extLst>
          </p:cNvPr>
          <p:cNvSpPr/>
          <p:nvPr/>
        </p:nvSpPr>
        <p:spPr>
          <a:xfrm>
            <a:off x="10687368" y="5118519"/>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227;p39">
            <a:extLst>
              <a:ext uri="{FF2B5EF4-FFF2-40B4-BE49-F238E27FC236}">
                <a16:creationId xmlns:a16="http://schemas.microsoft.com/office/drawing/2014/main" id="{37F9F0D3-8FA2-EEA5-B1F2-5B743ADBB3D7}"/>
              </a:ext>
            </a:extLst>
          </p:cNvPr>
          <p:cNvSpPr/>
          <p:nvPr/>
        </p:nvSpPr>
        <p:spPr>
          <a:xfrm>
            <a:off x="10414200" y="2922227"/>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228;p39">
            <a:extLst>
              <a:ext uri="{FF2B5EF4-FFF2-40B4-BE49-F238E27FC236}">
                <a16:creationId xmlns:a16="http://schemas.microsoft.com/office/drawing/2014/main" id="{5BBF95B3-70A4-4879-EF55-478D43C3BB01}"/>
              </a:ext>
            </a:extLst>
          </p:cNvPr>
          <p:cNvSpPr/>
          <p:nvPr/>
        </p:nvSpPr>
        <p:spPr>
          <a:xfrm>
            <a:off x="10728254" y="3061595"/>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229;p39">
            <a:extLst>
              <a:ext uri="{FF2B5EF4-FFF2-40B4-BE49-F238E27FC236}">
                <a16:creationId xmlns:a16="http://schemas.microsoft.com/office/drawing/2014/main" id="{8ED1C5A6-21B9-7C0B-A97A-E54A9F29F694}"/>
              </a:ext>
            </a:extLst>
          </p:cNvPr>
          <p:cNvSpPr/>
          <p:nvPr/>
        </p:nvSpPr>
        <p:spPr>
          <a:xfrm>
            <a:off x="11176051" y="3277163"/>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230;p39">
            <a:extLst>
              <a:ext uri="{FF2B5EF4-FFF2-40B4-BE49-F238E27FC236}">
                <a16:creationId xmlns:a16="http://schemas.microsoft.com/office/drawing/2014/main" id="{D8BDF5BE-EDE4-86C0-485A-892554EEC769}"/>
              </a:ext>
            </a:extLst>
          </p:cNvPr>
          <p:cNvSpPr/>
          <p:nvPr/>
        </p:nvSpPr>
        <p:spPr>
          <a:xfrm>
            <a:off x="11822652" y="3674767"/>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231;p39">
            <a:extLst>
              <a:ext uri="{FF2B5EF4-FFF2-40B4-BE49-F238E27FC236}">
                <a16:creationId xmlns:a16="http://schemas.microsoft.com/office/drawing/2014/main" id="{BB2E2D7A-B7DF-BC86-2161-572B51200ADD}"/>
              </a:ext>
            </a:extLst>
          </p:cNvPr>
          <p:cNvSpPr/>
          <p:nvPr/>
        </p:nvSpPr>
        <p:spPr>
          <a:xfrm>
            <a:off x="11597835" y="3427671"/>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232;p39">
            <a:extLst>
              <a:ext uri="{FF2B5EF4-FFF2-40B4-BE49-F238E27FC236}">
                <a16:creationId xmlns:a16="http://schemas.microsoft.com/office/drawing/2014/main" id="{4180578C-5230-2826-F9CF-5B48CE99F1AC}"/>
              </a:ext>
            </a:extLst>
          </p:cNvPr>
          <p:cNvSpPr/>
          <p:nvPr/>
        </p:nvSpPr>
        <p:spPr>
          <a:xfrm>
            <a:off x="9605949" y="1413470"/>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233;p39">
            <a:extLst>
              <a:ext uri="{FF2B5EF4-FFF2-40B4-BE49-F238E27FC236}">
                <a16:creationId xmlns:a16="http://schemas.microsoft.com/office/drawing/2014/main" id="{51A3BAA4-D4CD-82A5-14C1-54A2E76E2762}"/>
              </a:ext>
            </a:extLst>
          </p:cNvPr>
          <p:cNvSpPr/>
          <p:nvPr/>
        </p:nvSpPr>
        <p:spPr>
          <a:xfrm>
            <a:off x="9921841" y="1671763"/>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234;p39">
            <a:extLst>
              <a:ext uri="{FF2B5EF4-FFF2-40B4-BE49-F238E27FC236}">
                <a16:creationId xmlns:a16="http://schemas.microsoft.com/office/drawing/2014/main" id="{A155F8AD-B043-2FF3-2C0C-F6635C89433C}"/>
              </a:ext>
            </a:extLst>
          </p:cNvPr>
          <p:cNvSpPr/>
          <p:nvPr/>
        </p:nvSpPr>
        <p:spPr>
          <a:xfrm>
            <a:off x="13060152" y="2177151"/>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235;p39">
            <a:extLst>
              <a:ext uri="{FF2B5EF4-FFF2-40B4-BE49-F238E27FC236}">
                <a16:creationId xmlns:a16="http://schemas.microsoft.com/office/drawing/2014/main" id="{519A7883-18A7-0D61-B705-80CD3260C9F5}"/>
              </a:ext>
            </a:extLst>
          </p:cNvPr>
          <p:cNvSpPr/>
          <p:nvPr/>
        </p:nvSpPr>
        <p:spPr>
          <a:xfrm>
            <a:off x="13060152" y="2221769"/>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236;p39">
            <a:extLst>
              <a:ext uri="{FF2B5EF4-FFF2-40B4-BE49-F238E27FC236}">
                <a16:creationId xmlns:a16="http://schemas.microsoft.com/office/drawing/2014/main" id="{03781F05-89AB-32EE-3D9A-5354B4185DEE}"/>
              </a:ext>
            </a:extLst>
          </p:cNvPr>
          <p:cNvSpPr/>
          <p:nvPr/>
        </p:nvSpPr>
        <p:spPr>
          <a:xfrm>
            <a:off x="11999175" y="2139998"/>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237;p39">
            <a:extLst>
              <a:ext uri="{FF2B5EF4-FFF2-40B4-BE49-F238E27FC236}">
                <a16:creationId xmlns:a16="http://schemas.microsoft.com/office/drawing/2014/main" id="{38D43772-4792-4E97-364F-CB36C36C3DA0}"/>
              </a:ext>
            </a:extLst>
          </p:cNvPr>
          <p:cNvSpPr/>
          <p:nvPr/>
        </p:nvSpPr>
        <p:spPr>
          <a:xfrm>
            <a:off x="12136706" y="2963113"/>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238;p39">
            <a:extLst>
              <a:ext uri="{FF2B5EF4-FFF2-40B4-BE49-F238E27FC236}">
                <a16:creationId xmlns:a16="http://schemas.microsoft.com/office/drawing/2014/main" id="{79214944-9C16-2769-D17E-7295F0ABAA88}"/>
              </a:ext>
            </a:extLst>
          </p:cNvPr>
          <p:cNvSpPr/>
          <p:nvPr/>
        </p:nvSpPr>
        <p:spPr>
          <a:xfrm>
            <a:off x="11999175" y="2139998"/>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239;p39">
            <a:extLst>
              <a:ext uri="{FF2B5EF4-FFF2-40B4-BE49-F238E27FC236}">
                <a16:creationId xmlns:a16="http://schemas.microsoft.com/office/drawing/2014/main" id="{66F27F91-2B8E-54E2-8474-C2A8360CE119}"/>
              </a:ext>
            </a:extLst>
          </p:cNvPr>
          <p:cNvSpPr/>
          <p:nvPr/>
        </p:nvSpPr>
        <p:spPr>
          <a:xfrm>
            <a:off x="12251900" y="1391189"/>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240;p39">
            <a:extLst>
              <a:ext uri="{FF2B5EF4-FFF2-40B4-BE49-F238E27FC236}">
                <a16:creationId xmlns:a16="http://schemas.microsoft.com/office/drawing/2014/main" id="{5B20BC0F-7BAD-DA07-72A7-54FA87AC9FC0}"/>
              </a:ext>
            </a:extLst>
          </p:cNvPr>
          <p:cNvSpPr/>
          <p:nvPr/>
        </p:nvSpPr>
        <p:spPr>
          <a:xfrm>
            <a:off x="9299359" y="1391189"/>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241;p39">
            <a:extLst>
              <a:ext uri="{FF2B5EF4-FFF2-40B4-BE49-F238E27FC236}">
                <a16:creationId xmlns:a16="http://schemas.microsoft.com/office/drawing/2014/main" id="{1AF79879-01DB-82D2-6686-BB1A598E477D}"/>
              </a:ext>
            </a:extLst>
          </p:cNvPr>
          <p:cNvSpPr/>
          <p:nvPr/>
        </p:nvSpPr>
        <p:spPr>
          <a:xfrm>
            <a:off x="13340728" y="1956068"/>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242;p39">
            <a:extLst>
              <a:ext uri="{FF2B5EF4-FFF2-40B4-BE49-F238E27FC236}">
                <a16:creationId xmlns:a16="http://schemas.microsoft.com/office/drawing/2014/main" id="{58F2EB1F-F026-A07C-7842-45A49E207940}"/>
              </a:ext>
            </a:extLst>
          </p:cNvPr>
          <p:cNvSpPr/>
          <p:nvPr/>
        </p:nvSpPr>
        <p:spPr>
          <a:xfrm>
            <a:off x="10304577" y="2777345"/>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243;p39">
            <a:extLst>
              <a:ext uri="{FF2B5EF4-FFF2-40B4-BE49-F238E27FC236}">
                <a16:creationId xmlns:a16="http://schemas.microsoft.com/office/drawing/2014/main" id="{9AB3316A-F2F1-027B-D2DE-589BF2C9E2A5}"/>
              </a:ext>
            </a:extLst>
          </p:cNvPr>
          <p:cNvSpPr/>
          <p:nvPr/>
        </p:nvSpPr>
        <p:spPr>
          <a:xfrm>
            <a:off x="11900692" y="5001433"/>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244;p39">
            <a:extLst>
              <a:ext uri="{FF2B5EF4-FFF2-40B4-BE49-F238E27FC236}">
                <a16:creationId xmlns:a16="http://schemas.microsoft.com/office/drawing/2014/main" id="{739B6040-16F8-642F-35BF-207F3AA67779}"/>
              </a:ext>
            </a:extLst>
          </p:cNvPr>
          <p:cNvSpPr/>
          <p:nvPr/>
        </p:nvSpPr>
        <p:spPr>
          <a:xfrm>
            <a:off x="12944958" y="5255993"/>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245;p39">
            <a:extLst>
              <a:ext uri="{FF2B5EF4-FFF2-40B4-BE49-F238E27FC236}">
                <a16:creationId xmlns:a16="http://schemas.microsoft.com/office/drawing/2014/main" id="{91ABAFDD-B6ED-96ED-E80E-D80FCA772C36}"/>
              </a:ext>
            </a:extLst>
          </p:cNvPr>
          <p:cNvSpPr/>
          <p:nvPr/>
        </p:nvSpPr>
        <p:spPr>
          <a:xfrm>
            <a:off x="12270449" y="4300919"/>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246;p39">
            <a:extLst>
              <a:ext uri="{FF2B5EF4-FFF2-40B4-BE49-F238E27FC236}">
                <a16:creationId xmlns:a16="http://schemas.microsoft.com/office/drawing/2014/main" id="{487ABE60-94B2-B1B8-440D-6E145792B054}"/>
              </a:ext>
            </a:extLst>
          </p:cNvPr>
          <p:cNvSpPr/>
          <p:nvPr/>
        </p:nvSpPr>
        <p:spPr>
          <a:xfrm>
            <a:off x="13119643" y="4620539"/>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247;p39">
            <a:extLst>
              <a:ext uri="{FF2B5EF4-FFF2-40B4-BE49-F238E27FC236}">
                <a16:creationId xmlns:a16="http://schemas.microsoft.com/office/drawing/2014/main" id="{251803B4-62FE-0E06-4B73-37370CDEF281}"/>
              </a:ext>
            </a:extLst>
          </p:cNvPr>
          <p:cNvSpPr/>
          <p:nvPr/>
        </p:nvSpPr>
        <p:spPr>
          <a:xfrm>
            <a:off x="10863891" y="5360101"/>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248;p39">
            <a:extLst>
              <a:ext uri="{FF2B5EF4-FFF2-40B4-BE49-F238E27FC236}">
                <a16:creationId xmlns:a16="http://schemas.microsoft.com/office/drawing/2014/main" id="{E6244776-008B-74DE-669C-F33FB205274F}"/>
              </a:ext>
            </a:extLst>
          </p:cNvPr>
          <p:cNvSpPr/>
          <p:nvPr/>
        </p:nvSpPr>
        <p:spPr>
          <a:xfrm>
            <a:off x="9299359" y="1391189"/>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249;p39">
            <a:extLst>
              <a:ext uri="{FF2B5EF4-FFF2-40B4-BE49-F238E27FC236}">
                <a16:creationId xmlns:a16="http://schemas.microsoft.com/office/drawing/2014/main" id="{CC30B916-FF8E-30AF-983F-FEEDE343FBAB}"/>
              </a:ext>
            </a:extLst>
          </p:cNvPr>
          <p:cNvSpPr/>
          <p:nvPr/>
        </p:nvSpPr>
        <p:spPr>
          <a:xfrm>
            <a:off x="13340728" y="1956068"/>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250;p39">
            <a:extLst>
              <a:ext uri="{FF2B5EF4-FFF2-40B4-BE49-F238E27FC236}">
                <a16:creationId xmlns:a16="http://schemas.microsoft.com/office/drawing/2014/main" id="{287C1039-9C46-B4E4-93F0-DA2E0B9BC1ED}"/>
              </a:ext>
            </a:extLst>
          </p:cNvPr>
          <p:cNvSpPr/>
          <p:nvPr/>
        </p:nvSpPr>
        <p:spPr>
          <a:xfrm>
            <a:off x="9963006" y="1606702"/>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251;p39">
            <a:extLst>
              <a:ext uri="{FF2B5EF4-FFF2-40B4-BE49-F238E27FC236}">
                <a16:creationId xmlns:a16="http://schemas.microsoft.com/office/drawing/2014/main" id="{634AAECA-5B09-71B7-1949-69317CF565E9}"/>
              </a:ext>
            </a:extLst>
          </p:cNvPr>
          <p:cNvSpPr/>
          <p:nvPr/>
        </p:nvSpPr>
        <p:spPr>
          <a:xfrm>
            <a:off x="13206929" y="1391189"/>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252;p39">
            <a:extLst>
              <a:ext uri="{FF2B5EF4-FFF2-40B4-BE49-F238E27FC236}">
                <a16:creationId xmlns:a16="http://schemas.microsoft.com/office/drawing/2014/main" id="{8626B5B9-61B0-8E35-55C9-24745CA7AE26}"/>
              </a:ext>
            </a:extLst>
          </p:cNvPr>
          <p:cNvSpPr/>
          <p:nvPr/>
        </p:nvSpPr>
        <p:spPr>
          <a:xfrm>
            <a:off x="10304577" y="2777345"/>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253;p39">
            <a:extLst>
              <a:ext uri="{FF2B5EF4-FFF2-40B4-BE49-F238E27FC236}">
                <a16:creationId xmlns:a16="http://schemas.microsoft.com/office/drawing/2014/main" id="{9CAD805B-4C72-F353-4A7B-3227DAFC7137}"/>
              </a:ext>
            </a:extLst>
          </p:cNvPr>
          <p:cNvSpPr/>
          <p:nvPr/>
        </p:nvSpPr>
        <p:spPr>
          <a:xfrm>
            <a:off x="9726713" y="3921919"/>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254;p39">
            <a:extLst>
              <a:ext uri="{FF2B5EF4-FFF2-40B4-BE49-F238E27FC236}">
                <a16:creationId xmlns:a16="http://schemas.microsoft.com/office/drawing/2014/main" id="{77349609-EE67-1852-FDA9-DC09CB609470}"/>
              </a:ext>
            </a:extLst>
          </p:cNvPr>
          <p:cNvSpPr/>
          <p:nvPr/>
        </p:nvSpPr>
        <p:spPr>
          <a:xfrm>
            <a:off x="11151876" y="3137796"/>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255;p39">
            <a:extLst>
              <a:ext uri="{FF2B5EF4-FFF2-40B4-BE49-F238E27FC236}">
                <a16:creationId xmlns:a16="http://schemas.microsoft.com/office/drawing/2014/main" id="{E7B7ACE2-FC06-C1E0-2E7E-EA8B7F41EEC9}"/>
              </a:ext>
            </a:extLst>
          </p:cNvPr>
          <p:cNvSpPr/>
          <p:nvPr/>
        </p:nvSpPr>
        <p:spPr>
          <a:xfrm>
            <a:off x="11387890" y="4626109"/>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256;p39">
            <a:extLst>
              <a:ext uri="{FF2B5EF4-FFF2-40B4-BE49-F238E27FC236}">
                <a16:creationId xmlns:a16="http://schemas.microsoft.com/office/drawing/2014/main" id="{4FBB3780-C370-EDCC-0092-507A4E94356A}"/>
              </a:ext>
            </a:extLst>
          </p:cNvPr>
          <p:cNvSpPr/>
          <p:nvPr/>
        </p:nvSpPr>
        <p:spPr>
          <a:xfrm>
            <a:off x="11995443" y="5975056"/>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257;p39">
            <a:extLst>
              <a:ext uri="{FF2B5EF4-FFF2-40B4-BE49-F238E27FC236}">
                <a16:creationId xmlns:a16="http://schemas.microsoft.com/office/drawing/2014/main" id="{0CC302CC-306C-A725-2B9A-73F505929D44}"/>
              </a:ext>
            </a:extLst>
          </p:cNvPr>
          <p:cNvSpPr/>
          <p:nvPr/>
        </p:nvSpPr>
        <p:spPr>
          <a:xfrm>
            <a:off x="12212852" y="5360658"/>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258;p39">
            <a:extLst>
              <a:ext uri="{FF2B5EF4-FFF2-40B4-BE49-F238E27FC236}">
                <a16:creationId xmlns:a16="http://schemas.microsoft.com/office/drawing/2014/main" id="{E43B254E-A52B-7AFB-BE6F-C112D879408B}"/>
              </a:ext>
            </a:extLst>
          </p:cNvPr>
          <p:cNvSpPr/>
          <p:nvPr/>
        </p:nvSpPr>
        <p:spPr>
          <a:xfrm>
            <a:off x="10865729" y="6157147"/>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7917;p34">
            <a:extLst>
              <a:ext uri="{FF2B5EF4-FFF2-40B4-BE49-F238E27FC236}">
                <a16:creationId xmlns:a16="http://schemas.microsoft.com/office/drawing/2014/main" id="{345D71A5-76F0-AC55-4CD8-A22458AE7A84}"/>
              </a:ext>
            </a:extLst>
          </p:cNvPr>
          <p:cNvGrpSpPr/>
          <p:nvPr/>
        </p:nvGrpSpPr>
        <p:grpSpPr>
          <a:xfrm>
            <a:off x="4397418" y="-1562563"/>
            <a:ext cx="1879226" cy="1777450"/>
            <a:chOff x="1121526" y="1341074"/>
            <a:chExt cx="3065806" cy="2648383"/>
          </a:xfrm>
        </p:grpSpPr>
        <p:sp>
          <p:nvSpPr>
            <p:cNvPr id="70" name="Google Shape;7918;p34">
              <a:extLst>
                <a:ext uri="{FF2B5EF4-FFF2-40B4-BE49-F238E27FC236}">
                  <a16:creationId xmlns:a16="http://schemas.microsoft.com/office/drawing/2014/main" id="{51CD140F-34FE-D054-0ACF-2FCA6B4A4D31}"/>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919;p34">
              <a:extLst>
                <a:ext uri="{FF2B5EF4-FFF2-40B4-BE49-F238E27FC236}">
                  <a16:creationId xmlns:a16="http://schemas.microsoft.com/office/drawing/2014/main" id="{F89E851B-954B-E279-5B18-76C0C6D69C1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9583;p56">
            <a:extLst>
              <a:ext uri="{FF2B5EF4-FFF2-40B4-BE49-F238E27FC236}">
                <a16:creationId xmlns:a16="http://schemas.microsoft.com/office/drawing/2014/main" id="{B12D1619-914F-BDAE-BF6F-58D97F1EF1BA}"/>
              </a:ext>
            </a:extLst>
          </p:cNvPr>
          <p:cNvSpPr/>
          <p:nvPr/>
        </p:nvSpPr>
        <p:spPr>
          <a:xfrm>
            <a:off x="4877184" y="-10770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957;p35">
            <a:extLst>
              <a:ext uri="{FF2B5EF4-FFF2-40B4-BE49-F238E27FC236}">
                <a16:creationId xmlns:a16="http://schemas.microsoft.com/office/drawing/2014/main" id="{8DE218C2-129D-C701-1C82-C96F7D32DBAD}"/>
              </a:ext>
            </a:extLst>
          </p:cNvPr>
          <p:cNvSpPr txBox="1">
            <a:spLocks/>
          </p:cNvSpPr>
          <p:nvPr/>
        </p:nvSpPr>
        <p:spPr>
          <a:xfrm>
            <a:off x="5997207" y="-1452848"/>
            <a:ext cx="2475600"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9600" dirty="0">
                <a:latin typeface="#9Slide07 IcielCadena" panose="02000503000000020004" pitchFamily="2" charset="0"/>
              </a:rPr>
              <a:t>02</a:t>
            </a:r>
          </a:p>
        </p:txBody>
      </p:sp>
      <p:pic>
        <p:nvPicPr>
          <p:cNvPr id="74" name="Picture 4" descr="Mặt trời dễ thương png | PNGEgg">
            <a:extLst>
              <a:ext uri="{FF2B5EF4-FFF2-40B4-BE49-F238E27FC236}">
                <a16:creationId xmlns:a16="http://schemas.microsoft.com/office/drawing/2014/main" id="{28831573-7785-1217-39AA-C0D63D9B56F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229212" y="-1617565"/>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75" name="Google Shape;7933;p34">
            <a:extLst>
              <a:ext uri="{FF2B5EF4-FFF2-40B4-BE49-F238E27FC236}">
                <a16:creationId xmlns:a16="http://schemas.microsoft.com/office/drawing/2014/main" id="{607337B0-0EF1-A5B5-DC19-11F62A8F9B61}"/>
              </a:ext>
            </a:extLst>
          </p:cNvPr>
          <p:cNvSpPr txBox="1">
            <a:spLocks noGrp="1"/>
          </p:cNvSpPr>
          <p:nvPr>
            <p:ph type="subTitle" idx="1"/>
          </p:nvPr>
        </p:nvSpPr>
        <p:spPr>
          <a:xfrm>
            <a:off x="2513648" y="5974610"/>
            <a:ext cx="3654401"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a:solidFill>
                  <a:srgbClr val="841F00"/>
                </a:solidFill>
                <a:latin typeface="#9Slide07 IcielBaliho Script" pitchFamily="2" charset="0"/>
              </a:rPr>
              <a:t>Chùm Sáng &amp; Tia Sáng</a:t>
            </a:r>
            <a:endParaRPr sz="5400" dirty="0">
              <a:solidFill>
                <a:srgbClr val="841F00"/>
              </a:solidFill>
              <a:latin typeface="#9Slide07 IcielBaliho Script" pitchFamily="2" charset="0"/>
            </a:endParaRPr>
          </a:p>
        </p:txBody>
      </p:sp>
      <p:sp>
        <p:nvSpPr>
          <p:cNvPr id="2" name="AutoShape 3">
            <a:extLst>
              <a:ext uri="{FF2B5EF4-FFF2-40B4-BE49-F238E27FC236}">
                <a16:creationId xmlns:a16="http://schemas.microsoft.com/office/drawing/2014/main" id="{1CF51DEB-C939-551F-3A6D-9D947AC9B7E7}"/>
              </a:ext>
            </a:extLst>
          </p:cNvPr>
          <p:cNvSpPr>
            <a:spLocks noChangeArrowheads="1"/>
          </p:cNvSpPr>
          <p:nvPr/>
        </p:nvSpPr>
        <p:spPr bwMode="auto">
          <a:xfrm>
            <a:off x="-173" y="-7636"/>
            <a:ext cx="5274644" cy="2790766"/>
          </a:xfrm>
          <a:prstGeom prst="cloudCallout">
            <a:avLst>
              <a:gd name="adj1" fmla="val 21375"/>
              <a:gd name="adj2" fmla="val 70137"/>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2400" b="1" dirty="0" err="1">
                <a:solidFill>
                  <a:srgbClr val="0000FF"/>
                </a:solidFill>
                <a:cs typeface="Times New Roman" panose="02020603050405020304" pitchFamily="18" charset="0"/>
              </a:rPr>
              <a:t>Tại</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sao</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quả</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bóng</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bơm</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khí</a:t>
            </a:r>
            <a:r>
              <a:rPr lang="en-US" altLang="vi-VN" sz="2400" b="1" dirty="0">
                <a:solidFill>
                  <a:srgbClr val="0000FF"/>
                </a:solidFill>
                <a:cs typeface="Times New Roman" panose="02020603050405020304" pitchFamily="18" charset="0"/>
              </a:rPr>
              <a:t> hydrogen bay </a:t>
            </a:r>
            <a:r>
              <a:rPr lang="en-US" altLang="vi-VN" sz="2400" b="1" dirty="0" err="1">
                <a:solidFill>
                  <a:srgbClr val="0000FF"/>
                </a:solidFill>
                <a:cs typeface="Times New Roman" panose="02020603050405020304" pitchFamily="18" charset="0"/>
              </a:rPr>
              <a:t>lên</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được</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mà</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quả</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bóng</a:t>
            </a:r>
            <a:r>
              <a:rPr lang="en-US" altLang="vi-VN" sz="2400" b="1" dirty="0">
                <a:solidFill>
                  <a:srgbClr val="0000FF"/>
                </a:solidFill>
                <a:cs typeface="Times New Roman" panose="02020603050405020304" pitchFamily="18" charset="0"/>
              </a:rPr>
              <a:t> ta </a:t>
            </a:r>
            <a:r>
              <a:rPr lang="en-US" altLang="vi-VN" sz="2400" b="1" dirty="0" err="1">
                <a:solidFill>
                  <a:srgbClr val="0000FF"/>
                </a:solidFill>
                <a:cs typeface="Times New Roman" panose="02020603050405020304" pitchFamily="18" charset="0"/>
              </a:rPr>
              <a:t>thổi</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hơi</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thở</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của</a:t>
            </a:r>
            <a:r>
              <a:rPr lang="en-US" altLang="vi-VN" sz="2400" b="1" dirty="0">
                <a:solidFill>
                  <a:srgbClr val="0000FF"/>
                </a:solidFill>
                <a:cs typeface="Times New Roman" panose="02020603050405020304" pitchFamily="18" charset="0"/>
              </a:rPr>
              <a:t> ta </a:t>
            </a:r>
            <a:r>
              <a:rPr lang="en-US" altLang="vi-VN" sz="2400" b="1" dirty="0" err="1">
                <a:solidFill>
                  <a:srgbClr val="0000FF"/>
                </a:solidFill>
                <a:cs typeface="Times New Roman" panose="02020603050405020304" pitchFamily="18" charset="0"/>
              </a:rPr>
              <a:t>vào</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lại</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không</a:t>
            </a:r>
            <a:r>
              <a:rPr lang="en-US" altLang="vi-VN" sz="2400" b="1" dirty="0">
                <a:solidFill>
                  <a:srgbClr val="0000FF"/>
                </a:solidFill>
                <a:cs typeface="Times New Roman" panose="02020603050405020304" pitchFamily="18" charset="0"/>
              </a:rPr>
              <a:t> bay </a:t>
            </a:r>
            <a:r>
              <a:rPr lang="en-US" altLang="vi-VN" sz="2400" b="1" dirty="0" err="1">
                <a:solidFill>
                  <a:srgbClr val="0000FF"/>
                </a:solidFill>
                <a:cs typeface="Times New Roman" panose="02020603050405020304" pitchFamily="18" charset="0"/>
              </a:rPr>
              <a:t>lên</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được</a:t>
            </a:r>
            <a:r>
              <a:rPr lang="en-US" altLang="vi-VN" sz="2400" b="1" dirty="0">
                <a:solidFill>
                  <a:srgbClr val="0000FF"/>
                </a:solidFill>
                <a:cs typeface="Times New Roman" panose="02020603050405020304" pitchFamily="18" charset="0"/>
              </a:rPr>
              <a:t>?</a:t>
            </a:r>
          </a:p>
        </p:txBody>
      </p:sp>
      <p:grpSp>
        <p:nvGrpSpPr>
          <p:cNvPr id="3" name="Graphic 11">
            <a:extLst>
              <a:ext uri="{FF2B5EF4-FFF2-40B4-BE49-F238E27FC236}">
                <a16:creationId xmlns:a16="http://schemas.microsoft.com/office/drawing/2014/main" id="{B481B4B1-55D3-7C6E-66AD-909BEC991BCE}"/>
              </a:ext>
            </a:extLst>
          </p:cNvPr>
          <p:cNvGrpSpPr/>
          <p:nvPr/>
        </p:nvGrpSpPr>
        <p:grpSpPr>
          <a:xfrm>
            <a:off x="2637149" y="3277163"/>
            <a:ext cx="1814093" cy="1895311"/>
            <a:chOff x="2173432" y="131085"/>
            <a:chExt cx="3667628" cy="3831831"/>
          </a:xfrm>
        </p:grpSpPr>
        <p:sp>
          <p:nvSpPr>
            <p:cNvPr id="4" name="Freeform: Shape 4">
              <a:extLst>
                <a:ext uri="{FF2B5EF4-FFF2-40B4-BE49-F238E27FC236}">
                  <a16:creationId xmlns:a16="http://schemas.microsoft.com/office/drawing/2014/main" id="{09BEA62D-98B0-D036-E90B-3952D702003B}"/>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4096" name="Freeform: Shape 5">
              <a:extLst>
                <a:ext uri="{FF2B5EF4-FFF2-40B4-BE49-F238E27FC236}">
                  <a16:creationId xmlns:a16="http://schemas.microsoft.com/office/drawing/2014/main" id="{A7B18F90-FE95-BA34-47A0-27975138AFC7}"/>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dirty="0"/>
            </a:p>
          </p:txBody>
        </p:sp>
        <p:sp>
          <p:nvSpPr>
            <p:cNvPr id="4097" name="Freeform: Shape 6">
              <a:extLst>
                <a:ext uri="{FF2B5EF4-FFF2-40B4-BE49-F238E27FC236}">
                  <a16:creationId xmlns:a16="http://schemas.microsoft.com/office/drawing/2014/main" id="{9B27B2FC-4337-2290-8DF0-5F709D4EAE95}"/>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4099" name="Freeform: Shape 7">
              <a:extLst>
                <a:ext uri="{FF2B5EF4-FFF2-40B4-BE49-F238E27FC236}">
                  <a16:creationId xmlns:a16="http://schemas.microsoft.com/office/drawing/2014/main" id="{6238F1D8-40FB-8C4F-CB93-10AC431346F0}"/>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4100" name="Freeform: Shape 8">
              <a:extLst>
                <a:ext uri="{FF2B5EF4-FFF2-40B4-BE49-F238E27FC236}">
                  <a16:creationId xmlns:a16="http://schemas.microsoft.com/office/drawing/2014/main" id="{0F61E493-8F38-73DF-F875-4A5E62A1BBF1}"/>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4101" name="Freeform: Shape 9">
              <a:extLst>
                <a:ext uri="{FF2B5EF4-FFF2-40B4-BE49-F238E27FC236}">
                  <a16:creationId xmlns:a16="http://schemas.microsoft.com/office/drawing/2014/main" id="{420F33AB-778A-9E93-BC19-71ECB5BDBC67}"/>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4102" name="Freeform: Shape 10">
              <a:extLst>
                <a:ext uri="{FF2B5EF4-FFF2-40B4-BE49-F238E27FC236}">
                  <a16:creationId xmlns:a16="http://schemas.microsoft.com/office/drawing/2014/main" id="{82054EC4-2357-8018-CA8F-F6EF8A6C6829}"/>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4103" name="Freeform: Shape 11">
              <a:extLst>
                <a:ext uri="{FF2B5EF4-FFF2-40B4-BE49-F238E27FC236}">
                  <a16:creationId xmlns:a16="http://schemas.microsoft.com/office/drawing/2014/main" id="{D95B7E58-B2F5-F4A9-336D-BBB3C2F9DFDD}"/>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4104" name="Freeform: Shape 12">
              <a:extLst>
                <a:ext uri="{FF2B5EF4-FFF2-40B4-BE49-F238E27FC236}">
                  <a16:creationId xmlns:a16="http://schemas.microsoft.com/office/drawing/2014/main" id="{C113B5E7-9C8D-A0F6-6A06-D3E08547BAFC}"/>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4105" name="Freeform: Shape 13">
              <a:extLst>
                <a:ext uri="{FF2B5EF4-FFF2-40B4-BE49-F238E27FC236}">
                  <a16:creationId xmlns:a16="http://schemas.microsoft.com/office/drawing/2014/main" id="{1AF70C26-E73D-BCE1-82CB-024204EFCE55}"/>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4106" name="Freeform: Shape 14">
              <a:extLst>
                <a:ext uri="{FF2B5EF4-FFF2-40B4-BE49-F238E27FC236}">
                  <a16:creationId xmlns:a16="http://schemas.microsoft.com/office/drawing/2014/main" id="{1811D5B2-1E4E-682D-1113-9AA22352DE68}"/>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4107" name="Freeform: Shape 15">
              <a:extLst>
                <a:ext uri="{FF2B5EF4-FFF2-40B4-BE49-F238E27FC236}">
                  <a16:creationId xmlns:a16="http://schemas.microsoft.com/office/drawing/2014/main" id="{BB9980F2-32D4-3EB3-3F00-BFD48C3D80E0}"/>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4108" name="Freeform: Shape 16">
              <a:extLst>
                <a:ext uri="{FF2B5EF4-FFF2-40B4-BE49-F238E27FC236}">
                  <a16:creationId xmlns:a16="http://schemas.microsoft.com/office/drawing/2014/main" id="{F5D0CA51-A847-AA51-9C60-65DD9FA96819}"/>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4109" name="Freeform: Shape 17">
              <a:extLst>
                <a:ext uri="{FF2B5EF4-FFF2-40B4-BE49-F238E27FC236}">
                  <a16:creationId xmlns:a16="http://schemas.microsoft.com/office/drawing/2014/main" id="{4C6FB2FA-DC88-A72F-B9D6-0C597E7EDD4E}"/>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4110" name="Freeform: Shape 18">
              <a:extLst>
                <a:ext uri="{FF2B5EF4-FFF2-40B4-BE49-F238E27FC236}">
                  <a16:creationId xmlns:a16="http://schemas.microsoft.com/office/drawing/2014/main" id="{C9DD2858-6565-94D9-B9CA-5B695F760B2F}"/>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4111" name="Freeform: Shape 19">
              <a:extLst>
                <a:ext uri="{FF2B5EF4-FFF2-40B4-BE49-F238E27FC236}">
                  <a16:creationId xmlns:a16="http://schemas.microsoft.com/office/drawing/2014/main" id="{2DD206F9-9CE4-22E2-EB1B-A6424F30768B}"/>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4112" name="Freeform: Shape 20">
              <a:extLst>
                <a:ext uri="{FF2B5EF4-FFF2-40B4-BE49-F238E27FC236}">
                  <a16:creationId xmlns:a16="http://schemas.microsoft.com/office/drawing/2014/main" id="{D52378FB-192B-5D0F-742C-91886C8D39D9}"/>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4113" name="Freeform: Shape 21">
              <a:extLst>
                <a:ext uri="{FF2B5EF4-FFF2-40B4-BE49-F238E27FC236}">
                  <a16:creationId xmlns:a16="http://schemas.microsoft.com/office/drawing/2014/main" id="{280F7585-78DB-8987-E39A-DF04C0F3B8B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4114" name="Freeform: Shape 22">
              <a:extLst>
                <a:ext uri="{FF2B5EF4-FFF2-40B4-BE49-F238E27FC236}">
                  <a16:creationId xmlns:a16="http://schemas.microsoft.com/office/drawing/2014/main" id="{5F22DF88-FF65-B7F4-2972-02F26DD5D045}"/>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4115" name="Freeform: Shape 23">
              <a:extLst>
                <a:ext uri="{FF2B5EF4-FFF2-40B4-BE49-F238E27FC236}">
                  <a16:creationId xmlns:a16="http://schemas.microsoft.com/office/drawing/2014/main" id="{DAAB1101-4B18-FE3C-38AC-FA03916E85FF}"/>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4116" name="Freeform: Shape 24">
              <a:extLst>
                <a:ext uri="{FF2B5EF4-FFF2-40B4-BE49-F238E27FC236}">
                  <a16:creationId xmlns:a16="http://schemas.microsoft.com/office/drawing/2014/main" id="{4A1B14A3-0136-FDBB-255B-8AFAED46B195}"/>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4117" name="Freeform: Shape 25">
              <a:extLst>
                <a:ext uri="{FF2B5EF4-FFF2-40B4-BE49-F238E27FC236}">
                  <a16:creationId xmlns:a16="http://schemas.microsoft.com/office/drawing/2014/main" id="{DED67B43-5C27-AA1C-20CF-9EAA5ADFF1F0}"/>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4118" name="Freeform: Shape 26">
              <a:extLst>
                <a:ext uri="{FF2B5EF4-FFF2-40B4-BE49-F238E27FC236}">
                  <a16:creationId xmlns:a16="http://schemas.microsoft.com/office/drawing/2014/main" id="{22A80AFB-2386-1970-2676-14B85EDDB458}"/>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4119" name="Freeform: Shape 27">
              <a:extLst>
                <a:ext uri="{FF2B5EF4-FFF2-40B4-BE49-F238E27FC236}">
                  <a16:creationId xmlns:a16="http://schemas.microsoft.com/office/drawing/2014/main" id="{D354D391-696E-96B1-DD72-E365C42A917B}"/>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120" name="Freeform: Shape 28">
              <a:extLst>
                <a:ext uri="{FF2B5EF4-FFF2-40B4-BE49-F238E27FC236}">
                  <a16:creationId xmlns:a16="http://schemas.microsoft.com/office/drawing/2014/main" id="{92035A85-B680-C62F-86C1-A9C4487880E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21" name="Freeform: Shape 29">
              <a:extLst>
                <a:ext uri="{FF2B5EF4-FFF2-40B4-BE49-F238E27FC236}">
                  <a16:creationId xmlns:a16="http://schemas.microsoft.com/office/drawing/2014/main" id="{9B7D8946-7733-3EA6-4190-D6D8E53AE9B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122" name="Freeform: Shape 30">
              <a:extLst>
                <a:ext uri="{FF2B5EF4-FFF2-40B4-BE49-F238E27FC236}">
                  <a16:creationId xmlns:a16="http://schemas.microsoft.com/office/drawing/2014/main" id="{8387F716-1D9A-92D4-7E74-7067141F43FE}"/>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123" name="Freeform: Shape 31">
              <a:extLst>
                <a:ext uri="{FF2B5EF4-FFF2-40B4-BE49-F238E27FC236}">
                  <a16:creationId xmlns:a16="http://schemas.microsoft.com/office/drawing/2014/main" id="{FF28FD5C-6A43-D3E7-30E6-A02EE46F690D}"/>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124" name="Freeform: Shape 32">
              <a:extLst>
                <a:ext uri="{FF2B5EF4-FFF2-40B4-BE49-F238E27FC236}">
                  <a16:creationId xmlns:a16="http://schemas.microsoft.com/office/drawing/2014/main" id="{2AA28EB0-D211-1FD3-C2E4-91748B64FC3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dirty="0"/>
            </a:p>
          </p:txBody>
        </p:sp>
        <p:sp>
          <p:nvSpPr>
            <p:cNvPr id="4125" name="Freeform: Shape 33">
              <a:extLst>
                <a:ext uri="{FF2B5EF4-FFF2-40B4-BE49-F238E27FC236}">
                  <a16:creationId xmlns:a16="http://schemas.microsoft.com/office/drawing/2014/main" id="{8438E5E8-7013-CB06-F562-BC302A8880A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126" name="Freeform: Shape 34">
              <a:extLst>
                <a:ext uri="{FF2B5EF4-FFF2-40B4-BE49-F238E27FC236}">
                  <a16:creationId xmlns:a16="http://schemas.microsoft.com/office/drawing/2014/main" id="{9362250B-FCD3-C00B-ECCD-B23ADD57609A}"/>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127" name="Freeform: Shape 35">
              <a:extLst>
                <a:ext uri="{FF2B5EF4-FFF2-40B4-BE49-F238E27FC236}">
                  <a16:creationId xmlns:a16="http://schemas.microsoft.com/office/drawing/2014/main" id="{9009BEC1-8802-83FC-A1CA-BE1C45A5465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128" name="Freeform: Shape 36">
              <a:extLst>
                <a:ext uri="{FF2B5EF4-FFF2-40B4-BE49-F238E27FC236}">
                  <a16:creationId xmlns:a16="http://schemas.microsoft.com/office/drawing/2014/main" id="{22C442EE-82C1-FDAC-732C-255CEBCA1ED7}"/>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29" name="Freeform: Shape 37">
              <a:extLst>
                <a:ext uri="{FF2B5EF4-FFF2-40B4-BE49-F238E27FC236}">
                  <a16:creationId xmlns:a16="http://schemas.microsoft.com/office/drawing/2014/main" id="{616CA1A1-434B-A21C-E0E3-BB50FCDA90D5}"/>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130" name="Freeform: Shape 38">
              <a:extLst>
                <a:ext uri="{FF2B5EF4-FFF2-40B4-BE49-F238E27FC236}">
                  <a16:creationId xmlns:a16="http://schemas.microsoft.com/office/drawing/2014/main" id="{41CCAA19-0BD7-38D9-3A79-91CA995873DC}"/>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131" name="Freeform: Shape 39">
              <a:extLst>
                <a:ext uri="{FF2B5EF4-FFF2-40B4-BE49-F238E27FC236}">
                  <a16:creationId xmlns:a16="http://schemas.microsoft.com/office/drawing/2014/main" id="{9307F452-E3B8-9E64-CBC8-08A20319F95A}"/>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32" name="Freeform: Shape 40">
              <a:extLst>
                <a:ext uri="{FF2B5EF4-FFF2-40B4-BE49-F238E27FC236}">
                  <a16:creationId xmlns:a16="http://schemas.microsoft.com/office/drawing/2014/main" id="{57BBB495-EF2C-0F04-2E5D-935B4675F408}"/>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133" name="Freeform: Shape 41">
              <a:extLst>
                <a:ext uri="{FF2B5EF4-FFF2-40B4-BE49-F238E27FC236}">
                  <a16:creationId xmlns:a16="http://schemas.microsoft.com/office/drawing/2014/main" id="{3A2AE4A1-2384-1E24-F330-C16FDF8ADE3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134" name="Freeform: Shape 42">
              <a:extLst>
                <a:ext uri="{FF2B5EF4-FFF2-40B4-BE49-F238E27FC236}">
                  <a16:creationId xmlns:a16="http://schemas.microsoft.com/office/drawing/2014/main" id="{B951EE13-8750-8D0F-42D3-A876912B84F3}"/>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135" name="Freeform: Shape 43">
              <a:extLst>
                <a:ext uri="{FF2B5EF4-FFF2-40B4-BE49-F238E27FC236}">
                  <a16:creationId xmlns:a16="http://schemas.microsoft.com/office/drawing/2014/main" id="{8E8AF3A1-28F5-A379-73D8-D4767B13937F}"/>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136" name="Freeform: Shape 44">
              <a:extLst>
                <a:ext uri="{FF2B5EF4-FFF2-40B4-BE49-F238E27FC236}">
                  <a16:creationId xmlns:a16="http://schemas.microsoft.com/office/drawing/2014/main" id="{1B0249CF-4528-DDB6-AB8D-1B7E335742BD}"/>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137" name="Freeform: Shape 45">
              <a:extLst>
                <a:ext uri="{FF2B5EF4-FFF2-40B4-BE49-F238E27FC236}">
                  <a16:creationId xmlns:a16="http://schemas.microsoft.com/office/drawing/2014/main" id="{8D6111B5-B247-B8A1-19F8-6DBE38974967}"/>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138" name="Freeform: Shape 46">
              <a:extLst>
                <a:ext uri="{FF2B5EF4-FFF2-40B4-BE49-F238E27FC236}">
                  <a16:creationId xmlns:a16="http://schemas.microsoft.com/office/drawing/2014/main" id="{66300CF1-765E-749D-83FB-76216A306B06}"/>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139" name="Freeform: Shape 47">
              <a:extLst>
                <a:ext uri="{FF2B5EF4-FFF2-40B4-BE49-F238E27FC236}">
                  <a16:creationId xmlns:a16="http://schemas.microsoft.com/office/drawing/2014/main" id="{58642F12-41AC-63D1-2C60-64819705DED5}"/>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140" name="Freeform: Shape 48">
              <a:extLst>
                <a:ext uri="{FF2B5EF4-FFF2-40B4-BE49-F238E27FC236}">
                  <a16:creationId xmlns:a16="http://schemas.microsoft.com/office/drawing/2014/main" id="{E6BEC405-28D6-C789-B04C-7084C134299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4141" name="Freeform: Shape 49">
              <a:extLst>
                <a:ext uri="{FF2B5EF4-FFF2-40B4-BE49-F238E27FC236}">
                  <a16:creationId xmlns:a16="http://schemas.microsoft.com/office/drawing/2014/main" id="{EC445398-B4DF-8430-DC0A-D19FD80FF9C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4142" name="Freeform: Shape 50">
              <a:extLst>
                <a:ext uri="{FF2B5EF4-FFF2-40B4-BE49-F238E27FC236}">
                  <a16:creationId xmlns:a16="http://schemas.microsoft.com/office/drawing/2014/main" id="{99A6518B-66E7-09BA-DF58-9871EC1E931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4143" name="Freeform: Shape 51">
              <a:extLst>
                <a:ext uri="{FF2B5EF4-FFF2-40B4-BE49-F238E27FC236}">
                  <a16:creationId xmlns:a16="http://schemas.microsoft.com/office/drawing/2014/main" id="{7668C0FE-1BD2-BAEE-E274-0E554CC888A5}"/>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4144" name="Freeform: Shape 52">
              <a:extLst>
                <a:ext uri="{FF2B5EF4-FFF2-40B4-BE49-F238E27FC236}">
                  <a16:creationId xmlns:a16="http://schemas.microsoft.com/office/drawing/2014/main" id="{3FAE6900-4D73-D514-D02C-53487DD4B0F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4145" name="Freeform: Shape 53">
              <a:extLst>
                <a:ext uri="{FF2B5EF4-FFF2-40B4-BE49-F238E27FC236}">
                  <a16:creationId xmlns:a16="http://schemas.microsoft.com/office/drawing/2014/main" id="{FB776FC2-15E9-DFDB-D057-F67BED94FA5F}"/>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4146" name="Freeform: Shape 54">
              <a:extLst>
                <a:ext uri="{FF2B5EF4-FFF2-40B4-BE49-F238E27FC236}">
                  <a16:creationId xmlns:a16="http://schemas.microsoft.com/office/drawing/2014/main" id="{A881B6D1-E2A7-AC49-C7DC-CF32A6ABFF63}"/>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4147" name="Freeform: Shape 55">
              <a:extLst>
                <a:ext uri="{FF2B5EF4-FFF2-40B4-BE49-F238E27FC236}">
                  <a16:creationId xmlns:a16="http://schemas.microsoft.com/office/drawing/2014/main" id="{ED9A9FAC-3247-43BA-916B-9536373B61C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4148" name="Freeform: Shape 56">
              <a:extLst>
                <a:ext uri="{FF2B5EF4-FFF2-40B4-BE49-F238E27FC236}">
                  <a16:creationId xmlns:a16="http://schemas.microsoft.com/office/drawing/2014/main" id="{28DD1DF6-E75D-59F2-EE15-72DADCB93C0F}"/>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4149" name="Freeform: Shape 57">
              <a:extLst>
                <a:ext uri="{FF2B5EF4-FFF2-40B4-BE49-F238E27FC236}">
                  <a16:creationId xmlns:a16="http://schemas.microsoft.com/office/drawing/2014/main" id="{471C3A5C-19FB-DD43-9E64-B8237E29CEA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4150" name="Freeform: Shape 58">
              <a:extLst>
                <a:ext uri="{FF2B5EF4-FFF2-40B4-BE49-F238E27FC236}">
                  <a16:creationId xmlns:a16="http://schemas.microsoft.com/office/drawing/2014/main" id="{A9F13E8F-4D5E-9E5A-CC43-33B5E2344F42}"/>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4151" name="Freeform: Shape 59">
              <a:extLst>
                <a:ext uri="{FF2B5EF4-FFF2-40B4-BE49-F238E27FC236}">
                  <a16:creationId xmlns:a16="http://schemas.microsoft.com/office/drawing/2014/main" id="{9761079A-E1E3-0398-85CA-A4AB6A9B9A8F}"/>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4152" name="Freeform: Shape 60">
              <a:extLst>
                <a:ext uri="{FF2B5EF4-FFF2-40B4-BE49-F238E27FC236}">
                  <a16:creationId xmlns:a16="http://schemas.microsoft.com/office/drawing/2014/main" id="{BD6E77B4-B232-50C6-AC17-6FDEE4113610}"/>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4153" name="Freeform: Shape 61">
              <a:extLst>
                <a:ext uri="{FF2B5EF4-FFF2-40B4-BE49-F238E27FC236}">
                  <a16:creationId xmlns:a16="http://schemas.microsoft.com/office/drawing/2014/main" id="{1689004B-AB2D-D747-46BB-EAD7FE1A1189}"/>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4154" name="Freeform: Shape 62">
              <a:extLst>
                <a:ext uri="{FF2B5EF4-FFF2-40B4-BE49-F238E27FC236}">
                  <a16:creationId xmlns:a16="http://schemas.microsoft.com/office/drawing/2014/main" id="{8FD4D2C4-B3F4-31E0-86B4-EA0A5E609442}"/>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4155" name="Freeform: Shape 63">
              <a:extLst>
                <a:ext uri="{FF2B5EF4-FFF2-40B4-BE49-F238E27FC236}">
                  <a16:creationId xmlns:a16="http://schemas.microsoft.com/office/drawing/2014/main" id="{3C189848-1CB4-B167-A865-FE5E619A19A0}"/>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4156" name="Freeform: Shape 64">
              <a:extLst>
                <a:ext uri="{FF2B5EF4-FFF2-40B4-BE49-F238E27FC236}">
                  <a16:creationId xmlns:a16="http://schemas.microsoft.com/office/drawing/2014/main" id="{08109FEB-A7B2-FF68-C59A-228B1A8E4486}"/>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4157" name="Freeform: Shape 65">
              <a:extLst>
                <a:ext uri="{FF2B5EF4-FFF2-40B4-BE49-F238E27FC236}">
                  <a16:creationId xmlns:a16="http://schemas.microsoft.com/office/drawing/2014/main" id="{0002C931-5B24-D686-2BCA-1AFB1A8BF9D6}"/>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4158" name="Freeform: Shape 66">
              <a:extLst>
                <a:ext uri="{FF2B5EF4-FFF2-40B4-BE49-F238E27FC236}">
                  <a16:creationId xmlns:a16="http://schemas.microsoft.com/office/drawing/2014/main" id="{DA7CF0CB-B472-D16F-4BCD-A3F310AF77DC}"/>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4159" name="Freeform: Shape 67">
              <a:extLst>
                <a:ext uri="{FF2B5EF4-FFF2-40B4-BE49-F238E27FC236}">
                  <a16:creationId xmlns:a16="http://schemas.microsoft.com/office/drawing/2014/main" id="{BA668729-681A-2892-EC0B-378FFC079CA8}"/>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6" name="Freeform: Shape 68">
              <a:extLst>
                <a:ext uri="{FF2B5EF4-FFF2-40B4-BE49-F238E27FC236}">
                  <a16:creationId xmlns:a16="http://schemas.microsoft.com/office/drawing/2014/main" id="{D9EB62FA-704C-12C6-1D8F-62427B0C295E}"/>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7" name="Freeform: Shape 69">
              <a:extLst>
                <a:ext uri="{FF2B5EF4-FFF2-40B4-BE49-F238E27FC236}">
                  <a16:creationId xmlns:a16="http://schemas.microsoft.com/office/drawing/2014/main" id="{536808D0-3A65-8936-2FBD-B05CB2D4CBD3}"/>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8" name="Freeform: Shape 70">
              <a:extLst>
                <a:ext uri="{FF2B5EF4-FFF2-40B4-BE49-F238E27FC236}">
                  <a16:creationId xmlns:a16="http://schemas.microsoft.com/office/drawing/2014/main" id="{DF22C05E-095B-CD2E-B6EF-2144E4AFC87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9" name="Freeform: Shape 71">
              <a:extLst>
                <a:ext uri="{FF2B5EF4-FFF2-40B4-BE49-F238E27FC236}">
                  <a16:creationId xmlns:a16="http://schemas.microsoft.com/office/drawing/2014/main" id="{215D87BB-7D5A-3BC8-6CBF-CCB6C577894D}"/>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0" name="Freeform: Shape 72">
              <a:extLst>
                <a:ext uri="{FF2B5EF4-FFF2-40B4-BE49-F238E27FC236}">
                  <a16:creationId xmlns:a16="http://schemas.microsoft.com/office/drawing/2014/main" id="{0008E34D-D18E-99E1-BA5F-0C4AE3D86C19}"/>
                </a:ext>
              </a:extLst>
            </p:cNvPr>
            <p:cNvSpPr/>
            <p:nvPr/>
          </p:nvSpPr>
          <p:spPr>
            <a:xfrm flipV="1">
              <a:off x="3653181" y="3021255"/>
              <a:ext cx="654862" cy="759801"/>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1" name="Freeform: Shape 73">
              <a:extLst>
                <a:ext uri="{FF2B5EF4-FFF2-40B4-BE49-F238E27FC236}">
                  <a16:creationId xmlns:a16="http://schemas.microsoft.com/office/drawing/2014/main" id="{79D4165C-A0BD-806D-BF1C-19817C243C8E}"/>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2" name="Freeform: Shape 74">
              <a:extLst>
                <a:ext uri="{FF2B5EF4-FFF2-40B4-BE49-F238E27FC236}">
                  <a16:creationId xmlns:a16="http://schemas.microsoft.com/office/drawing/2014/main" id="{216187DB-5851-14DE-9F88-ACD8245F571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3" name="Freeform: Shape 75">
              <a:extLst>
                <a:ext uri="{FF2B5EF4-FFF2-40B4-BE49-F238E27FC236}">
                  <a16:creationId xmlns:a16="http://schemas.microsoft.com/office/drawing/2014/main" id="{ADC4B516-9696-9D04-B3FC-87C48E9E366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4" name="Freeform: Shape 76">
              <a:extLst>
                <a:ext uri="{FF2B5EF4-FFF2-40B4-BE49-F238E27FC236}">
                  <a16:creationId xmlns:a16="http://schemas.microsoft.com/office/drawing/2014/main" id="{CBD29A32-9914-4E26-1A6B-93779BC1BED3}"/>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5" name="Freeform: Shape 77">
              <a:extLst>
                <a:ext uri="{FF2B5EF4-FFF2-40B4-BE49-F238E27FC236}">
                  <a16:creationId xmlns:a16="http://schemas.microsoft.com/office/drawing/2014/main" id="{37466631-9B80-CF47-2BB8-1961CC5247D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6" name="Freeform: Shape 78">
              <a:extLst>
                <a:ext uri="{FF2B5EF4-FFF2-40B4-BE49-F238E27FC236}">
                  <a16:creationId xmlns:a16="http://schemas.microsoft.com/office/drawing/2014/main" id="{9C56A231-004C-478E-7714-0622F234626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7" name="Freeform: Shape 79">
              <a:extLst>
                <a:ext uri="{FF2B5EF4-FFF2-40B4-BE49-F238E27FC236}">
                  <a16:creationId xmlns:a16="http://schemas.microsoft.com/office/drawing/2014/main" id="{41EFB00A-D8F1-1E55-B23A-DE1C7DACD51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8" name="Freeform: Shape 80">
              <a:extLst>
                <a:ext uri="{FF2B5EF4-FFF2-40B4-BE49-F238E27FC236}">
                  <a16:creationId xmlns:a16="http://schemas.microsoft.com/office/drawing/2014/main" id="{05F2C9E8-ACE7-0892-AC35-E52CCB9904D6}"/>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9" name="Freeform: Shape 81">
              <a:extLst>
                <a:ext uri="{FF2B5EF4-FFF2-40B4-BE49-F238E27FC236}">
                  <a16:creationId xmlns:a16="http://schemas.microsoft.com/office/drawing/2014/main" id="{6ECE154D-15C9-FA1D-9B11-491E95F088B4}"/>
                </a:ext>
              </a:extLst>
            </p:cNvPr>
            <p:cNvSpPr/>
            <p:nvPr/>
          </p:nvSpPr>
          <p:spPr>
            <a:xfrm flipV="1">
              <a:off x="4595556" y="2435514"/>
              <a:ext cx="919840" cy="1527402"/>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0" name="Freeform: Shape 82">
              <a:extLst>
                <a:ext uri="{FF2B5EF4-FFF2-40B4-BE49-F238E27FC236}">
                  <a16:creationId xmlns:a16="http://schemas.microsoft.com/office/drawing/2014/main" id="{983F412D-30D2-D8CD-0364-DE587E1D8A97}"/>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1" name="Freeform: Shape 83">
              <a:extLst>
                <a:ext uri="{FF2B5EF4-FFF2-40B4-BE49-F238E27FC236}">
                  <a16:creationId xmlns:a16="http://schemas.microsoft.com/office/drawing/2014/main" id="{99B0F632-A673-56D5-7B41-060F544E353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2" name="Freeform: Shape 84">
              <a:extLst>
                <a:ext uri="{FF2B5EF4-FFF2-40B4-BE49-F238E27FC236}">
                  <a16:creationId xmlns:a16="http://schemas.microsoft.com/office/drawing/2014/main" id="{492E4907-B726-0B5A-8C19-4535E9ADF682}"/>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3" name="Freeform: Shape 85">
              <a:extLst>
                <a:ext uri="{FF2B5EF4-FFF2-40B4-BE49-F238E27FC236}">
                  <a16:creationId xmlns:a16="http://schemas.microsoft.com/office/drawing/2014/main" id="{AE107DB0-0328-3DB5-660A-8C0D669EC419}"/>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4" name="Freeform: Shape 86">
              <a:extLst>
                <a:ext uri="{FF2B5EF4-FFF2-40B4-BE49-F238E27FC236}">
                  <a16:creationId xmlns:a16="http://schemas.microsoft.com/office/drawing/2014/main" id="{5556C24F-23AE-BD9F-7F7F-DB255E3BCFBD}"/>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5" name="Freeform: Shape 87">
              <a:extLst>
                <a:ext uri="{FF2B5EF4-FFF2-40B4-BE49-F238E27FC236}">
                  <a16:creationId xmlns:a16="http://schemas.microsoft.com/office/drawing/2014/main" id="{49C090FE-D830-61E0-A609-6BEE31B68FEC}"/>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6" name="Freeform: Shape 88">
              <a:extLst>
                <a:ext uri="{FF2B5EF4-FFF2-40B4-BE49-F238E27FC236}">
                  <a16:creationId xmlns:a16="http://schemas.microsoft.com/office/drawing/2014/main" id="{729F429A-31C0-3C97-4AFB-9FB08995646E}"/>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7" name="Freeform: Shape 89">
              <a:extLst>
                <a:ext uri="{FF2B5EF4-FFF2-40B4-BE49-F238E27FC236}">
                  <a16:creationId xmlns:a16="http://schemas.microsoft.com/office/drawing/2014/main" id="{9BB8F0A8-27FE-083D-412A-0C2B08836A92}"/>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8" name="Freeform: Shape 90">
              <a:extLst>
                <a:ext uri="{FF2B5EF4-FFF2-40B4-BE49-F238E27FC236}">
                  <a16:creationId xmlns:a16="http://schemas.microsoft.com/office/drawing/2014/main" id="{BFC2653A-22DB-2203-BBEB-12DD84138724}"/>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9" name="Freeform: Shape 91">
              <a:extLst>
                <a:ext uri="{FF2B5EF4-FFF2-40B4-BE49-F238E27FC236}">
                  <a16:creationId xmlns:a16="http://schemas.microsoft.com/office/drawing/2014/main" id="{7CA960B4-BBB8-11F3-E375-48A1F009BD4D}"/>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0" name="Freeform: Shape 92">
              <a:extLst>
                <a:ext uri="{FF2B5EF4-FFF2-40B4-BE49-F238E27FC236}">
                  <a16:creationId xmlns:a16="http://schemas.microsoft.com/office/drawing/2014/main" id="{97911DC1-7243-8771-7610-F7A69198E8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1" name="Freeform: Shape 93">
              <a:extLst>
                <a:ext uri="{FF2B5EF4-FFF2-40B4-BE49-F238E27FC236}">
                  <a16:creationId xmlns:a16="http://schemas.microsoft.com/office/drawing/2014/main" id="{519AE3B0-294E-EE60-C075-3AC4D64B02E2}"/>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2" name="Freeform: Shape 94">
              <a:extLst>
                <a:ext uri="{FF2B5EF4-FFF2-40B4-BE49-F238E27FC236}">
                  <a16:creationId xmlns:a16="http://schemas.microsoft.com/office/drawing/2014/main" id="{75EACB27-8226-BC95-333E-9E479F8780D8}"/>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103" name="Group 4">
            <a:extLst>
              <a:ext uri="{FF2B5EF4-FFF2-40B4-BE49-F238E27FC236}">
                <a16:creationId xmlns:a16="http://schemas.microsoft.com/office/drawing/2014/main" id="{ED1938AD-1902-378F-8245-9B1CEDA50138}"/>
              </a:ext>
            </a:extLst>
          </p:cNvPr>
          <p:cNvGrpSpPr>
            <a:grpSpLocks/>
          </p:cNvGrpSpPr>
          <p:nvPr/>
        </p:nvGrpSpPr>
        <p:grpSpPr bwMode="auto">
          <a:xfrm>
            <a:off x="5436246" y="346961"/>
            <a:ext cx="3251597" cy="4514850"/>
            <a:chOff x="3074" y="420"/>
            <a:chExt cx="2731" cy="3552"/>
          </a:xfrm>
        </p:grpSpPr>
        <p:pic>
          <p:nvPicPr>
            <p:cNvPr id="104" name="Picture 5" descr="ELF">
              <a:extLst>
                <a:ext uri="{FF2B5EF4-FFF2-40B4-BE49-F238E27FC236}">
                  <a16:creationId xmlns:a16="http://schemas.microsoft.com/office/drawing/2014/main" id="{6C27354E-C0AB-E1BC-6C1B-A12C820104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63" y="427"/>
              <a:ext cx="2019" cy="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 name="Freeform 6">
              <a:extLst>
                <a:ext uri="{FF2B5EF4-FFF2-40B4-BE49-F238E27FC236}">
                  <a16:creationId xmlns:a16="http://schemas.microsoft.com/office/drawing/2014/main" id="{7B6834AD-2A30-6911-91D5-0BDABB5E4003}"/>
                </a:ext>
              </a:extLst>
            </p:cNvPr>
            <p:cNvSpPr>
              <a:spLocks/>
            </p:cNvSpPr>
            <p:nvPr/>
          </p:nvSpPr>
          <p:spPr bwMode="auto">
            <a:xfrm>
              <a:off x="3498" y="998"/>
              <a:ext cx="307" cy="1545"/>
            </a:xfrm>
            <a:custGeom>
              <a:avLst/>
              <a:gdLst>
                <a:gd name="T0" fmla="*/ 307 w 776"/>
                <a:gd name="T1" fmla="*/ 1545 h 2384"/>
                <a:gd name="T2" fmla="*/ 41 w 776"/>
                <a:gd name="T3" fmla="*/ 425 h 2384"/>
                <a:gd name="T4" fmla="*/ 60 w 776"/>
                <a:gd name="T5" fmla="*/ 52 h 2384"/>
                <a:gd name="T6" fmla="*/ 60 w 776"/>
                <a:gd name="T7" fmla="*/ 114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6" name="Oval 7">
              <a:extLst>
                <a:ext uri="{FF2B5EF4-FFF2-40B4-BE49-F238E27FC236}">
                  <a16:creationId xmlns:a16="http://schemas.microsoft.com/office/drawing/2014/main" id="{C32DBDBD-9BA1-3E3E-0A73-2EA69B27397D}"/>
                </a:ext>
              </a:extLst>
            </p:cNvPr>
            <p:cNvSpPr>
              <a:spLocks noChangeArrowheads="1"/>
            </p:cNvSpPr>
            <p:nvPr/>
          </p:nvSpPr>
          <p:spPr bwMode="auto">
            <a:xfrm>
              <a:off x="3352" y="420"/>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7" name="Freeform 8">
              <a:extLst>
                <a:ext uri="{FF2B5EF4-FFF2-40B4-BE49-F238E27FC236}">
                  <a16:creationId xmlns:a16="http://schemas.microsoft.com/office/drawing/2014/main" id="{EFA49436-047C-4FEE-E9D4-BD375BB80EDD}"/>
                </a:ext>
              </a:extLst>
            </p:cNvPr>
            <p:cNvSpPr>
              <a:spLocks/>
            </p:cNvSpPr>
            <p:nvPr/>
          </p:nvSpPr>
          <p:spPr bwMode="auto">
            <a:xfrm rot="20539108" flipH="1">
              <a:off x="5349" y="1373"/>
              <a:ext cx="145" cy="1668"/>
            </a:xfrm>
            <a:custGeom>
              <a:avLst/>
              <a:gdLst>
                <a:gd name="T0" fmla="*/ 145 w 776"/>
                <a:gd name="T1" fmla="*/ 1668 h 2384"/>
                <a:gd name="T2" fmla="*/ 19 w 776"/>
                <a:gd name="T3" fmla="*/ 459 h 2384"/>
                <a:gd name="T4" fmla="*/ 28 w 776"/>
                <a:gd name="T5" fmla="*/ 56 h 2384"/>
                <a:gd name="T6" fmla="*/ 28 w 776"/>
                <a:gd name="T7" fmla="*/ 123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8" name="Oval 9">
              <a:extLst>
                <a:ext uri="{FF2B5EF4-FFF2-40B4-BE49-F238E27FC236}">
                  <a16:creationId xmlns:a16="http://schemas.microsoft.com/office/drawing/2014/main" id="{7F1F6EC7-6595-61C7-7CDF-832E5182E911}"/>
                </a:ext>
              </a:extLst>
            </p:cNvPr>
            <p:cNvSpPr>
              <a:spLocks noChangeArrowheads="1"/>
            </p:cNvSpPr>
            <p:nvPr/>
          </p:nvSpPr>
          <p:spPr bwMode="auto">
            <a:xfrm>
              <a:off x="5313" y="2759"/>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9" name="Text Box 10">
              <a:extLst>
                <a:ext uri="{FF2B5EF4-FFF2-40B4-BE49-F238E27FC236}">
                  <a16:creationId xmlns:a16="http://schemas.microsoft.com/office/drawing/2014/main" id="{F104DB96-BFAE-5BB3-51B0-C16F6F083D56}"/>
                </a:ext>
              </a:extLst>
            </p:cNvPr>
            <p:cNvSpPr txBox="1">
              <a:spLocks noChangeArrowheads="1"/>
            </p:cNvSpPr>
            <p:nvPr/>
          </p:nvSpPr>
          <p:spPr bwMode="auto">
            <a:xfrm>
              <a:off x="3074" y="1310"/>
              <a:ext cx="71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H</a:t>
              </a:r>
              <a:r>
                <a:rPr lang="en-US" altLang="vi-VN" sz="1800" b="1" i="1" baseline="-25000">
                  <a:solidFill>
                    <a:srgbClr val="FF0000"/>
                  </a:solidFill>
                </a:rPr>
                <a:t>2</a:t>
              </a:r>
            </a:p>
          </p:txBody>
        </p:sp>
        <p:sp>
          <p:nvSpPr>
            <p:cNvPr id="110" name="Text Box 11">
              <a:extLst>
                <a:ext uri="{FF2B5EF4-FFF2-40B4-BE49-F238E27FC236}">
                  <a16:creationId xmlns:a16="http://schemas.microsoft.com/office/drawing/2014/main" id="{E2E9914D-A592-27D7-B05D-B2633D417FDE}"/>
                </a:ext>
              </a:extLst>
            </p:cNvPr>
            <p:cNvSpPr txBox="1">
              <a:spLocks noChangeArrowheads="1"/>
            </p:cNvSpPr>
            <p:nvPr/>
          </p:nvSpPr>
          <p:spPr bwMode="auto">
            <a:xfrm>
              <a:off x="4977" y="2352"/>
              <a:ext cx="828"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CO</a:t>
              </a:r>
              <a:r>
                <a:rPr lang="en-US" altLang="vi-VN" sz="1800" b="1" i="1" baseline="-25000">
                  <a:solidFill>
                    <a:srgbClr val="FF0000"/>
                  </a:solidFill>
                </a:rPr>
                <a:t>2</a:t>
              </a:r>
            </a:p>
          </p:txBody>
        </p:sp>
      </p:grpSp>
    </p:spTree>
    <p:extLst>
      <p:ext uri="{BB962C8B-B14F-4D97-AF65-F5344CB8AC3E}">
        <p14:creationId xmlns:p14="http://schemas.microsoft.com/office/powerpoint/2010/main" val="1043959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2"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8197;p39">
            <a:extLst>
              <a:ext uri="{FF2B5EF4-FFF2-40B4-BE49-F238E27FC236}">
                <a16:creationId xmlns:a16="http://schemas.microsoft.com/office/drawing/2014/main" id="{BCB97FB9-A5F1-BA3A-31BE-BAC40F7D4EB6}"/>
              </a:ext>
            </a:extLst>
          </p:cNvPr>
          <p:cNvSpPr/>
          <p:nvPr/>
        </p:nvSpPr>
        <p:spPr>
          <a:xfrm>
            <a:off x="9680257" y="4224773"/>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98;p39">
            <a:extLst>
              <a:ext uri="{FF2B5EF4-FFF2-40B4-BE49-F238E27FC236}">
                <a16:creationId xmlns:a16="http://schemas.microsoft.com/office/drawing/2014/main" id="{A27BF034-C864-4896-D709-B0F4CEAAAE45}"/>
              </a:ext>
            </a:extLst>
          </p:cNvPr>
          <p:cNvSpPr/>
          <p:nvPr/>
        </p:nvSpPr>
        <p:spPr>
          <a:xfrm>
            <a:off x="10728254" y="4061231"/>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199;p39">
            <a:extLst>
              <a:ext uri="{FF2B5EF4-FFF2-40B4-BE49-F238E27FC236}">
                <a16:creationId xmlns:a16="http://schemas.microsoft.com/office/drawing/2014/main" id="{CEE963FB-669D-BDF2-F051-31DBB93AB01B}"/>
              </a:ext>
            </a:extLst>
          </p:cNvPr>
          <p:cNvSpPr/>
          <p:nvPr/>
        </p:nvSpPr>
        <p:spPr>
          <a:xfrm>
            <a:off x="11190924" y="5117461"/>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200;p39">
            <a:extLst>
              <a:ext uri="{FF2B5EF4-FFF2-40B4-BE49-F238E27FC236}">
                <a16:creationId xmlns:a16="http://schemas.microsoft.com/office/drawing/2014/main" id="{59E1D668-5835-7B9D-6A44-4B4F87706933}"/>
              </a:ext>
            </a:extLst>
          </p:cNvPr>
          <p:cNvSpPr/>
          <p:nvPr/>
        </p:nvSpPr>
        <p:spPr>
          <a:xfrm>
            <a:off x="11639612" y="5262510"/>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201;p39">
            <a:extLst>
              <a:ext uri="{FF2B5EF4-FFF2-40B4-BE49-F238E27FC236}">
                <a16:creationId xmlns:a16="http://schemas.microsoft.com/office/drawing/2014/main" id="{E8BF5AEB-86D2-275F-D6D1-1B5C4B07C9BB}"/>
              </a:ext>
            </a:extLst>
          </p:cNvPr>
          <p:cNvSpPr/>
          <p:nvPr/>
        </p:nvSpPr>
        <p:spPr>
          <a:xfrm>
            <a:off x="10183813" y="6285374"/>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202;p39">
            <a:extLst>
              <a:ext uri="{FF2B5EF4-FFF2-40B4-BE49-F238E27FC236}">
                <a16:creationId xmlns:a16="http://schemas.microsoft.com/office/drawing/2014/main" id="{1EF904D9-5C8B-F7BE-1DF7-898899335C37}"/>
              </a:ext>
            </a:extLst>
          </p:cNvPr>
          <p:cNvSpPr/>
          <p:nvPr/>
        </p:nvSpPr>
        <p:spPr>
          <a:xfrm>
            <a:off x="9672848" y="3921919"/>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203;p39">
            <a:extLst>
              <a:ext uri="{FF2B5EF4-FFF2-40B4-BE49-F238E27FC236}">
                <a16:creationId xmlns:a16="http://schemas.microsoft.com/office/drawing/2014/main" id="{FB99649B-A201-635B-C648-45F12F7C27FF}"/>
              </a:ext>
            </a:extLst>
          </p:cNvPr>
          <p:cNvSpPr/>
          <p:nvPr/>
        </p:nvSpPr>
        <p:spPr>
          <a:xfrm>
            <a:off x="9717466" y="3977622"/>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04;p39">
            <a:extLst>
              <a:ext uri="{FF2B5EF4-FFF2-40B4-BE49-F238E27FC236}">
                <a16:creationId xmlns:a16="http://schemas.microsoft.com/office/drawing/2014/main" id="{2B41EEEE-1180-578A-D4AC-863AF7D5AB9F}"/>
              </a:ext>
            </a:extLst>
          </p:cNvPr>
          <p:cNvSpPr/>
          <p:nvPr/>
        </p:nvSpPr>
        <p:spPr>
          <a:xfrm>
            <a:off x="10312041" y="3574447"/>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205;p39">
            <a:extLst>
              <a:ext uri="{FF2B5EF4-FFF2-40B4-BE49-F238E27FC236}">
                <a16:creationId xmlns:a16="http://schemas.microsoft.com/office/drawing/2014/main" id="{0B382D45-9A9A-7874-1C97-7B4914319818}"/>
              </a:ext>
            </a:extLst>
          </p:cNvPr>
          <p:cNvSpPr/>
          <p:nvPr/>
        </p:nvSpPr>
        <p:spPr>
          <a:xfrm>
            <a:off x="11176051" y="4061231"/>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206;p39">
            <a:extLst>
              <a:ext uri="{FF2B5EF4-FFF2-40B4-BE49-F238E27FC236}">
                <a16:creationId xmlns:a16="http://schemas.microsoft.com/office/drawing/2014/main" id="{09BE4150-65FE-72C7-CE74-D475EBE398A7}"/>
              </a:ext>
            </a:extLst>
          </p:cNvPr>
          <p:cNvSpPr/>
          <p:nvPr/>
        </p:nvSpPr>
        <p:spPr>
          <a:xfrm>
            <a:off x="10090900" y="5532611"/>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207;p39">
            <a:extLst>
              <a:ext uri="{FF2B5EF4-FFF2-40B4-BE49-F238E27FC236}">
                <a16:creationId xmlns:a16="http://schemas.microsoft.com/office/drawing/2014/main" id="{19FD482F-CCD2-BE1A-F0D2-0CD7B20FA363}"/>
              </a:ext>
            </a:extLst>
          </p:cNvPr>
          <p:cNvSpPr/>
          <p:nvPr/>
        </p:nvSpPr>
        <p:spPr>
          <a:xfrm>
            <a:off x="10090900" y="5538404"/>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208;p39">
            <a:extLst>
              <a:ext uri="{FF2B5EF4-FFF2-40B4-BE49-F238E27FC236}">
                <a16:creationId xmlns:a16="http://schemas.microsoft.com/office/drawing/2014/main" id="{8C8D05FE-2871-B5BA-DEDE-801CEC332FA8}"/>
              </a:ext>
            </a:extLst>
          </p:cNvPr>
          <p:cNvSpPr/>
          <p:nvPr/>
        </p:nvSpPr>
        <p:spPr>
          <a:xfrm>
            <a:off x="10269317" y="5614605"/>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209;p39">
            <a:extLst>
              <a:ext uri="{FF2B5EF4-FFF2-40B4-BE49-F238E27FC236}">
                <a16:creationId xmlns:a16="http://schemas.microsoft.com/office/drawing/2014/main" id="{EEB2F985-2112-6668-6728-320BC5971CB0}"/>
              </a:ext>
            </a:extLst>
          </p:cNvPr>
          <p:cNvSpPr/>
          <p:nvPr/>
        </p:nvSpPr>
        <p:spPr>
          <a:xfrm>
            <a:off x="10282296" y="5614605"/>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210;p39">
            <a:extLst>
              <a:ext uri="{FF2B5EF4-FFF2-40B4-BE49-F238E27FC236}">
                <a16:creationId xmlns:a16="http://schemas.microsoft.com/office/drawing/2014/main" id="{B5F8A556-F2CE-8BBB-ADFC-8A520571C527}"/>
              </a:ext>
            </a:extLst>
          </p:cNvPr>
          <p:cNvSpPr/>
          <p:nvPr/>
        </p:nvSpPr>
        <p:spPr>
          <a:xfrm>
            <a:off x="9789880" y="5243126"/>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211;p39">
            <a:extLst>
              <a:ext uri="{FF2B5EF4-FFF2-40B4-BE49-F238E27FC236}">
                <a16:creationId xmlns:a16="http://schemas.microsoft.com/office/drawing/2014/main" id="{70FC294C-C6BC-B70C-8757-281B7B33CECD}"/>
              </a:ext>
            </a:extLst>
          </p:cNvPr>
          <p:cNvSpPr/>
          <p:nvPr/>
        </p:nvSpPr>
        <p:spPr>
          <a:xfrm>
            <a:off x="10209826" y="5347066"/>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212;p39">
            <a:extLst>
              <a:ext uri="{FF2B5EF4-FFF2-40B4-BE49-F238E27FC236}">
                <a16:creationId xmlns:a16="http://schemas.microsoft.com/office/drawing/2014/main" id="{59560546-908C-F5EC-3EEA-C09EFA52C8D9}"/>
              </a:ext>
            </a:extLst>
          </p:cNvPr>
          <p:cNvSpPr/>
          <p:nvPr/>
        </p:nvSpPr>
        <p:spPr>
          <a:xfrm>
            <a:off x="9791774" y="5255993"/>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213;p39">
            <a:extLst>
              <a:ext uri="{FF2B5EF4-FFF2-40B4-BE49-F238E27FC236}">
                <a16:creationId xmlns:a16="http://schemas.microsoft.com/office/drawing/2014/main" id="{4B13EC71-9B13-6353-983D-031E992581A7}"/>
              </a:ext>
            </a:extLst>
          </p:cNvPr>
          <p:cNvSpPr/>
          <p:nvPr/>
        </p:nvSpPr>
        <p:spPr>
          <a:xfrm>
            <a:off x="9994311" y="5302449"/>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214;p39">
            <a:extLst>
              <a:ext uri="{FF2B5EF4-FFF2-40B4-BE49-F238E27FC236}">
                <a16:creationId xmlns:a16="http://schemas.microsoft.com/office/drawing/2014/main" id="{70B62446-B247-1EB4-D809-1C19623E912B}"/>
              </a:ext>
            </a:extLst>
          </p:cNvPr>
          <p:cNvSpPr/>
          <p:nvPr/>
        </p:nvSpPr>
        <p:spPr>
          <a:xfrm>
            <a:off x="10475529" y="4464461"/>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215;p39">
            <a:extLst>
              <a:ext uri="{FF2B5EF4-FFF2-40B4-BE49-F238E27FC236}">
                <a16:creationId xmlns:a16="http://schemas.microsoft.com/office/drawing/2014/main" id="{A471603C-9454-9A9A-1F57-90DC3C37648D}"/>
              </a:ext>
            </a:extLst>
          </p:cNvPr>
          <p:cNvSpPr/>
          <p:nvPr/>
        </p:nvSpPr>
        <p:spPr>
          <a:xfrm>
            <a:off x="11016239" y="4525789"/>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16;p39">
            <a:extLst>
              <a:ext uri="{FF2B5EF4-FFF2-40B4-BE49-F238E27FC236}">
                <a16:creationId xmlns:a16="http://schemas.microsoft.com/office/drawing/2014/main" id="{EAF3625C-976C-8C41-54E2-18A6593CEA2A}"/>
              </a:ext>
            </a:extLst>
          </p:cNvPr>
          <p:cNvSpPr/>
          <p:nvPr/>
        </p:nvSpPr>
        <p:spPr>
          <a:xfrm>
            <a:off x="10475529" y="4464461"/>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217;p39">
            <a:extLst>
              <a:ext uri="{FF2B5EF4-FFF2-40B4-BE49-F238E27FC236}">
                <a16:creationId xmlns:a16="http://schemas.microsoft.com/office/drawing/2014/main" id="{302DAAEB-E1D3-7A44-35AA-24ACB79083F5}"/>
              </a:ext>
            </a:extLst>
          </p:cNvPr>
          <p:cNvSpPr/>
          <p:nvPr/>
        </p:nvSpPr>
        <p:spPr>
          <a:xfrm>
            <a:off x="9581774" y="3175785"/>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218;p39">
            <a:extLst>
              <a:ext uri="{FF2B5EF4-FFF2-40B4-BE49-F238E27FC236}">
                <a16:creationId xmlns:a16="http://schemas.microsoft.com/office/drawing/2014/main" id="{674B7BA1-264D-4D76-923D-5B724472D7A1}"/>
              </a:ext>
            </a:extLst>
          </p:cNvPr>
          <p:cNvSpPr/>
          <p:nvPr/>
        </p:nvSpPr>
        <p:spPr>
          <a:xfrm>
            <a:off x="11304280" y="3884710"/>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219;p39">
            <a:extLst>
              <a:ext uri="{FF2B5EF4-FFF2-40B4-BE49-F238E27FC236}">
                <a16:creationId xmlns:a16="http://schemas.microsoft.com/office/drawing/2014/main" id="{2C6DA9CC-CED8-B6F9-72B6-58BA7D7C488A}"/>
              </a:ext>
            </a:extLst>
          </p:cNvPr>
          <p:cNvSpPr/>
          <p:nvPr/>
        </p:nvSpPr>
        <p:spPr>
          <a:xfrm>
            <a:off x="10297168" y="3894625"/>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220;p39">
            <a:extLst>
              <a:ext uri="{FF2B5EF4-FFF2-40B4-BE49-F238E27FC236}">
                <a16:creationId xmlns:a16="http://schemas.microsoft.com/office/drawing/2014/main" id="{48747B59-AF6F-0CDA-A7B5-2CBBDDE4B66C}"/>
              </a:ext>
            </a:extLst>
          </p:cNvPr>
          <p:cNvSpPr/>
          <p:nvPr/>
        </p:nvSpPr>
        <p:spPr>
          <a:xfrm>
            <a:off x="9581774" y="3176787"/>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221;p39">
            <a:extLst>
              <a:ext uri="{FF2B5EF4-FFF2-40B4-BE49-F238E27FC236}">
                <a16:creationId xmlns:a16="http://schemas.microsoft.com/office/drawing/2014/main" id="{C03EB18C-217A-DFC6-9AAA-E316E45C658F}"/>
              </a:ext>
            </a:extLst>
          </p:cNvPr>
          <p:cNvSpPr/>
          <p:nvPr/>
        </p:nvSpPr>
        <p:spPr>
          <a:xfrm>
            <a:off x="11412009" y="4713451"/>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222;p39">
            <a:extLst>
              <a:ext uri="{FF2B5EF4-FFF2-40B4-BE49-F238E27FC236}">
                <a16:creationId xmlns:a16="http://schemas.microsoft.com/office/drawing/2014/main" id="{1E13DFB7-C5A2-6ADD-3E48-96F256FDD600}"/>
              </a:ext>
            </a:extLst>
          </p:cNvPr>
          <p:cNvSpPr/>
          <p:nvPr/>
        </p:nvSpPr>
        <p:spPr>
          <a:xfrm>
            <a:off x="11467768" y="4849086"/>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223;p39">
            <a:extLst>
              <a:ext uri="{FF2B5EF4-FFF2-40B4-BE49-F238E27FC236}">
                <a16:creationId xmlns:a16="http://schemas.microsoft.com/office/drawing/2014/main" id="{6E84B3ED-8665-AA9D-615C-68158B530A7A}"/>
              </a:ext>
            </a:extLst>
          </p:cNvPr>
          <p:cNvSpPr/>
          <p:nvPr/>
        </p:nvSpPr>
        <p:spPr>
          <a:xfrm>
            <a:off x="11525365" y="5049727"/>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224;p39">
            <a:extLst>
              <a:ext uri="{FF2B5EF4-FFF2-40B4-BE49-F238E27FC236}">
                <a16:creationId xmlns:a16="http://schemas.microsoft.com/office/drawing/2014/main" id="{0609DC29-2EAE-4887-E199-EF6CA366D6AD}"/>
              </a:ext>
            </a:extLst>
          </p:cNvPr>
          <p:cNvSpPr/>
          <p:nvPr/>
        </p:nvSpPr>
        <p:spPr>
          <a:xfrm>
            <a:off x="11384158" y="4626109"/>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225;p39">
            <a:extLst>
              <a:ext uri="{FF2B5EF4-FFF2-40B4-BE49-F238E27FC236}">
                <a16:creationId xmlns:a16="http://schemas.microsoft.com/office/drawing/2014/main" id="{3DE6475A-5980-23E9-8767-C398EE701D93}"/>
              </a:ext>
            </a:extLst>
          </p:cNvPr>
          <p:cNvSpPr/>
          <p:nvPr/>
        </p:nvSpPr>
        <p:spPr>
          <a:xfrm>
            <a:off x="11410171" y="4730162"/>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226;p39">
            <a:extLst>
              <a:ext uri="{FF2B5EF4-FFF2-40B4-BE49-F238E27FC236}">
                <a16:creationId xmlns:a16="http://schemas.microsoft.com/office/drawing/2014/main" id="{D7DAF5BD-0DB1-8992-5105-CAA2B2DC29BC}"/>
              </a:ext>
            </a:extLst>
          </p:cNvPr>
          <p:cNvSpPr/>
          <p:nvPr/>
        </p:nvSpPr>
        <p:spPr>
          <a:xfrm>
            <a:off x="10687368" y="5118519"/>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227;p39">
            <a:extLst>
              <a:ext uri="{FF2B5EF4-FFF2-40B4-BE49-F238E27FC236}">
                <a16:creationId xmlns:a16="http://schemas.microsoft.com/office/drawing/2014/main" id="{37F9F0D3-8FA2-EEA5-B1F2-5B743ADBB3D7}"/>
              </a:ext>
            </a:extLst>
          </p:cNvPr>
          <p:cNvSpPr/>
          <p:nvPr/>
        </p:nvSpPr>
        <p:spPr>
          <a:xfrm>
            <a:off x="10414200" y="2922227"/>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228;p39">
            <a:extLst>
              <a:ext uri="{FF2B5EF4-FFF2-40B4-BE49-F238E27FC236}">
                <a16:creationId xmlns:a16="http://schemas.microsoft.com/office/drawing/2014/main" id="{5BBF95B3-70A4-4879-EF55-478D43C3BB01}"/>
              </a:ext>
            </a:extLst>
          </p:cNvPr>
          <p:cNvSpPr/>
          <p:nvPr/>
        </p:nvSpPr>
        <p:spPr>
          <a:xfrm>
            <a:off x="10728254" y="3061595"/>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229;p39">
            <a:extLst>
              <a:ext uri="{FF2B5EF4-FFF2-40B4-BE49-F238E27FC236}">
                <a16:creationId xmlns:a16="http://schemas.microsoft.com/office/drawing/2014/main" id="{8ED1C5A6-21B9-7C0B-A97A-E54A9F29F694}"/>
              </a:ext>
            </a:extLst>
          </p:cNvPr>
          <p:cNvSpPr/>
          <p:nvPr/>
        </p:nvSpPr>
        <p:spPr>
          <a:xfrm>
            <a:off x="11176051" y="3277163"/>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230;p39">
            <a:extLst>
              <a:ext uri="{FF2B5EF4-FFF2-40B4-BE49-F238E27FC236}">
                <a16:creationId xmlns:a16="http://schemas.microsoft.com/office/drawing/2014/main" id="{D8BDF5BE-EDE4-86C0-485A-892554EEC769}"/>
              </a:ext>
            </a:extLst>
          </p:cNvPr>
          <p:cNvSpPr/>
          <p:nvPr/>
        </p:nvSpPr>
        <p:spPr>
          <a:xfrm>
            <a:off x="11822652" y="3674767"/>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231;p39">
            <a:extLst>
              <a:ext uri="{FF2B5EF4-FFF2-40B4-BE49-F238E27FC236}">
                <a16:creationId xmlns:a16="http://schemas.microsoft.com/office/drawing/2014/main" id="{BB2E2D7A-B7DF-BC86-2161-572B51200ADD}"/>
              </a:ext>
            </a:extLst>
          </p:cNvPr>
          <p:cNvSpPr/>
          <p:nvPr/>
        </p:nvSpPr>
        <p:spPr>
          <a:xfrm>
            <a:off x="11597835" y="3427671"/>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232;p39">
            <a:extLst>
              <a:ext uri="{FF2B5EF4-FFF2-40B4-BE49-F238E27FC236}">
                <a16:creationId xmlns:a16="http://schemas.microsoft.com/office/drawing/2014/main" id="{4180578C-5230-2826-F9CF-5B48CE99F1AC}"/>
              </a:ext>
            </a:extLst>
          </p:cNvPr>
          <p:cNvSpPr/>
          <p:nvPr/>
        </p:nvSpPr>
        <p:spPr>
          <a:xfrm>
            <a:off x="9605949" y="1413470"/>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233;p39">
            <a:extLst>
              <a:ext uri="{FF2B5EF4-FFF2-40B4-BE49-F238E27FC236}">
                <a16:creationId xmlns:a16="http://schemas.microsoft.com/office/drawing/2014/main" id="{51A3BAA4-D4CD-82A5-14C1-54A2E76E2762}"/>
              </a:ext>
            </a:extLst>
          </p:cNvPr>
          <p:cNvSpPr/>
          <p:nvPr/>
        </p:nvSpPr>
        <p:spPr>
          <a:xfrm>
            <a:off x="9921841" y="1671763"/>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234;p39">
            <a:extLst>
              <a:ext uri="{FF2B5EF4-FFF2-40B4-BE49-F238E27FC236}">
                <a16:creationId xmlns:a16="http://schemas.microsoft.com/office/drawing/2014/main" id="{A155F8AD-B043-2FF3-2C0C-F6635C89433C}"/>
              </a:ext>
            </a:extLst>
          </p:cNvPr>
          <p:cNvSpPr/>
          <p:nvPr/>
        </p:nvSpPr>
        <p:spPr>
          <a:xfrm>
            <a:off x="13060152" y="2177151"/>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235;p39">
            <a:extLst>
              <a:ext uri="{FF2B5EF4-FFF2-40B4-BE49-F238E27FC236}">
                <a16:creationId xmlns:a16="http://schemas.microsoft.com/office/drawing/2014/main" id="{519A7883-18A7-0D61-B705-80CD3260C9F5}"/>
              </a:ext>
            </a:extLst>
          </p:cNvPr>
          <p:cNvSpPr/>
          <p:nvPr/>
        </p:nvSpPr>
        <p:spPr>
          <a:xfrm>
            <a:off x="13060152" y="2221769"/>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236;p39">
            <a:extLst>
              <a:ext uri="{FF2B5EF4-FFF2-40B4-BE49-F238E27FC236}">
                <a16:creationId xmlns:a16="http://schemas.microsoft.com/office/drawing/2014/main" id="{03781F05-89AB-32EE-3D9A-5354B4185DEE}"/>
              </a:ext>
            </a:extLst>
          </p:cNvPr>
          <p:cNvSpPr/>
          <p:nvPr/>
        </p:nvSpPr>
        <p:spPr>
          <a:xfrm>
            <a:off x="11999175" y="2139998"/>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237;p39">
            <a:extLst>
              <a:ext uri="{FF2B5EF4-FFF2-40B4-BE49-F238E27FC236}">
                <a16:creationId xmlns:a16="http://schemas.microsoft.com/office/drawing/2014/main" id="{38D43772-4792-4E97-364F-CB36C36C3DA0}"/>
              </a:ext>
            </a:extLst>
          </p:cNvPr>
          <p:cNvSpPr/>
          <p:nvPr/>
        </p:nvSpPr>
        <p:spPr>
          <a:xfrm>
            <a:off x="12136706" y="2963113"/>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238;p39">
            <a:extLst>
              <a:ext uri="{FF2B5EF4-FFF2-40B4-BE49-F238E27FC236}">
                <a16:creationId xmlns:a16="http://schemas.microsoft.com/office/drawing/2014/main" id="{79214944-9C16-2769-D17E-7295F0ABAA88}"/>
              </a:ext>
            </a:extLst>
          </p:cNvPr>
          <p:cNvSpPr/>
          <p:nvPr/>
        </p:nvSpPr>
        <p:spPr>
          <a:xfrm>
            <a:off x="11999175" y="2139998"/>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239;p39">
            <a:extLst>
              <a:ext uri="{FF2B5EF4-FFF2-40B4-BE49-F238E27FC236}">
                <a16:creationId xmlns:a16="http://schemas.microsoft.com/office/drawing/2014/main" id="{66F27F91-2B8E-54E2-8474-C2A8360CE119}"/>
              </a:ext>
            </a:extLst>
          </p:cNvPr>
          <p:cNvSpPr/>
          <p:nvPr/>
        </p:nvSpPr>
        <p:spPr>
          <a:xfrm>
            <a:off x="12251900" y="1391189"/>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240;p39">
            <a:extLst>
              <a:ext uri="{FF2B5EF4-FFF2-40B4-BE49-F238E27FC236}">
                <a16:creationId xmlns:a16="http://schemas.microsoft.com/office/drawing/2014/main" id="{5B20BC0F-7BAD-DA07-72A7-54FA87AC9FC0}"/>
              </a:ext>
            </a:extLst>
          </p:cNvPr>
          <p:cNvSpPr/>
          <p:nvPr/>
        </p:nvSpPr>
        <p:spPr>
          <a:xfrm>
            <a:off x="9299359" y="1391189"/>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241;p39">
            <a:extLst>
              <a:ext uri="{FF2B5EF4-FFF2-40B4-BE49-F238E27FC236}">
                <a16:creationId xmlns:a16="http://schemas.microsoft.com/office/drawing/2014/main" id="{1AF79879-01DB-82D2-6686-BB1A598E477D}"/>
              </a:ext>
            </a:extLst>
          </p:cNvPr>
          <p:cNvSpPr/>
          <p:nvPr/>
        </p:nvSpPr>
        <p:spPr>
          <a:xfrm>
            <a:off x="13340728" y="1956068"/>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242;p39">
            <a:extLst>
              <a:ext uri="{FF2B5EF4-FFF2-40B4-BE49-F238E27FC236}">
                <a16:creationId xmlns:a16="http://schemas.microsoft.com/office/drawing/2014/main" id="{58F2EB1F-F026-A07C-7842-45A49E207940}"/>
              </a:ext>
            </a:extLst>
          </p:cNvPr>
          <p:cNvSpPr/>
          <p:nvPr/>
        </p:nvSpPr>
        <p:spPr>
          <a:xfrm>
            <a:off x="10304577" y="2777345"/>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243;p39">
            <a:extLst>
              <a:ext uri="{FF2B5EF4-FFF2-40B4-BE49-F238E27FC236}">
                <a16:creationId xmlns:a16="http://schemas.microsoft.com/office/drawing/2014/main" id="{9AB3316A-F2F1-027B-D2DE-589BF2C9E2A5}"/>
              </a:ext>
            </a:extLst>
          </p:cNvPr>
          <p:cNvSpPr/>
          <p:nvPr/>
        </p:nvSpPr>
        <p:spPr>
          <a:xfrm>
            <a:off x="11900692" y="5001433"/>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244;p39">
            <a:extLst>
              <a:ext uri="{FF2B5EF4-FFF2-40B4-BE49-F238E27FC236}">
                <a16:creationId xmlns:a16="http://schemas.microsoft.com/office/drawing/2014/main" id="{739B6040-16F8-642F-35BF-207F3AA67779}"/>
              </a:ext>
            </a:extLst>
          </p:cNvPr>
          <p:cNvSpPr/>
          <p:nvPr/>
        </p:nvSpPr>
        <p:spPr>
          <a:xfrm>
            <a:off x="12944958" y="5255993"/>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245;p39">
            <a:extLst>
              <a:ext uri="{FF2B5EF4-FFF2-40B4-BE49-F238E27FC236}">
                <a16:creationId xmlns:a16="http://schemas.microsoft.com/office/drawing/2014/main" id="{91ABAFDD-B6ED-96ED-E80E-D80FCA772C36}"/>
              </a:ext>
            </a:extLst>
          </p:cNvPr>
          <p:cNvSpPr/>
          <p:nvPr/>
        </p:nvSpPr>
        <p:spPr>
          <a:xfrm>
            <a:off x="12270449" y="4300919"/>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246;p39">
            <a:extLst>
              <a:ext uri="{FF2B5EF4-FFF2-40B4-BE49-F238E27FC236}">
                <a16:creationId xmlns:a16="http://schemas.microsoft.com/office/drawing/2014/main" id="{487ABE60-94B2-B1B8-440D-6E145792B054}"/>
              </a:ext>
            </a:extLst>
          </p:cNvPr>
          <p:cNvSpPr/>
          <p:nvPr/>
        </p:nvSpPr>
        <p:spPr>
          <a:xfrm>
            <a:off x="13119643" y="4620539"/>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247;p39">
            <a:extLst>
              <a:ext uri="{FF2B5EF4-FFF2-40B4-BE49-F238E27FC236}">
                <a16:creationId xmlns:a16="http://schemas.microsoft.com/office/drawing/2014/main" id="{251803B4-62FE-0E06-4B73-37370CDEF281}"/>
              </a:ext>
            </a:extLst>
          </p:cNvPr>
          <p:cNvSpPr/>
          <p:nvPr/>
        </p:nvSpPr>
        <p:spPr>
          <a:xfrm>
            <a:off x="10863891" y="5360101"/>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248;p39">
            <a:extLst>
              <a:ext uri="{FF2B5EF4-FFF2-40B4-BE49-F238E27FC236}">
                <a16:creationId xmlns:a16="http://schemas.microsoft.com/office/drawing/2014/main" id="{E6244776-008B-74DE-669C-F33FB205274F}"/>
              </a:ext>
            </a:extLst>
          </p:cNvPr>
          <p:cNvSpPr/>
          <p:nvPr/>
        </p:nvSpPr>
        <p:spPr>
          <a:xfrm>
            <a:off x="9299359" y="1391189"/>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249;p39">
            <a:extLst>
              <a:ext uri="{FF2B5EF4-FFF2-40B4-BE49-F238E27FC236}">
                <a16:creationId xmlns:a16="http://schemas.microsoft.com/office/drawing/2014/main" id="{CC30B916-FF8E-30AF-983F-FEEDE343FBAB}"/>
              </a:ext>
            </a:extLst>
          </p:cNvPr>
          <p:cNvSpPr/>
          <p:nvPr/>
        </p:nvSpPr>
        <p:spPr>
          <a:xfrm>
            <a:off x="13340728" y="1956068"/>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250;p39">
            <a:extLst>
              <a:ext uri="{FF2B5EF4-FFF2-40B4-BE49-F238E27FC236}">
                <a16:creationId xmlns:a16="http://schemas.microsoft.com/office/drawing/2014/main" id="{287C1039-9C46-B4E4-93F0-DA2E0B9BC1ED}"/>
              </a:ext>
            </a:extLst>
          </p:cNvPr>
          <p:cNvSpPr/>
          <p:nvPr/>
        </p:nvSpPr>
        <p:spPr>
          <a:xfrm>
            <a:off x="9963006" y="1606702"/>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251;p39">
            <a:extLst>
              <a:ext uri="{FF2B5EF4-FFF2-40B4-BE49-F238E27FC236}">
                <a16:creationId xmlns:a16="http://schemas.microsoft.com/office/drawing/2014/main" id="{634AAECA-5B09-71B7-1949-69317CF565E9}"/>
              </a:ext>
            </a:extLst>
          </p:cNvPr>
          <p:cNvSpPr/>
          <p:nvPr/>
        </p:nvSpPr>
        <p:spPr>
          <a:xfrm>
            <a:off x="13206929" y="1391189"/>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252;p39">
            <a:extLst>
              <a:ext uri="{FF2B5EF4-FFF2-40B4-BE49-F238E27FC236}">
                <a16:creationId xmlns:a16="http://schemas.microsoft.com/office/drawing/2014/main" id="{8626B5B9-61B0-8E35-55C9-24745CA7AE26}"/>
              </a:ext>
            </a:extLst>
          </p:cNvPr>
          <p:cNvSpPr/>
          <p:nvPr/>
        </p:nvSpPr>
        <p:spPr>
          <a:xfrm>
            <a:off x="10304577" y="2777345"/>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253;p39">
            <a:extLst>
              <a:ext uri="{FF2B5EF4-FFF2-40B4-BE49-F238E27FC236}">
                <a16:creationId xmlns:a16="http://schemas.microsoft.com/office/drawing/2014/main" id="{9CAD805B-4C72-F353-4A7B-3227DAFC7137}"/>
              </a:ext>
            </a:extLst>
          </p:cNvPr>
          <p:cNvSpPr/>
          <p:nvPr/>
        </p:nvSpPr>
        <p:spPr>
          <a:xfrm>
            <a:off x="9726713" y="3921919"/>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254;p39">
            <a:extLst>
              <a:ext uri="{FF2B5EF4-FFF2-40B4-BE49-F238E27FC236}">
                <a16:creationId xmlns:a16="http://schemas.microsoft.com/office/drawing/2014/main" id="{77349609-EE67-1852-FDA9-DC09CB609470}"/>
              </a:ext>
            </a:extLst>
          </p:cNvPr>
          <p:cNvSpPr/>
          <p:nvPr/>
        </p:nvSpPr>
        <p:spPr>
          <a:xfrm>
            <a:off x="11151876" y="3137796"/>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255;p39">
            <a:extLst>
              <a:ext uri="{FF2B5EF4-FFF2-40B4-BE49-F238E27FC236}">
                <a16:creationId xmlns:a16="http://schemas.microsoft.com/office/drawing/2014/main" id="{E7B7ACE2-FC06-C1E0-2E7E-EA8B7F41EEC9}"/>
              </a:ext>
            </a:extLst>
          </p:cNvPr>
          <p:cNvSpPr/>
          <p:nvPr/>
        </p:nvSpPr>
        <p:spPr>
          <a:xfrm>
            <a:off x="11387890" y="4626109"/>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256;p39">
            <a:extLst>
              <a:ext uri="{FF2B5EF4-FFF2-40B4-BE49-F238E27FC236}">
                <a16:creationId xmlns:a16="http://schemas.microsoft.com/office/drawing/2014/main" id="{4FBB3780-C370-EDCC-0092-507A4E94356A}"/>
              </a:ext>
            </a:extLst>
          </p:cNvPr>
          <p:cNvSpPr/>
          <p:nvPr/>
        </p:nvSpPr>
        <p:spPr>
          <a:xfrm>
            <a:off x="11995443" y="5975056"/>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257;p39">
            <a:extLst>
              <a:ext uri="{FF2B5EF4-FFF2-40B4-BE49-F238E27FC236}">
                <a16:creationId xmlns:a16="http://schemas.microsoft.com/office/drawing/2014/main" id="{0CC302CC-306C-A725-2B9A-73F505929D44}"/>
              </a:ext>
            </a:extLst>
          </p:cNvPr>
          <p:cNvSpPr/>
          <p:nvPr/>
        </p:nvSpPr>
        <p:spPr>
          <a:xfrm>
            <a:off x="12212852" y="5360658"/>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258;p39">
            <a:extLst>
              <a:ext uri="{FF2B5EF4-FFF2-40B4-BE49-F238E27FC236}">
                <a16:creationId xmlns:a16="http://schemas.microsoft.com/office/drawing/2014/main" id="{E43B254E-A52B-7AFB-BE6F-C112D879408B}"/>
              </a:ext>
            </a:extLst>
          </p:cNvPr>
          <p:cNvSpPr/>
          <p:nvPr/>
        </p:nvSpPr>
        <p:spPr>
          <a:xfrm>
            <a:off x="10865729" y="6157147"/>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7917;p34">
            <a:extLst>
              <a:ext uri="{FF2B5EF4-FFF2-40B4-BE49-F238E27FC236}">
                <a16:creationId xmlns:a16="http://schemas.microsoft.com/office/drawing/2014/main" id="{345D71A5-76F0-AC55-4CD8-A22458AE7A84}"/>
              </a:ext>
            </a:extLst>
          </p:cNvPr>
          <p:cNvGrpSpPr/>
          <p:nvPr/>
        </p:nvGrpSpPr>
        <p:grpSpPr>
          <a:xfrm>
            <a:off x="4397418" y="-1562563"/>
            <a:ext cx="1879226" cy="1777450"/>
            <a:chOff x="1121526" y="1341074"/>
            <a:chExt cx="3065806" cy="2648383"/>
          </a:xfrm>
        </p:grpSpPr>
        <p:sp>
          <p:nvSpPr>
            <p:cNvPr id="70" name="Google Shape;7918;p34">
              <a:extLst>
                <a:ext uri="{FF2B5EF4-FFF2-40B4-BE49-F238E27FC236}">
                  <a16:creationId xmlns:a16="http://schemas.microsoft.com/office/drawing/2014/main" id="{51CD140F-34FE-D054-0ACF-2FCA6B4A4D31}"/>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919;p34">
              <a:extLst>
                <a:ext uri="{FF2B5EF4-FFF2-40B4-BE49-F238E27FC236}">
                  <a16:creationId xmlns:a16="http://schemas.microsoft.com/office/drawing/2014/main" id="{F89E851B-954B-E279-5B18-76C0C6D69C1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9583;p56">
            <a:extLst>
              <a:ext uri="{FF2B5EF4-FFF2-40B4-BE49-F238E27FC236}">
                <a16:creationId xmlns:a16="http://schemas.microsoft.com/office/drawing/2014/main" id="{B12D1619-914F-BDAE-BF6F-58D97F1EF1BA}"/>
              </a:ext>
            </a:extLst>
          </p:cNvPr>
          <p:cNvSpPr/>
          <p:nvPr/>
        </p:nvSpPr>
        <p:spPr>
          <a:xfrm>
            <a:off x="4877184" y="-10770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957;p35">
            <a:extLst>
              <a:ext uri="{FF2B5EF4-FFF2-40B4-BE49-F238E27FC236}">
                <a16:creationId xmlns:a16="http://schemas.microsoft.com/office/drawing/2014/main" id="{8DE218C2-129D-C701-1C82-C96F7D32DBAD}"/>
              </a:ext>
            </a:extLst>
          </p:cNvPr>
          <p:cNvSpPr txBox="1">
            <a:spLocks/>
          </p:cNvSpPr>
          <p:nvPr/>
        </p:nvSpPr>
        <p:spPr>
          <a:xfrm>
            <a:off x="5997207" y="-1452848"/>
            <a:ext cx="2475600"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9600" dirty="0">
                <a:latin typeface="#9Slide07 IcielCadena" panose="02000503000000020004" pitchFamily="2" charset="0"/>
              </a:rPr>
              <a:t>02</a:t>
            </a:r>
          </a:p>
        </p:txBody>
      </p:sp>
      <p:pic>
        <p:nvPicPr>
          <p:cNvPr id="74" name="Picture 4" descr="Mặt trời dễ thương png | PNGEgg">
            <a:extLst>
              <a:ext uri="{FF2B5EF4-FFF2-40B4-BE49-F238E27FC236}">
                <a16:creationId xmlns:a16="http://schemas.microsoft.com/office/drawing/2014/main" id="{28831573-7785-1217-39AA-C0D63D9B56F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229212" y="-1617565"/>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75" name="Google Shape;7933;p34">
            <a:extLst>
              <a:ext uri="{FF2B5EF4-FFF2-40B4-BE49-F238E27FC236}">
                <a16:creationId xmlns:a16="http://schemas.microsoft.com/office/drawing/2014/main" id="{607337B0-0EF1-A5B5-DC19-11F62A8F9B61}"/>
              </a:ext>
            </a:extLst>
          </p:cNvPr>
          <p:cNvSpPr txBox="1">
            <a:spLocks noGrp="1"/>
          </p:cNvSpPr>
          <p:nvPr>
            <p:ph type="subTitle" idx="1"/>
          </p:nvPr>
        </p:nvSpPr>
        <p:spPr>
          <a:xfrm>
            <a:off x="2513648" y="5974610"/>
            <a:ext cx="3654401"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a:solidFill>
                  <a:srgbClr val="841F00"/>
                </a:solidFill>
                <a:latin typeface="#9Slide07 IcielBaliho Script" pitchFamily="2" charset="0"/>
              </a:rPr>
              <a:t>Chùm Sáng &amp; Tia Sáng</a:t>
            </a:r>
            <a:endParaRPr sz="5400" dirty="0">
              <a:solidFill>
                <a:srgbClr val="841F00"/>
              </a:solidFill>
              <a:latin typeface="#9Slide07 IcielBaliho Script" pitchFamily="2" charset="0"/>
            </a:endParaRPr>
          </a:p>
        </p:txBody>
      </p:sp>
      <p:sp>
        <p:nvSpPr>
          <p:cNvPr id="2" name="AutoShape 3">
            <a:extLst>
              <a:ext uri="{FF2B5EF4-FFF2-40B4-BE49-F238E27FC236}">
                <a16:creationId xmlns:a16="http://schemas.microsoft.com/office/drawing/2014/main" id="{1CF51DEB-C939-551F-3A6D-9D947AC9B7E7}"/>
              </a:ext>
            </a:extLst>
          </p:cNvPr>
          <p:cNvSpPr>
            <a:spLocks noChangeArrowheads="1"/>
          </p:cNvSpPr>
          <p:nvPr/>
        </p:nvSpPr>
        <p:spPr bwMode="auto">
          <a:xfrm>
            <a:off x="586431" y="650400"/>
            <a:ext cx="4690730" cy="1831795"/>
          </a:xfrm>
          <a:prstGeom prst="cloudCallout">
            <a:avLst>
              <a:gd name="adj1" fmla="val 11862"/>
              <a:gd name="adj2" fmla="val 87708"/>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2400" b="1" dirty="0" err="1">
                <a:solidFill>
                  <a:srgbClr val="0000FF"/>
                </a:solidFill>
                <a:cs typeface="Times New Roman" panose="02020603050405020304" pitchFamily="18" charset="0"/>
              </a:rPr>
              <a:t>Vậy</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khí</a:t>
            </a:r>
            <a:r>
              <a:rPr lang="en-US" altLang="vi-VN" sz="2400" b="1" dirty="0">
                <a:solidFill>
                  <a:srgbClr val="0000FF"/>
                </a:solidFill>
                <a:cs typeface="Times New Roman" panose="02020603050405020304" pitchFamily="18" charset="0"/>
              </a:rPr>
              <a:t> CO</a:t>
            </a:r>
            <a:r>
              <a:rPr lang="en-US" altLang="vi-VN" sz="2400" b="1" baseline="-25000" dirty="0">
                <a:solidFill>
                  <a:srgbClr val="0000FF"/>
                </a:solidFill>
                <a:cs typeface="Times New Roman" panose="02020603050405020304" pitchFamily="18" charset="0"/>
              </a:rPr>
              <a:t>2</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nặng</a:t>
            </a:r>
            <a:r>
              <a:rPr lang="en-US" altLang="vi-VN" sz="2400" b="1" dirty="0">
                <a:solidFill>
                  <a:srgbClr val="0000FF"/>
                </a:solidFill>
                <a:cs typeface="Times New Roman" panose="02020603050405020304" pitchFamily="18" charset="0"/>
              </a:rPr>
              <a:t> hay </a:t>
            </a:r>
            <a:r>
              <a:rPr lang="en-US" altLang="vi-VN" sz="2400" b="1" dirty="0" err="1">
                <a:solidFill>
                  <a:srgbClr val="0000FF"/>
                </a:solidFill>
                <a:cs typeface="Times New Roman" panose="02020603050405020304" pitchFamily="18" charset="0"/>
              </a:rPr>
              <a:t>nhẹ</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hơn</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khí</a:t>
            </a:r>
            <a:r>
              <a:rPr lang="en-US" altLang="vi-VN" sz="2400" b="1" dirty="0">
                <a:solidFill>
                  <a:srgbClr val="0000FF"/>
                </a:solidFill>
                <a:cs typeface="Times New Roman" panose="02020603050405020304" pitchFamily="18" charset="0"/>
              </a:rPr>
              <a:t> H</a:t>
            </a:r>
            <a:r>
              <a:rPr lang="en-US" altLang="vi-VN" sz="2400" b="1" baseline="-25000" dirty="0">
                <a:solidFill>
                  <a:srgbClr val="0000FF"/>
                </a:solidFill>
                <a:cs typeface="Times New Roman" panose="02020603050405020304" pitchFamily="18" charset="0"/>
              </a:rPr>
              <a:t>2</a:t>
            </a:r>
            <a:r>
              <a:rPr lang="en-US" altLang="vi-VN" sz="2400" b="1" dirty="0">
                <a:solidFill>
                  <a:srgbClr val="0000FF"/>
                </a:solidFill>
                <a:cs typeface="Times New Roman" panose="02020603050405020304" pitchFamily="18" charset="0"/>
              </a:rPr>
              <a:t> bao </a:t>
            </a:r>
            <a:r>
              <a:rPr lang="en-US" altLang="vi-VN" sz="2400" b="1" dirty="0" err="1">
                <a:solidFill>
                  <a:srgbClr val="0000FF"/>
                </a:solidFill>
                <a:cs typeface="Times New Roman" panose="02020603050405020304" pitchFamily="18" charset="0"/>
              </a:rPr>
              <a:t>nhiêu</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lần</a:t>
            </a:r>
            <a:r>
              <a:rPr lang="en-US" altLang="vi-VN" sz="2400" b="1" dirty="0">
                <a:solidFill>
                  <a:srgbClr val="0000FF"/>
                </a:solidFill>
                <a:cs typeface="Times New Roman" panose="02020603050405020304" pitchFamily="18" charset="0"/>
              </a:rPr>
              <a:t>?</a:t>
            </a:r>
          </a:p>
        </p:txBody>
      </p:sp>
      <p:grpSp>
        <p:nvGrpSpPr>
          <p:cNvPr id="3" name="Graphic 11">
            <a:extLst>
              <a:ext uri="{FF2B5EF4-FFF2-40B4-BE49-F238E27FC236}">
                <a16:creationId xmlns:a16="http://schemas.microsoft.com/office/drawing/2014/main" id="{B481B4B1-55D3-7C6E-66AD-909BEC991BCE}"/>
              </a:ext>
            </a:extLst>
          </p:cNvPr>
          <p:cNvGrpSpPr/>
          <p:nvPr/>
        </p:nvGrpSpPr>
        <p:grpSpPr>
          <a:xfrm>
            <a:off x="2637149" y="3277163"/>
            <a:ext cx="1814093" cy="1895311"/>
            <a:chOff x="2173432" y="131085"/>
            <a:chExt cx="3667628" cy="3831831"/>
          </a:xfrm>
        </p:grpSpPr>
        <p:sp>
          <p:nvSpPr>
            <p:cNvPr id="4" name="Freeform: Shape 4">
              <a:extLst>
                <a:ext uri="{FF2B5EF4-FFF2-40B4-BE49-F238E27FC236}">
                  <a16:creationId xmlns:a16="http://schemas.microsoft.com/office/drawing/2014/main" id="{09BEA62D-98B0-D036-E90B-3952D702003B}"/>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4096" name="Freeform: Shape 5">
              <a:extLst>
                <a:ext uri="{FF2B5EF4-FFF2-40B4-BE49-F238E27FC236}">
                  <a16:creationId xmlns:a16="http://schemas.microsoft.com/office/drawing/2014/main" id="{A7B18F90-FE95-BA34-47A0-27975138AFC7}"/>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dirty="0"/>
            </a:p>
          </p:txBody>
        </p:sp>
        <p:sp>
          <p:nvSpPr>
            <p:cNvPr id="4097" name="Freeform: Shape 6">
              <a:extLst>
                <a:ext uri="{FF2B5EF4-FFF2-40B4-BE49-F238E27FC236}">
                  <a16:creationId xmlns:a16="http://schemas.microsoft.com/office/drawing/2014/main" id="{9B27B2FC-4337-2290-8DF0-5F709D4EAE95}"/>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4099" name="Freeform: Shape 7">
              <a:extLst>
                <a:ext uri="{FF2B5EF4-FFF2-40B4-BE49-F238E27FC236}">
                  <a16:creationId xmlns:a16="http://schemas.microsoft.com/office/drawing/2014/main" id="{6238F1D8-40FB-8C4F-CB93-10AC431346F0}"/>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4100" name="Freeform: Shape 8">
              <a:extLst>
                <a:ext uri="{FF2B5EF4-FFF2-40B4-BE49-F238E27FC236}">
                  <a16:creationId xmlns:a16="http://schemas.microsoft.com/office/drawing/2014/main" id="{0F61E493-8F38-73DF-F875-4A5E62A1BBF1}"/>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4101" name="Freeform: Shape 9">
              <a:extLst>
                <a:ext uri="{FF2B5EF4-FFF2-40B4-BE49-F238E27FC236}">
                  <a16:creationId xmlns:a16="http://schemas.microsoft.com/office/drawing/2014/main" id="{420F33AB-778A-9E93-BC19-71ECB5BDBC67}"/>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4102" name="Freeform: Shape 10">
              <a:extLst>
                <a:ext uri="{FF2B5EF4-FFF2-40B4-BE49-F238E27FC236}">
                  <a16:creationId xmlns:a16="http://schemas.microsoft.com/office/drawing/2014/main" id="{82054EC4-2357-8018-CA8F-F6EF8A6C6829}"/>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4103" name="Freeform: Shape 11">
              <a:extLst>
                <a:ext uri="{FF2B5EF4-FFF2-40B4-BE49-F238E27FC236}">
                  <a16:creationId xmlns:a16="http://schemas.microsoft.com/office/drawing/2014/main" id="{D95B7E58-B2F5-F4A9-336D-BBB3C2F9DFDD}"/>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4104" name="Freeform: Shape 12">
              <a:extLst>
                <a:ext uri="{FF2B5EF4-FFF2-40B4-BE49-F238E27FC236}">
                  <a16:creationId xmlns:a16="http://schemas.microsoft.com/office/drawing/2014/main" id="{C113B5E7-9C8D-A0F6-6A06-D3E08547BAFC}"/>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4105" name="Freeform: Shape 13">
              <a:extLst>
                <a:ext uri="{FF2B5EF4-FFF2-40B4-BE49-F238E27FC236}">
                  <a16:creationId xmlns:a16="http://schemas.microsoft.com/office/drawing/2014/main" id="{1AF70C26-E73D-BCE1-82CB-024204EFCE55}"/>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4106" name="Freeform: Shape 14">
              <a:extLst>
                <a:ext uri="{FF2B5EF4-FFF2-40B4-BE49-F238E27FC236}">
                  <a16:creationId xmlns:a16="http://schemas.microsoft.com/office/drawing/2014/main" id="{1811D5B2-1E4E-682D-1113-9AA22352DE68}"/>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4107" name="Freeform: Shape 15">
              <a:extLst>
                <a:ext uri="{FF2B5EF4-FFF2-40B4-BE49-F238E27FC236}">
                  <a16:creationId xmlns:a16="http://schemas.microsoft.com/office/drawing/2014/main" id="{BB9980F2-32D4-3EB3-3F00-BFD48C3D80E0}"/>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4108" name="Freeform: Shape 16">
              <a:extLst>
                <a:ext uri="{FF2B5EF4-FFF2-40B4-BE49-F238E27FC236}">
                  <a16:creationId xmlns:a16="http://schemas.microsoft.com/office/drawing/2014/main" id="{F5D0CA51-A847-AA51-9C60-65DD9FA96819}"/>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4109" name="Freeform: Shape 17">
              <a:extLst>
                <a:ext uri="{FF2B5EF4-FFF2-40B4-BE49-F238E27FC236}">
                  <a16:creationId xmlns:a16="http://schemas.microsoft.com/office/drawing/2014/main" id="{4C6FB2FA-DC88-A72F-B9D6-0C597E7EDD4E}"/>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4110" name="Freeform: Shape 18">
              <a:extLst>
                <a:ext uri="{FF2B5EF4-FFF2-40B4-BE49-F238E27FC236}">
                  <a16:creationId xmlns:a16="http://schemas.microsoft.com/office/drawing/2014/main" id="{C9DD2858-6565-94D9-B9CA-5B695F760B2F}"/>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4111" name="Freeform: Shape 19">
              <a:extLst>
                <a:ext uri="{FF2B5EF4-FFF2-40B4-BE49-F238E27FC236}">
                  <a16:creationId xmlns:a16="http://schemas.microsoft.com/office/drawing/2014/main" id="{2DD206F9-9CE4-22E2-EB1B-A6424F30768B}"/>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4112" name="Freeform: Shape 20">
              <a:extLst>
                <a:ext uri="{FF2B5EF4-FFF2-40B4-BE49-F238E27FC236}">
                  <a16:creationId xmlns:a16="http://schemas.microsoft.com/office/drawing/2014/main" id="{D52378FB-192B-5D0F-742C-91886C8D39D9}"/>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4113" name="Freeform: Shape 21">
              <a:extLst>
                <a:ext uri="{FF2B5EF4-FFF2-40B4-BE49-F238E27FC236}">
                  <a16:creationId xmlns:a16="http://schemas.microsoft.com/office/drawing/2014/main" id="{280F7585-78DB-8987-E39A-DF04C0F3B8B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4114" name="Freeform: Shape 22">
              <a:extLst>
                <a:ext uri="{FF2B5EF4-FFF2-40B4-BE49-F238E27FC236}">
                  <a16:creationId xmlns:a16="http://schemas.microsoft.com/office/drawing/2014/main" id="{5F22DF88-FF65-B7F4-2972-02F26DD5D045}"/>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4115" name="Freeform: Shape 23">
              <a:extLst>
                <a:ext uri="{FF2B5EF4-FFF2-40B4-BE49-F238E27FC236}">
                  <a16:creationId xmlns:a16="http://schemas.microsoft.com/office/drawing/2014/main" id="{DAAB1101-4B18-FE3C-38AC-FA03916E85FF}"/>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4116" name="Freeform: Shape 24">
              <a:extLst>
                <a:ext uri="{FF2B5EF4-FFF2-40B4-BE49-F238E27FC236}">
                  <a16:creationId xmlns:a16="http://schemas.microsoft.com/office/drawing/2014/main" id="{4A1B14A3-0136-FDBB-255B-8AFAED46B195}"/>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4117" name="Freeform: Shape 25">
              <a:extLst>
                <a:ext uri="{FF2B5EF4-FFF2-40B4-BE49-F238E27FC236}">
                  <a16:creationId xmlns:a16="http://schemas.microsoft.com/office/drawing/2014/main" id="{DED67B43-5C27-AA1C-20CF-9EAA5ADFF1F0}"/>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4118" name="Freeform: Shape 26">
              <a:extLst>
                <a:ext uri="{FF2B5EF4-FFF2-40B4-BE49-F238E27FC236}">
                  <a16:creationId xmlns:a16="http://schemas.microsoft.com/office/drawing/2014/main" id="{22A80AFB-2386-1970-2676-14B85EDDB458}"/>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4119" name="Freeform: Shape 27">
              <a:extLst>
                <a:ext uri="{FF2B5EF4-FFF2-40B4-BE49-F238E27FC236}">
                  <a16:creationId xmlns:a16="http://schemas.microsoft.com/office/drawing/2014/main" id="{D354D391-696E-96B1-DD72-E365C42A917B}"/>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120" name="Freeform: Shape 28">
              <a:extLst>
                <a:ext uri="{FF2B5EF4-FFF2-40B4-BE49-F238E27FC236}">
                  <a16:creationId xmlns:a16="http://schemas.microsoft.com/office/drawing/2014/main" id="{92035A85-B680-C62F-86C1-A9C4487880E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21" name="Freeform: Shape 29">
              <a:extLst>
                <a:ext uri="{FF2B5EF4-FFF2-40B4-BE49-F238E27FC236}">
                  <a16:creationId xmlns:a16="http://schemas.microsoft.com/office/drawing/2014/main" id="{9B7D8946-7733-3EA6-4190-D6D8E53AE9B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122" name="Freeform: Shape 30">
              <a:extLst>
                <a:ext uri="{FF2B5EF4-FFF2-40B4-BE49-F238E27FC236}">
                  <a16:creationId xmlns:a16="http://schemas.microsoft.com/office/drawing/2014/main" id="{8387F716-1D9A-92D4-7E74-7067141F43FE}"/>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123" name="Freeform: Shape 31">
              <a:extLst>
                <a:ext uri="{FF2B5EF4-FFF2-40B4-BE49-F238E27FC236}">
                  <a16:creationId xmlns:a16="http://schemas.microsoft.com/office/drawing/2014/main" id="{FF28FD5C-6A43-D3E7-30E6-A02EE46F690D}"/>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124" name="Freeform: Shape 32">
              <a:extLst>
                <a:ext uri="{FF2B5EF4-FFF2-40B4-BE49-F238E27FC236}">
                  <a16:creationId xmlns:a16="http://schemas.microsoft.com/office/drawing/2014/main" id="{2AA28EB0-D211-1FD3-C2E4-91748B64FC3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dirty="0"/>
            </a:p>
          </p:txBody>
        </p:sp>
        <p:sp>
          <p:nvSpPr>
            <p:cNvPr id="4125" name="Freeform: Shape 33">
              <a:extLst>
                <a:ext uri="{FF2B5EF4-FFF2-40B4-BE49-F238E27FC236}">
                  <a16:creationId xmlns:a16="http://schemas.microsoft.com/office/drawing/2014/main" id="{8438E5E8-7013-CB06-F562-BC302A8880A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126" name="Freeform: Shape 34">
              <a:extLst>
                <a:ext uri="{FF2B5EF4-FFF2-40B4-BE49-F238E27FC236}">
                  <a16:creationId xmlns:a16="http://schemas.microsoft.com/office/drawing/2014/main" id="{9362250B-FCD3-C00B-ECCD-B23ADD57609A}"/>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127" name="Freeform: Shape 35">
              <a:extLst>
                <a:ext uri="{FF2B5EF4-FFF2-40B4-BE49-F238E27FC236}">
                  <a16:creationId xmlns:a16="http://schemas.microsoft.com/office/drawing/2014/main" id="{9009BEC1-8802-83FC-A1CA-BE1C45A5465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128" name="Freeform: Shape 36">
              <a:extLst>
                <a:ext uri="{FF2B5EF4-FFF2-40B4-BE49-F238E27FC236}">
                  <a16:creationId xmlns:a16="http://schemas.microsoft.com/office/drawing/2014/main" id="{22C442EE-82C1-FDAC-732C-255CEBCA1ED7}"/>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29" name="Freeform: Shape 37">
              <a:extLst>
                <a:ext uri="{FF2B5EF4-FFF2-40B4-BE49-F238E27FC236}">
                  <a16:creationId xmlns:a16="http://schemas.microsoft.com/office/drawing/2014/main" id="{616CA1A1-434B-A21C-E0E3-BB50FCDA90D5}"/>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130" name="Freeform: Shape 38">
              <a:extLst>
                <a:ext uri="{FF2B5EF4-FFF2-40B4-BE49-F238E27FC236}">
                  <a16:creationId xmlns:a16="http://schemas.microsoft.com/office/drawing/2014/main" id="{41CCAA19-0BD7-38D9-3A79-91CA995873DC}"/>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131" name="Freeform: Shape 39">
              <a:extLst>
                <a:ext uri="{FF2B5EF4-FFF2-40B4-BE49-F238E27FC236}">
                  <a16:creationId xmlns:a16="http://schemas.microsoft.com/office/drawing/2014/main" id="{9307F452-E3B8-9E64-CBC8-08A20319F95A}"/>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32" name="Freeform: Shape 40">
              <a:extLst>
                <a:ext uri="{FF2B5EF4-FFF2-40B4-BE49-F238E27FC236}">
                  <a16:creationId xmlns:a16="http://schemas.microsoft.com/office/drawing/2014/main" id="{57BBB495-EF2C-0F04-2E5D-935B4675F408}"/>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133" name="Freeform: Shape 41">
              <a:extLst>
                <a:ext uri="{FF2B5EF4-FFF2-40B4-BE49-F238E27FC236}">
                  <a16:creationId xmlns:a16="http://schemas.microsoft.com/office/drawing/2014/main" id="{3A2AE4A1-2384-1E24-F330-C16FDF8ADE3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134" name="Freeform: Shape 42">
              <a:extLst>
                <a:ext uri="{FF2B5EF4-FFF2-40B4-BE49-F238E27FC236}">
                  <a16:creationId xmlns:a16="http://schemas.microsoft.com/office/drawing/2014/main" id="{B951EE13-8750-8D0F-42D3-A876912B84F3}"/>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135" name="Freeform: Shape 43">
              <a:extLst>
                <a:ext uri="{FF2B5EF4-FFF2-40B4-BE49-F238E27FC236}">
                  <a16:creationId xmlns:a16="http://schemas.microsoft.com/office/drawing/2014/main" id="{8E8AF3A1-28F5-A379-73D8-D4767B13937F}"/>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136" name="Freeform: Shape 44">
              <a:extLst>
                <a:ext uri="{FF2B5EF4-FFF2-40B4-BE49-F238E27FC236}">
                  <a16:creationId xmlns:a16="http://schemas.microsoft.com/office/drawing/2014/main" id="{1B0249CF-4528-DDB6-AB8D-1B7E335742BD}"/>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137" name="Freeform: Shape 45">
              <a:extLst>
                <a:ext uri="{FF2B5EF4-FFF2-40B4-BE49-F238E27FC236}">
                  <a16:creationId xmlns:a16="http://schemas.microsoft.com/office/drawing/2014/main" id="{8D6111B5-B247-B8A1-19F8-6DBE38974967}"/>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138" name="Freeform: Shape 46">
              <a:extLst>
                <a:ext uri="{FF2B5EF4-FFF2-40B4-BE49-F238E27FC236}">
                  <a16:creationId xmlns:a16="http://schemas.microsoft.com/office/drawing/2014/main" id="{66300CF1-765E-749D-83FB-76216A306B06}"/>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139" name="Freeform: Shape 47">
              <a:extLst>
                <a:ext uri="{FF2B5EF4-FFF2-40B4-BE49-F238E27FC236}">
                  <a16:creationId xmlns:a16="http://schemas.microsoft.com/office/drawing/2014/main" id="{58642F12-41AC-63D1-2C60-64819705DED5}"/>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140" name="Freeform: Shape 48">
              <a:extLst>
                <a:ext uri="{FF2B5EF4-FFF2-40B4-BE49-F238E27FC236}">
                  <a16:creationId xmlns:a16="http://schemas.microsoft.com/office/drawing/2014/main" id="{E6BEC405-28D6-C789-B04C-7084C134299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4141" name="Freeform: Shape 49">
              <a:extLst>
                <a:ext uri="{FF2B5EF4-FFF2-40B4-BE49-F238E27FC236}">
                  <a16:creationId xmlns:a16="http://schemas.microsoft.com/office/drawing/2014/main" id="{EC445398-B4DF-8430-DC0A-D19FD80FF9C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4142" name="Freeform: Shape 50">
              <a:extLst>
                <a:ext uri="{FF2B5EF4-FFF2-40B4-BE49-F238E27FC236}">
                  <a16:creationId xmlns:a16="http://schemas.microsoft.com/office/drawing/2014/main" id="{99A6518B-66E7-09BA-DF58-9871EC1E931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4143" name="Freeform: Shape 51">
              <a:extLst>
                <a:ext uri="{FF2B5EF4-FFF2-40B4-BE49-F238E27FC236}">
                  <a16:creationId xmlns:a16="http://schemas.microsoft.com/office/drawing/2014/main" id="{7668C0FE-1BD2-BAEE-E274-0E554CC888A5}"/>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4144" name="Freeform: Shape 52">
              <a:extLst>
                <a:ext uri="{FF2B5EF4-FFF2-40B4-BE49-F238E27FC236}">
                  <a16:creationId xmlns:a16="http://schemas.microsoft.com/office/drawing/2014/main" id="{3FAE6900-4D73-D514-D02C-53487DD4B0F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4145" name="Freeform: Shape 53">
              <a:extLst>
                <a:ext uri="{FF2B5EF4-FFF2-40B4-BE49-F238E27FC236}">
                  <a16:creationId xmlns:a16="http://schemas.microsoft.com/office/drawing/2014/main" id="{FB776FC2-15E9-DFDB-D057-F67BED94FA5F}"/>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4146" name="Freeform: Shape 54">
              <a:extLst>
                <a:ext uri="{FF2B5EF4-FFF2-40B4-BE49-F238E27FC236}">
                  <a16:creationId xmlns:a16="http://schemas.microsoft.com/office/drawing/2014/main" id="{A881B6D1-E2A7-AC49-C7DC-CF32A6ABFF63}"/>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4147" name="Freeform: Shape 55">
              <a:extLst>
                <a:ext uri="{FF2B5EF4-FFF2-40B4-BE49-F238E27FC236}">
                  <a16:creationId xmlns:a16="http://schemas.microsoft.com/office/drawing/2014/main" id="{ED9A9FAC-3247-43BA-916B-9536373B61C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4148" name="Freeform: Shape 56">
              <a:extLst>
                <a:ext uri="{FF2B5EF4-FFF2-40B4-BE49-F238E27FC236}">
                  <a16:creationId xmlns:a16="http://schemas.microsoft.com/office/drawing/2014/main" id="{28DD1DF6-E75D-59F2-EE15-72DADCB93C0F}"/>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4149" name="Freeform: Shape 57">
              <a:extLst>
                <a:ext uri="{FF2B5EF4-FFF2-40B4-BE49-F238E27FC236}">
                  <a16:creationId xmlns:a16="http://schemas.microsoft.com/office/drawing/2014/main" id="{471C3A5C-19FB-DD43-9E64-B8237E29CEA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4150" name="Freeform: Shape 58">
              <a:extLst>
                <a:ext uri="{FF2B5EF4-FFF2-40B4-BE49-F238E27FC236}">
                  <a16:creationId xmlns:a16="http://schemas.microsoft.com/office/drawing/2014/main" id="{A9F13E8F-4D5E-9E5A-CC43-33B5E2344F42}"/>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4151" name="Freeform: Shape 59">
              <a:extLst>
                <a:ext uri="{FF2B5EF4-FFF2-40B4-BE49-F238E27FC236}">
                  <a16:creationId xmlns:a16="http://schemas.microsoft.com/office/drawing/2014/main" id="{9761079A-E1E3-0398-85CA-A4AB6A9B9A8F}"/>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4152" name="Freeform: Shape 60">
              <a:extLst>
                <a:ext uri="{FF2B5EF4-FFF2-40B4-BE49-F238E27FC236}">
                  <a16:creationId xmlns:a16="http://schemas.microsoft.com/office/drawing/2014/main" id="{BD6E77B4-B232-50C6-AC17-6FDEE4113610}"/>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4153" name="Freeform: Shape 61">
              <a:extLst>
                <a:ext uri="{FF2B5EF4-FFF2-40B4-BE49-F238E27FC236}">
                  <a16:creationId xmlns:a16="http://schemas.microsoft.com/office/drawing/2014/main" id="{1689004B-AB2D-D747-46BB-EAD7FE1A1189}"/>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4154" name="Freeform: Shape 62">
              <a:extLst>
                <a:ext uri="{FF2B5EF4-FFF2-40B4-BE49-F238E27FC236}">
                  <a16:creationId xmlns:a16="http://schemas.microsoft.com/office/drawing/2014/main" id="{8FD4D2C4-B3F4-31E0-86B4-EA0A5E609442}"/>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4155" name="Freeform: Shape 63">
              <a:extLst>
                <a:ext uri="{FF2B5EF4-FFF2-40B4-BE49-F238E27FC236}">
                  <a16:creationId xmlns:a16="http://schemas.microsoft.com/office/drawing/2014/main" id="{3C189848-1CB4-B167-A865-FE5E619A19A0}"/>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4156" name="Freeform: Shape 64">
              <a:extLst>
                <a:ext uri="{FF2B5EF4-FFF2-40B4-BE49-F238E27FC236}">
                  <a16:creationId xmlns:a16="http://schemas.microsoft.com/office/drawing/2014/main" id="{08109FEB-A7B2-FF68-C59A-228B1A8E4486}"/>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4157" name="Freeform: Shape 65">
              <a:extLst>
                <a:ext uri="{FF2B5EF4-FFF2-40B4-BE49-F238E27FC236}">
                  <a16:creationId xmlns:a16="http://schemas.microsoft.com/office/drawing/2014/main" id="{0002C931-5B24-D686-2BCA-1AFB1A8BF9D6}"/>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4158" name="Freeform: Shape 66">
              <a:extLst>
                <a:ext uri="{FF2B5EF4-FFF2-40B4-BE49-F238E27FC236}">
                  <a16:creationId xmlns:a16="http://schemas.microsoft.com/office/drawing/2014/main" id="{DA7CF0CB-B472-D16F-4BCD-A3F310AF77DC}"/>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4159" name="Freeform: Shape 67">
              <a:extLst>
                <a:ext uri="{FF2B5EF4-FFF2-40B4-BE49-F238E27FC236}">
                  <a16:creationId xmlns:a16="http://schemas.microsoft.com/office/drawing/2014/main" id="{BA668729-681A-2892-EC0B-378FFC079CA8}"/>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6" name="Freeform: Shape 68">
              <a:extLst>
                <a:ext uri="{FF2B5EF4-FFF2-40B4-BE49-F238E27FC236}">
                  <a16:creationId xmlns:a16="http://schemas.microsoft.com/office/drawing/2014/main" id="{D9EB62FA-704C-12C6-1D8F-62427B0C295E}"/>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7" name="Freeform: Shape 69">
              <a:extLst>
                <a:ext uri="{FF2B5EF4-FFF2-40B4-BE49-F238E27FC236}">
                  <a16:creationId xmlns:a16="http://schemas.microsoft.com/office/drawing/2014/main" id="{536808D0-3A65-8936-2FBD-B05CB2D4CBD3}"/>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8" name="Freeform: Shape 70">
              <a:extLst>
                <a:ext uri="{FF2B5EF4-FFF2-40B4-BE49-F238E27FC236}">
                  <a16:creationId xmlns:a16="http://schemas.microsoft.com/office/drawing/2014/main" id="{DF22C05E-095B-CD2E-B6EF-2144E4AFC87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9" name="Freeform: Shape 71">
              <a:extLst>
                <a:ext uri="{FF2B5EF4-FFF2-40B4-BE49-F238E27FC236}">
                  <a16:creationId xmlns:a16="http://schemas.microsoft.com/office/drawing/2014/main" id="{215D87BB-7D5A-3BC8-6CBF-CCB6C577894D}"/>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0" name="Freeform: Shape 72">
              <a:extLst>
                <a:ext uri="{FF2B5EF4-FFF2-40B4-BE49-F238E27FC236}">
                  <a16:creationId xmlns:a16="http://schemas.microsoft.com/office/drawing/2014/main" id="{0008E34D-D18E-99E1-BA5F-0C4AE3D86C19}"/>
                </a:ext>
              </a:extLst>
            </p:cNvPr>
            <p:cNvSpPr/>
            <p:nvPr/>
          </p:nvSpPr>
          <p:spPr>
            <a:xfrm flipV="1">
              <a:off x="3653181" y="3021255"/>
              <a:ext cx="654862" cy="759801"/>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1" name="Freeform: Shape 73">
              <a:extLst>
                <a:ext uri="{FF2B5EF4-FFF2-40B4-BE49-F238E27FC236}">
                  <a16:creationId xmlns:a16="http://schemas.microsoft.com/office/drawing/2014/main" id="{79D4165C-A0BD-806D-BF1C-19817C243C8E}"/>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2" name="Freeform: Shape 74">
              <a:extLst>
                <a:ext uri="{FF2B5EF4-FFF2-40B4-BE49-F238E27FC236}">
                  <a16:creationId xmlns:a16="http://schemas.microsoft.com/office/drawing/2014/main" id="{216187DB-5851-14DE-9F88-ACD8245F571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3" name="Freeform: Shape 75">
              <a:extLst>
                <a:ext uri="{FF2B5EF4-FFF2-40B4-BE49-F238E27FC236}">
                  <a16:creationId xmlns:a16="http://schemas.microsoft.com/office/drawing/2014/main" id="{ADC4B516-9696-9D04-B3FC-87C48E9E366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4" name="Freeform: Shape 76">
              <a:extLst>
                <a:ext uri="{FF2B5EF4-FFF2-40B4-BE49-F238E27FC236}">
                  <a16:creationId xmlns:a16="http://schemas.microsoft.com/office/drawing/2014/main" id="{CBD29A32-9914-4E26-1A6B-93779BC1BED3}"/>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5" name="Freeform: Shape 77">
              <a:extLst>
                <a:ext uri="{FF2B5EF4-FFF2-40B4-BE49-F238E27FC236}">
                  <a16:creationId xmlns:a16="http://schemas.microsoft.com/office/drawing/2014/main" id="{37466631-9B80-CF47-2BB8-1961CC5247D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6" name="Freeform: Shape 78">
              <a:extLst>
                <a:ext uri="{FF2B5EF4-FFF2-40B4-BE49-F238E27FC236}">
                  <a16:creationId xmlns:a16="http://schemas.microsoft.com/office/drawing/2014/main" id="{9C56A231-004C-478E-7714-0622F234626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7" name="Freeform: Shape 79">
              <a:extLst>
                <a:ext uri="{FF2B5EF4-FFF2-40B4-BE49-F238E27FC236}">
                  <a16:creationId xmlns:a16="http://schemas.microsoft.com/office/drawing/2014/main" id="{41EFB00A-D8F1-1E55-B23A-DE1C7DACD51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8" name="Freeform: Shape 80">
              <a:extLst>
                <a:ext uri="{FF2B5EF4-FFF2-40B4-BE49-F238E27FC236}">
                  <a16:creationId xmlns:a16="http://schemas.microsoft.com/office/drawing/2014/main" id="{05F2C9E8-ACE7-0892-AC35-E52CCB9904D6}"/>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9" name="Freeform: Shape 81">
              <a:extLst>
                <a:ext uri="{FF2B5EF4-FFF2-40B4-BE49-F238E27FC236}">
                  <a16:creationId xmlns:a16="http://schemas.microsoft.com/office/drawing/2014/main" id="{6ECE154D-15C9-FA1D-9B11-491E95F088B4}"/>
                </a:ext>
              </a:extLst>
            </p:cNvPr>
            <p:cNvSpPr/>
            <p:nvPr/>
          </p:nvSpPr>
          <p:spPr>
            <a:xfrm flipV="1">
              <a:off x="4595556" y="2435514"/>
              <a:ext cx="919840" cy="1527402"/>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0" name="Freeform: Shape 82">
              <a:extLst>
                <a:ext uri="{FF2B5EF4-FFF2-40B4-BE49-F238E27FC236}">
                  <a16:creationId xmlns:a16="http://schemas.microsoft.com/office/drawing/2014/main" id="{983F412D-30D2-D8CD-0364-DE587E1D8A97}"/>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1" name="Freeform: Shape 83">
              <a:extLst>
                <a:ext uri="{FF2B5EF4-FFF2-40B4-BE49-F238E27FC236}">
                  <a16:creationId xmlns:a16="http://schemas.microsoft.com/office/drawing/2014/main" id="{99B0F632-A673-56D5-7B41-060F544E353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2" name="Freeform: Shape 84">
              <a:extLst>
                <a:ext uri="{FF2B5EF4-FFF2-40B4-BE49-F238E27FC236}">
                  <a16:creationId xmlns:a16="http://schemas.microsoft.com/office/drawing/2014/main" id="{492E4907-B726-0B5A-8C19-4535E9ADF682}"/>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3" name="Freeform: Shape 85">
              <a:extLst>
                <a:ext uri="{FF2B5EF4-FFF2-40B4-BE49-F238E27FC236}">
                  <a16:creationId xmlns:a16="http://schemas.microsoft.com/office/drawing/2014/main" id="{AE107DB0-0328-3DB5-660A-8C0D669EC419}"/>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4" name="Freeform: Shape 86">
              <a:extLst>
                <a:ext uri="{FF2B5EF4-FFF2-40B4-BE49-F238E27FC236}">
                  <a16:creationId xmlns:a16="http://schemas.microsoft.com/office/drawing/2014/main" id="{5556C24F-23AE-BD9F-7F7F-DB255E3BCFBD}"/>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5" name="Freeform: Shape 87">
              <a:extLst>
                <a:ext uri="{FF2B5EF4-FFF2-40B4-BE49-F238E27FC236}">
                  <a16:creationId xmlns:a16="http://schemas.microsoft.com/office/drawing/2014/main" id="{49C090FE-D830-61E0-A609-6BEE31B68FEC}"/>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6" name="Freeform: Shape 88">
              <a:extLst>
                <a:ext uri="{FF2B5EF4-FFF2-40B4-BE49-F238E27FC236}">
                  <a16:creationId xmlns:a16="http://schemas.microsoft.com/office/drawing/2014/main" id="{729F429A-31C0-3C97-4AFB-9FB08995646E}"/>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7" name="Freeform: Shape 89">
              <a:extLst>
                <a:ext uri="{FF2B5EF4-FFF2-40B4-BE49-F238E27FC236}">
                  <a16:creationId xmlns:a16="http://schemas.microsoft.com/office/drawing/2014/main" id="{9BB8F0A8-27FE-083D-412A-0C2B08836A92}"/>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8" name="Freeform: Shape 90">
              <a:extLst>
                <a:ext uri="{FF2B5EF4-FFF2-40B4-BE49-F238E27FC236}">
                  <a16:creationId xmlns:a16="http://schemas.microsoft.com/office/drawing/2014/main" id="{BFC2653A-22DB-2203-BBEB-12DD84138724}"/>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9" name="Freeform: Shape 91">
              <a:extLst>
                <a:ext uri="{FF2B5EF4-FFF2-40B4-BE49-F238E27FC236}">
                  <a16:creationId xmlns:a16="http://schemas.microsoft.com/office/drawing/2014/main" id="{7CA960B4-BBB8-11F3-E375-48A1F009BD4D}"/>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0" name="Freeform: Shape 92">
              <a:extLst>
                <a:ext uri="{FF2B5EF4-FFF2-40B4-BE49-F238E27FC236}">
                  <a16:creationId xmlns:a16="http://schemas.microsoft.com/office/drawing/2014/main" id="{97911DC1-7243-8771-7610-F7A69198E8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1" name="Freeform: Shape 93">
              <a:extLst>
                <a:ext uri="{FF2B5EF4-FFF2-40B4-BE49-F238E27FC236}">
                  <a16:creationId xmlns:a16="http://schemas.microsoft.com/office/drawing/2014/main" id="{519AE3B0-294E-EE60-C075-3AC4D64B02E2}"/>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2" name="Freeform: Shape 94">
              <a:extLst>
                <a:ext uri="{FF2B5EF4-FFF2-40B4-BE49-F238E27FC236}">
                  <a16:creationId xmlns:a16="http://schemas.microsoft.com/office/drawing/2014/main" id="{75EACB27-8226-BC95-333E-9E479F8780D8}"/>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103" name="Group 4">
            <a:extLst>
              <a:ext uri="{FF2B5EF4-FFF2-40B4-BE49-F238E27FC236}">
                <a16:creationId xmlns:a16="http://schemas.microsoft.com/office/drawing/2014/main" id="{ED1938AD-1902-378F-8245-9B1CEDA50138}"/>
              </a:ext>
            </a:extLst>
          </p:cNvPr>
          <p:cNvGrpSpPr>
            <a:grpSpLocks/>
          </p:cNvGrpSpPr>
          <p:nvPr/>
        </p:nvGrpSpPr>
        <p:grpSpPr bwMode="auto">
          <a:xfrm>
            <a:off x="5436246" y="346961"/>
            <a:ext cx="3251597" cy="4514850"/>
            <a:chOff x="3074" y="420"/>
            <a:chExt cx="2731" cy="3552"/>
          </a:xfrm>
        </p:grpSpPr>
        <p:pic>
          <p:nvPicPr>
            <p:cNvPr id="104" name="Picture 5" descr="ELF">
              <a:extLst>
                <a:ext uri="{FF2B5EF4-FFF2-40B4-BE49-F238E27FC236}">
                  <a16:creationId xmlns:a16="http://schemas.microsoft.com/office/drawing/2014/main" id="{6C27354E-C0AB-E1BC-6C1B-A12C820104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63" y="427"/>
              <a:ext cx="2019" cy="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 name="Freeform 6">
              <a:extLst>
                <a:ext uri="{FF2B5EF4-FFF2-40B4-BE49-F238E27FC236}">
                  <a16:creationId xmlns:a16="http://schemas.microsoft.com/office/drawing/2014/main" id="{7B6834AD-2A30-6911-91D5-0BDABB5E4003}"/>
                </a:ext>
              </a:extLst>
            </p:cNvPr>
            <p:cNvSpPr>
              <a:spLocks/>
            </p:cNvSpPr>
            <p:nvPr/>
          </p:nvSpPr>
          <p:spPr bwMode="auto">
            <a:xfrm>
              <a:off x="3498" y="998"/>
              <a:ext cx="307" cy="1545"/>
            </a:xfrm>
            <a:custGeom>
              <a:avLst/>
              <a:gdLst>
                <a:gd name="T0" fmla="*/ 307 w 776"/>
                <a:gd name="T1" fmla="*/ 1545 h 2384"/>
                <a:gd name="T2" fmla="*/ 41 w 776"/>
                <a:gd name="T3" fmla="*/ 425 h 2384"/>
                <a:gd name="T4" fmla="*/ 60 w 776"/>
                <a:gd name="T5" fmla="*/ 52 h 2384"/>
                <a:gd name="T6" fmla="*/ 60 w 776"/>
                <a:gd name="T7" fmla="*/ 114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6" name="Oval 7">
              <a:extLst>
                <a:ext uri="{FF2B5EF4-FFF2-40B4-BE49-F238E27FC236}">
                  <a16:creationId xmlns:a16="http://schemas.microsoft.com/office/drawing/2014/main" id="{C32DBDBD-9BA1-3E3E-0A73-2EA69B27397D}"/>
                </a:ext>
              </a:extLst>
            </p:cNvPr>
            <p:cNvSpPr>
              <a:spLocks noChangeArrowheads="1"/>
            </p:cNvSpPr>
            <p:nvPr/>
          </p:nvSpPr>
          <p:spPr bwMode="auto">
            <a:xfrm>
              <a:off x="3352" y="420"/>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7" name="Freeform 8">
              <a:extLst>
                <a:ext uri="{FF2B5EF4-FFF2-40B4-BE49-F238E27FC236}">
                  <a16:creationId xmlns:a16="http://schemas.microsoft.com/office/drawing/2014/main" id="{EFA49436-047C-4FEE-E9D4-BD375BB80EDD}"/>
                </a:ext>
              </a:extLst>
            </p:cNvPr>
            <p:cNvSpPr>
              <a:spLocks/>
            </p:cNvSpPr>
            <p:nvPr/>
          </p:nvSpPr>
          <p:spPr bwMode="auto">
            <a:xfrm rot="20539108" flipH="1">
              <a:off x="5349" y="1373"/>
              <a:ext cx="145" cy="1668"/>
            </a:xfrm>
            <a:custGeom>
              <a:avLst/>
              <a:gdLst>
                <a:gd name="T0" fmla="*/ 145 w 776"/>
                <a:gd name="T1" fmla="*/ 1668 h 2384"/>
                <a:gd name="T2" fmla="*/ 19 w 776"/>
                <a:gd name="T3" fmla="*/ 459 h 2384"/>
                <a:gd name="T4" fmla="*/ 28 w 776"/>
                <a:gd name="T5" fmla="*/ 56 h 2384"/>
                <a:gd name="T6" fmla="*/ 28 w 776"/>
                <a:gd name="T7" fmla="*/ 123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8" name="Oval 9">
              <a:extLst>
                <a:ext uri="{FF2B5EF4-FFF2-40B4-BE49-F238E27FC236}">
                  <a16:creationId xmlns:a16="http://schemas.microsoft.com/office/drawing/2014/main" id="{7F1F6EC7-6595-61C7-7CDF-832E5182E911}"/>
                </a:ext>
              </a:extLst>
            </p:cNvPr>
            <p:cNvSpPr>
              <a:spLocks noChangeArrowheads="1"/>
            </p:cNvSpPr>
            <p:nvPr/>
          </p:nvSpPr>
          <p:spPr bwMode="auto">
            <a:xfrm>
              <a:off x="5313" y="2759"/>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9" name="Text Box 10">
              <a:extLst>
                <a:ext uri="{FF2B5EF4-FFF2-40B4-BE49-F238E27FC236}">
                  <a16:creationId xmlns:a16="http://schemas.microsoft.com/office/drawing/2014/main" id="{F104DB96-BFAE-5BB3-51B0-C16F6F083D56}"/>
                </a:ext>
              </a:extLst>
            </p:cNvPr>
            <p:cNvSpPr txBox="1">
              <a:spLocks noChangeArrowheads="1"/>
            </p:cNvSpPr>
            <p:nvPr/>
          </p:nvSpPr>
          <p:spPr bwMode="auto">
            <a:xfrm>
              <a:off x="3074" y="1310"/>
              <a:ext cx="71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H</a:t>
              </a:r>
              <a:r>
                <a:rPr lang="en-US" altLang="vi-VN" sz="1800" b="1" i="1" baseline="-25000">
                  <a:solidFill>
                    <a:srgbClr val="FF0000"/>
                  </a:solidFill>
                </a:rPr>
                <a:t>2</a:t>
              </a:r>
            </a:p>
          </p:txBody>
        </p:sp>
        <p:sp>
          <p:nvSpPr>
            <p:cNvPr id="110" name="Text Box 11">
              <a:extLst>
                <a:ext uri="{FF2B5EF4-FFF2-40B4-BE49-F238E27FC236}">
                  <a16:creationId xmlns:a16="http://schemas.microsoft.com/office/drawing/2014/main" id="{E2E9914D-A592-27D7-B05D-B2633D417FDE}"/>
                </a:ext>
              </a:extLst>
            </p:cNvPr>
            <p:cNvSpPr txBox="1">
              <a:spLocks noChangeArrowheads="1"/>
            </p:cNvSpPr>
            <p:nvPr/>
          </p:nvSpPr>
          <p:spPr bwMode="auto">
            <a:xfrm>
              <a:off x="4977" y="2352"/>
              <a:ext cx="828"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CO</a:t>
              </a:r>
              <a:r>
                <a:rPr lang="en-US" altLang="vi-VN" sz="1800" b="1" i="1" baseline="-25000">
                  <a:solidFill>
                    <a:srgbClr val="FF0000"/>
                  </a:solidFill>
                </a:rPr>
                <a:t>2</a:t>
              </a:r>
            </a:p>
          </p:txBody>
        </p:sp>
      </p:grpSp>
    </p:spTree>
    <p:extLst>
      <p:ext uri="{BB962C8B-B14F-4D97-AF65-F5344CB8AC3E}">
        <p14:creationId xmlns:p14="http://schemas.microsoft.com/office/powerpoint/2010/main" val="17233920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2"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grpSp>
        <p:nvGrpSpPr>
          <p:cNvPr id="40" name="Google Shape;7917;p34">
            <a:extLst>
              <a:ext uri="{FF2B5EF4-FFF2-40B4-BE49-F238E27FC236}">
                <a16:creationId xmlns:a16="http://schemas.microsoft.com/office/drawing/2014/main" id="{6C37A1BB-5364-1759-297C-DF9DF79FD392}"/>
              </a:ext>
            </a:extLst>
          </p:cNvPr>
          <p:cNvGrpSpPr/>
          <p:nvPr/>
        </p:nvGrpSpPr>
        <p:grpSpPr>
          <a:xfrm>
            <a:off x="738647" y="155115"/>
            <a:ext cx="839732" cy="794253"/>
            <a:chOff x="1121526" y="1341074"/>
            <a:chExt cx="3065806" cy="2648383"/>
          </a:xfrm>
        </p:grpSpPr>
        <p:sp>
          <p:nvSpPr>
            <p:cNvPr id="41" name="Google Shape;7918;p34">
              <a:extLst>
                <a:ext uri="{FF2B5EF4-FFF2-40B4-BE49-F238E27FC236}">
                  <a16:creationId xmlns:a16="http://schemas.microsoft.com/office/drawing/2014/main" id="{675652EA-B61F-1FF6-2DE1-0466F8FABC20}"/>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7919;p34">
              <a:extLst>
                <a:ext uri="{FF2B5EF4-FFF2-40B4-BE49-F238E27FC236}">
                  <a16:creationId xmlns:a16="http://schemas.microsoft.com/office/drawing/2014/main" id="{BE1FFD22-0CF0-103C-C11B-28AEB429A2E1}"/>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9583;p56">
            <a:extLst>
              <a:ext uri="{FF2B5EF4-FFF2-40B4-BE49-F238E27FC236}">
                <a16:creationId xmlns:a16="http://schemas.microsoft.com/office/drawing/2014/main" id="{10199D39-34FB-EE3E-2830-8BA26C7EEB24}"/>
              </a:ext>
            </a:extLst>
          </p:cNvPr>
          <p:cNvSpPr/>
          <p:nvPr/>
        </p:nvSpPr>
        <p:spPr>
          <a:xfrm>
            <a:off x="953030" y="372084"/>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2" descr="Người đàn ông thể hiện cử chỉ của một ý tưởng tuyệt vời Véc tơ miễn phí">
            <a:extLst>
              <a:ext uri="{FF2B5EF4-FFF2-40B4-BE49-F238E27FC236}">
                <a16:creationId xmlns:a16="http://schemas.microsoft.com/office/drawing/2014/main" id="{4FC3E7BF-3AA1-AF01-FEAC-E23FEBFB14CD}"/>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6637492" y="801709"/>
            <a:ext cx="3110459" cy="3110459"/>
          </a:xfrm>
          <a:prstGeom prst="rect">
            <a:avLst/>
          </a:prstGeom>
          <a:noFill/>
          <a:extLst>
            <a:ext uri="{909E8E84-426E-40DD-AFC4-6F175D3DCCD1}">
              <a14:hiddenFill xmlns:a14="http://schemas.microsoft.com/office/drawing/2010/main">
                <a:solidFill>
                  <a:srgbClr val="FFFFFF"/>
                </a:solidFill>
              </a14:hiddenFill>
            </a:ext>
          </a:extLst>
        </p:spPr>
      </p:pic>
      <p:sp>
        <p:nvSpPr>
          <p:cNvPr id="3" name="Tiêu đề 2">
            <a:extLst>
              <a:ext uri="{FF2B5EF4-FFF2-40B4-BE49-F238E27FC236}">
                <a16:creationId xmlns:a16="http://schemas.microsoft.com/office/drawing/2014/main" id="{FC95CA4E-F455-3749-2F32-986B86A30EBD}"/>
              </a:ext>
            </a:extLst>
          </p:cNvPr>
          <p:cNvSpPr txBox="1">
            <a:spLocks/>
          </p:cNvSpPr>
          <p:nvPr/>
        </p:nvSpPr>
        <p:spPr>
          <a:xfrm>
            <a:off x="-826597" y="256309"/>
            <a:ext cx="8701474"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sz="2800" dirty="0">
                <a:solidFill>
                  <a:schemeClr val="tx1"/>
                </a:solidFill>
              </a:rPr>
              <a:t>VI. TỈ KHỐI CỦA CHẤT KHÍ</a:t>
            </a:r>
          </a:p>
        </p:txBody>
      </p:sp>
      <p:grpSp>
        <p:nvGrpSpPr>
          <p:cNvPr id="4" name="Group 2">
            <a:extLst>
              <a:ext uri="{FF2B5EF4-FFF2-40B4-BE49-F238E27FC236}">
                <a16:creationId xmlns:a16="http://schemas.microsoft.com/office/drawing/2014/main" id="{1F40FE74-D02F-523C-496D-277BB66DBA8B}"/>
              </a:ext>
            </a:extLst>
          </p:cNvPr>
          <p:cNvGrpSpPr>
            <a:grpSpLocks/>
          </p:cNvGrpSpPr>
          <p:nvPr/>
        </p:nvGrpSpPr>
        <p:grpSpPr bwMode="auto">
          <a:xfrm>
            <a:off x="214439" y="1285875"/>
            <a:ext cx="3143250" cy="2571750"/>
            <a:chOff x="1536" y="2016"/>
            <a:chExt cx="2640" cy="2160"/>
          </a:xfrm>
        </p:grpSpPr>
        <p:sp>
          <p:nvSpPr>
            <p:cNvPr id="5" name="AutoShape 3">
              <a:extLst>
                <a:ext uri="{FF2B5EF4-FFF2-40B4-BE49-F238E27FC236}">
                  <a16:creationId xmlns:a16="http://schemas.microsoft.com/office/drawing/2014/main" id="{4F7E8A90-E619-E88B-1479-BDB37394A310}"/>
                </a:ext>
              </a:extLst>
            </p:cNvPr>
            <p:cNvSpPr>
              <a:spLocks noChangeArrowheads="1"/>
            </p:cNvSpPr>
            <p:nvPr/>
          </p:nvSpPr>
          <p:spPr bwMode="auto">
            <a:xfrm>
              <a:off x="2064" y="4080"/>
              <a:ext cx="1632" cy="96"/>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6" name="AutoShape 4">
              <a:extLst>
                <a:ext uri="{FF2B5EF4-FFF2-40B4-BE49-F238E27FC236}">
                  <a16:creationId xmlns:a16="http://schemas.microsoft.com/office/drawing/2014/main" id="{3777136D-9361-FB3F-514E-BADB1823309C}"/>
                </a:ext>
              </a:extLst>
            </p:cNvPr>
            <p:cNvSpPr>
              <a:spLocks noChangeArrowheads="1"/>
            </p:cNvSpPr>
            <p:nvPr/>
          </p:nvSpPr>
          <p:spPr bwMode="auto">
            <a:xfrm>
              <a:off x="2832" y="2256"/>
              <a:ext cx="96" cy="1824"/>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7" name="Rectangle 5">
              <a:extLst>
                <a:ext uri="{FF2B5EF4-FFF2-40B4-BE49-F238E27FC236}">
                  <a16:creationId xmlns:a16="http://schemas.microsoft.com/office/drawing/2014/main" id="{E5F3B617-C22F-C0CC-3AB9-12F632C6CA56}"/>
                </a:ext>
              </a:extLst>
            </p:cNvPr>
            <p:cNvSpPr>
              <a:spLocks noChangeArrowheads="1"/>
            </p:cNvSpPr>
            <p:nvPr/>
          </p:nvSpPr>
          <p:spPr bwMode="auto">
            <a:xfrm rot="-1393423">
              <a:off x="1824" y="2362"/>
              <a:ext cx="2064" cy="48"/>
            </a:xfrm>
            <a:prstGeom prst="rect">
              <a:avLst/>
            </a:prstGeom>
            <a:solidFill>
              <a:schemeClr val="tx2"/>
            </a:solidFill>
            <a:ln>
              <a:noFill/>
            </a:ln>
            <a:effectLst>
              <a:prstShdw prst="shdw17" dist="17961" dir="2700000">
                <a:schemeClr val="tx2">
                  <a:gamma/>
                  <a:shade val="60000"/>
                  <a:invGamma/>
                </a:schemeClr>
              </a:prst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defRPr/>
              </a:pPr>
              <a:endParaRPr lang="en-US" sz="1050"/>
            </a:p>
          </p:txBody>
        </p:sp>
        <p:sp>
          <p:nvSpPr>
            <p:cNvPr id="8" name="AutoShape 6">
              <a:extLst>
                <a:ext uri="{FF2B5EF4-FFF2-40B4-BE49-F238E27FC236}">
                  <a16:creationId xmlns:a16="http://schemas.microsoft.com/office/drawing/2014/main" id="{36608219-3614-A40B-7121-460C593EA2C0}"/>
                </a:ext>
              </a:extLst>
            </p:cNvPr>
            <p:cNvSpPr>
              <a:spLocks noChangeArrowheads="1"/>
            </p:cNvSpPr>
            <p:nvPr/>
          </p:nvSpPr>
          <p:spPr bwMode="auto">
            <a:xfrm>
              <a:off x="1536" y="273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9" name="AutoShape 7">
              <a:extLst>
                <a:ext uri="{FF2B5EF4-FFF2-40B4-BE49-F238E27FC236}">
                  <a16:creationId xmlns:a16="http://schemas.microsoft.com/office/drawing/2014/main" id="{2BE03675-E19F-35B9-F212-18812BF12E81}"/>
                </a:ext>
              </a:extLst>
            </p:cNvPr>
            <p:cNvSpPr>
              <a:spLocks noChangeArrowheads="1"/>
            </p:cNvSpPr>
            <p:nvPr/>
          </p:nvSpPr>
          <p:spPr bwMode="auto">
            <a:xfrm>
              <a:off x="3264" y="201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2" name="AutoShape 8">
              <a:extLst>
                <a:ext uri="{FF2B5EF4-FFF2-40B4-BE49-F238E27FC236}">
                  <a16:creationId xmlns:a16="http://schemas.microsoft.com/office/drawing/2014/main" id="{E32D662D-2FBF-15F9-6D62-0AB278C8F38D}"/>
                </a:ext>
              </a:extLst>
            </p:cNvPr>
            <p:cNvSpPr>
              <a:spLocks noChangeArrowheads="1"/>
            </p:cNvSpPr>
            <p:nvPr/>
          </p:nvSpPr>
          <p:spPr bwMode="auto">
            <a:xfrm>
              <a:off x="1776" y="312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1650" b="1" dirty="0" err="1">
                  <a:cs typeface="Times New Roman" panose="02020603050405020304" pitchFamily="18" charset="0"/>
                </a:rPr>
                <a:t>Khí</a:t>
              </a:r>
              <a:r>
                <a:rPr lang="en-US" altLang="vi-VN" sz="1650" b="1" dirty="0">
                  <a:cs typeface="Times New Roman" panose="02020603050405020304" pitchFamily="18" charset="0"/>
                </a:rPr>
                <a:t> </a:t>
              </a:r>
            </a:p>
            <a:p>
              <a:pPr algn="ctr" eaLnBrk="1" hangingPunct="1"/>
              <a:r>
                <a:rPr lang="en-US" altLang="vi-VN" sz="1650" b="1" dirty="0">
                  <a:cs typeface="Times New Roman" panose="02020603050405020304" pitchFamily="18" charset="0"/>
                </a:rPr>
                <a:t>A</a:t>
              </a:r>
            </a:p>
          </p:txBody>
        </p:sp>
        <p:sp>
          <p:nvSpPr>
            <p:cNvPr id="13" name="AutoShape 9">
              <a:extLst>
                <a:ext uri="{FF2B5EF4-FFF2-40B4-BE49-F238E27FC236}">
                  <a16:creationId xmlns:a16="http://schemas.microsoft.com/office/drawing/2014/main" id="{5CEE7EEB-A59D-1256-1308-8E788BCF2E90}"/>
                </a:ext>
              </a:extLst>
            </p:cNvPr>
            <p:cNvSpPr>
              <a:spLocks noChangeArrowheads="1"/>
            </p:cNvSpPr>
            <p:nvPr/>
          </p:nvSpPr>
          <p:spPr bwMode="auto">
            <a:xfrm>
              <a:off x="3504" y="240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1650" b="1">
                  <a:cs typeface="Times New Roman" panose="02020603050405020304" pitchFamily="18" charset="0"/>
                </a:rPr>
                <a:t>Khí </a:t>
              </a:r>
            </a:p>
            <a:p>
              <a:pPr algn="ctr" eaLnBrk="1" hangingPunct="1"/>
              <a:r>
                <a:rPr lang="en-US" altLang="vi-VN" sz="1650" b="1">
                  <a:cs typeface="Times New Roman" panose="02020603050405020304" pitchFamily="18" charset="0"/>
                </a:rPr>
                <a:t>B</a:t>
              </a:r>
            </a:p>
          </p:txBody>
        </p:sp>
        <p:sp>
          <p:nvSpPr>
            <p:cNvPr id="14" name="Oval 10">
              <a:extLst>
                <a:ext uri="{FF2B5EF4-FFF2-40B4-BE49-F238E27FC236}">
                  <a16:creationId xmlns:a16="http://schemas.microsoft.com/office/drawing/2014/main" id="{400E8FFD-DE69-45EA-D892-678E5CAE0913}"/>
                </a:ext>
              </a:extLst>
            </p:cNvPr>
            <p:cNvSpPr>
              <a:spLocks noChangeArrowheads="1"/>
            </p:cNvSpPr>
            <p:nvPr/>
          </p:nvSpPr>
          <p:spPr bwMode="auto">
            <a:xfrm>
              <a:off x="2832" y="2352"/>
              <a:ext cx="96" cy="96"/>
            </a:xfrm>
            <a:prstGeom prst="ellipse">
              <a:avLst/>
            </a:prstGeom>
            <a:solidFill>
              <a:srgbClr val="CC00CC"/>
            </a:solidFill>
            <a:ln w="19050">
              <a:solidFill>
                <a:srgbClr val="CCFFCC"/>
              </a:solidFill>
              <a:round/>
              <a:headEnd/>
              <a:tailEnd/>
            </a:ln>
            <a:effectLst>
              <a:prstShdw prst="shdw17" dist="17961" dir="2700000">
                <a:srgbClr val="7A99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grpSp>
      <p:grpSp>
        <p:nvGrpSpPr>
          <p:cNvPr id="15" name="Group 11">
            <a:extLst>
              <a:ext uri="{FF2B5EF4-FFF2-40B4-BE49-F238E27FC236}">
                <a16:creationId xmlns:a16="http://schemas.microsoft.com/office/drawing/2014/main" id="{D858B488-E3BF-95FE-F603-B32257A5C74C}"/>
              </a:ext>
            </a:extLst>
          </p:cNvPr>
          <p:cNvGrpSpPr>
            <a:grpSpLocks/>
          </p:cNvGrpSpPr>
          <p:nvPr/>
        </p:nvGrpSpPr>
        <p:grpSpPr bwMode="auto">
          <a:xfrm>
            <a:off x="3414839" y="1228725"/>
            <a:ext cx="3143250" cy="2571750"/>
            <a:chOff x="1536" y="2016"/>
            <a:chExt cx="2640" cy="2160"/>
          </a:xfrm>
        </p:grpSpPr>
        <p:sp>
          <p:nvSpPr>
            <p:cNvPr id="16" name="AutoShape 12">
              <a:extLst>
                <a:ext uri="{FF2B5EF4-FFF2-40B4-BE49-F238E27FC236}">
                  <a16:creationId xmlns:a16="http://schemas.microsoft.com/office/drawing/2014/main" id="{C8686768-07E4-0625-E2F9-17A89C7A8C40}"/>
                </a:ext>
              </a:extLst>
            </p:cNvPr>
            <p:cNvSpPr>
              <a:spLocks noChangeArrowheads="1"/>
            </p:cNvSpPr>
            <p:nvPr/>
          </p:nvSpPr>
          <p:spPr bwMode="auto">
            <a:xfrm>
              <a:off x="2064" y="4080"/>
              <a:ext cx="1632" cy="96"/>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8" name="AutoShape 13">
              <a:extLst>
                <a:ext uri="{FF2B5EF4-FFF2-40B4-BE49-F238E27FC236}">
                  <a16:creationId xmlns:a16="http://schemas.microsoft.com/office/drawing/2014/main" id="{AB246FA8-DB2A-A21F-5F42-BD4467030350}"/>
                </a:ext>
              </a:extLst>
            </p:cNvPr>
            <p:cNvSpPr>
              <a:spLocks noChangeArrowheads="1"/>
            </p:cNvSpPr>
            <p:nvPr/>
          </p:nvSpPr>
          <p:spPr bwMode="auto">
            <a:xfrm>
              <a:off x="2832" y="2256"/>
              <a:ext cx="96" cy="1824"/>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9" name="Rectangle 14">
              <a:extLst>
                <a:ext uri="{FF2B5EF4-FFF2-40B4-BE49-F238E27FC236}">
                  <a16:creationId xmlns:a16="http://schemas.microsoft.com/office/drawing/2014/main" id="{2D65B1D4-51C8-02E7-3840-5F127C1BF477}"/>
                </a:ext>
              </a:extLst>
            </p:cNvPr>
            <p:cNvSpPr>
              <a:spLocks noChangeArrowheads="1"/>
            </p:cNvSpPr>
            <p:nvPr/>
          </p:nvSpPr>
          <p:spPr bwMode="auto">
            <a:xfrm rot="-1393423">
              <a:off x="1824" y="2362"/>
              <a:ext cx="2064" cy="48"/>
            </a:xfrm>
            <a:prstGeom prst="rect">
              <a:avLst/>
            </a:prstGeom>
            <a:solidFill>
              <a:schemeClr val="tx2"/>
            </a:solidFill>
            <a:ln>
              <a:noFill/>
            </a:ln>
            <a:effectLst>
              <a:prstShdw prst="shdw17" dist="17961" dir="2700000">
                <a:schemeClr val="tx2">
                  <a:gamma/>
                  <a:shade val="60000"/>
                  <a:invGamma/>
                </a:schemeClr>
              </a:prst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defRPr/>
              </a:pPr>
              <a:endParaRPr lang="en-US" sz="1050"/>
            </a:p>
          </p:txBody>
        </p:sp>
        <p:sp>
          <p:nvSpPr>
            <p:cNvPr id="20" name="AutoShape 15">
              <a:extLst>
                <a:ext uri="{FF2B5EF4-FFF2-40B4-BE49-F238E27FC236}">
                  <a16:creationId xmlns:a16="http://schemas.microsoft.com/office/drawing/2014/main" id="{9BDBCFCF-5EE6-0210-1AD4-CEF566AE44C8}"/>
                </a:ext>
              </a:extLst>
            </p:cNvPr>
            <p:cNvSpPr>
              <a:spLocks noChangeArrowheads="1"/>
            </p:cNvSpPr>
            <p:nvPr/>
          </p:nvSpPr>
          <p:spPr bwMode="auto">
            <a:xfrm>
              <a:off x="1536" y="273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21" name="AutoShape 16">
              <a:extLst>
                <a:ext uri="{FF2B5EF4-FFF2-40B4-BE49-F238E27FC236}">
                  <a16:creationId xmlns:a16="http://schemas.microsoft.com/office/drawing/2014/main" id="{5BED3045-9F28-FD38-466F-4DF4CC98BC62}"/>
                </a:ext>
              </a:extLst>
            </p:cNvPr>
            <p:cNvSpPr>
              <a:spLocks noChangeArrowheads="1"/>
            </p:cNvSpPr>
            <p:nvPr/>
          </p:nvSpPr>
          <p:spPr bwMode="auto">
            <a:xfrm>
              <a:off x="3264" y="201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22" name="AutoShape 17">
              <a:extLst>
                <a:ext uri="{FF2B5EF4-FFF2-40B4-BE49-F238E27FC236}">
                  <a16:creationId xmlns:a16="http://schemas.microsoft.com/office/drawing/2014/main" id="{365D4D34-87ED-DCE8-2150-62932C4045AA}"/>
                </a:ext>
              </a:extLst>
            </p:cNvPr>
            <p:cNvSpPr>
              <a:spLocks noChangeArrowheads="1"/>
            </p:cNvSpPr>
            <p:nvPr/>
          </p:nvSpPr>
          <p:spPr bwMode="auto">
            <a:xfrm>
              <a:off x="1776" y="312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1500" b="1">
                  <a:cs typeface="Times New Roman" panose="02020603050405020304" pitchFamily="18" charset="0"/>
                </a:rPr>
                <a:t>Không </a:t>
              </a:r>
            </a:p>
            <a:p>
              <a:pPr algn="ctr" eaLnBrk="1" hangingPunct="1"/>
              <a:r>
                <a:rPr lang="en-US" altLang="vi-VN" sz="1500" b="1">
                  <a:cs typeface="Times New Roman" panose="02020603050405020304" pitchFamily="18" charset="0"/>
                </a:rPr>
                <a:t>khí</a:t>
              </a:r>
            </a:p>
          </p:txBody>
        </p:sp>
        <p:sp>
          <p:nvSpPr>
            <p:cNvPr id="23" name="AutoShape 18">
              <a:extLst>
                <a:ext uri="{FF2B5EF4-FFF2-40B4-BE49-F238E27FC236}">
                  <a16:creationId xmlns:a16="http://schemas.microsoft.com/office/drawing/2014/main" id="{D0D090DA-DCE5-C28F-C647-8EA1DB0758A0}"/>
                </a:ext>
              </a:extLst>
            </p:cNvPr>
            <p:cNvSpPr>
              <a:spLocks noChangeArrowheads="1"/>
            </p:cNvSpPr>
            <p:nvPr/>
          </p:nvSpPr>
          <p:spPr bwMode="auto">
            <a:xfrm>
              <a:off x="3504" y="240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1650" b="1" dirty="0" err="1">
                  <a:cs typeface="Times New Roman" panose="02020603050405020304" pitchFamily="18" charset="0"/>
                </a:rPr>
                <a:t>Khí</a:t>
              </a:r>
              <a:r>
                <a:rPr lang="en-US" altLang="vi-VN" sz="1650" b="1" dirty="0">
                  <a:cs typeface="Times New Roman" panose="02020603050405020304" pitchFamily="18" charset="0"/>
                </a:rPr>
                <a:t> </a:t>
              </a:r>
            </a:p>
            <a:p>
              <a:pPr algn="ctr" eaLnBrk="1" hangingPunct="1"/>
              <a:r>
                <a:rPr lang="en-US" altLang="vi-VN" sz="1650" b="1" dirty="0">
                  <a:cs typeface="Times New Roman" panose="02020603050405020304" pitchFamily="18" charset="0"/>
                </a:rPr>
                <a:t>X</a:t>
              </a:r>
            </a:p>
          </p:txBody>
        </p:sp>
        <p:sp>
          <p:nvSpPr>
            <p:cNvPr id="24" name="Oval 19">
              <a:extLst>
                <a:ext uri="{FF2B5EF4-FFF2-40B4-BE49-F238E27FC236}">
                  <a16:creationId xmlns:a16="http://schemas.microsoft.com/office/drawing/2014/main" id="{F45AF27A-91D6-6DEF-5AEA-122F02009B92}"/>
                </a:ext>
              </a:extLst>
            </p:cNvPr>
            <p:cNvSpPr>
              <a:spLocks noChangeArrowheads="1"/>
            </p:cNvSpPr>
            <p:nvPr/>
          </p:nvSpPr>
          <p:spPr bwMode="auto">
            <a:xfrm>
              <a:off x="2832" y="2352"/>
              <a:ext cx="96" cy="96"/>
            </a:xfrm>
            <a:prstGeom prst="ellipse">
              <a:avLst/>
            </a:prstGeom>
            <a:solidFill>
              <a:srgbClr val="CC00CC"/>
            </a:solidFill>
            <a:ln w="19050">
              <a:solidFill>
                <a:srgbClr val="CCFFCC"/>
              </a:solidFill>
              <a:round/>
              <a:headEnd/>
              <a:tailEnd/>
            </a:ln>
            <a:effectLst>
              <a:prstShdw prst="shdw17" dist="17961" dir="2700000">
                <a:srgbClr val="7A99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oogle Shape;7917;p34">
            <a:extLst>
              <a:ext uri="{FF2B5EF4-FFF2-40B4-BE49-F238E27FC236}">
                <a16:creationId xmlns:a16="http://schemas.microsoft.com/office/drawing/2014/main" id="{5FBBE2B6-A6FF-8895-37FB-98C8A67A3364}"/>
              </a:ext>
            </a:extLst>
          </p:cNvPr>
          <p:cNvGrpSpPr/>
          <p:nvPr/>
        </p:nvGrpSpPr>
        <p:grpSpPr>
          <a:xfrm>
            <a:off x="738647" y="155115"/>
            <a:ext cx="839732" cy="794253"/>
            <a:chOff x="1121526" y="1341074"/>
            <a:chExt cx="3065806" cy="2648383"/>
          </a:xfrm>
        </p:grpSpPr>
        <p:sp>
          <p:nvSpPr>
            <p:cNvPr id="10" name="Google Shape;7918;p34">
              <a:extLst>
                <a:ext uri="{FF2B5EF4-FFF2-40B4-BE49-F238E27FC236}">
                  <a16:creationId xmlns:a16="http://schemas.microsoft.com/office/drawing/2014/main" id="{928B25B2-D44A-9F83-5893-DA3475C96E1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Google Shape;7919;p34">
              <a:extLst>
                <a:ext uri="{FF2B5EF4-FFF2-40B4-BE49-F238E27FC236}">
                  <a16:creationId xmlns:a16="http://schemas.microsoft.com/office/drawing/2014/main" id="{90081C04-414C-EAF4-11A3-402BFCA85E1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9583;p56">
            <a:extLst>
              <a:ext uri="{FF2B5EF4-FFF2-40B4-BE49-F238E27FC236}">
                <a16:creationId xmlns:a16="http://schemas.microsoft.com/office/drawing/2014/main" id="{1C7B8BE7-6950-57AB-394E-F1BAD8E7E6DC}"/>
              </a:ext>
            </a:extLst>
          </p:cNvPr>
          <p:cNvSpPr/>
          <p:nvPr/>
        </p:nvSpPr>
        <p:spPr>
          <a:xfrm>
            <a:off x="953030" y="372084"/>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raphic 11">
            <a:extLst>
              <a:ext uri="{FF2B5EF4-FFF2-40B4-BE49-F238E27FC236}">
                <a16:creationId xmlns:a16="http://schemas.microsoft.com/office/drawing/2014/main" id="{B2CEF7D5-55CE-626B-BBEB-20C3EB5EC689}"/>
              </a:ext>
            </a:extLst>
          </p:cNvPr>
          <p:cNvGrpSpPr/>
          <p:nvPr/>
        </p:nvGrpSpPr>
        <p:grpSpPr>
          <a:xfrm>
            <a:off x="837507" y="3618665"/>
            <a:ext cx="2435082" cy="1359034"/>
            <a:chOff x="2173432" y="131085"/>
            <a:chExt cx="3667628" cy="3831831"/>
          </a:xfrm>
        </p:grpSpPr>
        <p:sp>
          <p:nvSpPr>
            <p:cNvPr id="16" name="Freeform: Shape 15">
              <a:extLst>
                <a:ext uri="{FF2B5EF4-FFF2-40B4-BE49-F238E27FC236}">
                  <a16:creationId xmlns:a16="http://schemas.microsoft.com/office/drawing/2014/main" id="{44E19221-2544-7B3F-3DC3-457E03951660}"/>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9431B400-70DF-9F84-CD9E-AA1BEEDCBB4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DAB46F4-3088-2AEE-C7AF-DE247EF5E38E}"/>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B8BBA2C-47BB-EC98-7200-F9BA8832E0A7}"/>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86AF61D5-55BA-0110-01AB-48C4476EE7E7}"/>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53AB751-1AC7-F179-9DF9-DB33E6C0B8CF}"/>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3805003-8331-27B3-945C-FD7F4E687128}"/>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A9DE4599-B437-57D1-0D36-CCE502A7EEF2}"/>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AD6763A-5017-0E29-2E19-F9580105ACED}"/>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4639E7C-3FE3-BF01-051E-2FACBB89FF43}"/>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54EC01A3-FC8C-70FF-1618-FC1D8B80F6F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F0889F9-2C20-E428-0A1E-68AA343A1C46}"/>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33CBCB2F-4C3C-C0AB-F4AB-38680230E77F}"/>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3BB75D6-97B5-4882-7412-C02F254A0ADA}"/>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51AF73F3-8705-A73B-9BC8-DB9DA9C842DA}"/>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7D2C08E6-3010-6B9C-3D5F-D3D983DD9692}"/>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C47F74B-0BC9-0A41-B49A-4C71C462361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2A00B81-4F27-3B45-D42E-C029CA0A9F13}"/>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602423D-BE63-0723-A2B3-803140248D11}"/>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900021A2-8BAC-5C48-42D2-41D5404B47CE}"/>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328968D7-89B3-6BB8-7C95-4582226C49C0}"/>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C17A3163-A061-E2CA-F3FD-BA89E334A9EF}"/>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2FD2AB99-D20A-A598-85CA-D5C319B86231}"/>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FA0F2B1-CB92-60CB-F927-2D063702DC74}"/>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124272AB-47D4-6776-2D3C-528A9FB9F531}"/>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2D74490C-B83F-36C1-E1D1-9206670563F6}"/>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DAC7321-00AF-D6B1-0BB6-FDEA796F5C1D}"/>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6E632FD-7A56-34FE-6CA6-AE18DEC9304A}"/>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E59DB33-9BD5-21EC-CBE4-DFBABC5632F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81AC4122-5EFA-2B28-78D0-7E764F7E2502}"/>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4BFC6152-3BAA-4419-BF9D-1D2BE04B2E26}"/>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E2B4D93D-57E4-2ED1-683A-392AA2CF606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586AA78-33DF-53A5-B357-A92DF09BF673}"/>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2903D00-9A77-6923-11C9-CFFA9AB32D4E}"/>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80C11FB5-166D-93FF-00CD-28AEB3F6BBB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19630FD-CCA1-6375-FAD5-CA0FA8D1413B}"/>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BF38CF60-7331-0DC5-A082-60C4E4D9852D}"/>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4D13987F-A6DF-363F-71E4-88AB8D6E2EB6}"/>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A8C759A-71E4-6F31-9422-A175158D1F1E}"/>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26090026-94A6-60BA-A72E-0A3DD6C9216A}"/>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9DFC5F8F-DA8E-CED3-9ACB-DFD107411EDF}"/>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3EE72ED0-7B4B-7F38-1A43-DAB9633B9C0A}"/>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7D1C7D6D-EBB1-C1D1-E603-3A3703E69497}"/>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037FEE6-8E37-0556-A77A-3ED7D5AC7721}"/>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6E161292-339A-EA6D-DC52-15D2C52B0D5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589EF47-638E-41E5-CBE9-20A9EC537F2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FD64C5C-B18B-072C-089A-A8C93CB8C908}"/>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A5911E22-D2CB-EF62-073E-4A404D7DB560}"/>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70D84D9-7881-1A31-4D93-F852DFBC71B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34E0074-C349-15A5-D796-F9BBCBEEB038}"/>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59F55CBB-F9D2-06BF-5AB1-A6592A2E5A24}"/>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46726388-E66D-7A9D-4BA7-2CB4F3A4736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BF47D57B-2508-854F-EAC3-CEE2DD5C9661}"/>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A842BB5E-E198-61DA-B8CD-53CB76CE92E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0DC1A54-B4DE-507D-E66F-C79D61AAEA0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F19BB57A-FBFC-5DD2-1532-92DE10B7B6F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325A2AE2-6619-FC18-6973-E1DCD7CB2C8F}"/>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145E64D-5F19-444C-3092-B1D40928096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74B9337-4830-D23F-BB39-B30608ED08C8}"/>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63B0E36D-0028-D9E1-DD24-812F1B51765E}"/>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A69B2F07-22C8-55FD-80C8-5226ECE878FC}"/>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B9377C78-F688-BA75-4D01-2FEC48AFB884}"/>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3BCF4EE7-66DF-DF5B-F672-E9EB19F1F62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53E90561-1DDD-132E-4AD3-EBC882763D4E}"/>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68700A-9F69-C11E-79A2-0573EB471DCD}"/>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3A5A3F59-DC9C-F842-4923-413E04ACCA1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4730A3E-D5A7-E04B-293E-C097478D92CF}"/>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53BC31EA-477F-9718-C65E-D5D91224D6D6}"/>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A9877EF6-D948-3CBA-9E22-EAA08CF878B7}"/>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69EEDF9A-49A1-0495-888F-19847BA5A23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C06934AB-2265-5EBC-AAF2-71CEF08565FA}"/>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07FEDE5B-1E04-0CD1-01B4-68BDAB3A817D}"/>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F739F510-1A7B-8BB0-E024-2219D068DE4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90D2E73-979A-0236-940F-AB0CF069AB63}"/>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83BCDE69-1687-F393-3D87-3EB13110CA19}"/>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37F0FCB1-25D7-B582-5B6D-17AEB5452DD6}"/>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9695B3E6-06D7-DEDD-A382-960FD823A8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07F7056-5658-970E-8CD1-7A33800FC4AB}"/>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DEAB0685-476D-3366-F719-BEA8F400E815}"/>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CBC84155-2FCA-B99D-F7BC-A4E163D4DD6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AF5AF01E-F915-BD68-D7E5-7F382028CA7C}"/>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811C59DA-12CC-33E9-17F6-AE7D1471BB13}"/>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18409E8B-ECCE-5F90-7C58-410B0365AC3E}"/>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EB5B15DE-9B56-2FB2-4123-AFEA388CDAB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983006AE-CEF6-DB1F-BC23-19BC683EB682}"/>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8A1A86A5-35E9-BFDA-5485-E0F14B25A344}"/>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B4BEDD88-2F8B-FE68-A095-745AE50D485F}"/>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9DAE947-6D5F-4360-FF90-B4861B354EEE}"/>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AB84C81-5D53-3A4B-9CA9-6EE6C5E2E89F}"/>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1DFBC91D-ED6F-2848-AFC6-306FFC3A6BCE}"/>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E706BC2-19E1-55AB-AADD-068B3DC9D723}"/>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126" name="Group 2">
            <a:extLst>
              <a:ext uri="{FF2B5EF4-FFF2-40B4-BE49-F238E27FC236}">
                <a16:creationId xmlns:a16="http://schemas.microsoft.com/office/drawing/2014/main" id="{E65D4856-B8C9-279E-BD1F-8649D3B29F9F}"/>
              </a:ext>
            </a:extLst>
          </p:cNvPr>
          <p:cNvGrpSpPr>
            <a:grpSpLocks/>
          </p:cNvGrpSpPr>
          <p:nvPr/>
        </p:nvGrpSpPr>
        <p:grpSpPr bwMode="auto">
          <a:xfrm>
            <a:off x="4764500" y="1028468"/>
            <a:ext cx="4135153" cy="2889421"/>
            <a:chOff x="1536" y="2016"/>
            <a:chExt cx="2640" cy="2160"/>
          </a:xfrm>
        </p:grpSpPr>
        <p:sp>
          <p:nvSpPr>
            <p:cNvPr id="127" name="AutoShape 3">
              <a:extLst>
                <a:ext uri="{FF2B5EF4-FFF2-40B4-BE49-F238E27FC236}">
                  <a16:creationId xmlns:a16="http://schemas.microsoft.com/office/drawing/2014/main" id="{1D839037-492A-C0DB-CCC9-8F018DEB490A}"/>
                </a:ext>
              </a:extLst>
            </p:cNvPr>
            <p:cNvSpPr>
              <a:spLocks noChangeArrowheads="1"/>
            </p:cNvSpPr>
            <p:nvPr/>
          </p:nvSpPr>
          <p:spPr bwMode="auto">
            <a:xfrm>
              <a:off x="2064" y="4080"/>
              <a:ext cx="1632" cy="96"/>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28" name="AutoShape 4">
              <a:extLst>
                <a:ext uri="{FF2B5EF4-FFF2-40B4-BE49-F238E27FC236}">
                  <a16:creationId xmlns:a16="http://schemas.microsoft.com/office/drawing/2014/main" id="{4875BD08-14AB-03BE-DF5A-AEF9B106D383}"/>
                </a:ext>
              </a:extLst>
            </p:cNvPr>
            <p:cNvSpPr>
              <a:spLocks noChangeArrowheads="1"/>
            </p:cNvSpPr>
            <p:nvPr/>
          </p:nvSpPr>
          <p:spPr bwMode="auto">
            <a:xfrm>
              <a:off x="2832" y="2256"/>
              <a:ext cx="96" cy="1824"/>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29" name="Rectangle 5">
              <a:extLst>
                <a:ext uri="{FF2B5EF4-FFF2-40B4-BE49-F238E27FC236}">
                  <a16:creationId xmlns:a16="http://schemas.microsoft.com/office/drawing/2014/main" id="{1D70D1F3-18E2-B6D5-8DEA-D47412FD98D9}"/>
                </a:ext>
              </a:extLst>
            </p:cNvPr>
            <p:cNvSpPr>
              <a:spLocks noChangeArrowheads="1"/>
            </p:cNvSpPr>
            <p:nvPr/>
          </p:nvSpPr>
          <p:spPr bwMode="auto">
            <a:xfrm rot="-1393423">
              <a:off x="1824" y="2362"/>
              <a:ext cx="2064" cy="48"/>
            </a:xfrm>
            <a:prstGeom prst="rect">
              <a:avLst/>
            </a:prstGeom>
            <a:solidFill>
              <a:schemeClr val="tx2"/>
            </a:solidFill>
            <a:ln>
              <a:noFill/>
            </a:ln>
            <a:effectLst>
              <a:prstShdw prst="shdw17" dist="17961" dir="2700000">
                <a:schemeClr val="tx2">
                  <a:gamma/>
                  <a:shade val="60000"/>
                  <a:invGamma/>
                </a:schemeClr>
              </a:prst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defRPr/>
              </a:pPr>
              <a:endParaRPr lang="en-US" sz="1050"/>
            </a:p>
          </p:txBody>
        </p:sp>
        <p:sp>
          <p:nvSpPr>
            <p:cNvPr id="130" name="AutoShape 6">
              <a:extLst>
                <a:ext uri="{FF2B5EF4-FFF2-40B4-BE49-F238E27FC236}">
                  <a16:creationId xmlns:a16="http://schemas.microsoft.com/office/drawing/2014/main" id="{B06198EC-7D40-AB3D-7EC4-70763E5F8FA7}"/>
                </a:ext>
              </a:extLst>
            </p:cNvPr>
            <p:cNvSpPr>
              <a:spLocks noChangeArrowheads="1"/>
            </p:cNvSpPr>
            <p:nvPr/>
          </p:nvSpPr>
          <p:spPr bwMode="auto">
            <a:xfrm>
              <a:off x="1536" y="273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31" name="AutoShape 7">
              <a:extLst>
                <a:ext uri="{FF2B5EF4-FFF2-40B4-BE49-F238E27FC236}">
                  <a16:creationId xmlns:a16="http://schemas.microsoft.com/office/drawing/2014/main" id="{0697E280-EADD-705D-AB6B-9D435AE7E271}"/>
                </a:ext>
              </a:extLst>
            </p:cNvPr>
            <p:cNvSpPr>
              <a:spLocks noChangeArrowheads="1"/>
            </p:cNvSpPr>
            <p:nvPr/>
          </p:nvSpPr>
          <p:spPr bwMode="auto">
            <a:xfrm>
              <a:off x="3264" y="201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32" name="AutoShape 8">
              <a:extLst>
                <a:ext uri="{FF2B5EF4-FFF2-40B4-BE49-F238E27FC236}">
                  <a16:creationId xmlns:a16="http://schemas.microsoft.com/office/drawing/2014/main" id="{13FDFA74-157B-B4C3-639C-99FDEA629128}"/>
                </a:ext>
              </a:extLst>
            </p:cNvPr>
            <p:cNvSpPr>
              <a:spLocks noChangeArrowheads="1"/>
            </p:cNvSpPr>
            <p:nvPr/>
          </p:nvSpPr>
          <p:spPr bwMode="auto">
            <a:xfrm>
              <a:off x="1776" y="312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b="1" dirty="0">
                  <a:cs typeface="Times New Roman" panose="02020603050405020304" pitchFamily="18" charset="0"/>
                </a:rPr>
                <a:t>24,79 </a:t>
              </a:r>
              <a:r>
                <a:rPr lang="en-US" altLang="vi-VN" b="1" dirty="0" err="1">
                  <a:cs typeface="Times New Roman" panose="02020603050405020304" pitchFamily="18" charset="0"/>
                </a:rPr>
                <a:t>lít</a:t>
              </a:r>
              <a:endParaRPr lang="en-US" altLang="vi-VN" b="1" dirty="0">
                <a:cs typeface="Times New Roman" panose="02020603050405020304" pitchFamily="18" charset="0"/>
              </a:endParaRPr>
            </a:p>
            <a:p>
              <a:pPr algn="ctr" eaLnBrk="1" hangingPunct="1"/>
              <a:r>
                <a:rPr lang="en-US" altLang="vi-VN" b="1" dirty="0">
                  <a:cs typeface="Times New Roman" panose="02020603050405020304" pitchFamily="18" charset="0"/>
                </a:rPr>
                <a:t>N</a:t>
              </a:r>
              <a:r>
                <a:rPr lang="en-US" altLang="vi-VN" b="1" baseline="-25000" dirty="0">
                  <a:cs typeface="Times New Roman" panose="02020603050405020304" pitchFamily="18" charset="0"/>
                </a:rPr>
                <a:t>2</a:t>
              </a:r>
              <a:endParaRPr lang="en-US" altLang="vi-VN" b="1" dirty="0">
                <a:cs typeface="Times New Roman" panose="02020603050405020304" pitchFamily="18" charset="0"/>
              </a:endParaRPr>
            </a:p>
          </p:txBody>
        </p:sp>
        <p:sp>
          <p:nvSpPr>
            <p:cNvPr id="133" name="AutoShape 9">
              <a:extLst>
                <a:ext uri="{FF2B5EF4-FFF2-40B4-BE49-F238E27FC236}">
                  <a16:creationId xmlns:a16="http://schemas.microsoft.com/office/drawing/2014/main" id="{B8C23689-3DCF-A35C-185A-9D100B8CC3D7}"/>
                </a:ext>
              </a:extLst>
            </p:cNvPr>
            <p:cNvSpPr>
              <a:spLocks noChangeArrowheads="1"/>
            </p:cNvSpPr>
            <p:nvPr/>
          </p:nvSpPr>
          <p:spPr bwMode="auto">
            <a:xfrm>
              <a:off x="3504" y="240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b="1" dirty="0">
                  <a:cs typeface="Times New Roman" panose="02020603050405020304" pitchFamily="18" charset="0"/>
                </a:rPr>
                <a:t>24,79 </a:t>
              </a:r>
              <a:r>
                <a:rPr lang="en-US" altLang="vi-VN" b="1" dirty="0" err="1">
                  <a:cs typeface="Times New Roman" panose="02020603050405020304" pitchFamily="18" charset="0"/>
                </a:rPr>
                <a:t>lít</a:t>
              </a:r>
              <a:endParaRPr lang="en-US" altLang="vi-VN" b="1" dirty="0">
                <a:cs typeface="Times New Roman" panose="02020603050405020304" pitchFamily="18" charset="0"/>
              </a:endParaRPr>
            </a:p>
            <a:p>
              <a:pPr algn="ctr" eaLnBrk="1" hangingPunct="1"/>
              <a:r>
                <a:rPr lang="en-US" altLang="vi-VN" b="1" dirty="0">
                  <a:cs typeface="Times New Roman" panose="02020603050405020304" pitchFamily="18" charset="0"/>
                </a:rPr>
                <a:t>H</a:t>
              </a:r>
              <a:r>
                <a:rPr lang="en-US" altLang="vi-VN" b="1" baseline="-25000" dirty="0">
                  <a:cs typeface="Times New Roman" panose="02020603050405020304" pitchFamily="18" charset="0"/>
                </a:rPr>
                <a:t>2</a:t>
              </a:r>
              <a:endParaRPr lang="en-US" altLang="vi-VN" b="1" dirty="0">
                <a:cs typeface="Times New Roman" panose="02020603050405020304" pitchFamily="18" charset="0"/>
              </a:endParaRPr>
            </a:p>
          </p:txBody>
        </p:sp>
        <p:sp>
          <p:nvSpPr>
            <p:cNvPr id="134" name="Oval 10">
              <a:extLst>
                <a:ext uri="{FF2B5EF4-FFF2-40B4-BE49-F238E27FC236}">
                  <a16:creationId xmlns:a16="http://schemas.microsoft.com/office/drawing/2014/main" id="{B12EA40E-795A-3D29-CAE0-E90DD9BB63D9}"/>
                </a:ext>
              </a:extLst>
            </p:cNvPr>
            <p:cNvSpPr>
              <a:spLocks noChangeArrowheads="1"/>
            </p:cNvSpPr>
            <p:nvPr/>
          </p:nvSpPr>
          <p:spPr bwMode="auto">
            <a:xfrm>
              <a:off x="2832" y="2352"/>
              <a:ext cx="96" cy="96"/>
            </a:xfrm>
            <a:prstGeom prst="ellipse">
              <a:avLst/>
            </a:prstGeom>
            <a:solidFill>
              <a:srgbClr val="CC00CC"/>
            </a:solidFill>
            <a:ln w="19050">
              <a:solidFill>
                <a:srgbClr val="CCFFCC"/>
              </a:solidFill>
              <a:round/>
              <a:headEnd/>
              <a:tailEnd/>
            </a:ln>
            <a:effectLst>
              <a:prstShdw prst="shdw17" dist="17961" dir="2700000">
                <a:srgbClr val="7A99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grpSp>
      <p:sp>
        <p:nvSpPr>
          <p:cNvPr id="137" name="AutoShape 3">
            <a:extLst>
              <a:ext uri="{FF2B5EF4-FFF2-40B4-BE49-F238E27FC236}">
                <a16:creationId xmlns:a16="http://schemas.microsoft.com/office/drawing/2014/main" id="{28BDBB6E-A82B-39EB-BD71-512E27B0D8FF}"/>
              </a:ext>
            </a:extLst>
          </p:cNvPr>
          <p:cNvSpPr>
            <a:spLocks noChangeArrowheads="1"/>
          </p:cNvSpPr>
          <p:nvPr/>
        </p:nvSpPr>
        <p:spPr bwMode="auto">
          <a:xfrm>
            <a:off x="39581" y="-23999"/>
            <a:ext cx="5274644" cy="3452862"/>
          </a:xfrm>
          <a:prstGeom prst="cloudCallout">
            <a:avLst>
              <a:gd name="adj1" fmla="val -16239"/>
              <a:gd name="adj2" fmla="val 59370"/>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endParaRPr lang="en-US" altLang="vi-VN" sz="2400" b="1" dirty="0">
              <a:solidFill>
                <a:srgbClr val="0000FF"/>
              </a:solidFill>
              <a:cs typeface="Times New Roman" panose="02020603050405020304" pitchFamily="18" charset="0"/>
            </a:endParaRPr>
          </a:p>
        </p:txBody>
      </p:sp>
      <p:sp>
        <p:nvSpPr>
          <p:cNvPr id="136" name="Hộp Văn bản 135">
            <a:extLst>
              <a:ext uri="{FF2B5EF4-FFF2-40B4-BE49-F238E27FC236}">
                <a16:creationId xmlns:a16="http://schemas.microsoft.com/office/drawing/2014/main" id="{35C86956-3DBB-731D-2856-3CC700AC34C5}"/>
              </a:ext>
            </a:extLst>
          </p:cNvPr>
          <p:cNvSpPr txBox="1"/>
          <p:nvPr/>
        </p:nvSpPr>
        <p:spPr>
          <a:xfrm>
            <a:off x="596535" y="583490"/>
            <a:ext cx="4088241" cy="2269211"/>
          </a:xfrm>
          <a:prstGeom prst="rect">
            <a:avLst/>
          </a:prstGeom>
          <a:noFill/>
        </p:spPr>
        <p:txBody>
          <a:bodyPr wrap="square">
            <a:spAutoFit/>
          </a:bodyPr>
          <a:lstStyle/>
          <a:p>
            <a:pPr indent="254000">
              <a:lnSpc>
                <a:spcPct val="120000"/>
              </a:lnSpc>
              <a:spcAft>
                <a:spcPts val="600"/>
              </a:spcAft>
              <a:tabLst>
                <a:tab pos="275590" algn="l"/>
              </a:tabLst>
            </a:pPr>
            <a:r>
              <a:rPr lang="vi-VN" sz="2400" dirty="0">
                <a:solidFill>
                  <a:srgbClr val="000000"/>
                </a:solidFill>
                <a:effectLst/>
                <a:latin typeface="Times New Roman" panose="02020603050405020304" pitchFamily="18" charset="0"/>
                <a:ea typeface="Times New Roman" panose="02020603050405020304" pitchFamily="18" charset="0"/>
              </a:rPr>
              <a:t>Nếu không dùng cân, làm thế nào có thể biết được 24,79 lít khí N</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 nặng hơn 24,79 lít khí H</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 bao nhiêu lần (ở cùng điều kiện nhiệt độ, áp suất)?</a:t>
            </a:r>
            <a:endParaRPr lang="vi-VN" sz="2400" dirty="0">
              <a:effectLst/>
              <a:latin typeface="Segoe UI" panose="020B0502040204020203" pitchFamily="34" charset="0"/>
              <a:ea typeface="Segoe UI" panose="020B0502040204020203" pitchFamily="34" charset="0"/>
            </a:endParaRPr>
          </a:p>
        </p:txBody>
      </p:sp>
      <p:grpSp>
        <p:nvGrpSpPr>
          <p:cNvPr id="145" name="Nhóm 144">
            <a:extLst>
              <a:ext uri="{FF2B5EF4-FFF2-40B4-BE49-F238E27FC236}">
                <a16:creationId xmlns:a16="http://schemas.microsoft.com/office/drawing/2014/main" id="{729B2D19-430D-A4E1-9B18-2E167C51AF6A}"/>
              </a:ext>
            </a:extLst>
          </p:cNvPr>
          <p:cNvGrpSpPr/>
          <p:nvPr/>
        </p:nvGrpSpPr>
        <p:grpSpPr>
          <a:xfrm>
            <a:off x="5690148" y="1011598"/>
            <a:ext cx="2954956" cy="2607067"/>
            <a:chOff x="5617745" y="1219796"/>
            <a:chExt cx="2954956" cy="2607067"/>
          </a:xfrm>
        </p:grpSpPr>
        <p:cxnSp>
          <p:nvCxnSpPr>
            <p:cNvPr id="141" name="Đường nối Thẳng 140">
              <a:extLst>
                <a:ext uri="{FF2B5EF4-FFF2-40B4-BE49-F238E27FC236}">
                  <a16:creationId xmlns:a16="http://schemas.microsoft.com/office/drawing/2014/main" id="{B9D233B9-5D5D-43F3-014C-7376C9478F41}"/>
                </a:ext>
              </a:extLst>
            </p:cNvPr>
            <p:cNvCxnSpPr/>
            <p:nvPr/>
          </p:nvCxnSpPr>
          <p:spPr>
            <a:xfrm>
              <a:off x="5617745" y="1446478"/>
              <a:ext cx="2954956" cy="2181818"/>
            </a:xfrm>
            <a:prstGeom prst="line">
              <a:avLst/>
            </a:prstGeom>
            <a:ln w="76200"/>
          </p:spPr>
          <p:style>
            <a:lnRef idx="3">
              <a:schemeClr val="accent6"/>
            </a:lnRef>
            <a:fillRef idx="0">
              <a:schemeClr val="accent6"/>
            </a:fillRef>
            <a:effectRef idx="2">
              <a:schemeClr val="accent6"/>
            </a:effectRef>
            <a:fontRef idx="minor">
              <a:schemeClr val="tx1"/>
            </a:fontRef>
          </p:style>
        </p:cxnSp>
        <p:cxnSp>
          <p:nvCxnSpPr>
            <p:cNvPr id="142" name="Đường nối Thẳng 141">
              <a:extLst>
                <a:ext uri="{FF2B5EF4-FFF2-40B4-BE49-F238E27FC236}">
                  <a16:creationId xmlns:a16="http://schemas.microsoft.com/office/drawing/2014/main" id="{C0641C7A-8249-0AC6-84F2-9E817EDC02DC}"/>
                </a:ext>
              </a:extLst>
            </p:cNvPr>
            <p:cNvCxnSpPr>
              <a:cxnSpLocks/>
            </p:cNvCxnSpPr>
            <p:nvPr/>
          </p:nvCxnSpPr>
          <p:spPr>
            <a:xfrm flipV="1">
              <a:off x="5690148" y="1219796"/>
              <a:ext cx="2457659" cy="2607067"/>
            </a:xfrm>
            <a:prstGeom prst="line">
              <a:avLst/>
            </a:prstGeom>
            <a:ln w="76200"/>
          </p:spPr>
          <p:style>
            <a:lnRef idx="3">
              <a:schemeClr val="accent6"/>
            </a:lnRef>
            <a:fillRef idx="0">
              <a:schemeClr val="accent6"/>
            </a:fillRef>
            <a:effectRef idx="2">
              <a:schemeClr val="accent6"/>
            </a:effectRef>
            <a:fontRef idx="minor">
              <a:schemeClr val="tx1"/>
            </a:fontRef>
          </p:style>
        </p:cxnSp>
      </p:grpSp>
    </p:spTree>
    <p:extLst>
      <p:ext uri="{BB962C8B-B14F-4D97-AF65-F5344CB8AC3E}">
        <p14:creationId xmlns:p14="http://schemas.microsoft.com/office/powerpoint/2010/main" val="27375416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2">
            <a:extLst>
              <a:ext uri="{FF2B5EF4-FFF2-40B4-BE49-F238E27FC236}">
                <a16:creationId xmlns:a16="http://schemas.microsoft.com/office/drawing/2014/main" id="{16AB2719-A73A-08C3-5AF3-A91059FC14C7}"/>
              </a:ext>
            </a:extLst>
          </p:cNvPr>
          <p:cNvGrpSpPr>
            <a:grpSpLocks/>
          </p:cNvGrpSpPr>
          <p:nvPr/>
        </p:nvGrpSpPr>
        <p:grpSpPr bwMode="auto">
          <a:xfrm>
            <a:off x="310742" y="981172"/>
            <a:ext cx="4135153" cy="2889421"/>
            <a:chOff x="1536" y="2016"/>
            <a:chExt cx="2640" cy="2160"/>
          </a:xfrm>
        </p:grpSpPr>
        <p:sp>
          <p:nvSpPr>
            <p:cNvPr id="6" name="AutoShape 3">
              <a:extLst>
                <a:ext uri="{FF2B5EF4-FFF2-40B4-BE49-F238E27FC236}">
                  <a16:creationId xmlns:a16="http://schemas.microsoft.com/office/drawing/2014/main" id="{3BBF68C8-1B60-AD7A-348B-0C15BD56BC95}"/>
                </a:ext>
              </a:extLst>
            </p:cNvPr>
            <p:cNvSpPr>
              <a:spLocks noChangeArrowheads="1"/>
            </p:cNvSpPr>
            <p:nvPr/>
          </p:nvSpPr>
          <p:spPr bwMode="auto">
            <a:xfrm>
              <a:off x="2064" y="4080"/>
              <a:ext cx="1632" cy="96"/>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7" name="AutoShape 4">
              <a:extLst>
                <a:ext uri="{FF2B5EF4-FFF2-40B4-BE49-F238E27FC236}">
                  <a16:creationId xmlns:a16="http://schemas.microsoft.com/office/drawing/2014/main" id="{DF7934E8-12FD-0FB7-18B0-53E065E52F98}"/>
                </a:ext>
              </a:extLst>
            </p:cNvPr>
            <p:cNvSpPr>
              <a:spLocks noChangeArrowheads="1"/>
            </p:cNvSpPr>
            <p:nvPr/>
          </p:nvSpPr>
          <p:spPr bwMode="auto">
            <a:xfrm>
              <a:off x="2832" y="2256"/>
              <a:ext cx="96" cy="1824"/>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8" name="Rectangle 5">
              <a:extLst>
                <a:ext uri="{FF2B5EF4-FFF2-40B4-BE49-F238E27FC236}">
                  <a16:creationId xmlns:a16="http://schemas.microsoft.com/office/drawing/2014/main" id="{36FC37A9-1505-BF4A-3CBD-99326844DF7C}"/>
                </a:ext>
              </a:extLst>
            </p:cNvPr>
            <p:cNvSpPr>
              <a:spLocks noChangeArrowheads="1"/>
            </p:cNvSpPr>
            <p:nvPr/>
          </p:nvSpPr>
          <p:spPr bwMode="auto">
            <a:xfrm rot="-1393423">
              <a:off x="1824" y="2362"/>
              <a:ext cx="2064" cy="48"/>
            </a:xfrm>
            <a:prstGeom prst="rect">
              <a:avLst/>
            </a:prstGeom>
            <a:solidFill>
              <a:schemeClr val="tx2"/>
            </a:solidFill>
            <a:ln>
              <a:noFill/>
            </a:ln>
            <a:effectLst>
              <a:prstShdw prst="shdw17" dist="17961" dir="2700000">
                <a:schemeClr val="tx2">
                  <a:gamma/>
                  <a:shade val="60000"/>
                  <a:invGamma/>
                </a:schemeClr>
              </a:prst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defRPr/>
              </a:pPr>
              <a:endParaRPr lang="en-US" sz="1050"/>
            </a:p>
          </p:txBody>
        </p:sp>
        <p:sp>
          <p:nvSpPr>
            <p:cNvPr id="9" name="AutoShape 6">
              <a:extLst>
                <a:ext uri="{FF2B5EF4-FFF2-40B4-BE49-F238E27FC236}">
                  <a16:creationId xmlns:a16="http://schemas.microsoft.com/office/drawing/2014/main" id="{6F644F8F-1E75-AC21-2B6E-FFD711E2A8BF}"/>
                </a:ext>
              </a:extLst>
            </p:cNvPr>
            <p:cNvSpPr>
              <a:spLocks noChangeArrowheads="1"/>
            </p:cNvSpPr>
            <p:nvPr/>
          </p:nvSpPr>
          <p:spPr bwMode="auto">
            <a:xfrm>
              <a:off x="1536" y="273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 name="AutoShape 7">
              <a:extLst>
                <a:ext uri="{FF2B5EF4-FFF2-40B4-BE49-F238E27FC236}">
                  <a16:creationId xmlns:a16="http://schemas.microsoft.com/office/drawing/2014/main" id="{24D7EB92-D36B-5300-337D-0540B1D76251}"/>
                </a:ext>
              </a:extLst>
            </p:cNvPr>
            <p:cNvSpPr>
              <a:spLocks noChangeArrowheads="1"/>
            </p:cNvSpPr>
            <p:nvPr/>
          </p:nvSpPr>
          <p:spPr bwMode="auto">
            <a:xfrm>
              <a:off x="3264" y="201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1" name="AutoShape 8">
              <a:extLst>
                <a:ext uri="{FF2B5EF4-FFF2-40B4-BE49-F238E27FC236}">
                  <a16:creationId xmlns:a16="http://schemas.microsoft.com/office/drawing/2014/main" id="{5D3439C4-4DD3-D8A1-5AAE-E149C577A2BA}"/>
                </a:ext>
              </a:extLst>
            </p:cNvPr>
            <p:cNvSpPr>
              <a:spLocks noChangeArrowheads="1"/>
            </p:cNvSpPr>
            <p:nvPr/>
          </p:nvSpPr>
          <p:spPr bwMode="auto">
            <a:xfrm>
              <a:off x="1776" y="312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b="1" dirty="0">
                  <a:cs typeface="Times New Roman" panose="02020603050405020304" pitchFamily="18" charset="0"/>
                </a:rPr>
                <a:t>24,79 </a:t>
              </a:r>
              <a:r>
                <a:rPr lang="en-US" altLang="vi-VN" b="1" dirty="0" err="1">
                  <a:cs typeface="Times New Roman" panose="02020603050405020304" pitchFamily="18" charset="0"/>
                </a:rPr>
                <a:t>lít</a:t>
              </a:r>
              <a:endParaRPr lang="en-US" altLang="vi-VN" b="1" dirty="0">
                <a:cs typeface="Times New Roman" panose="02020603050405020304" pitchFamily="18" charset="0"/>
              </a:endParaRPr>
            </a:p>
            <a:p>
              <a:pPr algn="ctr" eaLnBrk="1" hangingPunct="1"/>
              <a:r>
                <a:rPr lang="en-US" altLang="vi-VN" b="1" dirty="0">
                  <a:cs typeface="Times New Roman" panose="02020603050405020304" pitchFamily="18" charset="0"/>
                </a:rPr>
                <a:t>N</a:t>
              </a:r>
              <a:r>
                <a:rPr lang="en-US" altLang="vi-VN" b="1" baseline="-25000" dirty="0">
                  <a:cs typeface="Times New Roman" panose="02020603050405020304" pitchFamily="18" charset="0"/>
                </a:rPr>
                <a:t>2</a:t>
              </a:r>
              <a:endParaRPr lang="en-US" altLang="vi-VN" b="1" dirty="0">
                <a:cs typeface="Times New Roman" panose="02020603050405020304" pitchFamily="18" charset="0"/>
              </a:endParaRPr>
            </a:p>
          </p:txBody>
        </p:sp>
        <p:sp>
          <p:nvSpPr>
            <p:cNvPr id="12" name="AutoShape 9">
              <a:extLst>
                <a:ext uri="{FF2B5EF4-FFF2-40B4-BE49-F238E27FC236}">
                  <a16:creationId xmlns:a16="http://schemas.microsoft.com/office/drawing/2014/main" id="{6E067051-3FD5-EEAD-C1AF-D53748118ED2}"/>
                </a:ext>
              </a:extLst>
            </p:cNvPr>
            <p:cNvSpPr>
              <a:spLocks noChangeArrowheads="1"/>
            </p:cNvSpPr>
            <p:nvPr/>
          </p:nvSpPr>
          <p:spPr bwMode="auto">
            <a:xfrm>
              <a:off x="3504" y="240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b="1" dirty="0">
                  <a:cs typeface="Times New Roman" panose="02020603050405020304" pitchFamily="18" charset="0"/>
                </a:rPr>
                <a:t>24,79 </a:t>
              </a:r>
              <a:r>
                <a:rPr lang="en-US" altLang="vi-VN" b="1" dirty="0" err="1">
                  <a:cs typeface="Times New Roman" panose="02020603050405020304" pitchFamily="18" charset="0"/>
                </a:rPr>
                <a:t>lít</a:t>
              </a:r>
              <a:endParaRPr lang="en-US" altLang="vi-VN" b="1" dirty="0">
                <a:cs typeface="Times New Roman" panose="02020603050405020304" pitchFamily="18" charset="0"/>
              </a:endParaRPr>
            </a:p>
            <a:p>
              <a:pPr algn="ctr" eaLnBrk="1" hangingPunct="1"/>
              <a:r>
                <a:rPr lang="en-US" altLang="vi-VN" b="1" dirty="0">
                  <a:cs typeface="Times New Roman" panose="02020603050405020304" pitchFamily="18" charset="0"/>
                </a:rPr>
                <a:t>H</a:t>
              </a:r>
              <a:r>
                <a:rPr lang="en-US" altLang="vi-VN" b="1" baseline="-25000" dirty="0">
                  <a:cs typeface="Times New Roman" panose="02020603050405020304" pitchFamily="18" charset="0"/>
                </a:rPr>
                <a:t>2</a:t>
              </a:r>
              <a:endParaRPr lang="en-US" altLang="vi-VN" b="1" dirty="0">
                <a:cs typeface="Times New Roman" panose="02020603050405020304" pitchFamily="18" charset="0"/>
              </a:endParaRPr>
            </a:p>
          </p:txBody>
        </p:sp>
        <p:sp>
          <p:nvSpPr>
            <p:cNvPr id="13" name="Oval 10">
              <a:extLst>
                <a:ext uri="{FF2B5EF4-FFF2-40B4-BE49-F238E27FC236}">
                  <a16:creationId xmlns:a16="http://schemas.microsoft.com/office/drawing/2014/main" id="{59E6DBBD-07AF-2483-D916-C6FF2B7F0DD1}"/>
                </a:ext>
              </a:extLst>
            </p:cNvPr>
            <p:cNvSpPr>
              <a:spLocks noChangeArrowheads="1"/>
            </p:cNvSpPr>
            <p:nvPr/>
          </p:nvSpPr>
          <p:spPr bwMode="auto">
            <a:xfrm>
              <a:off x="2832" y="2352"/>
              <a:ext cx="96" cy="96"/>
            </a:xfrm>
            <a:prstGeom prst="ellipse">
              <a:avLst/>
            </a:prstGeom>
            <a:solidFill>
              <a:srgbClr val="CC00CC"/>
            </a:solidFill>
            <a:ln w="19050">
              <a:solidFill>
                <a:srgbClr val="CCFFCC"/>
              </a:solidFill>
              <a:round/>
              <a:headEnd/>
              <a:tailEnd/>
            </a:ln>
            <a:effectLst>
              <a:prstShdw prst="shdw17" dist="17961" dir="2700000">
                <a:srgbClr val="7A99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grpSp>
      <p:grpSp>
        <p:nvGrpSpPr>
          <p:cNvPr id="14" name="Nhóm 13">
            <a:extLst>
              <a:ext uri="{FF2B5EF4-FFF2-40B4-BE49-F238E27FC236}">
                <a16:creationId xmlns:a16="http://schemas.microsoft.com/office/drawing/2014/main" id="{53F6D814-E2E4-8A8E-F3C7-7980E8DEE871}"/>
              </a:ext>
            </a:extLst>
          </p:cNvPr>
          <p:cNvGrpSpPr/>
          <p:nvPr/>
        </p:nvGrpSpPr>
        <p:grpSpPr>
          <a:xfrm>
            <a:off x="1013617" y="1505847"/>
            <a:ext cx="2954956" cy="2607067"/>
            <a:chOff x="5617745" y="1219796"/>
            <a:chExt cx="2954956" cy="2607067"/>
          </a:xfrm>
        </p:grpSpPr>
        <p:cxnSp>
          <p:nvCxnSpPr>
            <p:cNvPr id="15" name="Đường nối Thẳng 14">
              <a:extLst>
                <a:ext uri="{FF2B5EF4-FFF2-40B4-BE49-F238E27FC236}">
                  <a16:creationId xmlns:a16="http://schemas.microsoft.com/office/drawing/2014/main" id="{AF89F238-9B0D-E0AF-40B5-FB1E91915B62}"/>
                </a:ext>
              </a:extLst>
            </p:cNvPr>
            <p:cNvCxnSpPr/>
            <p:nvPr/>
          </p:nvCxnSpPr>
          <p:spPr>
            <a:xfrm>
              <a:off x="5617745" y="1446478"/>
              <a:ext cx="2954956" cy="2181818"/>
            </a:xfrm>
            <a:prstGeom prst="line">
              <a:avLst/>
            </a:prstGeom>
            <a:ln w="76200"/>
          </p:spPr>
          <p:style>
            <a:lnRef idx="3">
              <a:schemeClr val="accent6"/>
            </a:lnRef>
            <a:fillRef idx="0">
              <a:schemeClr val="accent6"/>
            </a:fillRef>
            <a:effectRef idx="2">
              <a:schemeClr val="accent6"/>
            </a:effectRef>
            <a:fontRef idx="minor">
              <a:schemeClr val="tx1"/>
            </a:fontRef>
          </p:style>
        </p:cxnSp>
        <p:cxnSp>
          <p:nvCxnSpPr>
            <p:cNvPr id="16" name="Đường nối Thẳng 15">
              <a:extLst>
                <a:ext uri="{FF2B5EF4-FFF2-40B4-BE49-F238E27FC236}">
                  <a16:creationId xmlns:a16="http://schemas.microsoft.com/office/drawing/2014/main" id="{8596AB89-B53E-6BE4-4E61-0B3F45425743}"/>
                </a:ext>
              </a:extLst>
            </p:cNvPr>
            <p:cNvCxnSpPr>
              <a:cxnSpLocks/>
            </p:cNvCxnSpPr>
            <p:nvPr/>
          </p:nvCxnSpPr>
          <p:spPr>
            <a:xfrm flipV="1">
              <a:off x="5690148" y="1219796"/>
              <a:ext cx="2457659" cy="2607067"/>
            </a:xfrm>
            <a:prstGeom prst="line">
              <a:avLst/>
            </a:prstGeom>
            <a:ln w="76200"/>
          </p:spPr>
          <p:style>
            <a:lnRef idx="3">
              <a:schemeClr val="accent6"/>
            </a:lnRef>
            <a:fillRef idx="0">
              <a:schemeClr val="accent6"/>
            </a:fillRef>
            <a:effectRef idx="2">
              <a:schemeClr val="accent6"/>
            </a:effectRef>
            <a:fontRef idx="minor">
              <a:schemeClr val="tx1"/>
            </a:fontRef>
          </p:style>
        </p:cxnSp>
      </p:grpSp>
      <p:pic>
        <p:nvPicPr>
          <p:cNvPr id="17" name="Picture 2" descr="Người đàn ông thể hiện cử chỉ của một ý tưởng tuyệt vời Véc tơ miễn phí">
            <a:extLst>
              <a:ext uri="{FF2B5EF4-FFF2-40B4-BE49-F238E27FC236}">
                <a16:creationId xmlns:a16="http://schemas.microsoft.com/office/drawing/2014/main" id="{99908D53-5F22-A3EF-A697-FFF9BE05A9C9}"/>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5707327" y="3423646"/>
            <a:ext cx="1875887" cy="1875887"/>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24" name="Hộp Văn bản 23">
                <a:extLst>
                  <a:ext uri="{FF2B5EF4-FFF2-40B4-BE49-F238E27FC236}">
                    <a16:creationId xmlns:a16="http://schemas.microsoft.com/office/drawing/2014/main" id="{7018B7CD-CA2B-5CEF-4EF4-3F19382C2937}"/>
                  </a:ext>
                </a:extLst>
              </p:cNvPr>
              <p:cNvSpPr txBox="1"/>
              <p:nvPr/>
            </p:nvSpPr>
            <p:spPr>
              <a:xfrm>
                <a:off x="5357586" y="1217416"/>
                <a:ext cx="2225628" cy="1132746"/>
              </a:xfrm>
              <a:prstGeom prst="rect">
                <a:avLst/>
              </a:prstGeom>
              <a:noFill/>
              <a:ln>
                <a:solidFill>
                  <a:srgbClr val="000000"/>
                </a:solidFill>
              </a:ln>
            </p:spPr>
            <p:txBody>
              <a:bodyPr wrap="square">
                <a:spAutoFit/>
              </a:bodyPr>
              <a:lstStyle/>
              <a:p>
                <a14:m>
                  <m:oMath xmlns:m="http://schemas.openxmlformats.org/officeDocument/2006/math">
                    <m:f>
                      <m:fPr>
                        <m:ctrlPr>
                          <a:rPr lang="vi-VN" sz="2800" i="1" smtClean="0">
                            <a:latin typeface="Cambria Math" panose="02040503050406030204" pitchFamily="18" charset="0"/>
                          </a:rPr>
                        </m:ctrlPr>
                      </m:fPr>
                      <m:num>
                        <m:r>
                          <a:rPr lang="vi-VN" sz="2800" b="0" i="1" smtClean="0">
                            <a:latin typeface="Cambria Math" panose="02040503050406030204" pitchFamily="18" charset="0"/>
                          </a:rPr>
                          <m:t>𝑀</m:t>
                        </m:r>
                        <m:r>
                          <a:rPr lang="vi-VN" sz="2800" b="0" i="1" baseline="-25000" smtClean="0">
                            <a:latin typeface="Cambria Math" panose="02040503050406030204" pitchFamily="18" charset="0"/>
                          </a:rPr>
                          <m:t>𝑁</m:t>
                        </m:r>
                        <m:r>
                          <a:rPr lang="vi-VN" sz="2800" b="0" i="1" baseline="-25000" smtClean="0">
                            <a:latin typeface="Cambria Math" panose="02040503050406030204" pitchFamily="18" charset="0"/>
                          </a:rPr>
                          <m:t>2</m:t>
                        </m:r>
                      </m:num>
                      <m:den>
                        <m:r>
                          <a:rPr lang="vi-VN" sz="2800" i="1">
                            <a:latin typeface="Cambria Math" panose="02040503050406030204" pitchFamily="18" charset="0"/>
                          </a:rPr>
                          <m:t>𝑀</m:t>
                        </m:r>
                        <m:r>
                          <a:rPr lang="vi-VN" sz="2800" b="0" i="1" baseline="-25000" smtClean="0">
                            <a:latin typeface="Cambria Math" panose="02040503050406030204" pitchFamily="18" charset="0"/>
                          </a:rPr>
                          <m:t>𝐻</m:t>
                        </m:r>
                        <m:r>
                          <a:rPr lang="vi-VN" sz="2800" b="0" i="1" baseline="-25000" smtClean="0">
                            <a:latin typeface="Cambria Math" panose="02040503050406030204" pitchFamily="18" charset="0"/>
                          </a:rPr>
                          <m:t>2</m:t>
                        </m:r>
                      </m:den>
                    </m:f>
                    <m:r>
                      <a:rPr lang="vi-VN" sz="2800" b="0" i="1" smtClean="0">
                        <a:latin typeface="Cambria Math" panose="02040503050406030204" pitchFamily="18" charset="0"/>
                      </a:rPr>
                      <m:t>=</m:t>
                    </m:r>
                    <m:f>
                      <m:fPr>
                        <m:ctrlPr>
                          <a:rPr lang="vi-VN" sz="2800" i="1">
                            <a:latin typeface="Cambria Math" panose="02040503050406030204" pitchFamily="18" charset="0"/>
                          </a:rPr>
                        </m:ctrlPr>
                      </m:fPr>
                      <m:num>
                        <m:r>
                          <a:rPr lang="vi-VN" sz="2800" b="0" i="1" smtClean="0">
                            <a:latin typeface="Cambria Math" panose="02040503050406030204" pitchFamily="18" charset="0"/>
                          </a:rPr>
                          <m:t>28</m:t>
                        </m:r>
                      </m:num>
                      <m:den>
                        <m:r>
                          <a:rPr lang="vi-VN" sz="2800" b="0" i="1" smtClean="0">
                            <a:latin typeface="Cambria Math" panose="02040503050406030204" pitchFamily="18" charset="0"/>
                          </a:rPr>
                          <m:t>2</m:t>
                        </m:r>
                      </m:den>
                    </m:f>
                  </m:oMath>
                </a14:m>
                <a:r>
                  <a:rPr lang="vi-VN" sz="2800" dirty="0">
                    <a:latin typeface="+mj-lt"/>
                  </a:rPr>
                  <a:t> = 14</a:t>
                </a:r>
              </a:p>
              <a:p>
                <a:endParaRPr lang="vi-VN" sz="2800" dirty="0">
                  <a:latin typeface="+mj-lt"/>
                </a:endParaRPr>
              </a:p>
            </p:txBody>
          </p:sp>
        </mc:Choice>
        <mc:Fallback xmlns="">
          <p:sp>
            <p:nvSpPr>
              <p:cNvPr id="24" name="Hộp Văn bản 23">
                <a:extLst>
                  <a:ext uri="{FF2B5EF4-FFF2-40B4-BE49-F238E27FC236}">
                    <a16:creationId xmlns:a16="http://schemas.microsoft.com/office/drawing/2014/main" id="{7018B7CD-CA2B-5CEF-4EF4-3F19382C2937}"/>
                  </a:ext>
                </a:extLst>
              </p:cNvPr>
              <p:cNvSpPr txBox="1">
                <a:spLocks noRot="1" noChangeAspect="1" noMove="1" noResize="1" noEditPoints="1" noAdjustHandles="1" noChangeArrowheads="1" noChangeShapeType="1" noTextEdit="1"/>
              </p:cNvSpPr>
              <p:nvPr/>
            </p:nvSpPr>
            <p:spPr>
              <a:xfrm>
                <a:off x="5357586" y="1217416"/>
                <a:ext cx="2225628" cy="1132746"/>
              </a:xfrm>
              <a:prstGeom prst="rect">
                <a:avLst/>
              </a:prstGeom>
              <a:blipFill>
                <a:blip r:embed="rId4"/>
                <a:stretch>
                  <a:fillRect r="-1362"/>
                </a:stretch>
              </a:blipFill>
              <a:ln>
                <a:solidFill>
                  <a:srgbClr val="000000"/>
                </a:solidFill>
              </a:ln>
            </p:spPr>
            <p:txBody>
              <a:bodyPr/>
              <a:lstStyle/>
              <a:p>
                <a:r>
                  <a:rPr lang="vi-VN">
                    <a:noFill/>
                  </a:rPr>
                  <a:t> </a:t>
                </a:r>
              </a:p>
            </p:txBody>
          </p:sp>
        </mc:Fallback>
      </mc:AlternateContent>
      <p:sp>
        <p:nvSpPr>
          <p:cNvPr id="26" name="Hộp Văn bản 25">
            <a:extLst>
              <a:ext uri="{FF2B5EF4-FFF2-40B4-BE49-F238E27FC236}">
                <a16:creationId xmlns:a16="http://schemas.microsoft.com/office/drawing/2014/main" id="{E71CF150-C094-9B81-095B-F81C5390B317}"/>
              </a:ext>
            </a:extLst>
          </p:cNvPr>
          <p:cNvSpPr txBox="1"/>
          <p:nvPr/>
        </p:nvSpPr>
        <p:spPr>
          <a:xfrm>
            <a:off x="4422061" y="2490091"/>
            <a:ext cx="4681700" cy="461665"/>
          </a:xfrm>
          <a:prstGeom prst="rect">
            <a:avLst/>
          </a:prstGeom>
          <a:noFill/>
        </p:spPr>
        <p:txBody>
          <a:bodyPr wrap="square">
            <a:spAutoFit/>
          </a:bodyPr>
          <a:lstStyle/>
          <a:p>
            <a:r>
              <a:rPr lang="vi-VN" sz="2400" i="1" dirty="0">
                <a:solidFill>
                  <a:srgbClr val="000000"/>
                </a:solidFill>
                <a:effectLst/>
                <a:latin typeface="Times New Roman" panose="02020603050405020304" pitchFamily="18" charset="0"/>
                <a:ea typeface="Times New Roman" panose="02020603050405020304" pitchFamily="18" charset="0"/>
              </a:rPr>
              <a:t>Khí N</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nặng hơn khí H</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là 14 lần</a:t>
            </a:r>
            <a:endParaRPr lang="vi-VN" sz="2400" dirty="0"/>
          </a:p>
        </p:txBody>
      </p:sp>
    </p:spTree>
    <p:extLst>
      <p:ext uri="{BB962C8B-B14F-4D97-AF65-F5344CB8AC3E}">
        <p14:creationId xmlns:p14="http://schemas.microsoft.com/office/powerpoint/2010/main" val="583953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oogle Shape;7917;p34">
            <a:extLst>
              <a:ext uri="{FF2B5EF4-FFF2-40B4-BE49-F238E27FC236}">
                <a16:creationId xmlns:a16="http://schemas.microsoft.com/office/drawing/2014/main" id="{5FBBE2B6-A6FF-8895-37FB-98C8A67A3364}"/>
              </a:ext>
            </a:extLst>
          </p:cNvPr>
          <p:cNvGrpSpPr/>
          <p:nvPr/>
        </p:nvGrpSpPr>
        <p:grpSpPr>
          <a:xfrm>
            <a:off x="738647" y="155115"/>
            <a:ext cx="839732" cy="794253"/>
            <a:chOff x="1121526" y="1341074"/>
            <a:chExt cx="3065806" cy="2648383"/>
          </a:xfrm>
        </p:grpSpPr>
        <p:sp>
          <p:nvSpPr>
            <p:cNvPr id="10" name="Google Shape;7918;p34">
              <a:extLst>
                <a:ext uri="{FF2B5EF4-FFF2-40B4-BE49-F238E27FC236}">
                  <a16:creationId xmlns:a16="http://schemas.microsoft.com/office/drawing/2014/main" id="{928B25B2-D44A-9F83-5893-DA3475C96E1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Google Shape;7919;p34">
              <a:extLst>
                <a:ext uri="{FF2B5EF4-FFF2-40B4-BE49-F238E27FC236}">
                  <a16:creationId xmlns:a16="http://schemas.microsoft.com/office/drawing/2014/main" id="{90081C04-414C-EAF4-11A3-402BFCA85E1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9583;p56">
            <a:extLst>
              <a:ext uri="{FF2B5EF4-FFF2-40B4-BE49-F238E27FC236}">
                <a16:creationId xmlns:a16="http://schemas.microsoft.com/office/drawing/2014/main" id="{1C7B8BE7-6950-57AB-394E-F1BAD8E7E6DC}"/>
              </a:ext>
            </a:extLst>
          </p:cNvPr>
          <p:cNvSpPr/>
          <p:nvPr/>
        </p:nvSpPr>
        <p:spPr>
          <a:xfrm>
            <a:off x="953030" y="372084"/>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raphic 11">
            <a:extLst>
              <a:ext uri="{FF2B5EF4-FFF2-40B4-BE49-F238E27FC236}">
                <a16:creationId xmlns:a16="http://schemas.microsoft.com/office/drawing/2014/main" id="{B2CEF7D5-55CE-626B-BBEB-20C3EB5EC689}"/>
              </a:ext>
            </a:extLst>
          </p:cNvPr>
          <p:cNvGrpSpPr/>
          <p:nvPr/>
        </p:nvGrpSpPr>
        <p:grpSpPr>
          <a:xfrm>
            <a:off x="837506" y="2890960"/>
            <a:ext cx="2512855" cy="2167206"/>
            <a:chOff x="2173432" y="131085"/>
            <a:chExt cx="3667628" cy="3831831"/>
          </a:xfrm>
        </p:grpSpPr>
        <p:sp>
          <p:nvSpPr>
            <p:cNvPr id="16" name="Freeform: Shape 15">
              <a:extLst>
                <a:ext uri="{FF2B5EF4-FFF2-40B4-BE49-F238E27FC236}">
                  <a16:creationId xmlns:a16="http://schemas.microsoft.com/office/drawing/2014/main" id="{44E19221-2544-7B3F-3DC3-457E03951660}"/>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9431B400-70DF-9F84-CD9E-AA1BEEDCBB4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DAB46F4-3088-2AEE-C7AF-DE247EF5E38E}"/>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B8BBA2C-47BB-EC98-7200-F9BA8832E0A7}"/>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86AF61D5-55BA-0110-01AB-48C4476EE7E7}"/>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53AB751-1AC7-F179-9DF9-DB33E6C0B8CF}"/>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3805003-8331-27B3-945C-FD7F4E687128}"/>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A9DE4599-B437-57D1-0D36-CCE502A7EEF2}"/>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AD6763A-5017-0E29-2E19-F9580105ACED}"/>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4639E7C-3FE3-BF01-051E-2FACBB89FF43}"/>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54EC01A3-FC8C-70FF-1618-FC1D8B80F6F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F0889F9-2C20-E428-0A1E-68AA343A1C46}"/>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33CBCB2F-4C3C-C0AB-F4AB-38680230E77F}"/>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3BB75D6-97B5-4882-7412-C02F254A0ADA}"/>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51AF73F3-8705-A73B-9BC8-DB9DA9C842DA}"/>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7D2C08E6-3010-6B9C-3D5F-D3D983DD9692}"/>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C47F74B-0BC9-0A41-B49A-4C71C462361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2A00B81-4F27-3B45-D42E-C029CA0A9F13}"/>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602423D-BE63-0723-A2B3-803140248D11}"/>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900021A2-8BAC-5C48-42D2-41D5404B47CE}"/>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328968D7-89B3-6BB8-7C95-4582226C49C0}"/>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C17A3163-A061-E2CA-F3FD-BA89E334A9EF}"/>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2FD2AB99-D20A-A598-85CA-D5C319B86231}"/>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FA0F2B1-CB92-60CB-F927-2D063702DC74}"/>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124272AB-47D4-6776-2D3C-528A9FB9F531}"/>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2D74490C-B83F-36C1-E1D1-9206670563F6}"/>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DAC7321-00AF-D6B1-0BB6-FDEA796F5C1D}"/>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6E632FD-7A56-34FE-6CA6-AE18DEC9304A}"/>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E59DB33-9BD5-21EC-CBE4-DFBABC5632F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81AC4122-5EFA-2B28-78D0-7E764F7E2502}"/>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4BFC6152-3BAA-4419-BF9D-1D2BE04B2E26}"/>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E2B4D93D-57E4-2ED1-683A-392AA2CF606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586AA78-33DF-53A5-B357-A92DF09BF673}"/>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2903D00-9A77-6923-11C9-CFFA9AB32D4E}"/>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80C11FB5-166D-93FF-00CD-28AEB3F6BBB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19630FD-CCA1-6375-FAD5-CA0FA8D1413B}"/>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BF38CF60-7331-0DC5-A082-60C4E4D9852D}"/>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4D13987F-A6DF-363F-71E4-88AB8D6E2EB6}"/>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A8C759A-71E4-6F31-9422-A175158D1F1E}"/>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26090026-94A6-60BA-A72E-0A3DD6C9216A}"/>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9DFC5F8F-DA8E-CED3-9ACB-DFD107411EDF}"/>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3EE72ED0-7B4B-7F38-1A43-DAB9633B9C0A}"/>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7D1C7D6D-EBB1-C1D1-E603-3A3703E69497}"/>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037FEE6-8E37-0556-A77A-3ED7D5AC7721}"/>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6E161292-339A-EA6D-DC52-15D2C52B0D5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589EF47-638E-41E5-CBE9-20A9EC537F2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FD64C5C-B18B-072C-089A-A8C93CB8C908}"/>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A5911E22-D2CB-EF62-073E-4A404D7DB560}"/>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70D84D9-7881-1A31-4D93-F852DFBC71B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34E0074-C349-15A5-D796-F9BBCBEEB038}"/>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59F55CBB-F9D2-06BF-5AB1-A6592A2E5A24}"/>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46726388-E66D-7A9D-4BA7-2CB4F3A4736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BF47D57B-2508-854F-EAC3-CEE2DD5C9661}"/>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A842BB5E-E198-61DA-B8CD-53CB76CE92E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0DC1A54-B4DE-507D-E66F-C79D61AAEA0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F19BB57A-FBFC-5DD2-1532-92DE10B7B6F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325A2AE2-6619-FC18-6973-E1DCD7CB2C8F}"/>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145E64D-5F19-444C-3092-B1D40928096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74B9337-4830-D23F-BB39-B30608ED08C8}"/>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63B0E36D-0028-D9E1-DD24-812F1B51765E}"/>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A69B2F07-22C8-55FD-80C8-5226ECE878FC}"/>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B9377C78-F688-BA75-4D01-2FEC48AFB884}"/>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3BCF4EE7-66DF-DF5B-F672-E9EB19F1F62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53E90561-1DDD-132E-4AD3-EBC882763D4E}"/>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68700A-9F69-C11E-79A2-0573EB471DCD}"/>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3A5A3F59-DC9C-F842-4923-413E04ACCA1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4730A3E-D5A7-E04B-293E-C097478D92CF}"/>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53BC31EA-477F-9718-C65E-D5D91224D6D6}"/>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A9877EF6-D948-3CBA-9E22-EAA08CF878B7}"/>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69EEDF9A-49A1-0495-888F-19847BA5A23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C06934AB-2265-5EBC-AAF2-71CEF08565FA}"/>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07FEDE5B-1E04-0CD1-01B4-68BDAB3A817D}"/>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F739F510-1A7B-8BB0-E024-2219D068DE4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90D2E73-979A-0236-940F-AB0CF069AB63}"/>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83BCDE69-1687-F393-3D87-3EB13110CA19}"/>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37F0FCB1-25D7-B582-5B6D-17AEB5452DD6}"/>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9695B3E6-06D7-DEDD-A382-960FD823A8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07F7056-5658-970E-8CD1-7A33800FC4AB}"/>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DEAB0685-476D-3366-F719-BEA8F400E815}"/>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CBC84155-2FCA-B99D-F7BC-A4E163D4DD6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AF5AF01E-F915-BD68-D7E5-7F382028CA7C}"/>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811C59DA-12CC-33E9-17F6-AE7D1471BB13}"/>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18409E8B-ECCE-5F90-7C58-410B0365AC3E}"/>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EB5B15DE-9B56-2FB2-4123-AFEA388CDAB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983006AE-CEF6-DB1F-BC23-19BC683EB682}"/>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8A1A86A5-35E9-BFDA-5485-E0F14B25A344}"/>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B4BEDD88-2F8B-FE68-A095-745AE50D485F}"/>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9DAE947-6D5F-4360-FF90-B4861B354EEE}"/>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AB84C81-5D53-3A4B-9CA9-6EE6C5E2E89F}"/>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1DFBC91D-ED6F-2848-AFC6-306FFC3A6BCE}"/>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E706BC2-19E1-55AB-AADD-068B3DC9D723}"/>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137" name="AutoShape 3">
            <a:extLst>
              <a:ext uri="{FF2B5EF4-FFF2-40B4-BE49-F238E27FC236}">
                <a16:creationId xmlns:a16="http://schemas.microsoft.com/office/drawing/2014/main" id="{28BDBB6E-A82B-39EB-BD71-512E27B0D8FF}"/>
              </a:ext>
            </a:extLst>
          </p:cNvPr>
          <p:cNvSpPr>
            <a:spLocks noChangeArrowheads="1"/>
          </p:cNvSpPr>
          <p:nvPr/>
        </p:nvSpPr>
        <p:spPr bwMode="auto">
          <a:xfrm>
            <a:off x="3045533" y="90854"/>
            <a:ext cx="4628112" cy="2513357"/>
          </a:xfrm>
          <a:prstGeom prst="cloudCallout">
            <a:avLst>
              <a:gd name="adj1" fmla="val -44531"/>
              <a:gd name="adj2" fmla="val 61065"/>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vi-VN" sz="2800" dirty="0"/>
              <a:t>Làm thế nào để biết khí A nặng hay nhẹ hơn khí B?</a:t>
            </a:r>
            <a:endParaRPr lang="en-US" altLang="vi-VN" sz="2800" b="1" dirty="0">
              <a:solidFill>
                <a:srgbClr val="0000FF"/>
              </a:solidFill>
              <a:cs typeface="Times New Roman" panose="02020603050405020304" pitchFamily="18" charset="0"/>
            </a:endParaRPr>
          </a:p>
        </p:txBody>
      </p:sp>
    </p:spTree>
    <p:extLst>
      <p:ext uri="{BB962C8B-B14F-4D97-AF65-F5344CB8AC3E}">
        <p14:creationId xmlns:p14="http://schemas.microsoft.com/office/powerpoint/2010/main" val="17283092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Người đàn ông thể hiện cử chỉ của một ý tưởng tuyệt vời Véc tơ miễn phí">
            <a:extLst>
              <a:ext uri="{FF2B5EF4-FFF2-40B4-BE49-F238E27FC236}">
                <a16:creationId xmlns:a16="http://schemas.microsoft.com/office/drawing/2014/main" id="{99908D53-5F22-A3EF-A697-FFF9BE05A9C9}"/>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5707327" y="3423646"/>
            <a:ext cx="1875887" cy="1875887"/>
          </a:xfrm>
          <a:prstGeom prst="rect">
            <a:avLst/>
          </a:prstGeom>
          <a:noFill/>
          <a:extLst>
            <a:ext uri="{909E8E84-426E-40DD-AFC4-6F175D3DCCD1}">
              <a14:hiddenFill xmlns:a14="http://schemas.microsoft.com/office/drawing/2010/main">
                <a:solidFill>
                  <a:srgbClr val="FFFFFF"/>
                </a:solidFill>
              </a14:hiddenFill>
            </a:ext>
          </a:extLst>
        </p:spPr>
      </p:pic>
      <p:sp>
        <p:nvSpPr>
          <p:cNvPr id="2" name="AutoShape 3">
            <a:extLst>
              <a:ext uri="{FF2B5EF4-FFF2-40B4-BE49-F238E27FC236}">
                <a16:creationId xmlns:a16="http://schemas.microsoft.com/office/drawing/2014/main" id="{C12EC0DE-A130-4DBA-86A5-EA5465C88790}"/>
              </a:ext>
            </a:extLst>
          </p:cNvPr>
          <p:cNvSpPr>
            <a:spLocks noChangeArrowheads="1"/>
          </p:cNvSpPr>
          <p:nvPr/>
        </p:nvSpPr>
        <p:spPr bwMode="auto">
          <a:xfrm>
            <a:off x="1594714" y="90853"/>
            <a:ext cx="6078931" cy="3208301"/>
          </a:xfrm>
          <a:prstGeom prst="cloudCallout">
            <a:avLst>
              <a:gd name="adj1" fmla="val 20906"/>
              <a:gd name="adj2" fmla="val 78819"/>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vi-VN" sz="2400" i="1" dirty="0"/>
              <a:t>Để biết khí A nặng hay nhẹ hơn khí B, ta dựa vào tỉ số giữa khối lượng </a:t>
            </a:r>
            <a:r>
              <a:rPr lang="vi-VN" sz="2400" i="1" dirty="0" err="1"/>
              <a:t>mol</a:t>
            </a:r>
            <a:r>
              <a:rPr lang="vi-VN" sz="2400" i="1" dirty="0"/>
              <a:t> của khí A (M</a:t>
            </a:r>
            <a:r>
              <a:rPr lang="vi-VN" sz="2400" i="1" baseline="-25000" dirty="0"/>
              <a:t>A </a:t>
            </a:r>
            <a:r>
              <a:rPr lang="vi-VN" sz="2400" i="1" dirty="0"/>
              <a:t>) và khối lượng </a:t>
            </a:r>
            <a:r>
              <a:rPr lang="vi-VN" sz="2400" i="1" dirty="0" err="1"/>
              <a:t>mol</a:t>
            </a:r>
            <a:r>
              <a:rPr lang="vi-VN" sz="2400" i="1" dirty="0"/>
              <a:t> của khí B (M</a:t>
            </a:r>
            <a:r>
              <a:rPr lang="vi-VN" sz="2400" i="1" baseline="-25000" dirty="0"/>
              <a:t>B</a:t>
            </a:r>
            <a:r>
              <a:rPr lang="vi-VN" sz="2400" i="1" dirty="0"/>
              <a:t>).</a:t>
            </a:r>
            <a:endParaRPr lang="vi-VN" sz="2400" dirty="0"/>
          </a:p>
          <a:p>
            <a:pPr algn="ctr" eaLnBrk="1" hangingPunct="1"/>
            <a:endParaRPr lang="en-US" altLang="vi-VN" sz="2400" b="1" dirty="0">
              <a:solidFill>
                <a:srgbClr val="0000FF"/>
              </a:solidFill>
              <a:cs typeface="Times New Roman" panose="02020603050405020304" pitchFamily="18" charset="0"/>
            </a:endParaRPr>
          </a:p>
        </p:txBody>
      </p:sp>
    </p:spTree>
    <p:extLst>
      <p:ext uri="{BB962C8B-B14F-4D97-AF65-F5344CB8AC3E}">
        <p14:creationId xmlns:p14="http://schemas.microsoft.com/office/powerpoint/2010/main" val="114308034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id="{87FE59D1-A5AC-3EA0-B9AF-CA2E555A89D4}"/>
              </a:ext>
            </a:extLst>
          </p:cNvPr>
          <p:cNvSpPr txBox="1">
            <a:spLocks/>
          </p:cNvSpPr>
          <p:nvPr/>
        </p:nvSpPr>
        <p:spPr>
          <a:xfrm>
            <a:off x="1084424" y="595053"/>
            <a:ext cx="3304696"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 name="Group 32">
            <a:extLst>
              <a:ext uri="{FF2B5EF4-FFF2-40B4-BE49-F238E27FC236}">
                <a16:creationId xmlns:a16="http://schemas.microsoft.com/office/drawing/2014/main" id="{D01BC582-0AA1-56EF-E1AF-771D91BE8C92}"/>
              </a:ext>
            </a:extLst>
          </p:cNvPr>
          <p:cNvGrpSpPr/>
          <p:nvPr/>
        </p:nvGrpSpPr>
        <p:grpSpPr>
          <a:xfrm>
            <a:off x="1627308" y="1408692"/>
            <a:ext cx="597308" cy="564966"/>
            <a:chOff x="1846089" y="2648401"/>
            <a:chExt cx="878022" cy="830481"/>
          </a:xfrm>
        </p:grpSpPr>
        <p:grpSp>
          <p:nvGrpSpPr>
            <p:cNvPr id="12" name="Google Shape;8151;p36">
              <a:extLst>
                <a:ext uri="{FF2B5EF4-FFF2-40B4-BE49-F238E27FC236}">
                  <a16:creationId xmlns:a16="http://schemas.microsoft.com/office/drawing/2014/main" id="{2AE6AFA2-925F-7061-0A54-9DDF14C6ABD3}"/>
                </a:ext>
              </a:extLst>
            </p:cNvPr>
            <p:cNvGrpSpPr/>
            <p:nvPr/>
          </p:nvGrpSpPr>
          <p:grpSpPr>
            <a:xfrm>
              <a:off x="1846089" y="2648401"/>
              <a:ext cx="878022" cy="830481"/>
              <a:chOff x="1121526" y="1341074"/>
              <a:chExt cx="3065806" cy="2648383"/>
            </a:xfrm>
          </p:grpSpPr>
          <p:sp>
            <p:nvSpPr>
              <p:cNvPr id="25" name="Google Shape;8152;p36">
                <a:extLst>
                  <a:ext uri="{FF2B5EF4-FFF2-40B4-BE49-F238E27FC236}">
                    <a16:creationId xmlns:a16="http://schemas.microsoft.com/office/drawing/2014/main" id="{C4BD445A-26F9-D0EF-DE07-C8CDFC886FF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 name="Google Shape;8153;p36">
                <a:extLst>
                  <a:ext uri="{FF2B5EF4-FFF2-40B4-BE49-F238E27FC236}">
                    <a16:creationId xmlns:a16="http://schemas.microsoft.com/office/drawing/2014/main" id="{B5223584-B329-5755-A115-C786355F408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8924;p44">
              <a:extLst>
                <a:ext uri="{FF2B5EF4-FFF2-40B4-BE49-F238E27FC236}">
                  <a16:creationId xmlns:a16="http://schemas.microsoft.com/office/drawing/2014/main" id="{62C039C0-4519-0D7D-F88A-2F9B859E534A}"/>
                </a:ext>
              </a:extLst>
            </p:cNvPr>
            <p:cNvGrpSpPr/>
            <p:nvPr/>
          </p:nvGrpSpPr>
          <p:grpSpPr>
            <a:xfrm>
              <a:off x="2055500" y="2858549"/>
              <a:ext cx="338616" cy="337690"/>
              <a:chOff x="3269875" y="3210400"/>
              <a:chExt cx="484500" cy="483175"/>
            </a:xfrm>
            <a:solidFill>
              <a:srgbClr val="C43300"/>
            </a:solidFill>
          </p:grpSpPr>
          <p:sp>
            <p:nvSpPr>
              <p:cNvPr id="23" name="Google Shape;8925;p44">
                <a:extLst>
                  <a:ext uri="{FF2B5EF4-FFF2-40B4-BE49-F238E27FC236}">
                    <a16:creationId xmlns:a16="http://schemas.microsoft.com/office/drawing/2014/main" id="{7D3EABCB-34D7-3E8E-DB90-9B9BEF334FE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 name="Google Shape;8926;p44">
                <a:extLst>
                  <a:ext uri="{FF2B5EF4-FFF2-40B4-BE49-F238E27FC236}">
                    <a16:creationId xmlns:a16="http://schemas.microsoft.com/office/drawing/2014/main" id="{929ED72C-8630-623F-B76F-53C59DD62EC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8" name="Group 32">
            <a:extLst>
              <a:ext uri="{FF2B5EF4-FFF2-40B4-BE49-F238E27FC236}">
                <a16:creationId xmlns:a16="http://schemas.microsoft.com/office/drawing/2014/main" id="{5490CCB0-7612-4F62-8758-B57EFEE3D656}"/>
              </a:ext>
            </a:extLst>
          </p:cNvPr>
          <p:cNvGrpSpPr/>
          <p:nvPr/>
        </p:nvGrpSpPr>
        <p:grpSpPr>
          <a:xfrm>
            <a:off x="1649677" y="2872285"/>
            <a:ext cx="597308" cy="564966"/>
            <a:chOff x="1846089" y="2648401"/>
            <a:chExt cx="878022" cy="830481"/>
          </a:xfrm>
        </p:grpSpPr>
        <p:grpSp>
          <p:nvGrpSpPr>
            <p:cNvPr id="49" name="Google Shape;8151;p36">
              <a:extLst>
                <a:ext uri="{FF2B5EF4-FFF2-40B4-BE49-F238E27FC236}">
                  <a16:creationId xmlns:a16="http://schemas.microsoft.com/office/drawing/2014/main" id="{F15744EE-1904-482A-3DA8-529C178995B5}"/>
                </a:ext>
              </a:extLst>
            </p:cNvPr>
            <p:cNvGrpSpPr/>
            <p:nvPr/>
          </p:nvGrpSpPr>
          <p:grpSpPr>
            <a:xfrm>
              <a:off x="1846089" y="2648401"/>
              <a:ext cx="878022" cy="830481"/>
              <a:chOff x="1121526" y="1341074"/>
              <a:chExt cx="3065806" cy="2648383"/>
            </a:xfrm>
          </p:grpSpPr>
          <p:sp>
            <p:nvSpPr>
              <p:cNvPr id="53" name="Google Shape;8152;p36">
                <a:extLst>
                  <a:ext uri="{FF2B5EF4-FFF2-40B4-BE49-F238E27FC236}">
                    <a16:creationId xmlns:a16="http://schemas.microsoft.com/office/drawing/2014/main" id="{42971984-A5C8-1F6F-A3B1-1B33DDF6E6B6}"/>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153;p36">
                <a:extLst>
                  <a:ext uri="{FF2B5EF4-FFF2-40B4-BE49-F238E27FC236}">
                    <a16:creationId xmlns:a16="http://schemas.microsoft.com/office/drawing/2014/main" id="{BDB99D70-5041-E7C3-8DF0-C079AB31F409}"/>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 name="Google Shape;8924;p44">
              <a:extLst>
                <a:ext uri="{FF2B5EF4-FFF2-40B4-BE49-F238E27FC236}">
                  <a16:creationId xmlns:a16="http://schemas.microsoft.com/office/drawing/2014/main" id="{5858F226-2AB5-48CC-50CB-9814D3F71AB6}"/>
                </a:ext>
              </a:extLst>
            </p:cNvPr>
            <p:cNvGrpSpPr/>
            <p:nvPr/>
          </p:nvGrpSpPr>
          <p:grpSpPr>
            <a:xfrm>
              <a:off x="2055500" y="2858549"/>
              <a:ext cx="338616" cy="337690"/>
              <a:chOff x="3269875" y="3210400"/>
              <a:chExt cx="484500" cy="483175"/>
            </a:xfrm>
            <a:solidFill>
              <a:srgbClr val="C43300"/>
            </a:solidFill>
          </p:grpSpPr>
          <p:sp>
            <p:nvSpPr>
              <p:cNvPr id="51" name="Google Shape;8925;p44">
                <a:extLst>
                  <a:ext uri="{FF2B5EF4-FFF2-40B4-BE49-F238E27FC236}">
                    <a16:creationId xmlns:a16="http://schemas.microsoft.com/office/drawing/2014/main" id="{C7BCA4C2-7D65-C2BE-6BD5-8C4042578190}"/>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 name="Google Shape;8926;p44">
                <a:extLst>
                  <a:ext uri="{FF2B5EF4-FFF2-40B4-BE49-F238E27FC236}">
                    <a16:creationId xmlns:a16="http://schemas.microsoft.com/office/drawing/2014/main" id="{FAD11360-602E-BBB3-E7A1-566C60AFE27A}"/>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10" name="Tiêu đề 2">
            <a:extLst>
              <a:ext uri="{FF2B5EF4-FFF2-40B4-BE49-F238E27FC236}">
                <a16:creationId xmlns:a16="http://schemas.microsoft.com/office/drawing/2014/main" id="{A615C9BC-9271-07B4-CA22-06655D178280}"/>
              </a:ext>
            </a:extLst>
          </p:cNvPr>
          <p:cNvSpPr txBox="1">
            <a:spLocks/>
          </p:cNvSpPr>
          <p:nvPr/>
        </p:nvSpPr>
        <p:spPr>
          <a:xfrm>
            <a:off x="217179" y="602175"/>
            <a:ext cx="4815063"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dirty="0">
                <a:solidFill>
                  <a:schemeClr val="tx1"/>
                </a:solidFill>
              </a:rPr>
              <a:t>VI. TỈ KHỐI CỦA CHẤT KHÍ</a:t>
            </a:r>
          </a:p>
        </p:txBody>
      </p:sp>
      <p:sp>
        <p:nvSpPr>
          <p:cNvPr id="3" name="Hộp Văn bản 2">
            <a:extLst>
              <a:ext uri="{FF2B5EF4-FFF2-40B4-BE49-F238E27FC236}">
                <a16:creationId xmlns:a16="http://schemas.microsoft.com/office/drawing/2014/main" id="{4C5031CF-6632-F0AD-B3CA-122320D7598A}"/>
              </a:ext>
            </a:extLst>
          </p:cNvPr>
          <p:cNvSpPr txBox="1"/>
          <p:nvPr/>
        </p:nvSpPr>
        <p:spPr>
          <a:xfrm>
            <a:off x="2117294" y="1374477"/>
            <a:ext cx="6652371" cy="1735860"/>
          </a:xfrm>
          <a:prstGeom prst="rect">
            <a:avLst/>
          </a:prstGeom>
          <a:noFill/>
        </p:spPr>
        <p:txBody>
          <a:bodyPr wrap="square">
            <a:spAutoFit/>
          </a:bodyPr>
          <a:lstStyle/>
          <a:p>
            <a:pPr>
              <a:lnSpc>
                <a:spcPct val="115000"/>
              </a:lnSpc>
            </a:pPr>
            <a:r>
              <a:rPr lang="vi-VN" sz="2400" dirty="0">
                <a:solidFill>
                  <a:srgbClr val="000000"/>
                </a:solidFill>
                <a:effectLst/>
                <a:latin typeface="+mj-lt"/>
                <a:ea typeface="Times New Roman" panose="02020603050405020304" pitchFamily="18" charset="0"/>
              </a:rPr>
              <a:t>Tỉ khối của khí A đối với khí B ( kí hiệu </a:t>
            </a:r>
            <a:r>
              <a:rPr lang="vi-VN" sz="2400" dirty="0" err="1">
                <a:solidFill>
                  <a:srgbClr val="000000"/>
                </a:solidFill>
                <a:effectLst/>
                <a:latin typeface="+mj-lt"/>
                <a:ea typeface="Times New Roman" panose="02020603050405020304" pitchFamily="18" charset="0"/>
              </a:rPr>
              <a:t>d</a:t>
            </a:r>
            <a:r>
              <a:rPr lang="vi-VN" sz="2400" baseline="-25000" dirty="0" err="1">
                <a:solidFill>
                  <a:srgbClr val="000000"/>
                </a:solidFill>
                <a:effectLst/>
                <a:latin typeface="+mj-lt"/>
                <a:ea typeface="Times New Roman" panose="02020603050405020304" pitchFamily="18" charset="0"/>
              </a:rPr>
              <a:t>A</a:t>
            </a:r>
            <a:r>
              <a:rPr lang="vi-VN" sz="2400" baseline="-25000" dirty="0">
                <a:solidFill>
                  <a:srgbClr val="000000"/>
                </a:solidFill>
                <a:effectLst/>
                <a:latin typeface="+mj-lt"/>
                <a:ea typeface="Times New Roman" panose="02020603050405020304" pitchFamily="18" charset="0"/>
              </a:rPr>
              <a:t>/B</a:t>
            </a:r>
            <a:r>
              <a:rPr lang="vi-VN" sz="2400" dirty="0">
                <a:solidFill>
                  <a:srgbClr val="000000"/>
                </a:solidFill>
                <a:effectLst/>
                <a:latin typeface="+mj-lt"/>
                <a:ea typeface="Times New Roman" panose="02020603050405020304" pitchFamily="18" charset="0"/>
              </a:rPr>
              <a:t> ) là tỉ số giữa khối lượng </a:t>
            </a:r>
            <a:r>
              <a:rPr lang="vi-VN" sz="2400" dirty="0" err="1">
                <a:solidFill>
                  <a:srgbClr val="000000"/>
                </a:solidFill>
                <a:effectLst/>
                <a:latin typeface="+mj-lt"/>
                <a:ea typeface="Times New Roman" panose="02020603050405020304" pitchFamily="18" charset="0"/>
              </a:rPr>
              <a:t>mol</a:t>
            </a:r>
            <a:r>
              <a:rPr lang="vi-VN" sz="2400" dirty="0">
                <a:solidFill>
                  <a:srgbClr val="000000"/>
                </a:solidFill>
                <a:effectLst/>
                <a:latin typeface="+mj-lt"/>
                <a:ea typeface="Times New Roman" panose="02020603050405020304" pitchFamily="18" charset="0"/>
              </a:rPr>
              <a:t> của khí A (M</a:t>
            </a:r>
            <a:r>
              <a:rPr lang="vi-VN" sz="2400" baseline="-25000" dirty="0">
                <a:solidFill>
                  <a:srgbClr val="000000"/>
                </a:solidFill>
                <a:effectLst/>
                <a:latin typeface="+mj-lt"/>
                <a:ea typeface="Times New Roman" panose="02020603050405020304" pitchFamily="18" charset="0"/>
              </a:rPr>
              <a:t>A</a:t>
            </a:r>
            <a:r>
              <a:rPr lang="vi-VN" sz="2400" dirty="0">
                <a:solidFill>
                  <a:srgbClr val="000000"/>
                </a:solidFill>
                <a:effectLst/>
                <a:latin typeface="+mj-lt"/>
                <a:ea typeface="Times New Roman" panose="02020603050405020304" pitchFamily="18" charset="0"/>
              </a:rPr>
              <a:t>) và khối lượng </a:t>
            </a:r>
            <a:r>
              <a:rPr lang="vi-VN" sz="2400" dirty="0" err="1">
                <a:solidFill>
                  <a:srgbClr val="000000"/>
                </a:solidFill>
                <a:effectLst/>
                <a:latin typeface="+mj-lt"/>
                <a:ea typeface="Times New Roman" panose="02020603050405020304" pitchFamily="18" charset="0"/>
              </a:rPr>
              <a:t>mol</a:t>
            </a:r>
            <a:r>
              <a:rPr lang="vi-VN" sz="2400" dirty="0">
                <a:solidFill>
                  <a:srgbClr val="000000"/>
                </a:solidFill>
                <a:effectLst/>
                <a:latin typeface="+mj-lt"/>
                <a:ea typeface="Times New Roman" panose="02020603050405020304" pitchFamily="18" charset="0"/>
              </a:rPr>
              <a:t> của khí B (M</a:t>
            </a:r>
            <a:r>
              <a:rPr lang="vi-VN" sz="2400" baseline="-25000" dirty="0">
                <a:latin typeface="+mj-lt"/>
                <a:ea typeface="Times New Roman" panose="02020603050405020304" pitchFamily="18" charset="0"/>
              </a:rPr>
              <a:t>B</a:t>
            </a:r>
            <a:r>
              <a:rPr lang="vi-VN" sz="2400" dirty="0">
                <a:solidFill>
                  <a:srgbClr val="000000"/>
                </a:solidFill>
                <a:effectLst/>
                <a:latin typeface="+mj-lt"/>
                <a:ea typeface="Times New Roman" panose="02020603050405020304" pitchFamily="18" charset="0"/>
              </a:rPr>
              <a:t>).</a:t>
            </a:r>
            <a:endParaRPr lang="vi-VN" sz="2400" dirty="0">
              <a:effectLst/>
              <a:latin typeface="+mj-lt"/>
              <a:ea typeface="Calibri" panose="020F0502020204030204" pitchFamily="34" charset="0"/>
            </a:endParaRPr>
          </a:p>
          <a:p>
            <a:pPr>
              <a:tabLst>
                <a:tab pos="3173730" algn="l"/>
              </a:tabLst>
            </a:pPr>
            <a:r>
              <a:rPr lang="vi-VN" sz="2400" dirty="0">
                <a:solidFill>
                  <a:srgbClr val="000000"/>
                </a:solidFill>
                <a:effectLst/>
                <a:latin typeface="+mj-lt"/>
                <a:ea typeface="Times New Roman" panose="02020603050405020304" pitchFamily="18" charset="0"/>
              </a:rPr>
              <a:t>    </a:t>
            </a:r>
            <a:endParaRPr lang="vi-VN" sz="2400" dirty="0">
              <a:effectLst/>
              <a:latin typeface="+mj-lt"/>
              <a:ea typeface="Calibri" panose="020F0502020204030204" pitchFamily="34" charset="0"/>
            </a:endParaRPr>
          </a:p>
        </p:txBody>
      </p:sp>
      <p:sp>
        <p:nvSpPr>
          <p:cNvPr id="6" name="Hộp Văn bản 5">
            <a:extLst>
              <a:ext uri="{FF2B5EF4-FFF2-40B4-BE49-F238E27FC236}">
                <a16:creationId xmlns:a16="http://schemas.microsoft.com/office/drawing/2014/main" id="{D2499B1C-0ABE-2A88-16B6-E3253B451334}"/>
              </a:ext>
            </a:extLst>
          </p:cNvPr>
          <p:cNvSpPr txBox="1"/>
          <p:nvPr/>
        </p:nvSpPr>
        <p:spPr>
          <a:xfrm>
            <a:off x="2199327" y="2879887"/>
            <a:ext cx="4897526" cy="461665"/>
          </a:xfrm>
          <a:prstGeom prst="rect">
            <a:avLst/>
          </a:prstGeom>
          <a:noFill/>
        </p:spPr>
        <p:txBody>
          <a:bodyPr wrap="square">
            <a:spAutoFit/>
          </a:bodyPr>
          <a:lstStyle/>
          <a:p>
            <a:pPr>
              <a:tabLst>
                <a:tab pos="3173730" algn="l"/>
              </a:tabLst>
            </a:pPr>
            <a:r>
              <a:rPr lang="vi-VN" sz="2400" dirty="0">
                <a:solidFill>
                  <a:srgbClr val="000000"/>
                </a:solidFill>
                <a:effectLst/>
                <a:latin typeface="+mj-lt"/>
                <a:ea typeface="Times New Roman" panose="02020603050405020304" pitchFamily="18" charset="0"/>
              </a:rPr>
              <a:t>Tính bằng biểu thức:</a:t>
            </a:r>
            <a:r>
              <a:rPr lang="vi-VN" sz="2400" dirty="0">
                <a:latin typeface="+mj-lt"/>
                <a:ea typeface="Times New Roman" panose="02020603050405020304" pitchFamily="18" charset="0"/>
              </a:rPr>
              <a:t>    </a:t>
            </a:r>
            <a:r>
              <a:rPr lang="vi-VN" sz="2400" dirty="0" err="1">
                <a:solidFill>
                  <a:srgbClr val="000000"/>
                </a:solidFill>
                <a:effectLst/>
                <a:latin typeface="+mj-lt"/>
                <a:ea typeface="Times New Roman" panose="02020603050405020304" pitchFamily="18" charset="0"/>
              </a:rPr>
              <a:t>d</a:t>
            </a:r>
            <a:r>
              <a:rPr lang="vi-VN" sz="2400" baseline="-25000" dirty="0" err="1">
                <a:solidFill>
                  <a:srgbClr val="000000"/>
                </a:solidFill>
                <a:effectLst/>
                <a:latin typeface="+mj-lt"/>
                <a:ea typeface="Times New Roman" panose="02020603050405020304" pitchFamily="18" charset="0"/>
              </a:rPr>
              <a:t>A</a:t>
            </a:r>
            <a:r>
              <a:rPr lang="vi-VN" sz="2400" baseline="-25000" dirty="0">
                <a:solidFill>
                  <a:srgbClr val="000000"/>
                </a:solidFill>
                <a:effectLst/>
                <a:latin typeface="+mj-lt"/>
                <a:ea typeface="Times New Roman" panose="02020603050405020304" pitchFamily="18" charset="0"/>
              </a:rPr>
              <a:t>/B  </a:t>
            </a:r>
            <a:r>
              <a:rPr lang="vi-VN" sz="2400" dirty="0">
                <a:solidFill>
                  <a:srgbClr val="000000"/>
                </a:solidFill>
                <a:effectLst/>
                <a:latin typeface="+mj-lt"/>
                <a:ea typeface="Times New Roman" panose="02020603050405020304" pitchFamily="18" charset="0"/>
              </a:rPr>
              <a:t>= </a:t>
            </a:r>
            <a:endParaRPr lang="vi-VN" sz="2400" dirty="0">
              <a:effectLst/>
              <a:latin typeface="+mj-lt"/>
              <a:ea typeface="Calibri" panose="020F0502020204030204" pitchFamily="34" charset="0"/>
            </a:endParaRPr>
          </a:p>
        </p:txBody>
      </p:sp>
      <mc:AlternateContent xmlns:mc="http://schemas.openxmlformats.org/markup-compatibility/2006" xmlns:a14="http://schemas.microsoft.com/office/drawing/2010/main">
        <mc:Choice Requires="a14">
          <p:sp>
            <p:nvSpPr>
              <p:cNvPr id="8" name="Hộp Văn bản 7">
                <a:extLst>
                  <a:ext uri="{FF2B5EF4-FFF2-40B4-BE49-F238E27FC236}">
                    <a16:creationId xmlns:a16="http://schemas.microsoft.com/office/drawing/2014/main" id="{B32E8ADE-10E1-35D2-726F-B003D32E321C}"/>
                  </a:ext>
                </a:extLst>
              </p:cNvPr>
              <p:cNvSpPr txBox="1"/>
              <p:nvPr/>
            </p:nvSpPr>
            <p:spPr>
              <a:xfrm>
                <a:off x="5126235" y="2651243"/>
                <a:ext cx="2225628" cy="1329851"/>
              </a:xfrm>
              <a:prstGeom prst="rect">
                <a:avLst/>
              </a:prstGeom>
              <a:noFill/>
              <a:ln>
                <a:noFill/>
              </a:ln>
            </p:spPr>
            <p:txBody>
              <a:bodyPr wrap="square">
                <a:spAutoFit/>
              </a:bodyPr>
              <a:lstStyle/>
              <a:p>
                <a:pPr/>
                <a14:m>
                  <m:oMathPara xmlns:m="http://schemas.openxmlformats.org/officeDocument/2006/math">
                    <m:oMathParaPr>
                      <m:jc m:val="centerGroup"/>
                    </m:oMathParaPr>
                    <m:oMath xmlns:m="http://schemas.openxmlformats.org/officeDocument/2006/math">
                      <m:f>
                        <m:fPr>
                          <m:ctrlPr>
                            <a:rPr lang="vi-VN" sz="2800" i="1" smtClean="0">
                              <a:latin typeface="Cambria Math" panose="02040503050406030204" pitchFamily="18" charset="0"/>
                            </a:rPr>
                          </m:ctrlPr>
                        </m:fPr>
                        <m:num>
                          <m:r>
                            <a:rPr lang="vi-VN" sz="2800" b="0" i="1" smtClean="0">
                              <a:latin typeface="Cambria Math" panose="02040503050406030204" pitchFamily="18" charset="0"/>
                            </a:rPr>
                            <m:t>𝑀</m:t>
                          </m:r>
                          <m:r>
                            <a:rPr lang="vi-VN" sz="2800" b="0" i="1" baseline="-25000" smtClean="0">
                              <a:latin typeface="Cambria Math" panose="02040503050406030204" pitchFamily="18" charset="0"/>
                            </a:rPr>
                            <m:t>𝐴</m:t>
                          </m:r>
                        </m:num>
                        <m:den>
                          <m:r>
                            <a:rPr lang="vi-VN" sz="2800" i="1">
                              <a:latin typeface="Cambria Math" panose="02040503050406030204" pitchFamily="18" charset="0"/>
                            </a:rPr>
                            <m:t>𝑀</m:t>
                          </m:r>
                          <m:r>
                            <a:rPr lang="vi-VN" sz="2800" b="0" i="1" baseline="-25000" smtClean="0">
                              <a:latin typeface="Cambria Math" panose="02040503050406030204" pitchFamily="18" charset="0"/>
                            </a:rPr>
                            <m:t>𝐵</m:t>
                          </m:r>
                        </m:den>
                      </m:f>
                    </m:oMath>
                  </m:oMathPara>
                </a14:m>
                <a:endParaRPr lang="vi-VN" sz="2800" dirty="0">
                  <a:latin typeface="+mj-lt"/>
                </a:endParaRPr>
              </a:p>
              <a:p>
                <a:endParaRPr lang="vi-VN" sz="2800" dirty="0">
                  <a:latin typeface="+mj-lt"/>
                </a:endParaRPr>
              </a:p>
            </p:txBody>
          </p:sp>
        </mc:Choice>
        <mc:Fallback xmlns="">
          <p:sp>
            <p:nvSpPr>
              <p:cNvPr id="8" name="Hộp Văn bản 7">
                <a:extLst>
                  <a:ext uri="{FF2B5EF4-FFF2-40B4-BE49-F238E27FC236}">
                    <a16:creationId xmlns:a16="http://schemas.microsoft.com/office/drawing/2014/main" id="{B32E8ADE-10E1-35D2-726F-B003D32E321C}"/>
                  </a:ext>
                </a:extLst>
              </p:cNvPr>
              <p:cNvSpPr txBox="1">
                <a:spLocks noRot="1" noChangeAspect="1" noMove="1" noResize="1" noEditPoints="1" noAdjustHandles="1" noChangeArrowheads="1" noChangeShapeType="1" noTextEdit="1"/>
              </p:cNvSpPr>
              <p:nvPr/>
            </p:nvSpPr>
            <p:spPr>
              <a:xfrm>
                <a:off x="5126235" y="2651243"/>
                <a:ext cx="2225628" cy="1329851"/>
              </a:xfrm>
              <a:prstGeom prst="rect">
                <a:avLst/>
              </a:prstGeom>
              <a:blipFill>
                <a:blip r:embed="rId4"/>
                <a:stretch>
                  <a:fillRect/>
                </a:stretch>
              </a:blipFill>
              <a:ln>
                <a:noFill/>
              </a:ln>
            </p:spPr>
            <p:txBody>
              <a:bodyPr/>
              <a:lstStyle/>
              <a:p>
                <a:r>
                  <a:rPr lang="vi-VN">
                    <a:noFill/>
                  </a:rPr>
                  <a:t> </a:t>
                </a:r>
              </a:p>
            </p:txBody>
          </p:sp>
        </mc:Fallback>
      </mc:AlternateContent>
    </p:spTree>
    <p:extLst>
      <p:ext uri="{BB962C8B-B14F-4D97-AF65-F5344CB8AC3E}">
        <p14:creationId xmlns:p14="http://schemas.microsoft.com/office/powerpoint/2010/main" val="2878353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8197;p39">
            <a:extLst>
              <a:ext uri="{FF2B5EF4-FFF2-40B4-BE49-F238E27FC236}">
                <a16:creationId xmlns:a16="http://schemas.microsoft.com/office/drawing/2014/main" id="{BCB97FB9-A5F1-BA3A-31BE-BAC40F7D4EB6}"/>
              </a:ext>
            </a:extLst>
          </p:cNvPr>
          <p:cNvSpPr/>
          <p:nvPr/>
        </p:nvSpPr>
        <p:spPr>
          <a:xfrm>
            <a:off x="9680257" y="4224773"/>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98;p39">
            <a:extLst>
              <a:ext uri="{FF2B5EF4-FFF2-40B4-BE49-F238E27FC236}">
                <a16:creationId xmlns:a16="http://schemas.microsoft.com/office/drawing/2014/main" id="{A27BF034-C864-4896-D709-B0F4CEAAAE45}"/>
              </a:ext>
            </a:extLst>
          </p:cNvPr>
          <p:cNvSpPr/>
          <p:nvPr/>
        </p:nvSpPr>
        <p:spPr>
          <a:xfrm>
            <a:off x="10728254" y="4061231"/>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199;p39">
            <a:extLst>
              <a:ext uri="{FF2B5EF4-FFF2-40B4-BE49-F238E27FC236}">
                <a16:creationId xmlns:a16="http://schemas.microsoft.com/office/drawing/2014/main" id="{CEE963FB-669D-BDF2-F051-31DBB93AB01B}"/>
              </a:ext>
            </a:extLst>
          </p:cNvPr>
          <p:cNvSpPr/>
          <p:nvPr/>
        </p:nvSpPr>
        <p:spPr>
          <a:xfrm>
            <a:off x="11190924" y="5117461"/>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200;p39">
            <a:extLst>
              <a:ext uri="{FF2B5EF4-FFF2-40B4-BE49-F238E27FC236}">
                <a16:creationId xmlns:a16="http://schemas.microsoft.com/office/drawing/2014/main" id="{59E1D668-5835-7B9D-6A44-4B4F87706933}"/>
              </a:ext>
            </a:extLst>
          </p:cNvPr>
          <p:cNvSpPr/>
          <p:nvPr/>
        </p:nvSpPr>
        <p:spPr>
          <a:xfrm>
            <a:off x="11639612" y="5262510"/>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201;p39">
            <a:extLst>
              <a:ext uri="{FF2B5EF4-FFF2-40B4-BE49-F238E27FC236}">
                <a16:creationId xmlns:a16="http://schemas.microsoft.com/office/drawing/2014/main" id="{E8BF5AEB-86D2-275F-D6D1-1B5C4B07C9BB}"/>
              </a:ext>
            </a:extLst>
          </p:cNvPr>
          <p:cNvSpPr/>
          <p:nvPr/>
        </p:nvSpPr>
        <p:spPr>
          <a:xfrm>
            <a:off x="10183813" y="6285374"/>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202;p39">
            <a:extLst>
              <a:ext uri="{FF2B5EF4-FFF2-40B4-BE49-F238E27FC236}">
                <a16:creationId xmlns:a16="http://schemas.microsoft.com/office/drawing/2014/main" id="{1EF904D9-5C8B-F7BE-1DF7-898899335C37}"/>
              </a:ext>
            </a:extLst>
          </p:cNvPr>
          <p:cNvSpPr/>
          <p:nvPr/>
        </p:nvSpPr>
        <p:spPr>
          <a:xfrm>
            <a:off x="9672848" y="3921919"/>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203;p39">
            <a:extLst>
              <a:ext uri="{FF2B5EF4-FFF2-40B4-BE49-F238E27FC236}">
                <a16:creationId xmlns:a16="http://schemas.microsoft.com/office/drawing/2014/main" id="{FB99649B-A201-635B-C648-45F12F7C27FF}"/>
              </a:ext>
            </a:extLst>
          </p:cNvPr>
          <p:cNvSpPr/>
          <p:nvPr/>
        </p:nvSpPr>
        <p:spPr>
          <a:xfrm>
            <a:off x="9717466" y="3977622"/>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04;p39">
            <a:extLst>
              <a:ext uri="{FF2B5EF4-FFF2-40B4-BE49-F238E27FC236}">
                <a16:creationId xmlns:a16="http://schemas.microsoft.com/office/drawing/2014/main" id="{2B41EEEE-1180-578A-D4AC-863AF7D5AB9F}"/>
              </a:ext>
            </a:extLst>
          </p:cNvPr>
          <p:cNvSpPr/>
          <p:nvPr/>
        </p:nvSpPr>
        <p:spPr>
          <a:xfrm>
            <a:off x="10312041" y="3574447"/>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205;p39">
            <a:extLst>
              <a:ext uri="{FF2B5EF4-FFF2-40B4-BE49-F238E27FC236}">
                <a16:creationId xmlns:a16="http://schemas.microsoft.com/office/drawing/2014/main" id="{0B382D45-9A9A-7874-1C97-7B4914319818}"/>
              </a:ext>
            </a:extLst>
          </p:cNvPr>
          <p:cNvSpPr/>
          <p:nvPr/>
        </p:nvSpPr>
        <p:spPr>
          <a:xfrm>
            <a:off x="11176051" y="4061231"/>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206;p39">
            <a:extLst>
              <a:ext uri="{FF2B5EF4-FFF2-40B4-BE49-F238E27FC236}">
                <a16:creationId xmlns:a16="http://schemas.microsoft.com/office/drawing/2014/main" id="{09BE4150-65FE-72C7-CE74-D475EBE398A7}"/>
              </a:ext>
            </a:extLst>
          </p:cNvPr>
          <p:cNvSpPr/>
          <p:nvPr/>
        </p:nvSpPr>
        <p:spPr>
          <a:xfrm>
            <a:off x="10090900" y="5532611"/>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207;p39">
            <a:extLst>
              <a:ext uri="{FF2B5EF4-FFF2-40B4-BE49-F238E27FC236}">
                <a16:creationId xmlns:a16="http://schemas.microsoft.com/office/drawing/2014/main" id="{19FD482F-CCD2-BE1A-F0D2-0CD7B20FA363}"/>
              </a:ext>
            </a:extLst>
          </p:cNvPr>
          <p:cNvSpPr/>
          <p:nvPr/>
        </p:nvSpPr>
        <p:spPr>
          <a:xfrm>
            <a:off x="10090900" y="5538404"/>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208;p39">
            <a:extLst>
              <a:ext uri="{FF2B5EF4-FFF2-40B4-BE49-F238E27FC236}">
                <a16:creationId xmlns:a16="http://schemas.microsoft.com/office/drawing/2014/main" id="{8C8D05FE-2871-B5BA-DEDE-801CEC332FA8}"/>
              </a:ext>
            </a:extLst>
          </p:cNvPr>
          <p:cNvSpPr/>
          <p:nvPr/>
        </p:nvSpPr>
        <p:spPr>
          <a:xfrm>
            <a:off x="10269317" y="5614605"/>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209;p39">
            <a:extLst>
              <a:ext uri="{FF2B5EF4-FFF2-40B4-BE49-F238E27FC236}">
                <a16:creationId xmlns:a16="http://schemas.microsoft.com/office/drawing/2014/main" id="{EEB2F985-2112-6668-6728-320BC5971CB0}"/>
              </a:ext>
            </a:extLst>
          </p:cNvPr>
          <p:cNvSpPr/>
          <p:nvPr/>
        </p:nvSpPr>
        <p:spPr>
          <a:xfrm>
            <a:off x="10282296" y="5614605"/>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210;p39">
            <a:extLst>
              <a:ext uri="{FF2B5EF4-FFF2-40B4-BE49-F238E27FC236}">
                <a16:creationId xmlns:a16="http://schemas.microsoft.com/office/drawing/2014/main" id="{B5F8A556-F2CE-8BBB-ADFC-8A520571C527}"/>
              </a:ext>
            </a:extLst>
          </p:cNvPr>
          <p:cNvSpPr/>
          <p:nvPr/>
        </p:nvSpPr>
        <p:spPr>
          <a:xfrm>
            <a:off x="9789880" y="5243126"/>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211;p39">
            <a:extLst>
              <a:ext uri="{FF2B5EF4-FFF2-40B4-BE49-F238E27FC236}">
                <a16:creationId xmlns:a16="http://schemas.microsoft.com/office/drawing/2014/main" id="{70FC294C-C6BC-B70C-8757-281B7B33CECD}"/>
              </a:ext>
            </a:extLst>
          </p:cNvPr>
          <p:cNvSpPr/>
          <p:nvPr/>
        </p:nvSpPr>
        <p:spPr>
          <a:xfrm>
            <a:off x="10209826" y="5347066"/>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212;p39">
            <a:extLst>
              <a:ext uri="{FF2B5EF4-FFF2-40B4-BE49-F238E27FC236}">
                <a16:creationId xmlns:a16="http://schemas.microsoft.com/office/drawing/2014/main" id="{59560546-908C-F5EC-3EEA-C09EFA52C8D9}"/>
              </a:ext>
            </a:extLst>
          </p:cNvPr>
          <p:cNvSpPr/>
          <p:nvPr/>
        </p:nvSpPr>
        <p:spPr>
          <a:xfrm>
            <a:off x="9791774" y="5255993"/>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213;p39">
            <a:extLst>
              <a:ext uri="{FF2B5EF4-FFF2-40B4-BE49-F238E27FC236}">
                <a16:creationId xmlns:a16="http://schemas.microsoft.com/office/drawing/2014/main" id="{4B13EC71-9B13-6353-983D-031E992581A7}"/>
              </a:ext>
            </a:extLst>
          </p:cNvPr>
          <p:cNvSpPr/>
          <p:nvPr/>
        </p:nvSpPr>
        <p:spPr>
          <a:xfrm>
            <a:off x="9994311" y="5302449"/>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214;p39">
            <a:extLst>
              <a:ext uri="{FF2B5EF4-FFF2-40B4-BE49-F238E27FC236}">
                <a16:creationId xmlns:a16="http://schemas.microsoft.com/office/drawing/2014/main" id="{70B62446-B247-1EB4-D809-1C19623E912B}"/>
              </a:ext>
            </a:extLst>
          </p:cNvPr>
          <p:cNvSpPr/>
          <p:nvPr/>
        </p:nvSpPr>
        <p:spPr>
          <a:xfrm>
            <a:off x="10475529" y="4464461"/>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215;p39">
            <a:extLst>
              <a:ext uri="{FF2B5EF4-FFF2-40B4-BE49-F238E27FC236}">
                <a16:creationId xmlns:a16="http://schemas.microsoft.com/office/drawing/2014/main" id="{A471603C-9454-9A9A-1F57-90DC3C37648D}"/>
              </a:ext>
            </a:extLst>
          </p:cNvPr>
          <p:cNvSpPr/>
          <p:nvPr/>
        </p:nvSpPr>
        <p:spPr>
          <a:xfrm>
            <a:off x="11016239" y="4525789"/>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16;p39">
            <a:extLst>
              <a:ext uri="{FF2B5EF4-FFF2-40B4-BE49-F238E27FC236}">
                <a16:creationId xmlns:a16="http://schemas.microsoft.com/office/drawing/2014/main" id="{EAF3625C-976C-8C41-54E2-18A6593CEA2A}"/>
              </a:ext>
            </a:extLst>
          </p:cNvPr>
          <p:cNvSpPr/>
          <p:nvPr/>
        </p:nvSpPr>
        <p:spPr>
          <a:xfrm>
            <a:off x="10475529" y="4464461"/>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217;p39">
            <a:extLst>
              <a:ext uri="{FF2B5EF4-FFF2-40B4-BE49-F238E27FC236}">
                <a16:creationId xmlns:a16="http://schemas.microsoft.com/office/drawing/2014/main" id="{302DAAEB-E1D3-7A44-35AA-24ACB79083F5}"/>
              </a:ext>
            </a:extLst>
          </p:cNvPr>
          <p:cNvSpPr/>
          <p:nvPr/>
        </p:nvSpPr>
        <p:spPr>
          <a:xfrm>
            <a:off x="9581774" y="3175785"/>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218;p39">
            <a:extLst>
              <a:ext uri="{FF2B5EF4-FFF2-40B4-BE49-F238E27FC236}">
                <a16:creationId xmlns:a16="http://schemas.microsoft.com/office/drawing/2014/main" id="{674B7BA1-264D-4D76-923D-5B724472D7A1}"/>
              </a:ext>
            </a:extLst>
          </p:cNvPr>
          <p:cNvSpPr/>
          <p:nvPr/>
        </p:nvSpPr>
        <p:spPr>
          <a:xfrm>
            <a:off x="11304280" y="3884710"/>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219;p39">
            <a:extLst>
              <a:ext uri="{FF2B5EF4-FFF2-40B4-BE49-F238E27FC236}">
                <a16:creationId xmlns:a16="http://schemas.microsoft.com/office/drawing/2014/main" id="{2C6DA9CC-CED8-B6F9-72B6-58BA7D7C488A}"/>
              </a:ext>
            </a:extLst>
          </p:cNvPr>
          <p:cNvSpPr/>
          <p:nvPr/>
        </p:nvSpPr>
        <p:spPr>
          <a:xfrm>
            <a:off x="10297168" y="3894625"/>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220;p39">
            <a:extLst>
              <a:ext uri="{FF2B5EF4-FFF2-40B4-BE49-F238E27FC236}">
                <a16:creationId xmlns:a16="http://schemas.microsoft.com/office/drawing/2014/main" id="{48747B59-AF6F-0CDA-A7B5-2CBBDDE4B66C}"/>
              </a:ext>
            </a:extLst>
          </p:cNvPr>
          <p:cNvSpPr/>
          <p:nvPr/>
        </p:nvSpPr>
        <p:spPr>
          <a:xfrm>
            <a:off x="9581774" y="3176787"/>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221;p39">
            <a:extLst>
              <a:ext uri="{FF2B5EF4-FFF2-40B4-BE49-F238E27FC236}">
                <a16:creationId xmlns:a16="http://schemas.microsoft.com/office/drawing/2014/main" id="{C03EB18C-217A-DFC6-9AAA-E316E45C658F}"/>
              </a:ext>
            </a:extLst>
          </p:cNvPr>
          <p:cNvSpPr/>
          <p:nvPr/>
        </p:nvSpPr>
        <p:spPr>
          <a:xfrm>
            <a:off x="11412009" y="4713451"/>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222;p39">
            <a:extLst>
              <a:ext uri="{FF2B5EF4-FFF2-40B4-BE49-F238E27FC236}">
                <a16:creationId xmlns:a16="http://schemas.microsoft.com/office/drawing/2014/main" id="{1E13DFB7-C5A2-6ADD-3E48-96F256FDD600}"/>
              </a:ext>
            </a:extLst>
          </p:cNvPr>
          <p:cNvSpPr/>
          <p:nvPr/>
        </p:nvSpPr>
        <p:spPr>
          <a:xfrm>
            <a:off x="11467768" y="4849086"/>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223;p39">
            <a:extLst>
              <a:ext uri="{FF2B5EF4-FFF2-40B4-BE49-F238E27FC236}">
                <a16:creationId xmlns:a16="http://schemas.microsoft.com/office/drawing/2014/main" id="{6E84B3ED-8665-AA9D-615C-68158B530A7A}"/>
              </a:ext>
            </a:extLst>
          </p:cNvPr>
          <p:cNvSpPr/>
          <p:nvPr/>
        </p:nvSpPr>
        <p:spPr>
          <a:xfrm>
            <a:off x="11525365" y="5049727"/>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224;p39">
            <a:extLst>
              <a:ext uri="{FF2B5EF4-FFF2-40B4-BE49-F238E27FC236}">
                <a16:creationId xmlns:a16="http://schemas.microsoft.com/office/drawing/2014/main" id="{0609DC29-2EAE-4887-E199-EF6CA366D6AD}"/>
              </a:ext>
            </a:extLst>
          </p:cNvPr>
          <p:cNvSpPr/>
          <p:nvPr/>
        </p:nvSpPr>
        <p:spPr>
          <a:xfrm>
            <a:off x="11384158" y="4626109"/>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225;p39">
            <a:extLst>
              <a:ext uri="{FF2B5EF4-FFF2-40B4-BE49-F238E27FC236}">
                <a16:creationId xmlns:a16="http://schemas.microsoft.com/office/drawing/2014/main" id="{3DE6475A-5980-23E9-8767-C398EE701D93}"/>
              </a:ext>
            </a:extLst>
          </p:cNvPr>
          <p:cNvSpPr/>
          <p:nvPr/>
        </p:nvSpPr>
        <p:spPr>
          <a:xfrm>
            <a:off x="11410171" y="4730162"/>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226;p39">
            <a:extLst>
              <a:ext uri="{FF2B5EF4-FFF2-40B4-BE49-F238E27FC236}">
                <a16:creationId xmlns:a16="http://schemas.microsoft.com/office/drawing/2014/main" id="{D7DAF5BD-0DB1-8992-5105-CAA2B2DC29BC}"/>
              </a:ext>
            </a:extLst>
          </p:cNvPr>
          <p:cNvSpPr/>
          <p:nvPr/>
        </p:nvSpPr>
        <p:spPr>
          <a:xfrm>
            <a:off x="10687368" y="5118519"/>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227;p39">
            <a:extLst>
              <a:ext uri="{FF2B5EF4-FFF2-40B4-BE49-F238E27FC236}">
                <a16:creationId xmlns:a16="http://schemas.microsoft.com/office/drawing/2014/main" id="{37F9F0D3-8FA2-EEA5-B1F2-5B743ADBB3D7}"/>
              </a:ext>
            </a:extLst>
          </p:cNvPr>
          <p:cNvSpPr/>
          <p:nvPr/>
        </p:nvSpPr>
        <p:spPr>
          <a:xfrm>
            <a:off x="10414200" y="2922227"/>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228;p39">
            <a:extLst>
              <a:ext uri="{FF2B5EF4-FFF2-40B4-BE49-F238E27FC236}">
                <a16:creationId xmlns:a16="http://schemas.microsoft.com/office/drawing/2014/main" id="{5BBF95B3-70A4-4879-EF55-478D43C3BB01}"/>
              </a:ext>
            </a:extLst>
          </p:cNvPr>
          <p:cNvSpPr/>
          <p:nvPr/>
        </p:nvSpPr>
        <p:spPr>
          <a:xfrm>
            <a:off x="10728254" y="3061595"/>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229;p39">
            <a:extLst>
              <a:ext uri="{FF2B5EF4-FFF2-40B4-BE49-F238E27FC236}">
                <a16:creationId xmlns:a16="http://schemas.microsoft.com/office/drawing/2014/main" id="{8ED1C5A6-21B9-7C0B-A97A-E54A9F29F694}"/>
              </a:ext>
            </a:extLst>
          </p:cNvPr>
          <p:cNvSpPr/>
          <p:nvPr/>
        </p:nvSpPr>
        <p:spPr>
          <a:xfrm>
            <a:off x="11176051" y="3277163"/>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230;p39">
            <a:extLst>
              <a:ext uri="{FF2B5EF4-FFF2-40B4-BE49-F238E27FC236}">
                <a16:creationId xmlns:a16="http://schemas.microsoft.com/office/drawing/2014/main" id="{D8BDF5BE-EDE4-86C0-485A-892554EEC769}"/>
              </a:ext>
            </a:extLst>
          </p:cNvPr>
          <p:cNvSpPr/>
          <p:nvPr/>
        </p:nvSpPr>
        <p:spPr>
          <a:xfrm>
            <a:off x="11822652" y="3674767"/>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231;p39">
            <a:extLst>
              <a:ext uri="{FF2B5EF4-FFF2-40B4-BE49-F238E27FC236}">
                <a16:creationId xmlns:a16="http://schemas.microsoft.com/office/drawing/2014/main" id="{BB2E2D7A-B7DF-BC86-2161-572B51200ADD}"/>
              </a:ext>
            </a:extLst>
          </p:cNvPr>
          <p:cNvSpPr/>
          <p:nvPr/>
        </p:nvSpPr>
        <p:spPr>
          <a:xfrm>
            <a:off x="11597835" y="3427671"/>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232;p39">
            <a:extLst>
              <a:ext uri="{FF2B5EF4-FFF2-40B4-BE49-F238E27FC236}">
                <a16:creationId xmlns:a16="http://schemas.microsoft.com/office/drawing/2014/main" id="{4180578C-5230-2826-F9CF-5B48CE99F1AC}"/>
              </a:ext>
            </a:extLst>
          </p:cNvPr>
          <p:cNvSpPr/>
          <p:nvPr/>
        </p:nvSpPr>
        <p:spPr>
          <a:xfrm>
            <a:off x="9605949" y="1413470"/>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233;p39">
            <a:extLst>
              <a:ext uri="{FF2B5EF4-FFF2-40B4-BE49-F238E27FC236}">
                <a16:creationId xmlns:a16="http://schemas.microsoft.com/office/drawing/2014/main" id="{51A3BAA4-D4CD-82A5-14C1-54A2E76E2762}"/>
              </a:ext>
            </a:extLst>
          </p:cNvPr>
          <p:cNvSpPr/>
          <p:nvPr/>
        </p:nvSpPr>
        <p:spPr>
          <a:xfrm>
            <a:off x="9921841" y="1671763"/>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234;p39">
            <a:extLst>
              <a:ext uri="{FF2B5EF4-FFF2-40B4-BE49-F238E27FC236}">
                <a16:creationId xmlns:a16="http://schemas.microsoft.com/office/drawing/2014/main" id="{A155F8AD-B043-2FF3-2C0C-F6635C89433C}"/>
              </a:ext>
            </a:extLst>
          </p:cNvPr>
          <p:cNvSpPr/>
          <p:nvPr/>
        </p:nvSpPr>
        <p:spPr>
          <a:xfrm>
            <a:off x="13060152" y="2177151"/>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235;p39">
            <a:extLst>
              <a:ext uri="{FF2B5EF4-FFF2-40B4-BE49-F238E27FC236}">
                <a16:creationId xmlns:a16="http://schemas.microsoft.com/office/drawing/2014/main" id="{519A7883-18A7-0D61-B705-80CD3260C9F5}"/>
              </a:ext>
            </a:extLst>
          </p:cNvPr>
          <p:cNvSpPr/>
          <p:nvPr/>
        </p:nvSpPr>
        <p:spPr>
          <a:xfrm>
            <a:off x="13060152" y="2221769"/>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236;p39">
            <a:extLst>
              <a:ext uri="{FF2B5EF4-FFF2-40B4-BE49-F238E27FC236}">
                <a16:creationId xmlns:a16="http://schemas.microsoft.com/office/drawing/2014/main" id="{03781F05-89AB-32EE-3D9A-5354B4185DEE}"/>
              </a:ext>
            </a:extLst>
          </p:cNvPr>
          <p:cNvSpPr/>
          <p:nvPr/>
        </p:nvSpPr>
        <p:spPr>
          <a:xfrm>
            <a:off x="11999175" y="2139998"/>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237;p39">
            <a:extLst>
              <a:ext uri="{FF2B5EF4-FFF2-40B4-BE49-F238E27FC236}">
                <a16:creationId xmlns:a16="http://schemas.microsoft.com/office/drawing/2014/main" id="{38D43772-4792-4E97-364F-CB36C36C3DA0}"/>
              </a:ext>
            </a:extLst>
          </p:cNvPr>
          <p:cNvSpPr/>
          <p:nvPr/>
        </p:nvSpPr>
        <p:spPr>
          <a:xfrm>
            <a:off x="12136706" y="2963113"/>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238;p39">
            <a:extLst>
              <a:ext uri="{FF2B5EF4-FFF2-40B4-BE49-F238E27FC236}">
                <a16:creationId xmlns:a16="http://schemas.microsoft.com/office/drawing/2014/main" id="{79214944-9C16-2769-D17E-7295F0ABAA88}"/>
              </a:ext>
            </a:extLst>
          </p:cNvPr>
          <p:cNvSpPr/>
          <p:nvPr/>
        </p:nvSpPr>
        <p:spPr>
          <a:xfrm>
            <a:off x="11999175" y="2139998"/>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239;p39">
            <a:extLst>
              <a:ext uri="{FF2B5EF4-FFF2-40B4-BE49-F238E27FC236}">
                <a16:creationId xmlns:a16="http://schemas.microsoft.com/office/drawing/2014/main" id="{66F27F91-2B8E-54E2-8474-C2A8360CE119}"/>
              </a:ext>
            </a:extLst>
          </p:cNvPr>
          <p:cNvSpPr/>
          <p:nvPr/>
        </p:nvSpPr>
        <p:spPr>
          <a:xfrm>
            <a:off x="12251900" y="1391189"/>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240;p39">
            <a:extLst>
              <a:ext uri="{FF2B5EF4-FFF2-40B4-BE49-F238E27FC236}">
                <a16:creationId xmlns:a16="http://schemas.microsoft.com/office/drawing/2014/main" id="{5B20BC0F-7BAD-DA07-72A7-54FA87AC9FC0}"/>
              </a:ext>
            </a:extLst>
          </p:cNvPr>
          <p:cNvSpPr/>
          <p:nvPr/>
        </p:nvSpPr>
        <p:spPr>
          <a:xfrm>
            <a:off x="9299359" y="1391189"/>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241;p39">
            <a:extLst>
              <a:ext uri="{FF2B5EF4-FFF2-40B4-BE49-F238E27FC236}">
                <a16:creationId xmlns:a16="http://schemas.microsoft.com/office/drawing/2014/main" id="{1AF79879-01DB-82D2-6686-BB1A598E477D}"/>
              </a:ext>
            </a:extLst>
          </p:cNvPr>
          <p:cNvSpPr/>
          <p:nvPr/>
        </p:nvSpPr>
        <p:spPr>
          <a:xfrm>
            <a:off x="13340728" y="1956068"/>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242;p39">
            <a:extLst>
              <a:ext uri="{FF2B5EF4-FFF2-40B4-BE49-F238E27FC236}">
                <a16:creationId xmlns:a16="http://schemas.microsoft.com/office/drawing/2014/main" id="{58F2EB1F-F026-A07C-7842-45A49E207940}"/>
              </a:ext>
            </a:extLst>
          </p:cNvPr>
          <p:cNvSpPr/>
          <p:nvPr/>
        </p:nvSpPr>
        <p:spPr>
          <a:xfrm>
            <a:off x="10304577" y="2777345"/>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243;p39">
            <a:extLst>
              <a:ext uri="{FF2B5EF4-FFF2-40B4-BE49-F238E27FC236}">
                <a16:creationId xmlns:a16="http://schemas.microsoft.com/office/drawing/2014/main" id="{9AB3316A-F2F1-027B-D2DE-589BF2C9E2A5}"/>
              </a:ext>
            </a:extLst>
          </p:cNvPr>
          <p:cNvSpPr/>
          <p:nvPr/>
        </p:nvSpPr>
        <p:spPr>
          <a:xfrm>
            <a:off x="11900692" y="5001433"/>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244;p39">
            <a:extLst>
              <a:ext uri="{FF2B5EF4-FFF2-40B4-BE49-F238E27FC236}">
                <a16:creationId xmlns:a16="http://schemas.microsoft.com/office/drawing/2014/main" id="{739B6040-16F8-642F-35BF-207F3AA67779}"/>
              </a:ext>
            </a:extLst>
          </p:cNvPr>
          <p:cNvSpPr/>
          <p:nvPr/>
        </p:nvSpPr>
        <p:spPr>
          <a:xfrm>
            <a:off x="12944958" y="5255993"/>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245;p39">
            <a:extLst>
              <a:ext uri="{FF2B5EF4-FFF2-40B4-BE49-F238E27FC236}">
                <a16:creationId xmlns:a16="http://schemas.microsoft.com/office/drawing/2014/main" id="{91ABAFDD-B6ED-96ED-E80E-D80FCA772C36}"/>
              </a:ext>
            </a:extLst>
          </p:cNvPr>
          <p:cNvSpPr/>
          <p:nvPr/>
        </p:nvSpPr>
        <p:spPr>
          <a:xfrm>
            <a:off x="12270449" y="4300919"/>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246;p39">
            <a:extLst>
              <a:ext uri="{FF2B5EF4-FFF2-40B4-BE49-F238E27FC236}">
                <a16:creationId xmlns:a16="http://schemas.microsoft.com/office/drawing/2014/main" id="{487ABE60-94B2-B1B8-440D-6E145792B054}"/>
              </a:ext>
            </a:extLst>
          </p:cNvPr>
          <p:cNvSpPr/>
          <p:nvPr/>
        </p:nvSpPr>
        <p:spPr>
          <a:xfrm>
            <a:off x="13119643" y="4620539"/>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247;p39">
            <a:extLst>
              <a:ext uri="{FF2B5EF4-FFF2-40B4-BE49-F238E27FC236}">
                <a16:creationId xmlns:a16="http://schemas.microsoft.com/office/drawing/2014/main" id="{251803B4-62FE-0E06-4B73-37370CDEF281}"/>
              </a:ext>
            </a:extLst>
          </p:cNvPr>
          <p:cNvSpPr/>
          <p:nvPr/>
        </p:nvSpPr>
        <p:spPr>
          <a:xfrm>
            <a:off x="10863891" y="5360101"/>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248;p39">
            <a:extLst>
              <a:ext uri="{FF2B5EF4-FFF2-40B4-BE49-F238E27FC236}">
                <a16:creationId xmlns:a16="http://schemas.microsoft.com/office/drawing/2014/main" id="{E6244776-008B-74DE-669C-F33FB205274F}"/>
              </a:ext>
            </a:extLst>
          </p:cNvPr>
          <p:cNvSpPr/>
          <p:nvPr/>
        </p:nvSpPr>
        <p:spPr>
          <a:xfrm>
            <a:off x="9299359" y="1391189"/>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249;p39">
            <a:extLst>
              <a:ext uri="{FF2B5EF4-FFF2-40B4-BE49-F238E27FC236}">
                <a16:creationId xmlns:a16="http://schemas.microsoft.com/office/drawing/2014/main" id="{CC30B916-FF8E-30AF-983F-FEEDE343FBAB}"/>
              </a:ext>
            </a:extLst>
          </p:cNvPr>
          <p:cNvSpPr/>
          <p:nvPr/>
        </p:nvSpPr>
        <p:spPr>
          <a:xfrm>
            <a:off x="13340728" y="1956068"/>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250;p39">
            <a:extLst>
              <a:ext uri="{FF2B5EF4-FFF2-40B4-BE49-F238E27FC236}">
                <a16:creationId xmlns:a16="http://schemas.microsoft.com/office/drawing/2014/main" id="{287C1039-9C46-B4E4-93F0-DA2E0B9BC1ED}"/>
              </a:ext>
            </a:extLst>
          </p:cNvPr>
          <p:cNvSpPr/>
          <p:nvPr/>
        </p:nvSpPr>
        <p:spPr>
          <a:xfrm>
            <a:off x="9963006" y="1606702"/>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251;p39">
            <a:extLst>
              <a:ext uri="{FF2B5EF4-FFF2-40B4-BE49-F238E27FC236}">
                <a16:creationId xmlns:a16="http://schemas.microsoft.com/office/drawing/2014/main" id="{634AAECA-5B09-71B7-1949-69317CF565E9}"/>
              </a:ext>
            </a:extLst>
          </p:cNvPr>
          <p:cNvSpPr/>
          <p:nvPr/>
        </p:nvSpPr>
        <p:spPr>
          <a:xfrm>
            <a:off x="13206929" y="1391189"/>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252;p39">
            <a:extLst>
              <a:ext uri="{FF2B5EF4-FFF2-40B4-BE49-F238E27FC236}">
                <a16:creationId xmlns:a16="http://schemas.microsoft.com/office/drawing/2014/main" id="{8626B5B9-61B0-8E35-55C9-24745CA7AE26}"/>
              </a:ext>
            </a:extLst>
          </p:cNvPr>
          <p:cNvSpPr/>
          <p:nvPr/>
        </p:nvSpPr>
        <p:spPr>
          <a:xfrm>
            <a:off x="10304577" y="2777345"/>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253;p39">
            <a:extLst>
              <a:ext uri="{FF2B5EF4-FFF2-40B4-BE49-F238E27FC236}">
                <a16:creationId xmlns:a16="http://schemas.microsoft.com/office/drawing/2014/main" id="{9CAD805B-4C72-F353-4A7B-3227DAFC7137}"/>
              </a:ext>
            </a:extLst>
          </p:cNvPr>
          <p:cNvSpPr/>
          <p:nvPr/>
        </p:nvSpPr>
        <p:spPr>
          <a:xfrm>
            <a:off x="9726713" y="3921919"/>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254;p39">
            <a:extLst>
              <a:ext uri="{FF2B5EF4-FFF2-40B4-BE49-F238E27FC236}">
                <a16:creationId xmlns:a16="http://schemas.microsoft.com/office/drawing/2014/main" id="{77349609-EE67-1852-FDA9-DC09CB609470}"/>
              </a:ext>
            </a:extLst>
          </p:cNvPr>
          <p:cNvSpPr/>
          <p:nvPr/>
        </p:nvSpPr>
        <p:spPr>
          <a:xfrm>
            <a:off x="11151876" y="3137796"/>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255;p39">
            <a:extLst>
              <a:ext uri="{FF2B5EF4-FFF2-40B4-BE49-F238E27FC236}">
                <a16:creationId xmlns:a16="http://schemas.microsoft.com/office/drawing/2014/main" id="{E7B7ACE2-FC06-C1E0-2E7E-EA8B7F41EEC9}"/>
              </a:ext>
            </a:extLst>
          </p:cNvPr>
          <p:cNvSpPr/>
          <p:nvPr/>
        </p:nvSpPr>
        <p:spPr>
          <a:xfrm>
            <a:off x="11387890" y="4626109"/>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256;p39">
            <a:extLst>
              <a:ext uri="{FF2B5EF4-FFF2-40B4-BE49-F238E27FC236}">
                <a16:creationId xmlns:a16="http://schemas.microsoft.com/office/drawing/2014/main" id="{4FBB3780-C370-EDCC-0092-507A4E94356A}"/>
              </a:ext>
            </a:extLst>
          </p:cNvPr>
          <p:cNvSpPr/>
          <p:nvPr/>
        </p:nvSpPr>
        <p:spPr>
          <a:xfrm>
            <a:off x="11995443" y="5975056"/>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257;p39">
            <a:extLst>
              <a:ext uri="{FF2B5EF4-FFF2-40B4-BE49-F238E27FC236}">
                <a16:creationId xmlns:a16="http://schemas.microsoft.com/office/drawing/2014/main" id="{0CC302CC-306C-A725-2B9A-73F505929D44}"/>
              </a:ext>
            </a:extLst>
          </p:cNvPr>
          <p:cNvSpPr/>
          <p:nvPr/>
        </p:nvSpPr>
        <p:spPr>
          <a:xfrm>
            <a:off x="12212852" y="5360658"/>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258;p39">
            <a:extLst>
              <a:ext uri="{FF2B5EF4-FFF2-40B4-BE49-F238E27FC236}">
                <a16:creationId xmlns:a16="http://schemas.microsoft.com/office/drawing/2014/main" id="{E43B254E-A52B-7AFB-BE6F-C112D879408B}"/>
              </a:ext>
            </a:extLst>
          </p:cNvPr>
          <p:cNvSpPr/>
          <p:nvPr/>
        </p:nvSpPr>
        <p:spPr>
          <a:xfrm>
            <a:off x="10865729" y="6157147"/>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7917;p34">
            <a:extLst>
              <a:ext uri="{FF2B5EF4-FFF2-40B4-BE49-F238E27FC236}">
                <a16:creationId xmlns:a16="http://schemas.microsoft.com/office/drawing/2014/main" id="{345D71A5-76F0-AC55-4CD8-A22458AE7A84}"/>
              </a:ext>
            </a:extLst>
          </p:cNvPr>
          <p:cNvGrpSpPr/>
          <p:nvPr/>
        </p:nvGrpSpPr>
        <p:grpSpPr>
          <a:xfrm>
            <a:off x="4397418" y="-1562563"/>
            <a:ext cx="1879226" cy="1777450"/>
            <a:chOff x="1121526" y="1341074"/>
            <a:chExt cx="3065806" cy="2648383"/>
          </a:xfrm>
        </p:grpSpPr>
        <p:sp>
          <p:nvSpPr>
            <p:cNvPr id="70" name="Google Shape;7918;p34">
              <a:extLst>
                <a:ext uri="{FF2B5EF4-FFF2-40B4-BE49-F238E27FC236}">
                  <a16:creationId xmlns:a16="http://schemas.microsoft.com/office/drawing/2014/main" id="{51CD140F-34FE-D054-0ACF-2FCA6B4A4D31}"/>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919;p34">
              <a:extLst>
                <a:ext uri="{FF2B5EF4-FFF2-40B4-BE49-F238E27FC236}">
                  <a16:creationId xmlns:a16="http://schemas.microsoft.com/office/drawing/2014/main" id="{F89E851B-954B-E279-5B18-76C0C6D69C1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9583;p56">
            <a:extLst>
              <a:ext uri="{FF2B5EF4-FFF2-40B4-BE49-F238E27FC236}">
                <a16:creationId xmlns:a16="http://schemas.microsoft.com/office/drawing/2014/main" id="{B12D1619-914F-BDAE-BF6F-58D97F1EF1BA}"/>
              </a:ext>
            </a:extLst>
          </p:cNvPr>
          <p:cNvSpPr/>
          <p:nvPr/>
        </p:nvSpPr>
        <p:spPr>
          <a:xfrm>
            <a:off x="4877184" y="-10770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957;p35">
            <a:extLst>
              <a:ext uri="{FF2B5EF4-FFF2-40B4-BE49-F238E27FC236}">
                <a16:creationId xmlns:a16="http://schemas.microsoft.com/office/drawing/2014/main" id="{8DE218C2-129D-C701-1C82-C96F7D32DBAD}"/>
              </a:ext>
            </a:extLst>
          </p:cNvPr>
          <p:cNvSpPr txBox="1">
            <a:spLocks/>
          </p:cNvSpPr>
          <p:nvPr/>
        </p:nvSpPr>
        <p:spPr>
          <a:xfrm>
            <a:off x="5997207" y="-1452848"/>
            <a:ext cx="2475600"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9600" dirty="0">
                <a:latin typeface="#9Slide07 IcielCadena" panose="02000503000000020004" pitchFamily="2" charset="0"/>
              </a:rPr>
              <a:t>02</a:t>
            </a:r>
          </a:p>
        </p:txBody>
      </p:sp>
      <p:pic>
        <p:nvPicPr>
          <p:cNvPr id="74" name="Picture 4" descr="Mặt trời dễ thương png | PNGEgg">
            <a:extLst>
              <a:ext uri="{FF2B5EF4-FFF2-40B4-BE49-F238E27FC236}">
                <a16:creationId xmlns:a16="http://schemas.microsoft.com/office/drawing/2014/main" id="{28831573-7785-1217-39AA-C0D63D9B56F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229212" y="-1617565"/>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75" name="Google Shape;7933;p34">
            <a:extLst>
              <a:ext uri="{FF2B5EF4-FFF2-40B4-BE49-F238E27FC236}">
                <a16:creationId xmlns:a16="http://schemas.microsoft.com/office/drawing/2014/main" id="{607337B0-0EF1-A5B5-DC19-11F62A8F9B61}"/>
              </a:ext>
            </a:extLst>
          </p:cNvPr>
          <p:cNvSpPr txBox="1">
            <a:spLocks noGrp="1"/>
          </p:cNvSpPr>
          <p:nvPr>
            <p:ph type="subTitle" idx="1"/>
          </p:nvPr>
        </p:nvSpPr>
        <p:spPr>
          <a:xfrm>
            <a:off x="2513648" y="5974610"/>
            <a:ext cx="3654401"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a:solidFill>
                  <a:srgbClr val="841F00"/>
                </a:solidFill>
                <a:latin typeface="#9Slide07 IcielBaliho Script" pitchFamily="2" charset="0"/>
              </a:rPr>
              <a:t>Chùm Sáng &amp; Tia Sáng</a:t>
            </a:r>
            <a:endParaRPr sz="5400" dirty="0">
              <a:solidFill>
                <a:srgbClr val="841F00"/>
              </a:solidFill>
              <a:latin typeface="#9Slide07 IcielBaliho Script" pitchFamily="2" charset="0"/>
            </a:endParaRPr>
          </a:p>
        </p:txBody>
      </p:sp>
      <p:sp>
        <p:nvSpPr>
          <p:cNvPr id="2" name="AutoShape 3">
            <a:extLst>
              <a:ext uri="{FF2B5EF4-FFF2-40B4-BE49-F238E27FC236}">
                <a16:creationId xmlns:a16="http://schemas.microsoft.com/office/drawing/2014/main" id="{1CF51DEB-C939-551F-3A6D-9D947AC9B7E7}"/>
              </a:ext>
            </a:extLst>
          </p:cNvPr>
          <p:cNvSpPr>
            <a:spLocks noChangeArrowheads="1"/>
          </p:cNvSpPr>
          <p:nvPr/>
        </p:nvSpPr>
        <p:spPr bwMode="auto">
          <a:xfrm>
            <a:off x="586431" y="650400"/>
            <a:ext cx="4690730" cy="1831795"/>
          </a:xfrm>
          <a:prstGeom prst="cloudCallout">
            <a:avLst>
              <a:gd name="adj1" fmla="val 11862"/>
              <a:gd name="adj2" fmla="val 87708"/>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2400" b="1" dirty="0" err="1">
                <a:solidFill>
                  <a:srgbClr val="0000FF"/>
                </a:solidFill>
                <a:cs typeface="Times New Roman" panose="02020603050405020304" pitchFamily="18" charset="0"/>
              </a:rPr>
              <a:t>Vậy</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khí</a:t>
            </a:r>
            <a:r>
              <a:rPr lang="en-US" altLang="vi-VN" sz="2400" b="1" dirty="0">
                <a:solidFill>
                  <a:srgbClr val="0000FF"/>
                </a:solidFill>
                <a:cs typeface="Times New Roman" panose="02020603050405020304" pitchFamily="18" charset="0"/>
              </a:rPr>
              <a:t> CO</a:t>
            </a:r>
            <a:r>
              <a:rPr lang="en-US" altLang="vi-VN" sz="2400" b="1" baseline="-25000" dirty="0">
                <a:solidFill>
                  <a:srgbClr val="0000FF"/>
                </a:solidFill>
                <a:cs typeface="Times New Roman" panose="02020603050405020304" pitchFamily="18" charset="0"/>
              </a:rPr>
              <a:t>2</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nặng</a:t>
            </a:r>
            <a:r>
              <a:rPr lang="en-US" altLang="vi-VN" sz="2400" b="1" dirty="0">
                <a:solidFill>
                  <a:srgbClr val="0000FF"/>
                </a:solidFill>
                <a:cs typeface="Times New Roman" panose="02020603050405020304" pitchFamily="18" charset="0"/>
              </a:rPr>
              <a:t> hay </a:t>
            </a:r>
            <a:r>
              <a:rPr lang="en-US" altLang="vi-VN" sz="2400" b="1" dirty="0" err="1">
                <a:solidFill>
                  <a:srgbClr val="0000FF"/>
                </a:solidFill>
                <a:cs typeface="Times New Roman" panose="02020603050405020304" pitchFamily="18" charset="0"/>
              </a:rPr>
              <a:t>nhẹ</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hơn</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khí</a:t>
            </a:r>
            <a:r>
              <a:rPr lang="en-US" altLang="vi-VN" sz="2400" b="1" dirty="0">
                <a:solidFill>
                  <a:srgbClr val="0000FF"/>
                </a:solidFill>
                <a:cs typeface="Times New Roman" panose="02020603050405020304" pitchFamily="18" charset="0"/>
              </a:rPr>
              <a:t> H</a:t>
            </a:r>
            <a:r>
              <a:rPr lang="en-US" altLang="vi-VN" sz="2400" b="1" baseline="-25000" dirty="0">
                <a:solidFill>
                  <a:srgbClr val="0000FF"/>
                </a:solidFill>
                <a:cs typeface="Times New Roman" panose="02020603050405020304" pitchFamily="18" charset="0"/>
              </a:rPr>
              <a:t>2</a:t>
            </a:r>
            <a:r>
              <a:rPr lang="en-US" altLang="vi-VN" sz="2400" b="1" dirty="0">
                <a:solidFill>
                  <a:srgbClr val="0000FF"/>
                </a:solidFill>
                <a:cs typeface="Times New Roman" panose="02020603050405020304" pitchFamily="18" charset="0"/>
              </a:rPr>
              <a:t> bao </a:t>
            </a:r>
            <a:r>
              <a:rPr lang="en-US" altLang="vi-VN" sz="2400" b="1" dirty="0" err="1">
                <a:solidFill>
                  <a:srgbClr val="0000FF"/>
                </a:solidFill>
                <a:cs typeface="Times New Roman" panose="02020603050405020304" pitchFamily="18" charset="0"/>
              </a:rPr>
              <a:t>nhiêu</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lần</a:t>
            </a:r>
            <a:r>
              <a:rPr lang="en-US" altLang="vi-VN" sz="2400" b="1" dirty="0">
                <a:solidFill>
                  <a:srgbClr val="0000FF"/>
                </a:solidFill>
                <a:cs typeface="Times New Roman" panose="02020603050405020304" pitchFamily="18" charset="0"/>
              </a:rPr>
              <a:t>?</a:t>
            </a:r>
          </a:p>
        </p:txBody>
      </p:sp>
      <p:grpSp>
        <p:nvGrpSpPr>
          <p:cNvPr id="3" name="Graphic 11">
            <a:extLst>
              <a:ext uri="{FF2B5EF4-FFF2-40B4-BE49-F238E27FC236}">
                <a16:creationId xmlns:a16="http://schemas.microsoft.com/office/drawing/2014/main" id="{B481B4B1-55D3-7C6E-66AD-909BEC991BCE}"/>
              </a:ext>
            </a:extLst>
          </p:cNvPr>
          <p:cNvGrpSpPr/>
          <p:nvPr/>
        </p:nvGrpSpPr>
        <p:grpSpPr>
          <a:xfrm>
            <a:off x="2637149" y="3277163"/>
            <a:ext cx="1814093" cy="1895311"/>
            <a:chOff x="2173432" y="131085"/>
            <a:chExt cx="3667628" cy="3831831"/>
          </a:xfrm>
        </p:grpSpPr>
        <p:sp>
          <p:nvSpPr>
            <p:cNvPr id="4" name="Freeform: Shape 4">
              <a:extLst>
                <a:ext uri="{FF2B5EF4-FFF2-40B4-BE49-F238E27FC236}">
                  <a16:creationId xmlns:a16="http://schemas.microsoft.com/office/drawing/2014/main" id="{09BEA62D-98B0-D036-E90B-3952D702003B}"/>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4096" name="Freeform: Shape 5">
              <a:extLst>
                <a:ext uri="{FF2B5EF4-FFF2-40B4-BE49-F238E27FC236}">
                  <a16:creationId xmlns:a16="http://schemas.microsoft.com/office/drawing/2014/main" id="{A7B18F90-FE95-BA34-47A0-27975138AFC7}"/>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dirty="0"/>
            </a:p>
          </p:txBody>
        </p:sp>
        <p:sp>
          <p:nvSpPr>
            <p:cNvPr id="4097" name="Freeform: Shape 6">
              <a:extLst>
                <a:ext uri="{FF2B5EF4-FFF2-40B4-BE49-F238E27FC236}">
                  <a16:creationId xmlns:a16="http://schemas.microsoft.com/office/drawing/2014/main" id="{9B27B2FC-4337-2290-8DF0-5F709D4EAE95}"/>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4099" name="Freeform: Shape 7">
              <a:extLst>
                <a:ext uri="{FF2B5EF4-FFF2-40B4-BE49-F238E27FC236}">
                  <a16:creationId xmlns:a16="http://schemas.microsoft.com/office/drawing/2014/main" id="{6238F1D8-40FB-8C4F-CB93-10AC431346F0}"/>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4100" name="Freeform: Shape 8">
              <a:extLst>
                <a:ext uri="{FF2B5EF4-FFF2-40B4-BE49-F238E27FC236}">
                  <a16:creationId xmlns:a16="http://schemas.microsoft.com/office/drawing/2014/main" id="{0F61E493-8F38-73DF-F875-4A5E62A1BBF1}"/>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4101" name="Freeform: Shape 9">
              <a:extLst>
                <a:ext uri="{FF2B5EF4-FFF2-40B4-BE49-F238E27FC236}">
                  <a16:creationId xmlns:a16="http://schemas.microsoft.com/office/drawing/2014/main" id="{420F33AB-778A-9E93-BC19-71ECB5BDBC67}"/>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4102" name="Freeform: Shape 10">
              <a:extLst>
                <a:ext uri="{FF2B5EF4-FFF2-40B4-BE49-F238E27FC236}">
                  <a16:creationId xmlns:a16="http://schemas.microsoft.com/office/drawing/2014/main" id="{82054EC4-2357-8018-CA8F-F6EF8A6C6829}"/>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4103" name="Freeform: Shape 11">
              <a:extLst>
                <a:ext uri="{FF2B5EF4-FFF2-40B4-BE49-F238E27FC236}">
                  <a16:creationId xmlns:a16="http://schemas.microsoft.com/office/drawing/2014/main" id="{D95B7E58-B2F5-F4A9-336D-BBB3C2F9DFDD}"/>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4104" name="Freeform: Shape 12">
              <a:extLst>
                <a:ext uri="{FF2B5EF4-FFF2-40B4-BE49-F238E27FC236}">
                  <a16:creationId xmlns:a16="http://schemas.microsoft.com/office/drawing/2014/main" id="{C113B5E7-9C8D-A0F6-6A06-D3E08547BAFC}"/>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4105" name="Freeform: Shape 13">
              <a:extLst>
                <a:ext uri="{FF2B5EF4-FFF2-40B4-BE49-F238E27FC236}">
                  <a16:creationId xmlns:a16="http://schemas.microsoft.com/office/drawing/2014/main" id="{1AF70C26-E73D-BCE1-82CB-024204EFCE55}"/>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4106" name="Freeform: Shape 14">
              <a:extLst>
                <a:ext uri="{FF2B5EF4-FFF2-40B4-BE49-F238E27FC236}">
                  <a16:creationId xmlns:a16="http://schemas.microsoft.com/office/drawing/2014/main" id="{1811D5B2-1E4E-682D-1113-9AA22352DE68}"/>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4107" name="Freeform: Shape 15">
              <a:extLst>
                <a:ext uri="{FF2B5EF4-FFF2-40B4-BE49-F238E27FC236}">
                  <a16:creationId xmlns:a16="http://schemas.microsoft.com/office/drawing/2014/main" id="{BB9980F2-32D4-3EB3-3F00-BFD48C3D80E0}"/>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4108" name="Freeform: Shape 16">
              <a:extLst>
                <a:ext uri="{FF2B5EF4-FFF2-40B4-BE49-F238E27FC236}">
                  <a16:creationId xmlns:a16="http://schemas.microsoft.com/office/drawing/2014/main" id="{F5D0CA51-A847-AA51-9C60-65DD9FA96819}"/>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4109" name="Freeform: Shape 17">
              <a:extLst>
                <a:ext uri="{FF2B5EF4-FFF2-40B4-BE49-F238E27FC236}">
                  <a16:creationId xmlns:a16="http://schemas.microsoft.com/office/drawing/2014/main" id="{4C6FB2FA-DC88-A72F-B9D6-0C597E7EDD4E}"/>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4110" name="Freeform: Shape 18">
              <a:extLst>
                <a:ext uri="{FF2B5EF4-FFF2-40B4-BE49-F238E27FC236}">
                  <a16:creationId xmlns:a16="http://schemas.microsoft.com/office/drawing/2014/main" id="{C9DD2858-6565-94D9-B9CA-5B695F760B2F}"/>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4111" name="Freeform: Shape 19">
              <a:extLst>
                <a:ext uri="{FF2B5EF4-FFF2-40B4-BE49-F238E27FC236}">
                  <a16:creationId xmlns:a16="http://schemas.microsoft.com/office/drawing/2014/main" id="{2DD206F9-9CE4-22E2-EB1B-A6424F30768B}"/>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4112" name="Freeform: Shape 20">
              <a:extLst>
                <a:ext uri="{FF2B5EF4-FFF2-40B4-BE49-F238E27FC236}">
                  <a16:creationId xmlns:a16="http://schemas.microsoft.com/office/drawing/2014/main" id="{D52378FB-192B-5D0F-742C-91886C8D39D9}"/>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4113" name="Freeform: Shape 21">
              <a:extLst>
                <a:ext uri="{FF2B5EF4-FFF2-40B4-BE49-F238E27FC236}">
                  <a16:creationId xmlns:a16="http://schemas.microsoft.com/office/drawing/2014/main" id="{280F7585-78DB-8987-E39A-DF04C0F3B8B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4114" name="Freeform: Shape 22">
              <a:extLst>
                <a:ext uri="{FF2B5EF4-FFF2-40B4-BE49-F238E27FC236}">
                  <a16:creationId xmlns:a16="http://schemas.microsoft.com/office/drawing/2014/main" id="{5F22DF88-FF65-B7F4-2972-02F26DD5D045}"/>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4115" name="Freeform: Shape 23">
              <a:extLst>
                <a:ext uri="{FF2B5EF4-FFF2-40B4-BE49-F238E27FC236}">
                  <a16:creationId xmlns:a16="http://schemas.microsoft.com/office/drawing/2014/main" id="{DAAB1101-4B18-FE3C-38AC-FA03916E85FF}"/>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4116" name="Freeform: Shape 24">
              <a:extLst>
                <a:ext uri="{FF2B5EF4-FFF2-40B4-BE49-F238E27FC236}">
                  <a16:creationId xmlns:a16="http://schemas.microsoft.com/office/drawing/2014/main" id="{4A1B14A3-0136-FDBB-255B-8AFAED46B195}"/>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4117" name="Freeform: Shape 25">
              <a:extLst>
                <a:ext uri="{FF2B5EF4-FFF2-40B4-BE49-F238E27FC236}">
                  <a16:creationId xmlns:a16="http://schemas.microsoft.com/office/drawing/2014/main" id="{DED67B43-5C27-AA1C-20CF-9EAA5ADFF1F0}"/>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4118" name="Freeform: Shape 26">
              <a:extLst>
                <a:ext uri="{FF2B5EF4-FFF2-40B4-BE49-F238E27FC236}">
                  <a16:creationId xmlns:a16="http://schemas.microsoft.com/office/drawing/2014/main" id="{22A80AFB-2386-1970-2676-14B85EDDB458}"/>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4119" name="Freeform: Shape 27">
              <a:extLst>
                <a:ext uri="{FF2B5EF4-FFF2-40B4-BE49-F238E27FC236}">
                  <a16:creationId xmlns:a16="http://schemas.microsoft.com/office/drawing/2014/main" id="{D354D391-696E-96B1-DD72-E365C42A917B}"/>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120" name="Freeform: Shape 28">
              <a:extLst>
                <a:ext uri="{FF2B5EF4-FFF2-40B4-BE49-F238E27FC236}">
                  <a16:creationId xmlns:a16="http://schemas.microsoft.com/office/drawing/2014/main" id="{92035A85-B680-C62F-86C1-A9C4487880E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21" name="Freeform: Shape 29">
              <a:extLst>
                <a:ext uri="{FF2B5EF4-FFF2-40B4-BE49-F238E27FC236}">
                  <a16:creationId xmlns:a16="http://schemas.microsoft.com/office/drawing/2014/main" id="{9B7D8946-7733-3EA6-4190-D6D8E53AE9B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122" name="Freeform: Shape 30">
              <a:extLst>
                <a:ext uri="{FF2B5EF4-FFF2-40B4-BE49-F238E27FC236}">
                  <a16:creationId xmlns:a16="http://schemas.microsoft.com/office/drawing/2014/main" id="{8387F716-1D9A-92D4-7E74-7067141F43FE}"/>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123" name="Freeform: Shape 31">
              <a:extLst>
                <a:ext uri="{FF2B5EF4-FFF2-40B4-BE49-F238E27FC236}">
                  <a16:creationId xmlns:a16="http://schemas.microsoft.com/office/drawing/2014/main" id="{FF28FD5C-6A43-D3E7-30E6-A02EE46F690D}"/>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124" name="Freeform: Shape 32">
              <a:extLst>
                <a:ext uri="{FF2B5EF4-FFF2-40B4-BE49-F238E27FC236}">
                  <a16:creationId xmlns:a16="http://schemas.microsoft.com/office/drawing/2014/main" id="{2AA28EB0-D211-1FD3-C2E4-91748B64FC3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dirty="0"/>
            </a:p>
          </p:txBody>
        </p:sp>
        <p:sp>
          <p:nvSpPr>
            <p:cNvPr id="4125" name="Freeform: Shape 33">
              <a:extLst>
                <a:ext uri="{FF2B5EF4-FFF2-40B4-BE49-F238E27FC236}">
                  <a16:creationId xmlns:a16="http://schemas.microsoft.com/office/drawing/2014/main" id="{8438E5E8-7013-CB06-F562-BC302A8880A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126" name="Freeform: Shape 34">
              <a:extLst>
                <a:ext uri="{FF2B5EF4-FFF2-40B4-BE49-F238E27FC236}">
                  <a16:creationId xmlns:a16="http://schemas.microsoft.com/office/drawing/2014/main" id="{9362250B-FCD3-C00B-ECCD-B23ADD57609A}"/>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127" name="Freeform: Shape 35">
              <a:extLst>
                <a:ext uri="{FF2B5EF4-FFF2-40B4-BE49-F238E27FC236}">
                  <a16:creationId xmlns:a16="http://schemas.microsoft.com/office/drawing/2014/main" id="{9009BEC1-8802-83FC-A1CA-BE1C45A5465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128" name="Freeform: Shape 36">
              <a:extLst>
                <a:ext uri="{FF2B5EF4-FFF2-40B4-BE49-F238E27FC236}">
                  <a16:creationId xmlns:a16="http://schemas.microsoft.com/office/drawing/2014/main" id="{22C442EE-82C1-FDAC-732C-255CEBCA1ED7}"/>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29" name="Freeform: Shape 37">
              <a:extLst>
                <a:ext uri="{FF2B5EF4-FFF2-40B4-BE49-F238E27FC236}">
                  <a16:creationId xmlns:a16="http://schemas.microsoft.com/office/drawing/2014/main" id="{616CA1A1-434B-A21C-E0E3-BB50FCDA90D5}"/>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130" name="Freeform: Shape 38">
              <a:extLst>
                <a:ext uri="{FF2B5EF4-FFF2-40B4-BE49-F238E27FC236}">
                  <a16:creationId xmlns:a16="http://schemas.microsoft.com/office/drawing/2014/main" id="{41CCAA19-0BD7-38D9-3A79-91CA995873DC}"/>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131" name="Freeform: Shape 39">
              <a:extLst>
                <a:ext uri="{FF2B5EF4-FFF2-40B4-BE49-F238E27FC236}">
                  <a16:creationId xmlns:a16="http://schemas.microsoft.com/office/drawing/2014/main" id="{9307F452-E3B8-9E64-CBC8-08A20319F95A}"/>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32" name="Freeform: Shape 40">
              <a:extLst>
                <a:ext uri="{FF2B5EF4-FFF2-40B4-BE49-F238E27FC236}">
                  <a16:creationId xmlns:a16="http://schemas.microsoft.com/office/drawing/2014/main" id="{57BBB495-EF2C-0F04-2E5D-935B4675F408}"/>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133" name="Freeform: Shape 41">
              <a:extLst>
                <a:ext uri="{FF2B5EF4-FFF2-40B4-BE49-F238E27FC236}">
                  <a16:creationId xmlns:a16="http://schemas.microsoft.com/office/drawing/2014/main" id="{3A2AE4A1-2384-1E24-F330-C16FDF8ADE3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134" name="Freeform: Shape 42">
              <a:extLst>
                <a:ext uri="{FF2B5EF4-FFF2-40B4-BE49-F238E27FC236}">
                  <a16:creationId xmlns:a16="http://schemas.microsoft.com/office/drawing/2014/main" id="{B951EE13-8750-8D0F-42D3-A876912B84F3}"/>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135" name="Freeform: Shape 43">
              <a:extLst>
                <a:ext uri="{FF2B5EF4-FFF2-40B4-BE49-F238E27FC236}">
                  <a16:creationId xmlns:a16="http://schemas.microsoft.com/office/drawing/2014/main" id="{8E8AF3A1-28F5-A379-73D8-D4767B13937F}"/>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136" name="Freeform: Shape 44">
              <a:extLst>
                <a:ext uri="{FF2B5EF4-FFF2-40B4-BE49-F238E27FC236}">
                  <a16:creationId xmlns:a16="http://schemas.microsoft.com/office/drawing/2014/main" id="{1B0249CF-4528-DDB6-AB8D-1B7E335742BD}"/>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137" name="Freeform: Shape 45">
              <a:extLst>
                <a:ext uri="{FF2B5EF4-FFF2-40B4-BE49-F238E27FC236}">
                  <a16:creationId xmlns:a16="http://schemas.microsoft.com/office/drawing/2014/main" id="{8D6111B5-B247-B8A1-19F8-6DBE38974967}"/>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138" name="Freeform: Shape 46">
              <a:extLst>
                <a:ext uri="{FF2B5EF4-FFF2-40B4-BE49-F238E27FC236}">
                  <a16:creationId xmlns:a16="http://schemas.microsoft.com/office/drawing/2014/main" id="{66300CF1-765E-749D-83FB-76216A306B06}"/>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139" name="Freeform: Shape 47">
              <a:extLst>
                <a:ext uri="{FF2B5EF4-FFF2-40B4-BE49-F238E27FC236}">
                  <a16:creationId xmlns:a16="http://schemas.microsoft.com/office/drawing/2014/main" id="{58642F12-41AC-63D1-2C60-64819705DED5}"/>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140" name="Freeform: Shape 48">
              <a:extLst>
                <a:ext uri="{FF2B5EF4-FFF2-40B4-BE49-F238E27FC236}">
                  <a16:creationId xmlns:a16="http://schemas.microsoft.com/office/drawing/2014/main" id="{E6BEC405-28D6-C789-B04C-7084C134299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4141" name="Freeform: Shape 49">
              <a:extLst>
                <a:ext uri="{FF2B5EF4-FFF2-40B4-BE49-F238E27FC236}">
                  <a16:creationId xmlns:a16="http://schemas.microsoft.com/office/drawing/2014/main" id="{EC445398-B4DF-8430-DC0A-D19FD80FF9C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4142" name="Freeform: Shape 50">
              <a:extLst>
                <a:ext uri="{FF2B5EF4-FFF2-40B4-BE49-F238E27FC236}">
                  <a16:creationId xmlns:a16="http://schemas.microsoft.com/office/drawing/2014/main" id="{99A6518B-66E7-09BA-DF58-9871EC1E931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4143" name="Freeform: Shape 51">
              <a:extLst>
                <a:ext uri="{FF2B5EF4-FFF2-40B4-BE49-F238E27FC236}">
                  <a16:creationId xmlns:a16="http://schemas.microsoft.com/office/drawing/2014/main" id="{7668C0FE-1BD2-BAEE-E274-0E554CC888A5}"/>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4144" name="Freeform: Shape 52">
              <a:extLst>
                <a:ext uri="{FF2B5EF4-FFF2-40B4-BE49-F238E27FC236}">
                  <a16:creationId xmlns:a16="http://schemas.microsoft.com/office/drawing/2014/main" id="{3FAE6900-4D73-D514-D02C-53487DD4B0F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4145" name="Freeform: Shape 53">
              <a:extLst>
                <a:ext uri="{FF2B5EF4-FFF2-40B4-BE49-F238E27FC236}">
                  <a16:creationId xmlns:a16="http://schemas.microsoft.com/office/drawing/2014/main" id="{FB776FC2-15E9-DFDB-D057-F67BED94FA5F}"/>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4146" name="Freeform: Shape 54">
              <a:extLst>
                <a:ext uri="{FF2B5EF4-FFF2-40B4-BE49-F238E27FC236}">
                  <a16:creationId xmlns:a16="http://schemas.microsoft.com/office/drawing/2014/main" id="{A881B6D1-E2A7-AC49-C7DC-CF32A6ABFF63}"/>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4147" name="Freeform: Shape 55">
              <a:extLst>
                <a:ext uri="{FF2B5EF4-FFF2-40B4-BE49-F238E27FC236}">
                  <a16:creationId xmlns:a16="http://schemas.microsoft.com/office/drawing/2014/main" id="{ED9A9FAC-3247-43BA-916B-9536373B61C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4148" name="Freeform: Shape 56">
              <a:extLst>
                <a:ext uri="{FF2B5EF4-FFF2-40B4-BE49-F238E27FC236}">
                  <a16:creationId xmlns:a16="http://schemas.microsoft.com/office/drawing/2014/main" id="{28DD1DF6-E75D-59F2-EE15-72DADCB93C0F}"/>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4149" name="Freeform: Shape 57">
              <a:extLst>
                <a:ext uri="{FF2B5EF4-FFF2-40B4-BE49-F238E27FC236}">
                  <a16:creationId xmlns:a16="http://schemas.microsoft.com/office/drawing/2014/main" id="{471C3A5C-19FB-DD43-9E64-B8237E29CEA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4150" name="Freeform: Shape 58">
              <a:extLst>
                <a:ext uri="{FF2B5EF4-FFF2-40B4-BE49-F238E27FC236}">
                  <a16:creationId xmlns:a16="http://schemas.microsoft.com/office/drawing/2014/main" id="{A9F13E8F-4D5E-9E5A-CC43-33B5E2344F42}"/>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4151" name="Freeform: Shape 59">
              <a:extLst>
                <a:ext uri="{FF2B5EF4-FFF2-40B4-BE49-F238E27FC236}">
                  <a16:creationId xmlns:a16="http://schemas.microsoft.com/office/drawing/2014/main" id="{9761079A-E1E3-0398-85CA-A4AB6A9B9A8F}"/>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4152" name="Freeform: Shape 60">
              <a:extLst>
                <a:ext uri="{FF2B5EF4-FFF2-40B4-BE49-F238E27FC236}">
                  <a16:creationId xmlns:a16="http://schemas.microsoft.com/office/drawing/2014/main" id="{BD6E77B4-B232-50C6-AC17-6FDEE4113610}"/>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4153" name="Freeform: Shape 61">
              <a:extLst>
                <a:ext uri="{FF2B5EF4-FFF2-40B4-BE49-F238E27FC236}">
                  <a16:creationId xmlns:a16="http://schemas.microsoft.com/office/drawing/2014/main" id="{1689004B-AB2D-D747-46BB-EAD7FE1A1189}"/>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4154" name="Freeform: Shape 62">
              <a:extLst>
                <a:ext uri="{FF2B5EF4-FFF2-40B4-BE49-F238E27FC236}">
                  <a16:creationId xmlns:a16="http://schemas.microsoft.com/office/drawing/2014/main" id="{8FD4D2C4-B3F4-31E0-86B4-EA0A5E609442}"/>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4155" name="Freeform: Shape 63">
              <a:extLst>
                <a:ext uri="{FF2B5EF4-FFF2-40B4-BE49-F238E27FC236}">
                  <a16:creationId xmlns:a16="http://schemas.microsoft.com/office/drawing/2014/main" id="{3C189848-1CB4-B167-A865-FE5E619A19A0}"/>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4156" name="Freeform: Shape 64">
              <a:extLst>
                <a:ext uri="{FF2B5EF4-FFF2-40B4-BE49-F238E27FC236}">
                  <a16:creationId xmlns:a16="http://schemas.microsoft.com/office/drawing/2014/main" id="{08109FEB-A7B2-FF68-C59A-228B1A8E4486}"/>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4157" name="Freeform: Shape 65">
              <a:extLst>
                <a:ext uri="{FF2B5EF4-FFF2-40B4-BE49-F238E27FC236}">
                  <a16:creationId xmlns:a16="http://schemas.microsoft.com/office/drawing/2014/main" id="{0002C931-5B24-D686-2BCA-1AFB1A8BF9D6}"/>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4158" name="Freeform: Shape 66">
              <a:extLst>
                <a:ext uri="{FF2B5EF4-FFF2-40B4-BE49-F238E27FC236}">
                  <a16:creationId xmlns:a16="http://schemas.microsoft.com/office/drawing/2014/main" id="{DA7CF0CB-B472-D16F-4BCD-A3F310AF77DC}"/>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4159" name="Freeform: Shape 67">
              <a:extLst>
                <a:ext uri="{FF2B5EF4-FFF2-40B4-BE49-F238E27FC236}">
                  <a16:creationId xmlns:a16="http://schemas.microsoft.com/office/drawing/2014/main" id="{BA668729-681A-2892-EC0B-378FFC079CA8}"/>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6" name="Freeform: Shape 68">
              <a:extLst>
                <a:ext uri="{FF2B5EF4-FFF2-40B4-BE49-F238E27FC236}">
                  <a16:creationId xmlns:a16="http://schemas.microsoft.com/office/drawing/2014/main" id="{D9EB62FA-704C-12C6-1D8F-62427B0C295E}"/>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7" name="Freeform: Shape 69">
              <a:extLst>
                <a:ext uri="{FF2B5EF4-FFF2-40B4-BE49-F238E27FC236}">
                  <a16:creationId xmlns:a16="http://schemas.microsoft.com/office/drawing/2014/main" id="{536808D0-3A65-8936-2FBD-B05CB2D4CBD3}"/>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8" name="Freeform: Shape 70">
              <a:extLst>
                <a:ext uri="{FF2B5EF4-FFF2-40B4-BE49-F238E27FC236}">
                  <a16:creationId xmlns:a16="http://schemas.microsoft.com/office/drawing/2014/main" id="{DF22C05E-095B-CD2E-B6EF-2144E4AFC87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9" name="Freeform: Shape 71">
              <a:extLst>
                <a:ext uri="{FF2B5EF4-FFF2-40B4-BE49-F238E27FC236}">
                  <a16:creationId xmlns:a16="http://schemas.microsoft.com/office/drawing/2014/main" id="{215D87BB-7D5A-3BC8-6CBF-CCB6C577894D}"/>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0" name="Freeform: Shape 72">
              <a:extLst>
                <a:ext uri="{FF2B5EF4-FFF2-40B4-BE49-F238E27FC236}">
                  <a16:creationId xmlns:a16="http://schemas.microsoft.com/office/drawing/2014/main" id="{0008E34D-D18E-99E1-BA5F-0C4AE3D86C19}"/>
                </a:ext>
              </a:extLst>
            </p:cNvPr>
            <p:cNvSpPr/>
            <p:nvPr/>
          </p:nvSpPr>
          <p:spPr>
            <a:xfrm flipV="1">
              <a:off x="3653181" y="3021255"/>
              <a:ext cx="654862" cy="759801"/>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1" name="Freeform: Shape 73">
              <a:extLst>
                <a:ext uri="{FF2B5EF4-FFF2-40B4-BE49-F238E27FC236}">
                  <a16:creationId xmlns:a16="http://schemas.microsoft.com/office/drawing/2014/main" id="{79D4165C-A0BD-806D-BF1C-19817C243C8E}"/>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2" name="Freeform: Shape 74">
              <a:extLst>
                <a:ext uri="{FF2B5EF4-FFF2-40B4-BE49-F238E27FC236}">
                  <a16:creationId xmlns:a16="http://schemas.microsoft.com/office/drawing/2014/main" id="{216187DB-5851-14DE-9F88-ACD8245F571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3" name="Freeform: Shape 75">
              <a:extLst>
                <a:ext uri="{FF2B5EF4-FFF2-40B4-BE49-F238E27FC236}">
                  <a16:creationId xmlns:a16="http://schemas.microsoft.com/office/drawing/2014/main" id="{ADC4B516-9696-9D04-B3FC-87C48E9E366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4" name="Freeform: Shape 76">
              <a:extLst>
                <a:ext uri="{FF2B5EF4-FFF2-40B4-BE49-F238E27FC236}">
                  <a16:creationId xmlns:a16="http://schemas.microsoft.com/office/drawing/2014/main" id="{CBD29A32-9914-4E26-1A6B-93779BC1BED3}"/>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5" name="Freeform: Shape 77">
              <a:extLst>
                <a:ext uri="{FF2B5EF4-FFF2-40B4-BE49-F238E27FC236}">
                  <a16:creationId xmlns:a16="http://schemas.microsoft.com/office/drawing/2014/main" id="{37466631-9B80-CF47-2BB8-1961CC5247D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6" name="Freeform: Shape 78">
              <a:extLst>
                <a:ext uri="{FF2B5EF4-FFF2-40B4-BE49-F238E27FC236}">
                  <a16:creationId xmlns:a16="http://schemas.microsoft.com/office/drawing/2014/main" id="{9C56A231-004C-478E-7714-0622F234626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7" name="Freeform: Shape 79">
              <a:extLst>
                <a:ext uri="{FF2B5EF4-FFF2-40B4-BE49-F238E27FC236}">
                  <a16:creationId xmlns:a16="http://schemas.microsoft.com/office/drawing/2014/main" id="{41EFB00A-D8F1-1E55-B23A-DE1C7DACD51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8" name="Freeform: Shape 80">
              <a:extLst>
                <a:ext uri="{FF2B5EF4-FFF2-40B4-BE49-F238E27FC236}">
                  <a16:creationId xmlns:a16="http://schemas.microsoft.com/office/drawing/2014/main" id="{05F2C9E8-ACE7-0892-AC35-E52CCB9904D6}"/>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9" name="Freeform: Shape 81">
              <a:extLst>
                <a:ext uri="{FF2B5EF4-FFF2-40B4-BE49-F238E27FC236}">
                  <a16:creationId xmlns:a16="http://schemas.microsoft.com/office/drawing/2014/main" id="{6ECE154D-15C9-FA1D-9B11-491E95F088B4}"/>
                </a:ext>
              </a:extLst>
            </p:cNvPr>
            <p:cNvSpPr/>
            <p:nvPr/>
          </p:nvSpPr>
          <p:spPr>
            <a:xfrm flipV="1">
              <a:off x="4595556" y="2435514"/>
              <a:ext cx="919840" cy="1527402"/>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0" name="Freeform: Shape 82">
              <a:extLst>
                <a:ext uri="{FF2B5EF4-FFF2-40B4-BE49-F238E27FC236}">
                  <a16:creationId xmlns:a16="http://schemas.microsoft.com/office/drawing/2014/main" id="{983F412D-30D2-D8CD-0364-DE587E1D8A97}"/>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1" name="Freeform: Shape 83">
              <a:extLst>
                <a:ext uri="{FF2B5EF4-FFF2-40B4-BE49-F238E27FC236}">
                  <a16:creationId xmlns:a16="http://schemas.microsoft.com/office/drawing/2014/main" id="{99B0F632-A673-56D5-7B41-060F544E353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2" name="Freeform: Shape 84">
              <a:extLst>
                <a:ext uri="{FF2B5EF4-FFF2-40B4-BE49-F238E27FC236}">
                  <a16:creationId xmlns:a16="http://schemas.microsoft.com/office/drawing/2014/main" id="{492E4907-B726-0B5A-8C19-4535E9ADF682}"/>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3" name="Freeform: Shape 85">
              <a:extLst>
                <a:ext uri="{FF2B5EF4-FFF2-40B4-BE49-F238E27FC236}">
                  <a16:creationId xmlns:a16="http://schemas.microsoft.com/office/drawing/2014/main" id="{AE107DB0-0328-3DB5-660A-8C0D669EC419}"/>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4" name="Freeform: Shape 86">
              <a:extLst>
                <a:ext uri="{FF2B5EF4-FFF2-40B4-BE49-F238E27FC236}">
                  <a16:creationId xmlns:a16="http://schemas.microsoft.com/office/drawing/2014/main" id="{5556C24F-23AE-BD9F-7F7F-DB255E3BCFBD}"/>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5" name="Freeform: Shape 87">
              <a:extLst>
                <a:ext uri="{FF2B5EF4-FFF2-40B4-BE49-F238E27FC236}">
                  <a16:creationId xmlns:a16="http://schemas.microsoft.com/office/drawing/2014/main" id="{49C090FE-D830-61E0-A609-6BEE31B68FEC}"/>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6" name="Freeform: Shape 88">
              <a:extLst>
                <a:ext uri="{FF2B5EF4-FFF2-40B4-BE49-F238E27FC236}">
                  <a16:creationId xmlns:a16="http://schemas.microsoft.com/office/drawing/2014/main" id="{729F429A-31C0-3C97-4AFB-9FB08995646E}"/>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7" name="Freeform: Shape 89">
              <a:extLst>
                <a:ext uri="{FF2B5EF4-FFF2-40B4-BE49-F238E27FC236}">
                  <a16:creationId xmlns:a16="http://schemas.microsoft.com/office/drawing/2014/main" id="{9BB8F0A8-27FE-083D-412A-0C2B08836A92}"/>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8" name="Freeform: Shape 90">
              <a:extLst>
                <a:ext uri="{FF2B5EF4-FFF2-40B4-BE49-F238E27FC236}">
                  <a16:creationId xmlns:a16="http://schemas.microsoft.com/office/drawing/2014/main" id="{BFC2653A-22DB-2203-BBEB-12DD84138724}"/>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9" name="Freeform: Shape 91">
              <a:extLst>
                <a:ext uri="{FF2B5EF4-FFF2-40B4-BE49-F238E27FC236}">
                  <a16:creationId xmlns:a16="http://schemas.microsoft.com/office/drawing/2014/main" id="{7CA960B4-BBB8-11F3-E375-48A1F009BD4D}"/>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0" name="Freeform: Shape 92">
              <a:extLst>
                <a:ext uri="{FF2B5EF4-FFF2-40B4-BE49-F238E27FC236}">
                  <a16:creationId xmlns:a16="http://schemas.microsoft.com/office/drawing/2014/main" id="{97911DC1-7243-8771-7610-F7A69198E8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1" name="Freeform: Shape 93">
              <a:extLst>
                <a:ext uri="{FF2B5EF4-FFF2-40B4-BE49-F238E27FC236}">
                  <a16:creationId xmlns:a16="http://schemas.microsoft.com/office/drawing/2014/main" id="{519AE3B0-294E-EE60-C075-3AC4D64B02E2}"/>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2" name="Freeform: Shape 94">
              <a:extLst>
                <a:ext uri="{FF2B5EF4-FFF2-40B4-BE49-F238E27FC236}">
                  <a16:creationId xmlns:a16="http://schemas.microsoft.com/office/drawing/2014/main" id="{75EACB27-8226-BC95-333E-9E479F8780D8}"/>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103" name="Group 4">
            <a:extLst>
              <a:ext uri="{FF2B5EF4-FFF2-40B4-BE49-F238E27FC236}">
                <a16:creationId xmlns:a16="http://schemas.microsoft.com/office/drawing/2014/main" id="{ED1938AD-1902-378F-8245-9B1CEDA50138}"/>
              </a:ext>
            </a:extLst>
          </p:cNvPr>
          <p:cNvGrpSpPr>
            <a:grpSpLocks/>
          </p:cNvGrpSpPr>
          <p:nvPr/>
        </p:nvGrpSpPr>
        <p:grpSpPr bwMode="auto">
          <a:xfrm>
            <a:off x="5436246" y="346961"/>
            <a:ext cx="3251597" cy="4514850"/>
            <a:chOff x="3074" y="420"/>
            <a:chExt cx="2731" cy="3552"/>
          </a:xfrm>
        </p:grpSpPr>
        <p:pic>
          <p:nvPicPr>
            <p:cNvPr id="104" name="Picture 5" descr="ELF">
              <a:extLst>
                <a:ext uri="{FF2B5EF4-FFF2-40B4-BE49-F238E27FC236}">
                  <a16:creationId xmlns:a16="http://schemas.microsoft.com/office/drawing/2014/main" id="{6C27354E-C0AB-E1BC-6C1B-A12C820104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63" y="427"/>
              <a:ext cx="2019" cy="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 name="Freeform 6">
              <a:extLst>
                <a:ext uri="{FF2B5EF4-FFF2-40B4-BE49-F238E27FC236}">
                  <a16:creationId xmlns:a16="http://schemas.microsoft.com/office/drawing/2014/main" id="{7B6834AD-2A30-6911-91D5-0BDABB5E4003}"/>
                </a:ext>
              </a:extLst>
            </p:cNvPr>
            <p:cNvSpPr>
              <a:spLocks/>
            </p:cNvSpPr>
            <p:nvPr/>
          </p:nvSpPr>
          <p:spPr bwMode="auto">
            <a:xfrm>
              <a:off x="3498" y="998"/>
              <a:ext cx="307" cy="1545"/>
            </a:xfrm>
            <a:custGeom>
              <a:avLst/>
              <a:gdLst>
                <a:gd name="T0" fmla="*/ 307 w 776"/>
                <a:gd name="T1" fmla="*/ 1545 h 2384"/>
                <a:gd name="T2" fmla="*/ 41 w 776"/>
                <a:gd name="T3" fmla="*/ 425 h 2384"/>
                <a:gd name="T4" fmla="*/ 60 w 776"/>
                <a:gd name="T5" fmla="*/ 52 h 2384"/>
                <a:gd name="T6" fmla="*/ 60 w 776"/>
                <a:gd name="T7" fmla="*/ 114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6" name="Oval 7">
              <a:extLst>
                <a:ext uri="{FF2B5EF4-FFF2-40B4-BE49-F238E27FC236}">
                  <a16:creationId xmlns:a16="http://schemas.microsoft.com/office/drawing/2014/main" id="{C32DBDBD-9BA1-3E3E-0A73-2EA69B27397D}"/>
                </a:ext>
              </a:extLst>
            </p:cNvPr>
            <p:cNvSpPr>
              <a:spLocks noChangeArrowheads="1"/>
            </p:cNvSpPr>
            <p:nvPr/>
          </p:nvSpPr>
          <p:spPr bwMode="auto">
            <a:xfrm>
              <a:off x="3352" y="420"/>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7" name="Freeform 8">
              <a:extLst>
                <a:ext uri="{FF2B5EF4-FFF2-40B4-BE49-F238E27FC236}">
                  <a16:creationId xmlns:a16="http://schemas.microsoft.com/office/drawing/2014/main" id="{EFA49436-047C-4FEE-E9D4-BD375BB80EDD}"/>
                </a:ext>
              </a:extLst>
            </p:cNvPr>
            <p:cNvSpPr>
              <a:spLocks/>
            </p:cNvSpPr>
            <p:nvPr/>
          </p:nvSpPr>
          <p:spPr bwMode="auto">
            <a:xfrm rot="20539108" flipH="1">
              <a:off x="5349" y="1373"/>
              <a:ext cx="145" cy="1668"/>
            </a:xfrm>
            <a:custGeom>
              <a:avLst/>
              <a:gdLst>
                <a:gd name="T0" fmla="*/ 145 w 776"/>
                <a:gd name="T1" fmla="*/ 1668 h 2384"/>
                <a:gd name="T2" fmla="*/ 19 w 776"/>
                <a:gd name="T3" fmla="*/ 459 h 2384"/>
                <a:gd name="T4" fmla="*/ 28 w 776"/>
                <a:gd name="T5" fmla="*/ 56 h 2384"/>
                <a:gd name="T6" fmla="*/ 28 w 776"/>
                <a:gd name="T7" fmla="*/ 123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8" name="Oval 9">
              <a:extLst>
                <a:ext uri="{FF2B5EF4-FFF2-40B4-BE49-F238E27FC236}">
                  <a16:creationId xmlns:a16="http://schemas.microsoft.com/office/drawing/2014/main" id="{7F1F6EC7-6595-61C7-7CDF-832E5182E911}"/>
                </a:ext>
              </a:extLst>
            </p:cNvPr>
            <p:cNvSpPr>
              <a:spLocks noChangeArrowheads="1"/>
            </p:cNvSpPr>
            <p:nvPr/>
          </p:nvSpPr>
          <p:spPr bwMode="auto">
            <a:xfrm>
              <a:off x="5313" y="2759"/>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9" name="Text Box 10">
              <a:extLst>
                <a:ext uri="{FF2B5EF4-FFF2-40B4-BE49-F238E27FC236}">
                  <a16:creationId xmlns:a16="http://schemas.microsoft.com/office/drawing/2014/main" id="{F104DB96-BFAE-5BB3-51B0-C16F6F083D56}"/>
                </a:ext>
              </a:extLst>
            </p:cNvPr>
            <p:cNvSpPr txBox="1">
              <a:spLocks noChangeArrowheads="1"/>
            </p:cNvSpPr>
            <p:nvPr/>
          </p:nvSpPr>
          <p:spPr bwMode="auto">
            <a:xfrm>
              <a:off x="3074" y="1310"/>
              <a:ext cx="71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H</a:t>
              </a:r>
              <a:r>
                <a:rPr lang="en-US" altLang="vi-VN" sz="1800" b="1" i="1" baseline="-25000">
                  <a:solidFill>
                    <a:srgbClr val="FF0000"/>
                  </a:solidFill>
                </a:rPr>
                <a:t>2</a:t>
              </a:r>
            </a:p>
          </p:txBody>
        </p:sp>
        <p:sp>
          <p:nvSpPr>
            <p:cNvPr id="110" name="Text Box 11">
              <a:extLst>
                <a:ext uri="{FF2B5EF4-FFF2-40B4-BE49-F238E27FC236}">
                  <a16:creationId xmlns:a16="http://schemas.microsoft.com/office/drawing/2014/main" id="{E2E9914D-A592-27D7-B05D-B2633D417FDE}"/>
                </a:ext>
              </a:extLst>
            </p:cNvPr>
            <p:cNvSpPr txBox="1">
              <a:spLocks noChangeArrowheads="1"/>
            </p:cNvSpPr>
            <p:nvPr/>
          </p:nvSpPr>
          <p:spPr bwMode="auto">
            <a:xfrm>
              <a:off x="4977" y="2352"/>
              <a:ext cx="828"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CO</a:t>
              </a:r>
              <a:r>
                <a:rPr lang="en-US" altLang="vi-VN" sz="1800" b="1" i="1" baseline="-25000">
                  <a:solidFill>
                    <a:srgbClr val="FF0000"/>
                  </a:solidFill>
                </a:rPr>
                <a:t>2</a:t>
              </a:r>
            </a:p>
          </p:txBody>
        </p:sp>
      </p:grpSp>
    </p:spTree>
    <p:extLst>
      <p:ext uri="{BB962C8B-B14F-4D97-AF65-F5344CB8AC3E}">
        <p14:creationId xmlns:p14="http://schemas.microsoft.com/office/powerpoint/2010/main" val="17747520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2"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4" name="Hộp Văn bản 3">
                <a:extLst>
                  <a:ext uri="{FF2B5EF4-FFF2-40B4-BE49-F238E27FC236}">
                    <a16:creationId xmlns:a16="http://schemas.microsoft.com/office/drawing/2014/main" id="{49B0CFAC-4531-9C9A-915D-6ED43F961431}"/>
                  </a:ext>
                </a:extLst>
              </p:cNvPr>
              <p:cNvSpPr txBox="1"/>
              <p:nvPr/>
            </p:nvSpPr>
            <p:spPr>
              <a:xfrm>
                <a:off x="3459186" y="982666"/>
                <a:ext cx="2225628" cy="1132746"/>
              </a:xfrm>
              <a:prstGeom prst="rect">
                <a:avLst/>
              </a:prstGeom>
              <a:noFill/>
              <a:ln>
                <a:noFill/>
              </a:ln>
            </p:spPr>
            <p:txBody>
              <a:bodyPr wrap="square">
                <a:spAutoFit/>
              </a:bodyPr>
              <a:lstStyle/>
              <a:p>
                <a:r>
                  <a:rPr lang="vi-VN" sz="2800" dirty="0"/>
                  <a:t>= </a:t>
                </a:r>
                <a14:m>
                  <m:oMath xmlns:m="http://schemas.openxmlformats.org/officeDocument/2006/math">
                    <m:f>
                      <m:fPr>
                        <m:ctrlPr>
                          <a:rPr lang="vi-VN" sz="2800" i="1" smtClean="0">
                            <a:latin typeface="Cambria Math" panose="02040503050406030204" pitchFamily="18" charset="0"/>
                          </a:rPr>
                        </m:ctrlPr>
                      </m:fPr>
                      <m:num>
                        <m:r>
                          <a:rPr lang="vi-VN" sz="2800" b="0" i="1" smtClean="0">
                            <a:latin typeface="Cambria Math" panose="02040503050406030204" pitchFamily="18" charset="0"/>
                          </a:rPr>
                          <m:t>𝑀</m:t>
                        </m:r>
                        <m:r>
                          <a:rPr lang="vi-VN" sz="2800" b="0" i="1" baseline="-25000" smtClean="0">
                            <a:latin typeface="Cambria Math" panose="02040503050406030204" pitchFamily="18" charset="0"/>
                          </a:rPr>
                          <m:t>𝐶𝑂</m:t>
                        </m:r>
                        <m:r>
                          <a:rPr lang="vi-VN" sz="2800" b="0" i="1" baseline="-25000" smtClean="0">
                            <a:latin typeface="Cambria Math" panose="02040503050406030204" pitchFamily="18" charset="0"/>
                          </a:rPr>
                          <m:t>2</m:t>
                        </m:r>
                      </m:num>
                      <m:den>
                        <m:r>
                          <a:rPr lang="vi-VN" sz="2800" i="1">
                            <a:latin typeface="Cambria Math" panose="02040503050406030204" pitchFamily="18" charset="0"/>
                          </a:rPr>
                          <m:t>𝑀</m:t>
                        </m:r>
                        <m:r>
                          <a:rPr lang="vi-VN" sz="2800" b="0" i="1" baseline="-25000" smtClean="0">
                            <a:latin typeface="Cambria Math" panose="02040503050406030204" pitchFamily="18" charset="0"/>
                          </a:rPr>
                          <m:t>𝐻</m:t>
                        </m:r>
                        <m:r>
                          <a:rPr lang="vi-VN" sz="2800" b="0" i="1" baseline="-25000" smtClean="0">
                            <a:latin typeface="Cambria Math" panose="02040503050406030204" pitchFamily="18" charset="0"/>
                          </a:rPr>
                          <m:t>2</m:t>
                        </m:r>
                      </m:den>
                    </m:f>
                  </m:oMath>
                </a14:m>
                <a:endParaRPr lang="vi-VN" sz="2800" dirty="0">
                  <a:latin typeface="+mj-lt"/>
                </a:endParaRPr>
              </a:p>
              <a:p>
                <a:endParaRPr lang="vi-VN" sz="2800" dirty="0">
                  <a:latin typeface="+mj-lt"/>
                </a:endParaRPr>
              </a:p>
            </p:txBody>
          </p:sp>
        </mc:Choice>
        <mc:Fallback xmlns="">
          <p:sp>
            <p:nvSpPr>
              <p:cNvPr id="4" name="Hộp Văn bản 3">
                <a:extLst>
                  <a:ext uri="{FF2B5EF4-FFF2-40B4-BE49-F238E27FC236}">
                    <a16:creationId xmlns:a16="http://schemas.microsoft.com/office/drawing/2014/main" id="{49B0CFAC-4531-9C9A-915D-6ED43F961431}"/>
                  </a:ext>
                </a:extLst>
              </p:cNvPr>
              <p:cNvSpPr txBox="1">
                <a:spLocks noRot="1" noChangeAspect="1" noMove="1" noResize="1" noEditPoints="1" noAdjustHandles="1" noChangeArrowheads="1" noChangeShapeType="1" noTextEdit="1"/>
              </p:cNvSpPr>
              <p:nvPr/>
            </p:nvSpPr>
            <p:spPr>
              <a:xfrm>
                <a:off x="3459186" y="982666"/>
                <a:ext cx="2225628" cy="1132746"/>
              </a:xfrm>
              <a:prstGeom prst="rect">
                <a:avLst/>
              </a:prstGeom>
              <a:blipFill>
                <a:blip r:embed="rId2"/>
                <a:stretch>
                  <a:fillRect l="-5464"/>
                </a:stretch>
              </a:blipFill>
              <a:ln>
                <a:noFill/>
              </a:ln>
            </p:spPr>
            <p:txBody>
              <a:bodyPr/>
              <a:lstStyle/>
              <a:p>
                <a:r>
                  <a:rPr lang="vi-VN">
                    <a:noFill/>
                  </a:rPr>
                  <a:t> </a:t>
                </a:r>
              </a:p>
            </p:txBody>
          </p:sp>
        </mc:Fallback>
      </mc:AlternateContent>
      <p:sp>
        <p:nvSpPr>
          <p:cNvPr id="7" name="Hộp Văn bản 6">
            <a:extLst>
              <a:ext uri="{FF2B5EF4-FFF2-40B4-BE49-F238E27FC236}">
                <a16:creationId xmlns:a16="http://schemas.microsoft.com/office/drawing/2014/main" id="{58C1641F-2D31-95FA-D92F-B72C4DE7DF3C}"/>
              </a:ext>
            </a:extLst>
          </p:cNvPr>
          <p:cNvSpPr txBox="1"/>
          <p:nvPr/>
        </p:nvSpPr>
        <p:spPr>
          <a:xfrm>
            <a:off x="2114093" y="1025819"/>
            <a:ext cx="1631289" cy="523220"/>
          </a:xfrm>
          <a:prstGeom prst="rect">
            <a:avLst/>
          </a:prstGeom>
          <a:noFill/>
        </p:spPr>
        <p:txBody>
          <a:bodyPr wrap="square">
            <a:spAutoFit/>
          </a:bodyPr>
          <a:lstStyle/>
          <a:p>
            <a:r>
              <a:rPr lang="vi-VN" sz="2800" dirty="0">
                <a:latin typeface="+mj-lt"/>
                <a:ea typeface="Times New Roman" panose="02020603050405020304" pitchFamily="18" charset="0"/>
              </a:rPr>
              <a:t>   </a:t>
            </a:r>
            <a:r>
              <a:rPr lang="vi-VN" sz="2800" dirty="0">
                <a:solidFill>
                  <a:srgbClr val="000000"/>
                </a:solidFill>
                <a:effectLst/>
                <a:latin typeface="+mj-lt"/>
                <a:ea typeface="Times New Roman" panose="02020603050405020304" pitchFamily="18" charset="0"/>
              </a:rPr>
              <a:t>d</a:t>
            </a:r>
            <a:r>
              <a:rPr lang="vi-VN" sz="2800" baseline="-25000" dirty="0">
                <a:latin typeface="+mj-lt"/>
                <a:ea typeface="Times New Roman" panose="02020603050405020304" pitchFamily="18" charset="0"/>
              </a:rPr>
              <a:t>CO2</a:t>
            </a:r>
            <a:r>
              <a:rPr lang="vi-VN" sz="2800" baseline="-25000" dirty="0">
                <a:solidFill>
                  <a:srgbClr val="000000"/>
                </a:solidFill>
                <a:effectLst/>
                <a:latin typeface="+mj-lt"/>
                <a:ea typeface="Times New Roman" panose="02020603050405020304" pitchFamily="18" charset="0"/>
              </a:rPr>
              <a:t>/</a:t>
            </a:r>
            <a:r>
              <a:rPr lang="vi-VN" sz="2800" baseline="-25000" dirty="0">
                <a:latin typeface="+mj-lt"/>
                <a:ea typeface="Times New Roman" panose="02020603050405020304" pitchFamily="18" charset="0"/>
              </a:rPr>
              <a:t>H2</a:t>
            </a:r>
            <a:r>
              <a:rPr lang="vi-VN" sz="2800" baseline="-25000" dirty="0">
                <a:solidFill>
                  <a:srgbClr val="000000"/>
                </a:solidFill>
                <a:effectLst/>
                <a:latin typeface="+mj-lt"/>
                <a:ea typeface="Times New Roman" panose="02020603050405020304" pitchFamily="18" charset="0"/>
              </a:rPr>
              <a:t> </a:t>
            </a:r>
            <a:endParaRPr lang="vi-VN" sz="2800" dirty="0"/>
          </a:p>
        </p:txBody>
      </p:sp>
      <mc:AlternateContent xmlns:mc="http://schemas.openxmlformats.org/markup-compatibility/2006" xmlns:a14="http://schemas.microsoft.com/office/drawing/2010/main">
        <mc:Choice Requires="a14">
          <p:sp>
            <p:nvSpPr>
              <p:cNvPr id="8" name="Hộp Văn bản 7">
                <a:extLst>
                  <a:ext uri="{FF2B5EF4-FFF2-40B4-BE49-F238E27FC236}">
                    <a16:creationId xmlns:a16="http://schemas.microsoft.com/office/drawing/2014/main" id="{88715B23-2B18-D1E8-CBB3-0CD53A557764}"/>
                  </a:ext>
                </a:extLst>
              </p:cNvPr>
              <p:cNvSpPr txBox="1"/>
              <p:nvPr/>
            </p:nvSpPr>
            <p:spPr>
              <a:xfrm>
                <a:off x="4572000" y="986055"/>
                <a:ext cx="2225628" cy="1132746"/>
              </a:xfrm>
              <a:prstGeom prst="rect">
                <a:avLst/>
              </a:prstGeom>
              <a:noFill/>
              <a:ln>
                <a:noFill/>
              </a:ln>
            </p:spPr>
            <p:txBody>
              <a:bodyPr wrap="square">
                <a:spAutoFit/>
              </a:bodyPr>
              <a:lstStyle/>
              <a:p>
                <a:r>
                  <a:rPr lang="vi-VN" sz="2800" dirty="0"/>
                  <a:t>= </a:t>
                </a:r>
                <a14:m>
                  <m:oMath xmlns:m="http://schemas.openxmlformats.org/officeDocument/2006/math">
                    <m:f>
                      <m:fPr>
                        <m:ctrlPr>
                          <a:rPr lang="vi-VN" sz="2800" i="1" smtClean="0">
                            <a:latin typeface="Cambria Math" panose="02040503050406030204" pitchFamily="18" charset="0"/>
                          </a:rPr>
                        </m:ctrlPr>
                      </m:fPr>
                      <m:num>
                        <m:r>
                          <a:rPr lang="vi-VN" sz="2800" b="0" i="1" smtClean="0">
                            <a:latin typeface="Cambria Math" panose="02040503050406030204" pitchFamily="18" charset="0"/>
                          </a:rPr>
                          <m:t>44</m:t>
                        </m:r>
                      </m:num>
                      <m:den>
                        <m:r>
                          <a:rPr lang="vi-VN" sz="2800" b="0" i="1" smtClean="0">
                            <a:latin typeface="Cambria Math" panose="02040503050406030204" pitchFamily="18" charset="0"/>
                          </a:rPr>
                          <m:t>2</m:t>
                        </m:r>
                      </m:den>
                    </m:f>
                    <m:r>
                      <a:rPr lang="vi-VN" sz="2800" b="0" i="1" smtClean="0">
                        <a:latin typeface="Cambria Math" panose="02040503050406030204" pitchFamily="18" charset="0"/>
                      </a:rPr>
                      <m:t>=</m:t>
                    </m:r>
                    <m:r>
                      <a:rPr lang="vi-VN" sz="2800" b="0" i="1" smtClean="0">
                        <a:latin typeface="Cambria Math" panose="02040503050406030204" pitchFamily="18" charset="0"/>
                      </a:rPr>
                      <m:t>22</m:t>
                    </m:r>
                  </m:oMath>
                </a14:m>
                <a:endParaRPr lang="vi-VN" sz="2800" dirty="0">
                  <a:latin typeface="+mj-lt"/>
                </a:endParaRPr>
              </a:p>
              <a:p>
                <a:endParaRPr lang="vi-VN" sz="2800" dirty="0">
                  <a:latin typeface="+mj-lt"/>
                </a:endParaRPr>
              </a:p>
            </p:txBody>
          </p:sp>
        </mc:Choice>
        <mc:Fallback xmlns="">
          <p:sp>
            <p:nvSpPr>
              <p:cNvPr id="8" name="Hộp Văn bản 7">
                <a:extLst>
                  <a:ext uri="{FF2B5EF4-FFF2-40B4-BE49-F238E27FC236}">
                    <a16:creationId xmlns:a16="http://schemas.microsoft.com/office/drawing/2014/main" id="{88715B23-2B18-D1E8-CBB3-0CD53A557764}"/>
                  </a:ext>
                </a:extLst>
              </p:cNvPr>
              <p:cNvSpPr txBox="1">
                <a:spLocks noRot="1" noChangeAspect="1" noMove="1" noResize="1" noEditPoints="1" noAdjustHandles="1" noChangeArrowheads="1" noChangeShapeType="1" noTextEdit="1"/>
              </p:cNvSpPr>
              <p:nvPr/>
            </p:nvSpPr>
            <p:spPr>
              <a:xfrm>
                <a:off x="4572000" y="986055"/>
                <a:ext cx="2225628" cy="1132746"/>
              </a:xfrm>
              <a:prstGeom prst="rect">
                <a:avLst/>
              </a:prstGeom>
              <a:blipFill>
                <a:blip r:embed="rId3"/>
                <a:stretch>
                  <a:fillRect l="-5479"/>
                </a:stretch>
              </a:blipFill>
              <a:ln>
                <a:noFill/>
              </a:ln>
            </p:spPr>
            <p:txBody>
              <a:bodyPr/>
              <a:lstStyle/>
              <a:p>
                <a:r>
                  <a:rPr lang="vi-VN">
                    <a:noFill/>
                  </a:rPr>
                  <a:t> </a:t>
                </a:r>
              </a:p>
            </p:txBody>
          </p:sp>
        </mc:Fallback>
      </mc:AlternateContent>
      <p:sp>
        <p:nvSpPr>
          <p:cNvPr id="9" name="Hộp Văn bản 8">
            <a:extLst>
              <a:ext uri="{FF2B5EF4-FFF2-40B4-BE49-F238E27FC236}">
                <a16:creationId xmlns:a16="http://schemas.microsoft.com/office/drawing/2014/main" id="{DAA8FCF5-054B-166B-B155-4F4D009571C6}"/>
              </a:ext>
            </a:extLst>
          </p:cNvPr>
          <p:cNvSpPr txBox="1"/>
          <p:nvPr/>
        </p:nvSpPr>
        <p:spPr>
          <a:xfrm>
            <a:off x="2231150" y="2004418"/>
            <a:ext cx="4681700" cy="461665"/>
          </a:xfrm>
          <a:prstGeom prst="rect">
            <a:avLst/>
          </a:prstGeom>
          <a:noFill/>
        </p:spPr>
        <p:txBody>
          <a:bodyPr wrap="square">
            <a:spAutoFit/>
          </a:bodyPr>
          <a:lstStyle/>
          <a:p>
            <a:r>
              <a:rPr lang="vi-VN" sz="2400" i="1" dirty="0">
                <a:solidFill>
                  <a:srgbClr val="000000"/>
                </a:solidFill>
                <a:effectLst/>
                <a:latin typeface="Times New Roman" panose="02020603050405020304" pitchFamily="18" charset="0"/>
                <a:ea typeface="Times New Roman" panose="02020603050405020304" pitchFamily="18" charset="0"/>
              </a:rPr>
              <a:t>Khí CO</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nặng hơn khí H</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là </a:t>
            </a:r>
            <a:r>
              <a:rPr lang="vi-VN" sz="2400" i="1" dirty="0">
                <a:latin typeface="Times New Roman" panose="02020603050405020304" pitchFamily="18" charset="0"/>
                <a:ea typeface="Times New Roman" panose="02020603050405020304" pitchFamily="18" charset="0"/>
              </a:rPr>
              <a:t>22</a:t>
            </a:r>
            <a:r>
              <a:rPr lang="vi-VN" sz="2400" i="1" dirty="0">
                <a:solidFill>
                  <a:srgbClr val="000000"/>
                </a:solidFill>
                <a:effectLst/>
                <a:latin typeface="Times New Roman" panose="02020603050405020304" pitchFamily="18" charset="0"/>
                <a:ea typeface="Times New Roman" panose="02020603050405020304" pitchFamily="18" charset="0"/>
              </a:rPr>
              <a:t> lần</a:t>
            </a:r>
            <a:endParaRPr lang="vi-VN" sz="2400" dirty="0"/>
          </a:p>
        </p:txBody>
      </p:sp>
      <p:pic>
        <p:nvPicPr>
          <p:cNvPr id="10" name="Picture 2" descr="Người đàn ông thể hiện cử chỉ của một ý tưởng tuyệt vời Véc tơ miễn phí">
            <a:extLst>
              <a:ext uri="{FF2B5EF4-FFF2-40B4-BE49-F238E27FC236}">
                <a16:creationId xmlns:a16="http://schemas.microsoft.com/office/drawing/2014/main" id="{35AB7ECC-44A6-C94C-F80B-94EF921BD0CE}"/>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2706625" y="2910679"/>
            <a:ext cx="2250433" cy="22504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4055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8" grpId="0"/>
      <p:bldP spid="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grpSp>
        <p:nvGrpSpPr>
          <p:cNvPr id="7898" name="Google Shape;7898;p32"/>
          <p:cNvGrpSpPr/>
          <p:nvPr/>
        </p:nvGrpSpPr>
        <p:grpSpPr>
          <a:xfrm>
            <a:off x="2023952" y="3361500"/>
            <a:ext cx="5096097" cy="477025"/>
            <a:chOff x="2023945" y="2856088"/>
            <a:chExt cx="5096097" cy="477025"/>
          </a:xfrm>
        </p:grpSpPr>
        <p:sp>
          <p:nvSpPr>
            <p:cNvPr id="7899"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2" name="Google Shape;7902;p32"/>
          <p:cNvSpPr txBox="1">
            <a:spLocks noGrp="1"/>
          </p:cNvSpPr>
          <p:nvPr>
            <p:ph type="ctrTitle"/>
          </p:nvPr>
        </p:nvSpPr>
        <p:spPr>
          <a:xfrm>
            <a:off x="496907" y="1231744"/>
            <a:ext cx="8150186" cy="1984200"/>
          </a:xfrm>
          <a:prstGeom prst="rect">
            <a:avLst/>
          </a:prstGeom>
          <a:noFill/>
        </p:spPr>
        <p:txBody>
          <a:bodyPr spcFirstLastPara="1" wrap="square" lIns="91425" tIns="91425" rIns="91425" bIns="91425" anchor="b" anchorCtr="0">
            <a:noAutofit/>
          </a:bodyPr>
          <a:lstStyle/>
          <a:p>
            <a:pPr marL="0" lvl="0" indent="0" algn="ctr" rtl="0">
              <a:spcBef>
                <a:spcPts val="0"/>
              </a:spcBef>
              <a:spcAft>
                <a:spcPts val="0"/>
              </a:spcAft>
              <a:buNone/>
            </a:pPr>
            <a:r>
              <a:rPr lang="en-US" dirty="0">
                <a:latin typeface="#9Slide07 IcielCadena" panose="02000503000000020004" pitchFamily="2" charset="0"/>
              </a:rPr>
              <a:t>BÀI 4: </a:t>
            </a:r>
            <a:br>
              <a:rPr lang="en-US" dirty="0">
                <a:latin typeface="#9Slide07 IcielCadena" panose="02000503000000020004" pitchFamily="2" charset="0"/>
              </a:rPr>
            </a:br>
            <a:r>
              <a:rPr lang="en-US" dirty="0">
                <a:latin typeface="Arial (Đầu đề)"/>
              </a:rPr>
              <a:t>MOL -</a:t>
            </a:r>
            <a:r>
              <a:rPr lang="en-US" dirty="0">
                <a:latin typeface="Arial (Đầu đề)"/>
                <a:cs typeface="Times New Roman" panose="02020603050405020304" pitchFamily="18" charset="0"/>
              </a:rPr>
              <a:t>TỈ KHỐI CỦA CHẤT KHÍ</a:t>
            </a:r>
            <a:endParaRPr dirty="0">
              <a:latin typeface="Arial (Đầu đề)"/>
            </a:endParaRPr>
          </a:p>
        </p:txBody>
      </p:sp>
      <p:sp>
        <p:nvSpPr>
          <p:cNvPr id="10" name="Google Shape;7902;p32">
            <a:extLst>
              <a:ext uri="{FF2B5EF4-FFF2-40B4-BE49-F238E27FC236}">
                <a16:creationId xmlns:a16="http://schemas.microsoft.com/office/drawing/2014/main" id="{0BC9F4E4-05A2-6F1C-E9A9-B9819CAD0AB1}"/>
              </a:ext>
            </a:extLst>
          </p:cNvPr>
          <p:cNvSpPr txBox="1">
            <a:spLocks/>
          </p:cNvSpPr>
          <p:nvPr/>
        </p:nvSpPr>
        <p:spPr>
          <a:xfrm>
            <a:off x="1897639" y="-1254270"/>
            <a:ext cx="5348722" cy="95171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hewy"/>
              <a:buNone/>
              <a:defRPr sz="3600" b="0" i="0" u="none" strike="noStrike" cap="none">
                <a:solidFill>
                  <a:schemeClr val="dk1"/>
                </a:solidFill>
                <a:latin typeface="Chewy"/>
                <a:ea typeface="Chewy"/>
                <a:cs typeface="Chewy"/>
                <a:sym typeface="Chewy"/>
              </a:defRPr>
            </a:lvl1pPr>
            <a:lvl2pPr marR="0" lvl="1"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2pPr>
            <a:lvl3pPr marR="0" lvl="2"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3pPr>
            <a:lvl4pPr marR="0" lvl="3"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4pPr>
            <a:lvl5pPr marR="0" lvl="4"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5pPr>
            <a:lvl6pPr marR="0" lvl="5"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6pPr>
            <a:lvl7pPr marR="0" lvl="6"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7pPr>
            <a:lvl8pPr marR="0" lvl="7"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8pPr>
            <a:lvl9pPr marR="0" lvl="8"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9pPr>
          </a:lstStyle>
          <a:p>
            <a:r>
              <a:rPr lang="en-US" sz="4000" dirty="0">
                <a:latin typeface="#9Slide07 IcielCadena" panose="02000503000000020004" pitchFamily="2" charset="0"/>
              </a:rPr>
              <a:t>ÁNH SÁNG – TIA SÁNG</a:t>
            </a:r>
          </a:p>
        </p:txBody>
      </p:sp>
      <p:grpSp>
        <p:nvGrpSpPr>
          <p:cNvPr id="11" name="Google Shape;7917;p34">
            <a:extLst>
              <a:ext uri="{FF2B5EF4-FFF2-40B4-BE49-F238E27FC236}">
                <a16:creationId xmlns:a16="http://schemas.microsoft.com/office/drawing/2014/main" id="{60B4D92B-1BCE-956A-D449-79F1810892EA}"/>
              </a:ext>
            </a:extLst>
          </p:cNvPr>
          <p:cNvGrpSpPr/>
          <p:nvPr/>
        </p:nvGrpSpPr>
        <p:grpSpPr>
          <a:xfrm>
            <a:off x="3441106" y="5397557"/>
            <a:ext cx="1879226" cy="1777450"/>
            <a:chOff x="1121526" y="1341074"/>
            <a:chExt cx="3065806" cy="2648383"/>
          </a:xfrm>
        </p:grpSpPr>
        <p:sp>
          <p:nvSpPr>
            <p:cNvPr id="12" name="Google Shape;7918;p34">
              <a:extLst>
                <a:ext uri="{FF2B5EF4-FFF2-40B4-BE49-F238E27FC236}">
                  <a16:creationId xmlns:a16="http://schemas.microsoft.com/office/drawing/2014/main" id="{78B79A29-F1AD-FA39-8C8F-EC768F4443D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7919;p34">
              <a:extLst>
                <a:ext uri="{FF2B5EF4-FFF2-40B4-BE49-F238E27FC236}">
                  <a16:creationId xmlns:a16="http://schemas.microsoft.com/office/drawing/2014/main" id="{EF718D33-7791-F117-765E-8F9DE4CD1AE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7926;p34">
            <a:extLst>
              <a:ext uri="{FF2B5EF4-FFF2-40B4-BE49-F238E27FC236}">
                <a16:creationId xmlns:a16="http://schemas.microsoft.com/office/drawing/2014/main" id="{62485725-5660-0888-9B64-01D76CD58B37}"/>
              </a:ext>
            </a:extLst>
          </p:cNvPr>
          <p:cNvGrpSpPr/>
          <p:nvPr/>
        </p:nvGrpSpPr>
        <p:grpSpPr>
          <a:xfrm>
            <a:off x="9781041" y="1584050"/>
            <a:ext cx="1879226" cy="1777450"/>
            <a:chOff x="1121526" y="1341074"/>
            <a:chExt cx="3065806" cy="2648383"/>
          </a:xfrm>
        </p:grpSpPr>
        <p:sp>
          <p:nvSpPr>
            <p:cNvPr id="15" name="Google Shape;7927;p34">
              <a:extLst>
                <a:ext uri="{FF2B5EF4-FFF2-40B4-BE49-F238E27FC236}">
                  <a16:creationId xmlns:a16="http://schemas.microsoft.com/office/drawing/2014/main" id="{0CA7E87B-A855-CFFB-B2C6-4686F02D512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928;p34">
              <a:extLst>
                <a:ext uri="{FF2B5EF4-FFF2-40B4-BE49-F238E27FC236}">
                  <a16:creationId xmlns:a16="http://schemas.microsoft.com/office/drawing/2014/main" id="{ADF0AFB9-8299-637F-6C61-47A67E28560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7929;p34">
            <a:extLst>
              <a:ext uri="{FF2B5EF4-FFF2-40B4-BE49-F238E27FC236}">
                <a16:creationId xmlns:a16="http://schemas.microsoft.com/office/drawing/2014/main" id="{9244476F-909E-4DD2-871E-C598297DBC42}"/>
              </a:ext>
            </a:extLst>
          </p:cNvPr>
          <p:cNvGrpSpPr/>
          <p:nvPr/>
        </p:nvGrpSpPr>
        <p:grpSpPr>
          <a:xfrm>
            <a:off x="-2442241" y="931556"/>
            <a:ext cx="1879226" cy="1777450"/>
            <a:chOff x="1121526" y="1341074"/>
            <a:chExt cx="3065806" cy="2648383"/>
          </a:xfrm>
        </p:grpSpPr>
        <p:sp>
          <p:nvSpPr>
            <p:cNvPr id="18" name="Google Shape;7930;p34">
              <a:extLst>
                <a:ext uri="{FF2B5EF4-FFF2-40B4-BE49-F238E27FC236}">
                  <a16:creationId xmlns:a16="http://schemas.microsoft.com/office/drawing/2014/main" id="{CB37D61F-FFD5-D832-32F2-8EEE0E71A7A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7931;p34">
              <a:extLst>
                <a:ext uri="{FF2B5EF4-FFF2-40B4-BE49-F238E27FC236}">
                  <a16:creationId xmlns:a16="http://schemas.microsoft.com/office/drawing/2014/main" id="{52CD1707-921B-20D2-516D-30F9B26E68B1}"/>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9551;p56">
            <a:extLst>
              <a:ext uri="{FF2B5EF4-FFF2-40B4-BE49-F238E27FC236}">
                <a16:creationId xmlns:a16="http://schemas.microsoft.com/office/drawing/2014/main" id="{2F37FA80-B385-C511-B86F-8D5353A97E41}"/>
              </a:ext>
            </a:extLst>
          </p:cNvPr>
          <p:cNvGrpSpPr/>
          <p:nvPr/>
        </p:nvGrpSpPr>
        <p:grpSpPr>
          <a:xfrm>
            <a:off x="10289466" y="2088636"/>
            <a:ext cx="763225" cy="711860"/>
            <a:chOff x="-21299475" y="2798025"/>
            <a:chExt cx="307200" cy="286525"/>
          </a:xfrm>
        </p:grpSpPr>
        <p:sp>
          <p:nvSpPr>
            <p:cNvPr id="21" name="Google Shape;9552;p56">
              <a:extLst>
                <a:ext uri="{FF2B5EF4-FFF2-40B4-BE49-F238E27FC236}">
                  <a16:creationId xmlns:a16="http://schemas.microsoft.com/office/drawing/2014/main" id="{4E764C76-064D-C874-596F-B343257238BC}"/>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553;p56">
              <a:extLst>
                <a:ext uri="{FF2B5EF4-FFF2-40B4-BE49-F238E27FC236}">
                  <a16:creationId xmlns:a16="http://schemas.microsoft.com/office/drawing/2014/main" id="{4F2AC6C7-6336-4C90-4210-71E846547E24}"/>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554;p56">
              <a:extLst>
                <a:ext uri="{FF2B5EF4-FFF2-40B4-BE49-F238E27FC236}">
                  <a16:creationId xmlns:a16="http://schemas.microsoft.com/office/drawing/2014/main" id="{6290E2C1-B073-D3E6-2888-943111CEA75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555;p56">
              <a:extLst>
                <a:ext uri="{FF2B5EF4-FFF2-40B4-BE49-F238E27FC236}">
                  <a16:creationId xmlns:a16="http://schemas.microsoft.com/office/drawing/2014/main" id="{7FD53073-0CDC-64C6-C14C-8A1428CAECFF}"/>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556;p56">
              <a:extLst>
                <a:ext uri="{FF2B5EF4-FFF2-40B4-BE49-F238E27FC236}">
                  <a16:creationId xmlns:a16="http://schemas.microsoft.com/office/drawing/2014/main" id="{92A42E0C-EF07-260E-B34B-236A1B3F7C26}"/>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557;p56">
              <a:extLst>
                <a:ext uri="{FF2B5EF4-FFF2-40B4-BE49-F238E27FC236}">
                  <a16:creationId xmlns:a16="http://schemas.microsoft.com/office/drawing/2014/main" id="{22CBDBCC-7979-10E8-61DD-D10DD71500CA}"/>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558;p56">
              <a:extLst>
                <a:ext uri="{FF2B5EF4-FFF2-40B4-BE49-F238E27FC236}">
                  <a16:creationId xmlns:a16="http://schemas.microsoft.com/office/drawing/2014/main" id="{80D4DD38-6515-6BDC-D4A3-0FCAFBEA2BFA}"/>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559;p56">
              <a:extLst>
                <a:ext uri="{FF2B5EF4-FFF2-40B4-BE49-F238E27FC236}">
                  <a16:creationId xmlns:a16="http://schemas.microsoft.com/office/drawing/2014/main" id="{837DBE38-28FD-0A8E-C9C1-1E99B9FE0A11}"/>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560;p56">
              <a:extLst>
                <a:ext uri="{FF2B5EF4-FFF2-40B4-BE49-F238E27FC236}">
                  <a16:creationId xmlns:a16="http://schemas.microsoft.com/office/drawing/2014/main" id="{D242C60E-1083-A489-EC75-66256B1FFA94}"/>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561;p56">
              <a:extLst>
                <a:ext uri="{FF2B5EF4-FFF2-40B4-BE49-F238E27FC236}">
                  <a16:creationId xmlns:a16="http://schemas.microsoft.com/office/drawing/2014/main" id="{7CA8B1D3-15BE-273C-D5B5-5E6465AC21FA}"/>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562;p56">
              <a:extLst>
                <a:ext uri="{FF2B5EF4-FFF2-40B4-BE49-F238E27FC236}">
                  <a16:creationId xmlns:a16="http://schemas.microsoft.com/office/drawing/2014/main" id="{6411337F-6E64-69CD-3CD2-9D03C79EE8CF}"/>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563;p56">
              <a:extLst>
                <a:ext uri="{FF2B5EF4-FFF2-40B4-BE49-F238E27FC236}">
                  <a16:creationId xmlns:a16="http://schemas.microsoft.com/office/drawing/2014/main" id="{9917F2B2-7AAB-5C2C-8F18-8D1F929DC695}"/>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9583;p56">
            <a:extLst>
              <a:ext uri="{FF2B5EF4-FFF2-40B4-BE49-F238E27FC236}">
                <a16:creationId xmlns:a16="http://schemas.microsoft.com/office/drawing/2014/main" id="{F0A94920-F31A-5ED6-8567-1DBE92DD6294}"/>
              </a:ext>
            </a:extLst>
          </p:cNvPr>
          <p:cNvSpPr/>
          <p:nvPr/>
        </p:nvSpPr>
        <p:spPr>
          <a:xfrm>
            <a:off x="3920872" y="58831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 name="Google Shape;8924;p44">
            <a:extLst>
              <a:ext uri="{FF2B5EF4-FFF2-40B4-BE49-F238E27FC236}">
                <a16:creationId xmlns:a16="http://schemas.microsoft.com/office/drawing/2014/main" id="{69DFB825-E14B-7FBA-AFBA-F95BB79845CB}"/>
              </a:ext>
            </a:extLst>
          </p:cNvPr>
          <p:cNvGrpSpPr/>
          <p:nvPr/>
        </p:nvGrpSpPr>
        <p:grpSpPr>
          <a:xfrm>
            <a:off x="-1960213" y="1415865"/>
            <a:ext cx="741397" cy="739370"/>
            <a:chOff x="3269875" y="3210400"/>
            <a:chExt cx="484500" cy="483175"/>
          </a:xfrm>
          <a:solidFill>
            <a:srgbClr val="C43300"/>
          </a:solidFill>
        </p:grpSpPr>
        <p:sp>
          <p:nvSpPr>
            <p:cNvPr id="35" name="Google Shape;8925;p44">
              <a:extLst>
                <a:ext uri="{FF2B5EF4-FFF2-40B4-BE49-F238E27FC236}">
                  <a16:creationId xmlns:a16="http://schemas.microsoft.com/office/drawing/2014/main" id="{1A6E10D4-978F-DCD6-6D1F-58E90DBF841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 name="Google Shape;8926;p44">
              <a:extLst>
                <a:ext uri="{FF2B5EF4-FFF2-40B4-BE49-F238E27FC236}">
                  <a16:creationId xmlns:a16="http://schemas.microsoft.com/office/drawing/2014/main" id="{8B0FC93F-A13E-1FD2-E065-E737C0756301}"/>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extLst>
      <p:ext uri="{BB962C8B-B14F-4D97-AF65-F5344CB8AC3E}">
        <p14:creationId xmlns:p14="http://schemas.microsoft.com/office/powerpoint/2010/main" val="38485449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oogle Shape;7917;p34">
            <a:extLst>
              <a:ext uri="{FF2B5EF4-FFF2-40B4-BE49-F238E27FC236}">
                <a16:creationId xmlns:a16="http://schemas.microsoft.com/office/drawing/2014/main" id="{5FBBE2B6-A6FF-8895-37FB-98C8A67A3364}"/>
              </a:ext>
            </a:extLst>
          </p:cNvPr>
          <p:cNvGrpSpPr/>
          <p:nvPr/>
        </p:nvGrpSpPr>
        <p:grpSpPr>
          <a:xfrm>
            <a:off x="738647" y="155115"/>
            <a:ext cx="839732" cy="794253"/>
            <a:chOff x="1121526" y="1341074"/>
            <a:chExt cx="3065806" cy="2648383"/>
          </a:xfrm>
        </p:grpSpPr>
        <p:sp>
          <p:nvSpPr>
            <p:cNvPr id="10" name="Google Shape;7918;p34">
              <a:extLst>
                <a:ext uri="{FF2B5EF4-FFF2-40B4-BE49-F238E27FC236}">
                  <a16:creationId xmlns:a16="http://schemas.microsoft.com/office/drawing/2014/main" id="{928B25B2-D44A-9F83-5893-DA3475C96E1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Google Shape;7919;p34">
              <a:extLst>
                <a:ext uri="{FF2B5EF4-FFF2-40B4-BE49-F238E27FC236}">
                  <a16:creationId xmlns:a16="http://schemas.microsoft.com/office/drawing/2014/main" id="{90081C04-414C-EAF4-11A3-402BFCA85E1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9583;p56">
            <a:extLst>
              <a:ext uri="{FF2B5EF4-FFF2-40B4-BE49-F238E27FC236}">
                <a16:creationId xmlns:a16="http://schemas.microsoft.com/office/drawing/2014/main" id="{1C7B8BE7-6950-57AB-394E-F1BAD8E7E6DC}"/>
              </a:ext>
            </a:extLst>
          </p:cNvPr>
          <p:cNvSpPr/>
          <p:nvPr/>
        </p:nvSpPr>
        <p:spPr>
          <a:xfrm>
            <a:off x="953030" y="372084"/>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raphic 11">
            <a:extLst>
              <a:ext uri="{FF2B5EF4-FFF2-40B4-BE49-F238E27FC236}">
                <a16:creationId xmlns:a16="http://schemas.microsoft.com/office/drawing/2014/main" id="{B2CEF7D5-55CE-626B-BBEB-20C3EB5EC689}"/>
              </a:ext>
            </a:extLst>
          </p:cNvPr>
          <p:cNvGrpSpPr/>
          <p:nvPr/>
        </p:nvGrpSpPr>
        <p:grpSpPr>
          <a:xfrm>
            <a:off x="837506" y="2890960"/>
            <a:ext cx="2512855" cy="2167206"/>
            <a:chOff x="2173432" y="131085"/>
            <a:chExt cx="3667628" cy="3831831"/>
          </a:xfrm>
        </p:grpSpPr>
        <p:sp>
          <p:nvSpPr>
            <p:cNvPr id="16" name="Freeform: Shape 15">
              <a:extLst>
                <a:ext uri="{FF2B5EF4-FFF2-40B4-BE49-F238E27FC236}">
                  <a16:creationId xmlns:a16="http://schemas.microsoft.com/office/drawing/2014/main" id="{44E19221-2544-7B3F-3DC3-457E03951660}"/>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9431B400-70DF-9F84-CD9E-AA1BEEDCBB4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DAB46F4-3088-2AEE-C7AF-DE247EF5E38E}"/>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B8BBA2C-47BB-EC98-7200-F9BA8832E0A7}"/>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86AF61D5-55BA-0110-01AB-48C4476EE7E7}"/>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53AB751-1AC7-F179-9DF9-DB33E6C0B8CF}"/>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3805003-8331-27B3-945C-FD7F4E687128}"/>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A9DE4599-B437-57D1-0D36-CCE502A7EEF2}"/>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AD6763A-5017-0E29-2E19-F9580105ACED}"/>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4639E7C-3FE3-BF01-051E-2FACBB89FF43}"/>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54EC01A3-FC8C-70FF-1618-FC1D8B80F6F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F0889F9-2C20-E428-0A1E-68AA343A1C46}"/>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33CBCB2F-4C3C-C0AB-F4AB-38680230E77F}"/>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3BB75D6-97B5-4882-7412-C02F254A0ADA}"/>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51AF73F3-8705-A73B-9BC8-DB9DA9C842DA}"/>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7D2C08E6-3010-6B9C-3D5F-D3D983DD9692}"/>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C47F74B-0BC9-0A41-B49A-4C71C462361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2A00B81-4F27-3B45-D42E-C029CA0A9F13}"/>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602423D-BE63-0723-A2B3-803140248D11}"/>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900021A2-8BAC-5C48-42D2-41D5404B47CE}"/>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328968D7-89B3-6BB8-7C95-4582226C49C0}"/>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C17A3163-A061-E2CA-F3FD-BA89E334A9EF}"/>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2FD2AB99-D20A-A598-85CA-D5C319B86231}"/>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FA0F2B1-CB92-60CB-F927-2D063702DC74}"/>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124272AB-47D4-6776-2D3C-528A9FB9F531}"/>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2D74490C-B83F-36C1-E1D1-9206670563F6}"/>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DAC7321-00AF-D6B1-0BB6-FDEA796F5C1D}"/>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6E632FD-7A56-34FE-6CA6-AE18DEC9304A}"/>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E59DB33-9BD5-21EC-CBE4-DFBABC5632F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81AC4122-5EFA-2B28-78D0-7E764F7E2502}"/>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4BFC6152-3BAA-4419-BF9D-1D2BE04B2E26}"/>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E2B4D93D-57E4-2ED1-683A-392AA2CF606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586AA78-33DF-53A5-B357-A92DF09BF673}"/>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2903D00-9A77-6923-11C9-CFFA9AB32D4E}"/>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80C11FB5-166D-93FF-00CD-28AEB3F6BBB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19630FD-CCA1-6375-FAD5-CA0FA8D1413B}"/>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BF38CF60-7331-0DC5-A082-60C4E4D9852D}"/>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4D13987F-A6DF-363F-71E4-88AB8D6E2EB6}"/>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A8C759A-71E4-6F31-9422-A175158D1F1E}"/>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26090026-94A6-60BA-A72E-0A3DD6C9216A}"/>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9DFC5F8F-DA8E-CED3-9ACB-DFD107411EDF}"/>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3EE72ED0-7B4B-7F38-1A43-DAB9633B9C0A}"/>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7D1C7D6D-EBB1-C1D1-E603-3A3703E69497}"/>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037FEE6-8E37-0556-A77A-3ED7D5AC7721}"/>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6E161292-339A-EA6D-DC52-15D2C52B0D5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589EF47-638E-41E5-CBE9-20A9EC537F2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FD64C5C-B18B-072C-089A-A8C93CB8C908}"/>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A5911E22-D2CB-EF62-073E-4A404D7DB560}"/>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70D84D9-7881-1A31-4D93-F852DFBC71B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34E0074-C349-15A5-D796-F9BBCBEEB038}"/>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59F55CBB-F9D2-06BF-5AB1-A6592A2E5A24}"/>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46726388-E66D-7A9D-4BA7-2CB4F3A4736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BF47D57B-2508-854F-EAC3-CEE2DD5C9661}"/>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A842BB5E-E198-61DA-B8CD-53CB76CE92E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0DC1A54-B4DE-507D-E66F-C79D61AAEA0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F19BB57A-FBFC-5DD2-1532-92DE10B7B6F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325A2AE2-6619-FC18-6973-E1DCD7CB2C8F}"/>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145E64D-5F19-444C-3092-B1D40928096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74B9337-4830-D23F-BB39-B30608ED08C8}"/>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63B0E36D-0028-D9E1-DD24-812F1B51765E}"/>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A69B2F07-22C8-55FD-80C8-5226ECE878FC}"/>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B9377C78-F688-BA75-4D01-2FEC48AFB884}"/>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3BCF4EE7-66DF-DF5B-F672-E9EB19F1F62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53E90561-1DDD-132E-4AD3-EBC882763D4E}"/>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68700A-9F69-C11E-79A2-0573EB471DCD}"/>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3A5A3F59-DC9C-F842-4923-413E04ACCA1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4730A3E-D5A7-E04B-293E-C097478D92CF}"/>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53BC31EA-477F-9718-C65E-D5D91224D6D6}"/>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A9877EF6-D948-3CBA-9E22-EAA08CF878B7}"/>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69EEDF9A-49A1-0495-888F-19847BA5A23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C06934AB-2265-5EBC-AAF2-71CEF08565FA}"/>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07FEDE5B-1E04-0CD1-01B4-68BDAB3A817D}"/>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F739F510-1A7B-8BB0-E024-2219D068DE4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90D2E73-979A-0236-940F-AB0CF069AB63}"/>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83BCDE69-1687-F393-3D87-3EB13110CA19}"/>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37F0FCB1-25D7-B582-5B6D-17AEB5452DD6}"/>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9695B3E6-06D7-DEDD-A382-960FD823A8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07F7056-5658-970E-8CD1-7A33800FC4AB}"/>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DEAB0685-476D-3366-F719-BEA8F400E815}"/>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CBC84155-2FCA-B99D-F7BC-A4E163D4DD6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AF5AF01E-F915-BD68-D7E5-7F382028CA7C}"/>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811C59DA-12CC-33E9-17F6-AE7D1471BB13}"/>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18409E8B-ECCE-5F90-7C58-410B0365AC3E}"/>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EB5B15DE-9B56-2FB2-4123-AFEA388CDAB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983006AE-CEF6-DB1F-BC23-19BC683EB682}"/>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8A1A86A5-35E9-BFDA-5485-E0F14B25A344}"/>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B4BEDD88-2F8B-FE68-A095-745AE50D485F}"/>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9DAE947-6D5F-4360-FF90-B4861B354EEE}"/>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AB84C81-5D53-3A4B-9CA9-6EE6C5E2E89F}"/>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1DFBC91D-ED6F-2848-AFC6-306FFC3A6BCE}"/>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E706BC2-19E1-55AB-AADD-068B3DC9D723}"/>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137" name="AutoShape 3">
            <a:extLst>
              <a:ext uri="{FF2B5EF4-FFF2-40B4-BE49-F238E27FC236}">
                <a16:creationId xmlns:a16="http://schemas.microsoft.com/office/drawing/2014/main" id="{28BDBB6E-A82B-39EB-BD71-512E27B0D8FF}"/>
              </a:ext>
            </a:extLst>
          </p:cNvPr>
          <p:cNvSpPr>
            <a:spLocks noChangeArrowheads="1"/>
          </p:cNvSpPr>
          <p:nvPr/>
        </p:nvSpPr>
        <p:spPr bwMode="auto">
          <a:xfrm>
            <a:off x="3045533" y="90854"/>
            <a:ext cx="4628112" cy="2513357"/>
          </a:xfrm>
          <a:prstGeom prst="cloudCallout">
            <a:avLst>
              <a:gd name="adj1" fmla="val -44531"/>
              <a:gd name="adj2" fmla="val 61065"/>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vi-VN" sz="2800" dirty="0"/>
              <a:t>Làm thế nào để biết khí X nặng hay nhẹ hơn không khí?</a:t>
            </a:r>
            <a:endParaRPr lang="en-US" altLang="vi-VN" sz="2800" b="1" dirty="0">
              <a:solidFill>
                <a:srgbClr val="0000FF"/>
              </a:solidFill>
              <a:cs typeface="Times New Roman" panose="02020603050405020304" pitchFamily="18" charset="0"/>
            </a:endParaRPr>
          </a:p>
        </p:txBody>
      </p:sp>
    </p:spTree>
    <p:extLst>
      <p:ext uri="{BB962C8B-B14F-4D97-AF65-F5344CB8AC3E}">
        <p14:creationId xmlns:p14="http://schemas.microsoft.com/office/powerpoint/2010/main" val="5772835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Người đàn ông thể hiện cử chỉ của một ý tưởng tuyệt vời Véc tơ miễn phí">
            <a:extLst>
              <a:ext uri="{FF2B5EF4-FFF2-40B4-BE49-F238E27FC236}">
                <a16:creationId xmlns:a16="http://schemas.microsoft.com/office/drawing/2014/main" id="{99908D53-5F22-A3EF-A697-FFF9BE05A9C9}"/>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5707327" y="3423646"/>
            <a:ext cx="1875887" cy="1875887"/>
          </a:xfrm>
          <a:prstGeom prst="rect">
            <a:avLst/>
          </a:prstGeom>
          <a:noFill/>
          <a:extLst>
            <a:ext uri="{909E8E84-426E-40DD-AFC4-6F175D3DCCD1}">
              <a14:hiddenFill xmlns:a14="http://schemas.microsoft.com/office/drawing/2010/main">
                <a:solidFill>
                  <a:srgbClr val="FFFFFF"/>
                </a:solidFill>
              </a14:hiddenFill>
            </a:ext>
          </a:extLst>
        </p:spPr>
      </p:pic>
      <p:sp>
        <p:nvSpPr>
          <p:cNvPr id="2" name="AutoShape 3">
            <a:extLst>
              <a:ext uri="{FF2B5EF4-FFF2-40B4-BE49-F238E27FC236}">
                <a16:creationId xmlns:a16="http://schemas.microsoft.com/office/drawing/2014/main" id="{C12EC0DE-A130-4DBA-86A5-EA5465C88790}"/>
              </a:ext>
            </a:extLst>
          </p:cNvPr>
          <p:cNvSpPr>
            <a:spLocks noChangeArrowheads="1"/>
          </p:cNvSpPr>
          <p:nvPr/>
        </p:nvSpPr>
        <p:spPr bwMode="auto">
          <a:xfrm>
            <a:off x="1594714" y="90853"/>
            <a:ext cx="6078931" cy="3208301"/>
          </a:xfrm>
          <a:prstGeom prst="cloudCallout">
            <a:avLst>
              <a:gd name="adj1" fmla="val 20906"/>
              <a:gd name="adj2" fmla="val 78819"/>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vi-VN" sz="2400" i="1" dirty="0"/>
              <a:t>Để biết khí X nặng hay nhẹ hơn không khí, ta dựa vào tỉ số giữa khối lượng </a:t>
            </a:r>
            <a:r>
              <a:rPr lang="vi-VN" sz="2400" i="1" dirty="0" err="1"/>
              <a:t>mol</a:t>
            </a:r>
            <a:r>
              <a:rPr lang="vi-VN" sz="2400" i="1" dirty="0"/>
              <a:t> của khí X ( M</a:t>
            </a:r>
            <a:r>
              <a:rPr lang="vi-VN" sz="2400" i="1" baseline="-25000" dirty="0"/>
              <a:t>X </a:t>
            </a:r>
            <a:r>
              <a:rPr lang="vi-VN" sz="2400" i="1" dirty="0"/>
              <a:t>) với khối lượng của 1 </a:t>
            </a:r>
            <a:r>
              <a:rPr lang="vi-VN" sz="2400" i="1" dirty="0" err="1"/>
              <a:t>mol</a:t>
            </a:r>
            <a:r>
              <a:rPr lang="vi-VN" sz="2400" i="1" dirty="0"/>
              <a:t> không khí.</a:t>
            </a:r>
            <a:endParaRPr lang="vi-VN" sz="2400" dirty="0"/>
          </a:p>
          <a:p>
            <a:pPr algn="ctr" eaLnBrk="1" hangingPunct="1"/>
            <a:endParaRPr lang="en-US" altLang="vi-VN" sz="2400" b="1" dirty="0">
              <a:solidFill>
                <a:srgbClr val="0000FF"/>
              </a:solidFill>
              <a:cs typeface="Times New Roman" panose="02020603050405020304" pitchFamily="18" charset="0"/>
            </a:endParaRPr>
          </a:p>
        </p:txBody>
      </p:sp>
    </p:spTree>
    <p:extLst>
      <p:ext uri="{BB962C8B-B14F-4D97-AF65-F5344CB8AC3E}">
        <p14:creationId xmlns:p14="http://schemas.microsoft.com/office/powerpoint/2010/main" val="160637492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id="{87FE59D1-A5AC-3EA0-B9AF-CA2E555A89D4}"/>
              </a:ext>
            </a:extLst>
          </p:cNvPr>
          <p:cNvSpPr txBox="1">
            <a:spLocks/>
          </p:cNvSpPr>
          <p:nvPr/>
        </p:nvSpPr>
        <p:spPr>
          <a:xfrm>
            <a:off x="1084424" y="595053"/>
            <a:ext cx="3304696"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 name="Group 32">
            <a:extLst>
              <a:ext uri="{FF2B5EF4-FFF2-40B4-BE49-F238E27FC236}">
                <a16:creationId xmlns:a16="http://schemas.microsoft.com/office/drawing/2014/main" id="{D01BC582-0AA1-56EF-E1AF-771D91BE8C92}"/>
              </a:ext>
            </a:extLst>
          </p:cNvPr>
          <p:cNvGrpSpPr/>
          <p:nvPr/>
        </p:nvGrpSpPr>
        <p:grpSpPr>
          <a:xfrm>
            <a:off x="1627308" y="1408692"/>
            <a:ext cx="597308" cy="564966"/>
            <a:chOff x="1846089" y="2648401"/>
            <a:chExt cx="878022" cy="830481"/>
          </a:xfrm>
        </p:grpSpPr>
        <p:grpSp>
          <p:nvGrpSpPr>
            <p:cNvPr id="12" name="Google Shape;8151;p36">
              <a:extLst>
                <a:ext uri="{FF2B5EF4-FFF2-40B4-BE49-F238E27FC236}">
                  <a16:creationId xmlns:a16="http://schemas.microsoft.com/office/drawing/2014/main" id="{2AE6AFA2-925F-7061-0A54-9DDF14C6ABD3}"/>
                </a:ext>
              </a:extLst>
            </p:cNvPr>
            <p:cNvGrpSpPr/>
            <p:nvPr/>
          </p:nvGrpSpPr>
          <p:grpSpPr>
            <a:xfrm>
              <a:off x="1846089" y="2648401"/>
              <a:ext cx="878022" cy="830481"/>
              <a:chOff x="1121526" y="1341074"/>
              <a:chExt cx="3065806" cy="2648383"/>
            </a:xfrm>
          </p:grpSpPr>
          <p:sp>
            <p:nvSpPr>
              <p:cNvPr id="25" name="Google Shape;8152;p36">
                <a:extLst>
                  <a:ext uri="{FF2B5EF4-FFF2-40B4-BE49-F238E27FC236}">
                    <a16:creationId xmlns:a16="http://schemas.microsoft.com/office/drawing/2014/main" id="{C4BD445A-26F9-D0EF-DE07-C8CDFC886FF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 name="Google Shape;8153;p36">
                <a:extLst>
                  <a:ext uri="{FF2B5EF4-FFF2-40B4-BE49-F238E27FC236}">
                    <a16:creationId xmlns:a16="http://schemas.microsoft.com/office/drawing/2014/main" id="{B5223584-B329-5755-A115-C786355F408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8924;p44">
              <a:extLst>
                <a:ext uri="{FF2B5EF4-FFF2-40B4-BE49-F238E27FC236}">
                  <a16:creationId xmlns:a16="http://schemas.microsoft.com/office/drawing/2014/main" id="{62C039C0-4519-0D7D-F88A-2F9B859E534A}"/>
                </a:ext>
              </a:extLst>
            </p:cNvPr>
            <p:cNvGrpSpPr/>
            <p:nvPr/>
          </p:nvGrpSpPr>
          <p:grpSpPr>
            <a:xfrm>
              <a:off x="2055500" y="2858549"/>
              <a:ext cx="338616" cy="337690"/>
              <a:chOff x="3269875" y="3210400"/>
              <a:chExt cx="484500" cy="483175"/>
            </a:xfrm>
            <a:solidFill>
              <a:srgbClr val="C43300"/>
            </a:solidFill>
          </p:grpSpPr>
          <p:sp>
            <p:nvSpPr>
              <p:cNvPr id="23" name="Google Shape;8925;p44">
                <a:extLst>
                  <a:ext uri="{FF2B5EF4-FFF2-40B4-BE49-F238E27FC236}">
                    <a16:creationId xmlns:a16="http://schemas.microsoft.com/office/drawing/2014/main" id="{7D3EABCB-34D7-3E8E-DB90-9B9BEF334FE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 name="Google Shape;8926;p44">
                <a:extLst>
                  <a:ext uri="{FF2B5EF4-FFF2-40B4-BE49-F238E27FC236}">
                    <a16:creationId xmlns:a16="http://schemas.microsoft.com/office/drawing/2014/main" id="{929ED72C-8630-623F-B76F-53C59DD62EC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8" name="Group 32">
            <a:extLst>
              <a:ext uri="{FF2B5EF4-FFF2-40B4-BE49-F238E27FC236}">
                <a16:creationId xmlns:a16="http://schemas.microsoft.com/office/drawing/2014/main" id="{5490CCB0-7612-4F62-8758-B57EFEE3D656}"/>
              </a:ext>
            </a:extLst>
          </p:cNvPr>
          <p:cNvGrpSpPr/>
          <p:nvPr/>
        </p:nvGrpSpPr>
        <p:grpSpPr>
          <a:xfrm>
            <a:off x="1649677" y="2872285"/>
            <a:ext cx="597308" cy="564966"/>
            <a:chOff x="1846089" y="2648401"/>
            <a:chExt cx="878022" cy="830481"/>
          </a:xfrm>
        </p:grpSpPr>
        <p:grpSp>
          <p:nvGrpSpPr>
            <p:cNvPr id="49" name="Google Shape;8151;p36">
              <a:extLst>
                <a:ext uri="{FF2B5EF4-FFF2-40B4-BE49-F238E27FC236}">
                  <a16:creationId xmlns:a16="http://schemas.microsoft.com/office/drawing/2014/main" id="{F15744EE-1904-482A-3DA8-529C178995B5}"/>
                </a:ext>
              </a:extLst>
            </p:cNvPr>
            <p:cNvGrpSpPr/>
            <p:nvPr/>
          </p:nvGrpSpPr>
          <p:grpSpPr>
            <a:xfrm>
              <a:off x="1846089" y="2648401"/>
              <a:ext cx="878022" cy="830481"/>
              <a:chOff x="1121526" y="1341074"/>
              <a:chExt cx="3065806" cy="2648383"/>
            </a:xfrm>
          </p:grpSpPr>
          <p:sp>
            <p:nvSpPr>
              <p:cNvPr id="53" name="Google Shape;8152;p36">
                <a:extLst>
                  <a:ext uri="{FF2B5EF4-FFF2-40B4-BE49-F238E27FC236}">
                    <a16:creationId xmlns:a16="http://schemas.microsoft.com/office/drawing/2014/main" id="{42971984-A5C8-1F6F-A3B1-1B33DDF6E6B6}"/>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153;p36">
                <a:extLst>
                  <a:ext uri="{FF2B5EF4-FFF2-40B4-BE49-F238E27FC236}">
                    <a16:creationId xmlns:a16="http://schemas.microsoft.com/office/drawing/2014/main" id="{BDB99D70-5041-E7C3-8DF0-C079AB31F409}"/>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 name="Google Shape;8924;p44">
              <a:extLst>
                <a:ext uri="{FF2B5EF4-FFF2-40B4-BE49-F238E27FC236}">
                  <a16:creationId xmlns:a16="http://schemas.microsoft.com/office/drawing/2014/main" id="{5858F226-2AB5-48CC-50CB-9814D3F71AB6}"/>
                </a:ext>
              </a:extLst>
            </p:cNvPr>
            <p:cNvGrpSpPr/>
            <p:nvPr/>
          </p:nvGrpSpPr>
          <p:grpSpPr>
            <a:xfrm>
              <a:off x="2055500" y="2858549"/>
              <a:ext cx="338616" cy="337690"/>
              <a:chOff x="3269875" y="3210400"/>
              <a:chExt cx="484500" cy="483175"/>
            </a:xfrm>
            <a:solidFill>
              <a:srgbClr val="C43300"/>
            </a:solidFill>
          </p:grpSpPr>
          <p:sp>
            <p:nvSpPr>
              <p:cNvPr id="51" name="Google Shape;8925;p44">
                <a:extLst>
                  <a:ext uri="{FF2B5EF4-FFF2-40B4-BE49-F238E27FC236}">
                    <a16:creationId xmlns:a16="http://schemas.microsoft.com/office/drawing/2014/main" id="{C7BCA4C2-7D65-C2BE-6BD5-8C4042578190}"/>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 name="Google Shape;8926;p44">
                <a:extLst>
                  <a:ext uri="{FF2B5EF4-FFF2-40B4-BE49-F238E27FC236}">
                    <a16:creationId xmlns:a16="http://schemas.microsoft.com/office/drawing/2014/main" id="{FAD11360-602E-BBB3-E7A1-566C60AFE27A}"/>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10" name="Tiêu đề 2">
            <a:extLst>
              <a:ext uri="{FF2B5EF4-FFF2-40B4-BE49-F238E27FC236}">
                <a16:creationId xmlns:a16="http://schemas.microsoft.com/office/drawing/2014/main" id="{A615C9BC-9271-07B4-CA22-06655D178280}"/>
              </a:ext>
            </a:extLst>
          </p:cNvPr>
          <p:cNvSpPr txBox="1">
            <a:spLocks/>
          </p:cNvSpPr>
          <p:nvPr/>
        </p:nvSpPr>
        <p:spPr>
          <a:xfrm>
            <a:off x="217179" y="602175"/>
            <a:ext cx="4815063"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dirty="0">
                <a:solidFill>
                  <a:schemeClr val="tx1"/>
                </a:solidFill>
              </a:rPr>
              <a:t>VI. TỈ KHỐI CỦA CHẤT KHÍ</a:t>
            </a:r>
          </a:p>
        </p:txBody>
      </p:sp>
      <p:sp>
        <p:nvSpPr>
          <p:cNvPr id="3" name="Hộp Văn bản 2">
            <a:extLst>
              <a:ext uri="{FF2B5EF4-FFF2-40B4-BE49-F238E27FC236}">
                <a16:creationId xmlns:a16="http://schemas.microsoft.com/office/drawing/2014/main" id="{4C5031CF-6632-F0AD-B3CA-122320D7598A}"/>
              </a:ext>
            </a:extLst>
          </p:cNvPr>
          <p:cNvSpPr txBox="1"/>
          <p:nvPr/>
        </p:nvSpPr>
        <p:spPr>
          <a:xfrm>
            <a:off x="2117294" y="1374477"/>
            <a:ext cx="6652371" cy="1735860"/>
          </a:xfrm>
          <a:prstGeom prst="rect">
            <a:avLst/>
          </a:prstGeom>
          <a:noFill/>
        </p:spPr>
        <p:txBody>
          <a:bodyPr wrap="square">
            <a:spAutoFit/>
          </a:bodyPr>
          <a:lstStyle/>
          <a:p>
            <a:pPr>
              <a:lnSpc>
                <a:spcPct val="115000"/>
              </a:lnSpc>
            </a:pPr>
            <a:r>
              <a:rPr lang="vi-VN" sz="2400" dirty="0">
                <a:solidFill>
                  <a:srgbClr val="000000"/>
                </a:solidFill>
                <a:effectLst/>
                <a:latin typeface="+mj-lt"/>
                <a:ea typeface="Times New Roman" panose="02020603050405020304" pitchFamily="18" charset="0"/>
              </a:rPr>
              <a:t>Tỉ khối của khí X đối với không khí ( kí hiệu </a:t>
            </a:r>
            <a:r>
              <a:rPr lang="vi-VN" sz="2400" dirty="0" err="1">
                <a:solidFill>
                  <a:srgbClr val="000000"/>
                </a:solidFill>
                <a:effectLst/>
                <a:latin typeface="+mj-lt"/>
                <a:ea typeface="Times New Roman" panose="02020603050405020304" pitchFamily="18" charset="0"/>
              </a:rPr>
              <a:t>d</a:t>
            </a:r>
            <a:r>
              <a:rPr lang="vi-VN" sz="2400" baseline="-25000" dirty="0" err="1">
                <a:solidFill>
                  <a:srgbClr val="000000"/>
                </a:solidFill>
                <a:effectLst/>
                <a:latin typeface="+mj-lt"/>
                <a:ea typeface="Times New Roman" panose="02020603050405020304" pitchFamily="18" charset="0"/>
              </a:rPr>
              <a:t>X</a:t>
            </a:r>
            <a:r>
              <a:rPr lang="vi-VN" sz="2400" baseline="-25000" dirty="0">
                <a:solidFill>
                  <a:srgbClr val="000000"/>
                </a:solidFill>
                <a:effectLst/>
                <a:latin typeface="+mj-lt"/>
                <a:ea typeface="Times New Roman" panose="02020603050405020304" pitchFamily="18" charset="0"/>
              </a:rPr>
              <a:t>/KK</a:t>
            </a:r>
            <a:r>
              <a:rPr lang="vi-VN" sz="2400" dirty="0">
                <a:solidFill>
                  <a:srgbClr val="000000"/>
                </a:solidFill>
                <a:effectLst/>
                <a:latin typeface="+mj-lt"/>
                <a:ea typeface="Times New Roman" panose="02020603050405020304" pitchFamily="18" charset="0"/>
              </a:rPr>
              <a:t> ) là tỉ số giữa khối lượng </a:t>
            </a:r>
            <a:r>
              <a:rPr lang="vi-VN" sz="2400" dirty="0" err="1">
                <a:solidFill>
                  <a:srgbClr val="000000"/>
                </a:solidFill>
                <a:effectLst/>
                <a:latin typeface="+mj-lt"/>
                <a:ea typeface="Times New Roman" panose="02020603050405020304" pitchFamily="18" charset="0"/>
              </a:rPr>
              <a:t>mol</a:t>
            </a:r>
            <a:r>
              <a:rPr lang="vi-VN" sz="2400" dirty="0">
                <a:solidFill>
                  <a:srgbClr val="000000"/>
                </a:solidFill>
                <a:effectLst/>
                <a:latin typeface="+mj-lt"/>
                <a:ea typeface="Times New Roman" panose="02020603050405020304" pitchFamily="18" charset="0"/>
              </a:rPr>
              <a:t> của khí X (M</a:t>
            </a:r>
            <a:r>
              <a:rPr lang="vi-VN" sz="2400" baseline="-25000" dirty="0">
                <a:latin typeface="+mj-lt"/>
                <a:ea typeface="Times New Roman" panose="02020603050405020304" pitchFamily="18" charset="0"/>
              </a:rPr>
              <a:t>X</a:t>
            </a:r>
            <a:r>
              <a:rPr lang="vi-VN" sz="2400" dirty="0">
                <a:solidFill>
                  <a:srgbClr val="000000"/>
                </a:solidFill>
                <a:effectLst/>
                <a:latin typeface="+mj-lt"/>
                <a:ea typeface="Times New Roman" panose="02020603050405020304" pitchFamily="18" charset="0"/>
              </a:rPr>
              <a:t>) và khối lượng 1 </a:t>
            </a:r>
            <a:r>
              <a:rPr lang="vi-VN" sz="2400" dirty="0" err="1">
                <a:solidFill>
                  <a:srgbClr val="000000"/>
                </a:solidFill>
                <a:effectLst/>
                <a:latin typeface="+mj-lt"/>
                <a:ea typeface="Times New Roman" panose="02020603050405020304" pitchFamily="18" charset="0"/>
              </a:rPr>
              <a:t>mol</a:t>
            </a:r>
            <a:r>
              <a:rPr lang="vi-VN" sz="2400" dirty="0">
                <a:solidFill>
                  <a:srgbClr val="000000"/>
                </a:solidFill>
                <a:effectLst/>
                <a:latin typeface="+mj-lt"/>
                <a:ea typeface="Times New Roman" panose="02020603050405020304" pitchFamily="18" charset="0"/>
              </a:rPr>
              <a:t> không khí.</a:t>
            </a:r>
            <a:endParaRPr lang="vi-VN" sz="2400" dirty="0">
              <a:effectLst/>
              <a:latin typeface="+mj-lt"/>
              <a:ea typeface="Calibri" panose="020F0502020204030204" pitchFamily="34" charset="0"/>
            </a:endParaRPr>
          </a:p>
          <a:p>
            <a:pPr>
              <a:tabLst>
                <a:tab pos="3173730" algn="l"/>
              </a:tabLst>
            </a:pPr>
            <a:r>
              <a:rPr lang="vi-VN" sz="2400" dirty="0">
                <a:solidFill>
                  <a:srgbClr val="000000"/>
                </a:solidFill>
                <a:effectLst/>
                <a:latin typeface="+mj-lt"/>
                <a:ea typeface="Times New Roman" panose="02020603050405020304" pitchFamily="18" charset="0"/>
              </a:rPr>
              <a:t>    </a:t>
            </a:r>
            <a:endParaRPr lang="vi-VN" sz="2400" dirty="0">
              <a:effectLst/>
              <a:latin typeface="+mj-lt"/>
              <a:ea typeface="Calibri" panose="020F0502020204030204" pitchFamily="34" charset="0"/>
            </a:endParaRPr>
          </a:p>
        </p:txBody>
      </p:sp>
      <p:sp>
        <p:nvSpPr>
          <p:cNvPr id="6" name="Hộp Văn bản 5">
            <a:extLst>
              <a:ext uri="{FF2B5EF4-FFF2-40B4-BE49-F238E27FC236}">
                <a16:creationId xmlns:a16="http://schemas.microsoft.com/office/drawing/2014/main" id="{D2499B1C-0ABE-2A88-16B6-E3253B451334}"/>
              </a:ext>
            </a:extLst>
          </p:cNvPr>
          <p:cNvSpPr txBox="1"/>
          <p:nvPr/>
        </p:nvSpPr>
        <p:spPr>
          <a:xfrm>
            <a:off x="2199327" y="2879887"/>
            <a:ext cx="4897526" cy="461665"/>
          </a:xfrm>
          <a:prstGeom prst="rect">
            <a:avLst/>
          </a:prstGeom>
          <a:noFill/>
        </p:spPr>
        <p:txBody>
          <a:bodyPr wrap="square">
            <a:spAutoFit/>
          </a:bodyPr>
          <a:lstStyle/>
          <a:p>
            <a:pPr>
              <a:tabLst>
                <a:tab pos="3173730" algn="l"/>
              </a:tabLst>
            </a:pPr>
            <a:r>
              <a:rPr lang="vi-VN" sz="2400" dirty="0">
                <a:solidFill>
                  <a:srgbClr val="000000"/>
                </a:solidFill>
                <a:effectLst/>
                <a:latin typeface="+mj-lt"/>
                <a:ea typeface="Times New Roman" panose="02020603050405020304" pitchFamily="18" charset="0"/>
              </a:rPr>
              <a:t>Tính bằng biểu thức:</a:t>
            </a:r>
            <a:r>
              <a:rPr lang="vi-VN" sz="2400" dirty="0">
                <a:latin typeface="+mj-lt"/>
                <a:ea typeface="Times New Roman" panose="02020603050405020304" pitchFamily="18" charset="0"/>
              </a:rPr>
              <a:t>    </a:t>
            </a:r>
            <a:r>
              <a:rPr lang="vi-VN" sz="2400" dirty="0" err="1">
                <a:solidFill>
                  <a:srgbClr val="000000"/>
                </a:solidFill>
                <a:effectLst/>
                <a:latin typeface="+mj-lt"/>
                <a:ea typeface="Times New Roman" panose="02020603050405020304" pitchFamily="18" charset="0"/>
              </a:rPr>
              <a:t>d</a:t>
            </a:r>
            <a:r>
              <a:rPr lang="vi-VN" sz="2400" baseline="-25000" dirty="0" err="1">
                <a:latin typeface="+mj-lt"/>
                <a:ea typeface="Times New Roman" panose="02020603050405020304" pitchFamily="18" charset="0"/>
              </a:rPr>
              <a:t>X</a:t>
            </a:r>
            <a:r>
              <a:rPr lang="vi-VN" sz="2400" baseline="-25000" dirty="0">
                <a:solidFill>
                  <a:srgbClr val="000000"/>
                </a:solidFill>
                <a:effectLst/>
                <a:latin typeface="+mj-lt"/>
                <a:ea typeface="Times New Roman" panose="02020603050405020304" pitchFamily="18" charset="0"/>
              </a:rPr>
              <a:t>/</a:t>
            </a:r>
            <a:r>
              <a:rPr lang="vi-VN" sz="2400" baseline="-25000" dirty="0">
                <a:latin typeface="+mj-lt"/>
                <a:ea typeface="Times New Roman" panose="02020603050405020304" pitchFamily="18" charset="0"/>
              </a:rPr>
              <a:t>KK</a:t>
            </a:r>
            <a:r>
              <a:rPr lang="vi-VN" sz="2400" baseline="-25000" dirty="0">
                <a:solidFill>
                  <a:srgbClr val="000000"/>
                </a:solidFill>
                <a:effectLst/>
                <a:latin typeface="+mj-lt"/>
                <a:ea typeface="Times New Roman" panose="02020603050405020304" pitchFamily="18" charset="0"/>
              </a:rPr>
              <a:t>  </a:t>
            </a:r>
            <a:r>
              <a:rPr lang="vi-VN" sz="2400" dirty="0">
                <a:solidFill>
                  <a:srgbClr val="000000"/>
                </a:solidFill>
                <a:effectLst/>
                <a:latin typeface="+mj-lt"/>
                <a:ea typeface="Times New Roman" panose="02020603050405020304" pitchFamily="18" charset="0"/>
              </a:rPr>
              <a:t>= </a:t>
            </a:r>
            <a:endParaRPr lang="vi-VN" sz="2400" dirty="0">
              <a:effectLst/>
              <a:latin typeface="+mj-lt"/>
              <a:ea typeface="Calibri" panose="020F0502020204030204" pitchFamily="34" charset="0"/>
            </a:endParaRPr>
          </a:p>
        </p:txBody>
      </p:sp>
      <mc:AlternateContent xmlns:mc="http://schemas.openxmlformats.org/markup-compatibility/2006" xmlns:a14="http://schemas.microsoft.com/office/drawing/2010/main">
        <mc:Choice Requires="a14">
          <p:sp>
            <p:nvSpPr>
              <p:cNvPr id="8" name="Hộp Văn bản 7">
                <a:extLst>
                  <a:ext uri="{FF2B5EF4-FFF2-40B4-BE49-F238E27FC236}">
                    <a16:creationId xmlns:a16="http://schemas.microsoft.com/office/drawing/2014/main" id="{B32E8ADE-10E1-35D2-726F-B003D32E321C}"/>
                  </a:ext>
                </a:extLst>
              </p:cNvPr>
              <p:cNvSpPr txBox="1"/>
              <p:nvPr/>
            </p:nvSpPr>
            <p:spPr>
              <a:xfrm>
                <a:off x="5356063" y="2651243"/>
                <a:ext cx="2225628" cy="1329851"/>
              </a:xfrm>
              <a:prstGeom prst="rect">
                <a:avLst/>
              </a:prstGeom>
              <a:noFill/>
              <a:ln>
                <a:noFill/>
              </a:ln>
            </p:spPr>
            <p:txBody>
              <a:bodyPr wrap="square">
                <a:spAutoFit/>
              </a:bodyPr>
              <a:lstStyle/>
              <a:p>
                <a:pPr/>
                <a14:m>
                  <m:oMathPara xmlns:m="http://schemas.openxmlformats.org/officeDocument/2006/math">
                    <m:oMathParaPr>
                      <m:jc m:val="centerGroup"/>
                    </m:oMathParaPr>
                    <m:oMath xmlns:m="http://schemas.openxmlformats.org/officeDocument/2006/math">
                      <m:f>
                        <m:fPr>
                          <m:ctrlPr>
                            <a:rPr lang="vi-VN" sz="2800" i="1" smtClean="0">
                              <a:latin typeface="Cambria Math" panose="02040503050406030204" pitchFamily="18" charset="0"/>
                            </a:rPr>
                          </m:ctrlPr>
                        </m:fPr>
                        <m:num>
                          <m:r>
                            <a:rPr lang="vi-VN" sz="2800" b="0" i="1" smtClean="0">
                              <a:latin typeface="Cambria Math" panose="02040503050406030204" pitchFamily="18" charset="0"/>
                            </a:rPr>
                            <m:t>𝑀</m:t>
                          </m:r>
                          <m:r>
                            <a:rPr lang="vi-VN" sz="2800" b="0" i="1" baseline="-25000" smtClean="0">
                              <a:latin typeface="Cambria Math" panose="02040503050406030204" pitchFamily="18" charset="0"/>
                            </a:rPr>
                            <m:t>𝑋</m:t>
                          </m:r>
                        </m:num>
                        <m:den>
                          <m:r>
                            <a:rPr lang="vi-VN" sz="2800" b="0" i="1" smtClean="0">
                              <a:latin typeface="Cambria Math" panose="02040503050406030204" pitchFamily="18" charset="0"/>
                            </a:rPr>
                            <m:t>29</m:t>
                          </m:r>
                        </m:den>
                      </m:f>
                    </m:oMath>
                  </m:oMathPara>
                </a14:m>
                <a:endParaRPr lang="vi-VN" sz="2800" dirty="0">
                  <a:latin typeface="+mj-lt"/>
                </a:endParaRPr>
              </a:p>
              <a:p>
                <a:endParaRPr lang="vi-VN" sz="2800" dirty="0">
                  <a:latin typeface="+mj-lt"/>
                </a:endParaRPr>
              </a:p>
            </p:txBody>
          </p:sp>
        </mc:Choice>
        <mc:Fallback xmlns="">
          <p:sp>
            <p:nvSpPr>
              <p:cNvPr id="8" name="Hộp Văn bản 7">
                <a:extLst>
                  <a:ext uri="{FF2B5EF4-FFF2-40B4-BE49-F238E27FC236}">
                    <a16:creationId xmlns:a16="http://schemas.microsoft.com/office/drawing/2014/main" id="{B32E8ADE-10E1-35D2-726F-B003D32E321C}"/>
                  </a:ext>
                </a:extLst>
              </p:cNvPr>
              <p:cNvSpPr txBox="1">
                <a:spLocks noRot="1" noChangeAspect="1" noMove="1" noResize="1" noEditPoints="1" noAdjustHandles="1" noChangeArrowheads="1" noChangeShapeType="1" noTextEdit="1"/>
              </p:cNvSpPr>
              <p:nvPr/>
            </p:nvSpPr>
            <p:spPr>
              <a:xfrm>
                <a:off x="5356063" y="2651243"/>
                <a:ext cx="2225628" cy="1329851"/>
              </a:xfrm>
              <a:prstGeom prst="rect">
                <a:avLst/>
              </a:prstGeom>
              <a:blipFill>
                <a:blip r:embed="rId4"/>
                <a:stretch>
                  <a:fillRect/>
                </a:stretch>
              </a:blipFill>
              <a:ln>
                <a:noFill/>
              </a:ln>
            </p:spPr>
            <p:txBody>
              <a:bodyPr/>
              <a:lstStyle/>
              <a:p>
                <a:r>
                  <a:rPr lang="vi-VN">
                    <a:noFill/>
                  </a:rPr>
                  <a:t> </a:t>
                </a:r>
              </a:p>
            </p:txBody>
          </p:sp>
        </mc:Fallback>
      </mc:AlternateContent>
    </p:spTree>
    <p:extLst>
      <p:ext uri="{BB962C8B-B14F-4D97-AF65-F5344CB8AC3E}">
        <p14:creationId xmlns:p14="http://schemas.microsoft.com/office/powerpoint/2010/main" val="1318657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Người đàn ông thể hiện cử chỉ của một ý tưởng tuyệt vời Véc tơ miễn phí">
            <a:extLst>
              <a:ext uri="{FF2B5EF4-FFF2-40B4-BE49-F238E27FC236}">
                <a16:creationId xmlns:a16="http://schemas.microsoft.com/office/drawing/2014/main" id="{99908D53-5F22-A3EF-A697-FFF9BE05A9C9}"/>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5707327" y="3518743"/>
            <a:ext cx="1875887" cy="1875887"/>
          </a:xfrm>
          <a:prstGeom prst="rect">
            <a:avLst/>
          </a:prstGeom>
          <a:noFill/>
          <a:extLst>
            <a:ext uri="{909E8E84-426E-40DD-AFC4-6F175D3DCCD1}">
              <a14:hiddenFill xmlns:a14="http://schemas.microsoft.com/office/drawing/2010/main">
                <a:solidFill>
                  <a:srgbClr val="FFFFFF"/>
                </a:solidFill>
              </a14:hiddenFill>
            </a:ext>
          </a:extLst>
        </p:spPr>
      </p:pic>
      <p:sp>
        <p:nvSpPr>
          <p:cNvPr id="2" name="AutoShape 3">
            <a:extLst>
              <a:ext uri="{FF2B5EF4-FFF2-40B4-BE49-F238E27FC236}">
                <a16:creationId xmlns:a16="http://schemas.microsoft.com/office/drawing/2014/main" id="{C12EC0DE-A130-4DBA-86A5-EA5465C88790}"/>
              </a:ext>
            </a:extLst>
          </p:cNvPr>
          <p:cNvSpPr>
            <a:spLocks noChangeArrowheads="1"/>
          </p:cNvSpPr>
          <p:nvPr/>
        </p:nvSpPr>
        <p:spPr bwMode="auto">
          <a:xfrm>
            <a:off x="1594714" y="39646"/>
            <a:ext cx="7249363" cy="3208301"/>
          </a:xfrm>
          <a:prstGeom prst="cloudCallout">
            <a:avLst>
              <a:gd name="adj1" fmla="val 15558"/>
              <a:gd name="adj2" fmla="val 59438"/>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lnSpc>
                <a:spcPct val="150000"/>
              </a:lnSpc>
            </a:pPr>
            <a:r>
              <a:rPr lang="vi-VN" sz="2000" dirty="0"/>
              <a:t>Coi không khí gồm 20% </a:t>
            </a:r>
            <a:r>
              <a:rPr lang="vi-VN" sz="2000" dirty="0" err="1"/>
              <a:t>oxygen</a:t>
            </a:r>
            <a:r>
              <a:rPr lang="vi-VN" sz="2000" dirty="0"/>
              <a:t> và 80% </a:t>
            </a:r>
            <a:r>
              <a:rPr lang="vi-VN" sz="2000" dirty="0" err="1"/>
              <a:t>nitrogen</a:t>
            </a:r>
            <a:r>
              <a:rPr lang="vi-VN" sz="2000" dirty="0"/>
              <a:t> về thể tích. Vậy trong 1 </a:t>
            </a:r>
            <a:r>
              <a:rPr lang="vi-VN" sz="2000" dirty="0" err="1"/>
              <a:t>mol</a:t>
            </a:r>
            <a:r>
              <a:rPr lang="vi-VN" sz="2000" dirty="0"/>
              <a:t> không khí có 0,2 </a:t>
            </a:r>
            <a:r>
              <a:rPr lang="vi-VN" sz="2000" dirty="0" err="1"/>
              <a:t>mol</a:t>
            </a:r>
            <a:r>
              <a:rPr lang="vi-VN" sz="2000" dirty="0"/>
              <a:t> </a:t>
            </a:r>
            <a:r>
              <a:rPr lang="vi-VN" sz="2000" dirty="0" err="1"/>
              <a:t>oxygen</a:t>
            </a:r>
            <a:r>
              <a:rPr lang="vi-VN" sz="2000" dirty="0"/>
              <a:t> và 0,8 </a:t>
            </a:r>
            <a:r>
              <a:rPr lang="vi-VN" sz="2000" dirty="0" err="1"/>
              <a:t>mol</a:t>
            </a:r>
            <a:r>
              <a:rPr lang="vi-VN" sz="2000" dirty="0"/>
              <a:t> </a:t>
            </a:r>
            <a:r>
              <a:rPr lang="vi-VN" sz="2000" dirty="0" err="1"/>
              <a:t>nitrogen</a:t>
            </a:r>
            <a:r>
              <a:rPr lang="vi-VN" sz="2000" dirty="0"/>
              <a:t>. </a:t>
            </a:r>
          </a:p>
          <a:p>
            <a:pPr algn="ctr" eaLnBrk="1" hangingPunct="1">
              <a:lnSpc>
                <a:spcPct val="150000"/>
              </a:lnSpc>
            </a:pPr>
            <a:r>
              <a:rPr lang="vi-VN" sz="2000" dirty="0"/>
              <a:t>Khối lượng </a:t>
            </a:r>
            <a:r>
              <a:rPr lang="vi-VN" sz="2000" dirty="0" err="1"/>
              <a:t>mol</a:t>
            </a:r>
            <a:r>
              <a:rPr lang="vi-VN" sz="2000" dirty="0"/>
              <a:t> của không khí là:</a:t>
            </a:r>
          </a:p>
          <a:p>
            <a:pPr algn="ctr" eaLnBrk="1" hangingPunct="1">
              <a:lnSpc>
                <a:spcPct val="150000"/>
              </a:lnSpc>
            </a:pPr>
            <a:r>
              <a:rPr lang="vi-VN" sz="2000" dirty="0"/>
              <a:t> M</a:t>
            </a:r>
            <a:r>
              <a:rPr lang="vi-VN" sz="2000" baseline="-25000" dirty="0"/>
              <a:t>KK</a:t>
            </a:r>
            <a:r>
              <a:rPr lang="vi-VN" sz="2000" dirty="0"/>
              <a:t> =0,2.32+0,8.28 = 29 (g/</a:t>
            </a:r>
            <a:r>
              <a:rPr lang="vi-VN" sz="2000" dirty="0" err="1"/>
              <a:t>mol</a:t>
            </a:r>
            <a:r>
              <a:rPr lang="vi-VN" sz="2000" dirty="0"/>
              <a:t>).</a:t>
            </a:r>
            <a:endParaRPr lang="en-US" altLang="vi-VN" sz="2000" b="1" dirty="0">
              <a:solidFill>
                <a:srgbClr val="0000FF"/>
              </a:solidFill>
              <a:cs typeface="Times New Roman" panose="02020603050405020304" pitchFamily="18" charset="0"/>
            </a:endParaRPr>
          </a:p>
        </p:txBody>
      </p:sp>
    </p:spTree>
    <p:extLst>
      <p:ext uri="{BB962C8B-B14F-4D97-AF65-F5344CB8AC3E}">
        <p14:creationId xmlns:p14="http://schemas.microsoft.com/office/powerpoint/2010/main" val="168195429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539646" y="1343344"/>
            <a:ext cx="7865316" cy="2921358"/>
          </a:xfrm>
          <a:prstGeom prst="snip2DiagRect">
            <a:avLst/>
          </a:prstGeom>
          <a:noFill/>
          <a:ln w="381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48796" r="-183"/>
          <a:stretch/>
        </p:blipFill>
        <p:spPr>
          <a:xfrm>
            <a:off x="7250617" y="1230244"/>
            <a:ext cx="2068275" cy="4024859"/>
          </a:xfrm>
          <a:prstGeom prst="rect">
            <a:avLst/>
          </a:prstGeom>
        </p:spPr>
      </p:pic>
      <p:sp>
        <p:nvSpPr>
          <p:cNvPr id="34" name="Google Shape;7936;p34">
            <a:extLst>
              <a:ext uri="{FF2B5EF4-FFF2-40B4-BE49-F238E27FC236}">
                <a16:creationId xmlns:a16="http://schemas.microsoft.com/office/drawing/2014/main" id="{CFED5871-8149-93F8-DE4E-B0302BE673B9}"/>
              </a:ext>
            </a:extLst>
          </p:cNvPr>
          <p:cNvSpPr txBox="1">
            <a:spLocks/>
          </p:cNvSpPr>
          <p:nvPr/>
        </p:nvSpPr>
        <p:spPr>
          <a:xfrm>
            <a:off x="4759377" y="1050742"/>
            <a:ext cx="2922272" cy="517927"/>
          </a:xfrm>
          <a:prstGeom prst="roundRect">
            <a:avLst>
              <a:gd name="adj" fmla="val 49721"/>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indent="0"/>
            <a:r>
              <a:rPr lang="vi-VN" sz="2400" dirty="0">
                <a:solidFill>
                  <a:srgbClr val="1F684C"/>
                </a:solidFill>
                <a:latin typeface="#9Slide07 IcielBaliho Script" pitchFamily="2" charset="0"/>
              </a:rPr>
              <a:t>BÀI TẬP</a:t>
            </a:r>
            <a:endParaRPr lang="en-US" sz="2400" dirty="0">
              <a:solidFill>
                <a:srgbClr val="1F684C"/>
              </a:solidFill>
              <a:latin typeface="#9Slide07 IcielBaliho Script" pitchFamily="2" charset="0"/>
            </a:endParaRPr>
          </a:p>
        </p:txBody>
      </p:sp>
      <p:grpSp>
        <p:nvGrpSpPr>
          <p:cNvPr id="35" name="Google Shape;7917;p34">
            <a:extLst>
              <a:ext uri="{FF2B5EF4-FFF2-40B4-BE49-F238E27FC236}">
                <a16:creationId xmlns:a16="http://schemas.microsoft.com/office/drawing/2014/main" id="{42BABBF1-9908-B20B-E6A0-64E0EA341810}"/>
              </a:ext>
            </a:extLst>
          </p:cNvPr>
          <p:cNvGrpSpPr/>
          <p:nvPr/>
        </p:nvGrpSpPr>
        <p:grpSpPr>
          <a:xfrm>
            <a:off x="7437994" y="936583"/>
            <a:ext cx="839732" cy="794253"/>
            <a:chOff x="1121526" y="1341074"/>
            <a:chExt cx="3065806" cy="2648383"/>
          </a:xfrm>
        </p:grpSpPr>
        <p:sp>
          <p:nvSpPr>
            <p:cNvPr id="37" name="Google Shape;7918;p34">
              <a:extLst>
                <a:ext uri="{FF2B5EF4-FFF2-40B4-BE49-F238E27FC236}">
                  <a16:creationId xmlns:a16="http://schemas.microsoft.com/office/drawing/2014/main" id="{CDFEA4F3-5368-37DF-842D-105506FBE5DD}"/>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7919;p34">
              <a:extLst>
                <a:ext uri="{FF2B5EF4-FFF2-40B4-BE49-F238E27FC236}">
                  <a16:creationId xmlns:a16="http://schemas.microsoft.com/office/drawing/2014/main" id="{92D67E91-C5FB-079F-EBA1-83E1F3D8816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Google Shape;9583;p56">
            <a:extLst>
              <a:ext uri="{FF2B5EF4-FFF2-40B4-BE49-F238E27FC236}">
                <a16:creationId xmlns:a16="http://schemas.microsoft.com/office/drawing/2014/main" id="{FE9E0EE9-0434-BE45-7200-372DB7C9DBEC}"/>
              </a:ext>
            </a:extLst>
          </p:cNvPr>
          <p:cNvSpPr/>
          <p:nvPr/>
        </p:nvSpPr>
        <p:spPr>
          <a:xfrm>
            <a:off x="7652377" y="1153552"/>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roup 1">
            <a:extLst>
              <a:ext uri="{FF2B5EF4-FFF2-40B4-BE49-F238E27FC236}">
                <a16:creationId xmlns:a16="http://schemas.microsoft.com/office/drawing/2014/main" id="{E59DFE2A-8C48-C0B1-B4F0-62786EE5B5F9}"/>
              </a:ext>
            </a:extLst>
          </p:cNvPr>
          <p:cNvGrpSpPr/>
          <p:nvPr/>
        </p:nvGrpSpPr>
        <p:grpSpPr>
          <a:xfrm>
            <a:off x="694454" y="1748171"/>
            <a:ext cx="575361" cy="544200"/>
            <a:chOff x="7403017" y="760848"/>
            <a:chExt cx="839732" cy="794253"/>
          </a:xfrm>
        </p:grpSpPr>
        <p:grpSp>
          <p:nvGrpSpPr>
            <p:cNvPr id="49" name="Google Shape;7917;p34">
              <a:extLst>
                <a:ext uri="{FF2B5EF4-FFF2-40B4-BE49-F238E27FC236}">
                  <a16:creationId xmlns:a16="http://schemas.microsoft.com/office/drawing/2014/main" id="{52D05FD0-8D17-CF51-5E0A-BE798AD84DBE}"/>
                </a:ext>
              </a:extLst>
            </p:cNvPr>
            <p:cNvGrpSpPr/>
            <p:nvPr/>
          </p:nvGrpSpPr>
          <p:grpSpPr>
            <a:xfrm>
              <a:off x="7403017" y="760848"/>
              <a:ext cx="839732" cy="794253"/>
              <a:chOff x="1121526" y="1341074"/>
              <a:chExt cx="3065806" cy="2648383"/>
            </a:xfrm>
          </p:grpSpPr>
          <p:sp>
            <p:nvSpPr>
              <p:cNvPr id="50" name="Google Shape;7918;p34">
                <a:extLst>
                  <a:ext uri="{FF2B5EF4-FFF2-40B4-BE49-F238E27FC236}">
                    <a16:creationId xmlns:a16="http://schemas.microsoft.com/office/drawing/2014/main" id="{B094614C-1FAB-A224-818F-D3DED06452E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7919;p34">
                <a:extLst>
                  <a:ext uri="{FF2B5EF4-FFF2-40B4-BE49-F238E27FC236}">
                    <a16:creationId xmlns:a16="http://schemas.microsoft.com/office/drawing/2014/main" id="{0A71B6B7-D6E6-11E6-70DF-F554B8A5C26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9583;p56">
              <a:extLst>
                <a:ext uri="{FF2B5EF4-FFF2-40B4-BE49-F238E27FC236}">
                  <a16:creationId xmlns:a16="http://schemas.microsoft.com/office/drawing/2014/main" id="{ADFB22D2-5C68-9E1F-FE4F-AF004050F3DF}"/>
                </a:ext>
              </a:extLst>
            </p:cNvPr>
            <p:cNvSpPr/>
            <p:nvPr/>
          </p:nvSpPr>
          <p:spPr>
            <a:xfrm>
              <a:off x="7617400" y="977817"/>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Hộp Văn bản 3">
            <a:extLst>
              <a:ext uri="{FF2B5EF4-FFF2-40B4-BE49-F238E27FC236}">
                <a16:creationId xmlns:a16="http://schemas.microsoft.com/office/drawing/2014/main" id="{BEDCCAD7-DAD4-E7ED-D11E-9991CC6A8101}"/>
              </a:ext>
            </a:extLst>
          </p:cNvPr>
          <p:cNvSpPr txBox="1"/>
          <p:nvPr/>
        </p:nvSpPr>
        <p:spPr>
          <a:xfrm>
            <a:off x="1224048" y="1748171"/>
            <a:ext cx="6264333" cy="2276457"/>
          </a:xfrm>
          <a:prstGeom prst="rect">
            <a:avLst/>
          </a:prstGeom>
          <a:noFill/>
        </p:spPr>
        <p:txBody>
          <a:bodyPr wrap="square">
            <a:spAutoFit/>
          </a:bodyPr>
          <a:lstStyle/>
          <a:p>
            <a:pPr marR="30480">
              <a:lnSpc>
                <a:spcPct val="115000"/>
              </a:lnSpc>
              <a:spcBef>
                <a:spcPts val="200"/>
              </a:spcBef>
              <a:spcAft>
                <a:spcPts val="200"/>
              </a:spcAft>
            </a:pPr>
            <a:r>
              <a:rPr lang="vi-VN" sz="2500" dirty="0">
                <a:solidFill>
                  <a:srgbClr val="000000"/>
                </a:solidFill>
                <a:effectLst/>
                <a:latin typeface="Times New Roman" panose="02020603050405020304" pitchFamily="18" charset="0"/>
                <a:ea typeface="Times New Roman" panose="02020603050405020304" pitchFamily="18" charset="0"/>
              </a:rPr>
              <a:t>Có ba quả bóng bay giống nhau về kích thước và khối lượng. Lần lượt bơm cùng thể tích mỗi khí H</a:t>
            </a:r>
            <a:r>
              <a:rPr lang="vi-VN" sz="2500" baseline="-25000" dirty="0">
                <a:solidFill>
                  <a:srgbClr val="000000"/>
                </a:solidFill>
                <a:effectLst/>
                <a:latin typeface="Times New Roman" panose="02020603050405020304" pitchFamily="18" charset="0"/>
                <a:ea typeface="Times New Roman" panose="02020603050405020304" pitchFamily="18" charset="0"/>
              </a:rPr>
              <a:t>2</a:t>
            </a:r>
            <a:r>
              <a:rPr lang="vi-VN" sz="2500" dirty="0">
                <a:solidFill>
                  <a:srgbClr val="000000"/>
                </a:solidFill>
                <a:effectLst/>
                <a:latin typeface="Times New Roman" panose="02020603050405020304" pitchFamily="18" charset="0"/>
                <a:ea typeface="Times New Roman" panose="02020603050405020304" pitchFamily="18" charset="0"/>
              </a:rPr>
              <a:t>, CO</a:t>
            </a:r>
            <a:r>
              <a:rPr lang="vi-VN" sz="2500" baseline="-25000" dirty="0">
                <a:solidFill>
                  <a:srgbClr val="000000"/>
                </a:solidFill>
                <a:effectLst/>
                <a:latin typeface="Times New Roman" panose="02020603050405020304" pitchFamily="18" charset="0"/>
                <a:ea typeface="Times New Roman" panose="02020603050405020304" pitchFamily="18" charset="0"/>
              </a:rPr>
              <a:t>2</a:t>
            </a:r>
            <a:r>
              <a:rPr lang="vi-VN" sz="2500" dirty="0">
                <a:solidFill>
                  <a:srgbClr val="000000"/>
                </a:solidFill>
                <a:effectLst/>
                <a:latin typeface="Times New Roman" panose="02020603050405020304" pitchFamily="18" charset="0"/>
                <a:ea typeface="Times New Roman" panose="02020603050405020304" pitchFamily="18" charset="0"/>
              </a:rPr>
              <a:t>, O</a:t>
            </a:r>
            <a:r>
              <a:rPr lang="vi-VN" sz="2500" baseline="-25000" dirty="0">
                <a:solidFill>
                  <a:srgbClr val="000000"/>
                </a:solidFill>
                <a:effectLst/>
                <a:latin typeface="Times New Roman" panose="02020603050405020304" pitchFamily="18" charset="0"/>
                <a:ea typeface="Times New Roman" panose="02020603050405020304" pitchFamily="18" charset="0"/>
              </a:rPr>
              <a:t>2</a:t>
            </a:r>
            <a:r>
              <a:rPr lang="vi-VN" sz="2500" dirty="0">
                <a:solidFill>
                  <a:srgbClr val="000000"/>
                </a:solidFill>
                <a:effectLst/>
                <a:latin typeface="Times New Roman" panose="02020603050405020304" pitchFamily="18" charset="0"/>
                <a:ea typeface="Times New Roman" panose="02020603050405020304" pitchFamily="18" charset="0"/>
              </a:rPr>
              <a:t> vào từng quả bóng bay trên. Điều gì sẽ xảy ra khi thả ba quả bóng bay đó trong không khí?</a:t>
            </a:r>
            <a:endParaRPr lang="vi-VN" sz="25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1796832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539646" y="1343344"/>
            <a:ext cx="7865316" cy="2921358"/>
          </a:xfrm>
          <a:prstGeom prst="snip2DiagRect">
            <a:avLst/>
          </a:prstGeom>
          <a:noFill/>
          <a:ln w="381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48796" r="-183"/>
          <a:stretch/>
        </p:blipFill>
        <p:spPr>
          <a:xfrm>
            <a:off x="7250617" y="1230244"/>
            <a:ext cx="2068275" cy="4024859"/>
          </a:xfrm>
          <a:prstGeom prst="rect">
            <a:avLst/>
          </a:prstGeom>
        </p:spPr>
      </p:pic>
      <p:sp>
        <p:nvSpPr>
          <p:cNvPr id="34" name="Google Shape;7936;p34">
            <a:extLst>
              <a:ext uri="{FF2B5EF4-FFF2-40B4-BE49-F238E27FC236}">
                <a16:creationId xmlns:a16="http://schemas.microsoft.com/office/drawing/2014/main" id="{CFED5871-8149-93F8-DE4E-B0302BE673B9}"/>
              </a:ext>
            </a:extLst>
          </p:cNvPr>
          <p:cNvSpPr txBox="1">
            <a:spLocks/>
          </p:cNvSpPr>
          <p:nvPr/>
        </p:nvSpPr>
        <p:spPr>
          <a:xfrm>
            <a:off x="4759377" y="1050742"/>
            <a:ext cx="2922272" cy="517927"/>
          </a:xfrm>
          <a:prstGeom prst="roundRect">
            <a:avLst>
              <a:gd name="adj" fmla="val 49721"/>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indent="0"/>
            <a:r>
              <a:rPr lang="vi-VN" sz="2400" dirty="0">
                <a:solidFill>
                  <a:srgbClr val="1F684C"/>
                </a:solidFill>
                <a:latin typeface="#9Slide07 IcielBaliho Script" pitchFamily="2" charset="0"/>
              </a:rPr>
              <a:t>BÀI TẬP</a:t>
            </a:r>
            <a:endParaRPr lang="en-US" sz="2400" dirty="0">
              <a:solidFill>
                <a:srgbClr val="1F684C"/>
              </a:solidFill>
              <a:latin typeface="#9Slide07 IcielBaliho Script" pitchFamily="2" charset="0"/>
            </a:endParaRPr>
          </a:p>
        </p:txBody>
      </p:sp>
      <p:grpSp>
        <p:nvGrpSpPr>
          <p:cNvPr id="35" name="Google Shape;7917;p34">
            <a:extLst>
              <a:ext uri="{FF2B5EF4-FFF2-40B4-BE49-F238E27FC236}">
                <a16:creationId xmlns:a16="http://schemas.microsoft.com/office/drawing/2014/main" id="{42BABBF1-9908-B20B-E6A0-64E0EA341810}"/>
              </a:ext>
            </a:extLst>
          </p:cNvPr>
          <p:cNvGrpSpPr/>
          <p:nvPr/>
        </p:nvGrpSpPr>
        <p:grpSpPr>
          <a:xfrm>
            <a:off x="7437994" y="936583"/>
            <a:ext cx="839732" cy="794253"/>
            <a:chOff x="1121526" y="1341074"/>
            <a:chExt cx="3065806" cy="2648383"/>
          </a:xfrm>
        </p:grpSpPr>
        <p:sp>
          <p:nvSpPr>
            <p:cNvPr id="37" name="Google Shape;7918;p34">
              <a:extLst>
                <a:ext uri="{FF2B5EF4-FFF2-40B4-BE49-F238E27FC236}">
                  <a16:creationId xmlns:a16="http://schemas.microsoft.com/office/drawing/2014/main" id="{CDFEA4F3-5368-37DF-842D-105506FBE5DD}"/>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7919;p34">
              <a:extLst>
                <a:ext uri="{FF2B5EF4-FFF2-40B4-BE49-F238E27FC236}">
                  <a16:creationId xmlns:a16="http://schemas.microsoft.com/office/drawing/2014/main" id="{92D67E91-C5FB-079F-EBA1-83E1F3D8816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Google Shape;9583;p56">
            <a:extLst>
              <a:ext uri="{FF2B5EF4-FFF2-40B4-BE49-F238E27FC236}">
                <a16:creationId xmlns:a16="http://schemas.microsoft.com/office/drawing/2014/main" id="{FE9E0EE9-0434-BE45-7200-372DB7C9DBEC}"/>
              </a:ext>
            </a:extLst>
          </p:cNvPr>
          <p:cNvSpPr/>
          <p:nvPr/>
        </p:nvSpPr>
        <p:spPr>
          <a:xfrm>
            <a:off x="7652377" y="1153552"/>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roup 1">
            <a:extLst>
              <a:ext uri="{FF2B5EF4-FFF2-40B4-BE49-F238E27FC236}">
                <a16:creationId xmlns:a16="http://schemas.microsoft.com/office/drawing/2014/main" id="{E59DFE2A-8C48-C0B1-B4F0-62786EE5B5F9}"/>
              </a:ext>
            </a:extLst>
          </p:cNvPr>
          <p:cNvGrpSpPr/>
          <p:nvPr/>
        </p:nvGrpSpPr>
        <p:grpSpPr>
          <a:xfrm>
            <a:off x="694454" y="1748171"/>
            <a:ext cx="575361" cy="544200"/>
            <a:chOff x="7403017" y="760848"/>
            <a:chExt cx="839732" cy="794253"/>
          </a:xfrm>
        </p:grpSpPr>
        <p:grpSp>
          <p:nvGrpSpPr>
            <p:cNvPr id="49" name="Google Shape;7917;p34">
              <a:extLst>
                <a:ext uri="{FF2B5EF4-FFF2-40B4-BE49-F238E27FC236}">
                  <a16:creationId xmlns:a16="http://schemas.microsoft.com/office/drawing/2014/main" id="{52D05FD0-8D17-CF51-5E0A-BE798AD84DBE}"/>
                </a:ext>
              </a:extLst>
            </p:cNvPr>
            <p:cNvGrpSpPr/>
            <p:nvPr/>
          </p:nvGrpSpPr>
          <p:grpSpPr>
            <a:xfrm>
              <a:off x="7403017" y="760848"/>
              <a:ext cx="839732" cy="794253"/>
              <a:chOff x="1121526" y="1341074"/>
              <a:chExt cx="3065806" cy="2648383"/>
            </a:xfrm>
          </p:grpSpPr>
          <p:sp>
            <p:nvSpPr>
              <p:cNvPr id="50" name="Google Shape;7918;p34">
                <a:extLst>
                  <a:ext uri="{FF2B5EF4-FFF2-40B4-BE49-F238E27FC236}">
                    <a16:creationId xmlns:a16="http://schemas.microsoft.com/office/drawing/2014/main" id="{B094614C-1FAB-A224-818F-D3DED06452E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7919;p34">
                <a:extLst>
                  <a:ext uri="{FF2B5EF4-FFF2-40B4-BE49-F238E27FC236}">
                    <a16:creationId xmlns:a16="http://schemas.microsoft.com/office/drawing/2014/main" id="{0A71B6B7-D6E6-11E6-70DF-F554B8A5C26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9583;p56">
              <a:extLst>
                <a:ext uri="{FF2B5EF4-FFF2-40B4-BE49-F238E27FC236}">
                  <a16:creationId xmlns:a16="http://schemas.microsoft.com/office/drawing/2014/main" id="{ADFB22D2-5C68-9E1F-FE4F-AF004050F3DF}"/>
                </a:ext>
              </a:extLst>
            </p:cNvPr>
            <p:cNvSpPr/>
            <p:nvPr/>
          </p:nvSpPr>
          <p:spPr>
            <a:xfrm>
              <a:off x="7617400" y="977817"/>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Hộp Văn bản 3">
            <a:extLst>
              <a:ext uri="{FF2B5EF4-FFF2-40B4-BE49-F238E27FC236}">
                <a16:creationId xmlns:a16="http://schemas.microsoft.com/office/drawing/2014/main" id="{BEDCCAD7-DAD4-E7ED-D11E-9991CC6A8101}"/>
              </a:ext>
            </a:extLst>
          </p:cNvPr>
          <p:cNvSpPr txBox="1"/>
          <p:nvPr/>
        </p:nvSpPr>
        <p:spPr>
          <a:xfrm>
            <a:off x="1114240" y="1681769"/>
            <a:ext cx="6543859" cy="2189125"/>
          </a:xfrm>
          <a:prstGeom prst="rect">
            <a:avLst/>
          </a:prstGeom>
          <a:noFill/>
        </p:spPr>
        <p:txBody>
          <a:bodyPr wrap="square">
            <a:spAutoFit/>
          </a:bodyPr>
          <a:lstStyle/>
          <a:p>
            <a:pPr marR="30480">
              <a:lnSpc>
                <a:spcPct val="115000"/>
              </a:lnSpc>
              <a:spcBef>
                <a:spcPts val="200"/>
              </a:spcBef>
              <a:spcAft>
                <a:spcPts val="200"/>
              </a:spcAft>
            </a:pPr>
            <a:r>
              <a:rPr lang="vi-VN" sz="2400" i="1" dirty="0">
                <a:solidFill>
                  <a:srgbClr val="000000"/>
                </a:solidFill>
                <a:effectLst/>
                <a:latin typeface="Times New Roman" panose="02020603050405020304" pitchFamily="18" charset="0"/>
                <a:ea typeface="Times New Roman" panose="02020603050405020304" pitchFamily="18" charset="0"/>
              </a:rPr>
              <a:t>Khi thả ba quả bóng bay vào không khí chỉ có quả bóng bay chứa khí H</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là bay được lên, còn quả bóng chứa khí O</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và quả bóng chứa khí CO</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đều rơi xuống mặt đất. Do khí H</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nhẹ hơn không khí còn khí O</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và khí CO</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đều nặng hơn không khí.</a:t>
            </a:r>
            <a:endParaRPr lang="vi-VN" sz="24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40890639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Graphic 11">
            <a:extLst>
              <a:ext uri="{FF2B5EF4-FFF2-40B4-BE49-F238E27FC236}">
                <a16:creationId xmlns:a16="http://schemas.microsoft.com/office/drawing/2014/main" id="{2C3F3D74-5FBB-9608-336C-53320C60EB0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063529" y="1248023"/>
            <a:ext cx="4762500" cy="4762500"/>
          </a:xfrm>
          <a:prstGeom prst="rect">
            <a:avLst/>
          </a:prstGeom>
        </p:spPr>
      </p:pic>
      <p:sp>
        <p:nvSpPr>
          <p:cNvPr id="14" name="Google Shape;7957;p35">
            <a:extLst>
              <a:ext uri="{FF2B5EF4-FFF2-40B4-BE49-F238E27FC236}">
                <a16:creationId xmlns:a16="http://schemas.microsoft.com/office/drawing/2014/main" id="{3C5B1F95-3000-E65E-740C-06A9FC72530D}"/>
              </a:ext>
            </a:extLst>
          </p:cNvPr>
          <p:cNvSpPr txBox="1">
            <a:spLocks/>
          </p:cNvSpPr>
          <p:nvPr/>
        </p:nvSpPr>
        <p:spPr>
          <a:xfrm>
            <a:off x="2367658" y="569881"/>
            <a:ext cx="4947541" cy="1154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en-US" sz="6000" dirty="0">
                <a:solidFill>
                  <a:srgbClr val="841F00"/>
                </a:solidFill>
                <a:latin typeface="#9Slide07 IcielCadena" panose="02000503000000020004" pitchFamily="2" charset="0"/>
              </a:rPr>
              <a:t>LUYỆN TẬP</a:t>
            </a:r>
            <a:endParaRPr lang="vi-VN" sz="6000" dirty="0">
              <a:solidFill>
                <a:srgbClr val="841F00"/>
              </a:solidFill>
              <a:latin typeface="#9Slide07 IcielCadena" panose="02000503000000020004" pitchFamily="2" charset="0"/>
            </a:endParaRPr>
          </a:p>
        </p:txBody>
      </p:sp>
    </p:spTree>
    <p:extLst>
      <p:ext uri="{BB962C8B-B14F-4D97-AF65-F5344CB8AC3E}">
        <p14:creationId xmlns:p14="http://schemas.microsoft.com/office/powerpoint/2010/main" val="38676063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7">
            <a:extLst>
              <a:ext uri="{FF2B5EF4-FFF2-40B4-BE49-F238E27FC236}">
                <a16:creationId xmlns:a16="http://schemas.microsoft.com/office/drawing/2014/main" id="{505FC97D-B8EE-030C-E3D2-0EFFD103F2B4}"/>
              </a:ext>
            </a:extLst>
          </p:cNvPr>
          <p:cNvSpPr/>
          <p:nvPr/>
        </p:nvSpPr>
        <p:spPr>
          <a:xfrm>
            <a:off x="555240" y="594123"/>
            <a:ext cx="7444115" cy="1849171"/>
          </a:xfrm>
          <a:prstGeom prst="rect">
            <a:avLst/>
          </a:prstGeom>
          <a:solidFill>
            <a:schemeClr val="accent1">
              <a:lumMod val="40000"/>
              <a:lumOff val="60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r>
              <a:rPr lang="vi-VN" sz="2400" dirty="0">
                <a:solidFill>
                  <a:srgbClr val="002060"/>
                </a:solidFill>
                <a:effectLst/>
                <a:latin typeface="Times New Roman" panose="02020603050405020304" pitchFamily="18" charset="0"/>
                <a:ea typeface="Calibri" panose="020F0502020204030204" pitchFamily="34" charset="0"/>
              </a:rPr>
              <a:t>1. Tính số nguyên tử, phân tử có trong mỗi lượng chất sau: </a:t>
            </a:r>
            <a:endParaRPr lang="vi-VN" sz="2400" dirty="0">
              <a:solidFill>
                <a:srgbClr val="002060"/>
              </a:solidFill>
              <a:effectLst/>
              <a:latin typeface="Calibri" panose="020F0502020204030204" pitchFamily="34" charset="0"/>
              <a:ea typeface="Calibri" panose="020F0502020204030204" pitchFamily="34" charset="0"/>
            </a:endParaRPr>
          </a:p>
          <a:p>
            <a:r>
              <a:rPr lang="vi-VN" sz="2400" dirty="0">
                <a:solidFill>
                  <a:srgbClr val="002060"/>
                </a:solidFill>
                <a:effectLst/>
                <a:latin typeface="Times New Roman" panose="02020603050405020304" pitchFamily="18" charset="0"/>
                <a:ea typeface="Calibri" panose="020F0502020204030204" pitchFamily="34" charset="0"/>
              </a:rPr>
              <a:t>a) 0,002 </a:t>
            </a:r>
            <a:r>
              <a:rPr lang="vi-VN" sz="2400" dirty="0" err="1">
                <a:solidFill>
                  <a:srgbClr val="002060"/>
                </a:solidFill>
                <a:effectLst/>
                <a:latin typeface="Times New Roman" panose="02020603050405020304" pitchFamily="18" charset="0"/>
                <a:ea typeface="Calibri" panose="020F0502020204030204" pitchFamily="34" charset="0"/>
              </a:rPr>
              <a:t>mol</a:t>
            </a:r>
            <a:r>
              <a:rPr lang="vi-VN" sz="2400" dirty="0">
                <a:solidFill>
                  <a:srgbClr val="002060"/>
                </a:solidFill>
                <a:effectLst/>
                <a:latin typeface="Times New Roman" panose="02020603050405020304" pitchFamily="18" charset="0"/>
                <a:ea typeface="Calibri" panose="020F0502020204030204" pitchFamily="34" charset="0"/>
              </a:rPr>
              <a:t> phân tử I</a:t>
            </a:r>
            <a:r>
              <a:rPr lang="vi-VN" sz="2400" baseline="-25000" dirty="0">
                <a:solidFill>
                  <a:srgbClr val="002060"/>
                </a:solidFill>
                <a:effectLst/>
                <a:latin typeface="Times New Roman" panose="02020603050405020304" pitchFamily="18" charset="0"/>
                <a:ea typeface="Calibri" panose="020F0502020204030204" pitchFamily="34" charset="0"/>
              </a:rPr>
              <a:t>2</a:t>
            </a:r>
            <a:r>
              <a:rPr lang="vi-VN" sz="2400" dirty="0">
                <a:solidFill>
                  <a:srgbClr val="002060"/>
                </a:solidFill>
                <a:effectLst/>
                <a:latin typeface="Times New Roman" panose="02020603050405020304" pitchFamily="18" charset="0"/>
                <a:ea typeface="Calibri" panose="020F0502020204030204" pitchFamily="34" charset="0"/>
              </a:rPr>
              <a:t> </a:t>
            </a:r>
            <a:endParaRPr lang="vi-VN" sz="2400" dirty="0">
              <a:solidFill>
                <a:srgbClr val="002060"/>
              </a:solidFill>
              <a:effectLst/>
              <a:latin typeface="Calibri" panose="020F0502020204030204" pitchFamily="34" charset="0"/>
              <a:ea typeface="Calibri" panose="020F0502020204030204" pitchFamily="34" charset="0"/>
            </a:endParaRPr>
          </a:p>
          <a:p>
            <a:r>
              <a:rPr lang="vi-VN" sz="2400" dirty="0">
                <a:solidFill>
                  <a:srgbClr val="002060"/>
                </a:solidFill>
                <a:effectLst/>
                <a:latin typeface="Times New Roman" panose="02020603050405020304" pitchFamily="18" charset="0"/>
                <a:ea typeface="Calibri" panose="020F0502020204030204" pitchFamily="34" charset="0"/>
              </a:rPr>
              <a:t>b) 2 </a:t>
            </a:r>
            <a:r>
              <a:rPr lang="vi-VN" sz="2400" dirty="0" err="1">
                <a:solidFill>
                  <a:srgbClr val="002060"/>
                </a:solidFill>
                <a:effectLst/>
                <a:latin typeface="Times New Roman" panose="02020603050405020304" pitchFamily="18" charset="0"/>
                <a:ea typeface="Calibri" panose="020F0502020204030204" pitchFamily="34" charset="0"/>
              </a:rPr>
              <a:t>mol</a:t>
            </a:r>
            <a:r>
              <a:rPr lang="vi-VN" sz="2400" dirty="0">
                <a:solidFill>
                  <a:srgbClr val="002060"/>
                </a:solidFill>
                <a:effectLst/>
                <a:latin typeface="Times New Roman" panose="02020603050405020304" pitchFamily="18" charset="0"/>
                <a:ea typeface="Calibri" panose="020F0502020204030204" pitchFamily="34" charset="0"/>
              </a:rPr>
              <a:t> phân tử H</a:t>
            </a:r>
            <a:r>
              <a:rPr lang="vi-VN" sz="2400" baseline="-25000" dirty="0">
                <a:solidFill>
                  <a:srgbClr val="002060"/>
                </a:solidFill>
                <a:effectLst/>
                <a:latin typeface="Times New Roman" panose="02020603050405020304" pitchFamily="18" charset="0"/>
                <a:ea typeface="Calibri" panose="020F0502020204030204" pitchFamily="34" charset="0"/>
              </a:rPr>
              <a:t>2</a:t>
            </a:r>
            <a:r>
              <a:rPr lang="vi-VN" sz="2400" dirty="0">
                <a:solidFill>
                  <a:srgbClr val="002060"/>
                </a:solidFill>
                <a:effectLst/>
                <a:latin typeface="Times New Roman" panose="02020603050405020304" pitchFamily="18" charset="0"/>
                <a:ea typeface="Calibri" panose="020F0502020204030204" pitchFamily="34" charset="0"/>
              </a:rPr>
              <a:t>O. </a:t>
            </a:r>
            <a:endParaRPr lang="vi-VN" sz="2400" dirty="0">
              <a:solidFill>
                <a:srgbClr val="002060"/>
              </a:solidFill>
              <a:effectLst/>
              <a:latin typeface="Calibri" panose="020F0502020204030204" pitchFamily="34" charset="0"/>
              <a:ea typeface="Calibri" panose="020F0502020204030204" pitchFamily="34" charset="0"/>
            </a:endParaRPr>
          </a:p>
          <a:p>
            <a:r>
              <a:rPr lang="vi-VN" sz="2400" dirty="0">
                <a:solidFill>
                  <a:srgbClr val="002060"/>
                </a:solidFill>
                <a:effectLst/>
                <a:latin typeface="Times New Roman" panose="02020603050405020304" pitchFamily="18" charset="0"/>
                <a:ea typeface="Calibri" panose="020F0502020204030204" pitchFamily="34" charset="0"/>
              </a:rPr>
              <a:t>c) 0,25 </a:t>
            </a:r>
            <a:r>
              <a:rPr lang="vi-VN" sz="2400" dirty="0" err="1">
                <a:solidFill>
                  <a:srgbClr val="002060"/>
                </a:solidFill>
                <a:effectLst/>
                <a:latin typeface="Times New Roman" panose="02020603050405020304" pitchFamily="18" charset="0"/>
                <a:ea typeface="Calibri" panose="020F0502020204030204" pitchFamily="34" charset="0"/>
              </a:rPr>
              <a:t>mol</a:t>
            </a:r>
            <a:r>
              <a:rPr lang="vi-VN" sz="2400" dirty="0">
                <a:solidFill>
                  <a:srgbClr val="002060"/>
                </a:solidFill>
                <a:effectLst/>
                <a:latin typeface="Times New Roman" panose="02020603050405020304" pitchFamily="18" charset="0"/>
                <a:ea typeface="Calibri" panose="020F0502020204030204" pitchFamily="34" charset="0"/>
              </a:rPr>
              <a:t> nguyên tử C </a:t>
            </a:r>
            <a:endParaRPr lang="vi-VN" sz="2400" dirty="0">
              <a:solidFill>
                <a:srgbClr val="002060"/>
              </a:solidFill>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id="{C517FCD8-4BAA-1C80-3D78-4C0ED9463A43}"/>
              </a:ext>
            </a:extLst>
          </p:cNvPr>
          <p:cNvSpPr txBox="1"/>
          <p:nvPr/>
        </p:nvSpPr>
        <p:spPr>
          <a:xfrm>
            <a:off x="436880" y="2935429"/>
            <a:ext cx="8048172" cy="2025042"/>
          </a:xfrm>
          <a:prstGeom prst="rect">
            <a:avLst/>
          </a:prstGeom>
          <a:noFill/>
        </p:spPr>
        <p:txBody>
          <a:bodyPr wrap="square">
            <a:spAutoFit/>
          </a:bodyPr>
          <a:lstStyle/>
          <a:p>
            <a:pPr marL="30480" marR="30480" algn="just">
              <a:lnSpc>
                <a:spcPct val="115000"/>
              </a:lnSpc>
              <a:spcBef>
                <a:spcPts val="200"/>
              </a:spcBef>
              <a:spcAft>
                <a:spcPts val="300"/>
              </a:spcAft>
            </a:pPr>
            <a:r>
              <a:rPr lang="en-US" sz="2000" dirty="0" err="1">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0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hoặc</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 n. 6,022.10</a:t>
            </a:r>
            <a:r>
              <a:rPr lang="en-US" sz="2000" baseline="300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23 </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hoặc</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endParaRPr lang="vi-VN" sz="20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a:t>
            </a:r>
            <a:r>
              <a:rPr lang="en-US" sz="20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0,002. 6,022.10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1,2044.10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21</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a:t>
            </a:r>
            <a:r>
              <a:rPr lang="en-US" sz="20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b</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t>
            </a:r>
            <a:r>
              <a:rPr lang="en-US" sz="20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 </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2. 6,022. 10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1,2044.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24</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t>
            </a:r>
            <a:r>
              <a:rPr lang="en-US" sz="20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a:t>
            </a:r>
          </a:p>
          <a:p>
            <a:pPr marL="30480" marR="30480" algn="just">
              <a:lnSpc>
                <a:spcPct val="115000"/>
              </a:lnSpc>
              <a:spcBef>
                <a:spcPts val="200"/>
              </a:spcBef>
              <a:spcAft>
                <a:spcPts val="3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0,25 . 6,022. 10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1,5055.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endParaRPr lang="vi-VN" sz="16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Google Shape;7933;p34">
            <a:extLst>
              <a:ext uri="{FF2B5EF4-FFF2-40B4-BE49-F238E27FC236}">
                <a16:creationId xmlns:a16="http://schemas.microsoft.com/office/drawing/2014/main" id="{783DF778-6118-E7C2-0977-131F15FE429B}"/>
              </a:ext>
            </a:extLst>
          </p:cNvPr>
          <p:cNvSpPr txBox="1">
            <a:spLocks/>
          </p:cNvSpPr>
          <p:nvPr/>
        </p:nvSpPr>
        <p:spPr>
          <a:xfrm>
            <a:off x="3167555" y="2428107"/>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845768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par>
                                <p:cTn id="19" presetID="22" presetClass="entr" presetSubtype="1" fill="hold" grpId="0" nodeType="withEffect">
                                  <p:stCondLst>
                                    <p:cond delay="1000"/>
                                  </p:stCondLst>
                                  <p:iterate type="lt">
                                    <p:tmPct val="6000"/>
                                  </p:iterate>
                                  <p:childTnLst>
                                    <p:set>
                                      <p:cBhvr>
                                        <p:cTn id="20" dur="1" fill="hold">
                                          <p:stCondLst>
                                            <p:cond delay="0"/>
                                          </p:stCondLst>
                                        </p:cTn>
                                        <p:tgtEl>
                                          <p:spTgt spid="2">
                                            <p:txEl>
                                              <p:pRg st="0" end="0"/>
                                            </p:txEl>
                                          </p:spTgt>
                                        </p:tgtEl>
                                        <p:attrNameLst>
                                          <p:attrName>style.visibility</p:attrName>
                                        </p:attrNameLst>
                                      </p:cBhvr>
                                      <p:to>
                                        <p:strVal val="visible"/>
                                      </p:to>
                                    </p:set>
                                    <p:animEffect transition="in" filter="wipe(up)">
                                      <p:cBhvr>
                                        <p:cTn id="21"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6CE751F-C8B5-80E0-3D6B-12A368AA5B63}"/>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43342" y="1266669"/>
            <a:ext cx="1980892" cy="4024859"/>
          </a:xfrm>
          <a:prstGeom prst="rect">
            <a:avLst/>
          </a:prstGeom>
        </p:spPr>
      </p:pic>
      <p:grpSp>
        <p:nvGrpSpPr>
          <p:cNvPr id="6" name="Google Shape;8151;p36">
            <a:extLst>
              <a:ext uri="{FF2B5EF4-FFF2-40B4-BE49-F238E27FC236}">
                <a16:creationId xmlns:a16="http://schemas.microsoft.com/office/drawing/2014/main" id="{FC5140FE-9515-12B9-0D9C-45B8B46E888D}"/>
              </a:ext>
            </a:extLst>
          </p:cNvPr>
          <p:cNvGrpSpPr/>
          <p:nvPr/>
        </p:nvGrpSpPr>
        <p:grpSpPr>
          <a:xfrm>
            <a:off x="517510" y="522378"/>
            <a:ext cx="878022" cy="830481"/>
            <a:chOff x="1121526" y="1341074"/>
            <a:chExt cx="3065806" cy="2648383"/>
          </a:xfrm>
        </p:grpSpPr>
        <p:sp>
          <p:nvSpPr>
            <p:cNvPr id="7" name="Google Shape;8152;p36">
              <a:extLst>
                <a:ext uri="{FF2B5EF4-FFF2-40B4-BE49-F238E27FC236}">
                  <a16:creationId xmlns:a16="http://schemas.microsoft.com/office/drawing/2014/main" id="{AE6D1EF7-D51E-F210-0FB3-95332B0DB45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53;p36">
              <a:extLst>
                <a:ext uri="{FF2B5EF4-FFF2-40B4-BE49-F238E27FC236}">
                  <a16:creationId xmlns:a16="http://schemas.microsoft.com/office/drawing/2014/main" id="{899925DC-9D25-EDEC-2677-C732A16A651B}"/>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7917;p34">
            <a:extLst>
              <a:ext uri="{FF2B5EF4-FFF2-40B4-BE49-F238E27FC236}">
                <a16:creationId xmlns:a16="http://schemas.microsoft.com/office/drawing/2014/main" id="{4C73CB25-71BB-68F0-982A-93C00FA679AB}"/>
              </a:ext>
            </a:extLst>
          </p:cNvPr>
          <p:cNvGrpSpPr/>
          <p:nvPr/>
        </p:nvGrpSpPr>
        <p:grpSpPr>
          <a:xfrm>
            <a:off x="508360" y="492347"/>
            <a:ext cx="839732" cy="794253"/>
            <a:chOff x="1121526" y="1341074"/>
            <a:chExt cx="3065806" cy="2648383"/>
          </a:xfrm>
        </p:grpSpPr>
        <p:sp>
          <p:nvSpPr>
            <p:cNvPr id="34" name="Google Shape;7918;p34">
              <a:extLst>
                <a:ext uri="{FF2B5EF4-FFF2-40B4-BE49-F238E27FC236}">
                  <a16:creationId xmlns:a16="http://schemas.microsoft.com/office/drawing/2014/main" id="{6F4AA489-6A12-F1A8-B64D-E93281CC336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7919;p34">
              <a:extLst>
                <a:ext uri="{FF2B5EF4-FFF2-40B4-BE49-F238E27FC236}">
                  <a16:creationId xmlns:a16="http://schemas.microsoft.com/office/drawing/2014/main" id="{CA88AF44-F49A-FDB1-3339-1A6829F11820}"/>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Hộp Văn bản 3">
            <a:extLst>
              <a:ext uri="{FF2B5EF4-FFF2-40B4-BE49-F238E27FC236}">
                <a16:creationId xmlns:a16="http://schemas.microsoft.com/office/drawing/2014/main" id="{BEFC8935-7EFF-53ED-46A9-142DCF51363C}"/>
              </a:ext>
            </a:extLst>
          </p:cNvPr>
          <p:cNvSpPr txBox="1"/>
          <p:nvPr/>
        </p:nvSpPr>
        <p:spPr>
          <a:xfrm>
            <a:off x="1239966" y="277689"/>
            <a:ext cx="6938833" cy="1569660"/>
          </a:xfrm>
          <a:prstGeom prst="rect">
            <a:avLst/>
          </a:prstGeom>
          <a:solidFill>
            <a:schemeClr val="tx2">
              <a:lumMod val="20000"/>
              <a:lumOff val="80000"/>
            </a:schemeClr>
          </a:solidFill>
        </p:spPr>
        <p:txBody>
          <a:bodyPr wrap="square">
            <a:spAutoFit/>
          </a:bodyPr>
          <a:lstStyle/>
          <a:p>
            <a:r>
              <a:rPr lang="vi-VN" sz="2400" dirty="0">
                <a:effectLst/>
                <a:latin typeface="Times New Roman" panose="02020603050405020304" pitchFamily="18" charset="0"/>
                <a:ea typeface="Calibri" panose="020F0502020204030204" pitchFamily="34" charset="0"/>
              </a:rPr>
              <a:t>2. Một lượng chất sau đây tương đương bao nhiêu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nguyên tử hoặc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phân tử </a:t>
            </a:r>
            <a:endParaRPr lang="vi-VN" sz="2400" dirty="0">
              <a:effectLst/>
              <a:latin typeface="Calibri" panose="020F0502020204030204" pitchFamily="34" charset="0"/>
              <a:ea typeface="Calibri" panose="020F0502020204030204" pitchFamily="34" charset="0"/>
            </a:endParaRPr>
          </a:p>
          <a:p>
            <a:r>
              <a:rPr lang="vi-VN" sz="2400" dirty="0">
                <a:effectLst/>
                <a:latin typeface="Times New Roman" panose="02020603050405020304" pitchFamily="18" charset="0"/>
                <a:ea typeface="Calibri" panose="020F0502020204030204" pitchFamily="34" charset="0"/>
              </a:rPr>
              <a:t>a) 1,2044.10</a:t>
            </a:r>
            <a:r>
              <a:rPr lang="vi-VN" sz="2400" baseline="30000" dirty="0">
                <a:effectLst/>
                <a:latin typeface="Times New Roman" panose="02020603050405020304" pitchFamily="18" charset="0"/>
                <a:ea typeface="Calibri" panose="020F0502020204030204" pitchFamily="34" charset="0"/>
              </a:rPr>
              <a:t>22</a:t>
            </a:r>
            <a:r>
              <a:rPr lang="vi-VN" sz="2400" dirty="0">
                <a:effectLst/>
                <a:latin typeface="Times New Roman" panose="02020603050405020304" pitchFamily="18" charset="0"/>
                <a:ea typeface="Calibri" panose="020F0502020204030204" pitchFamily="34" charset="0"/>
              </a:rPr>
              <a:t> phân tử </a:t>
            </a:r>
            <a:r>
              <a:rPr lang="vi-VN" sz="2400" dirty="0" err="1">
                <a:effectLst/>
                <a:latin typeface="Times New Roman" panose="02020603050405020304" pitchFamily="18" charset="0"/>
                <a:ea typeface="Calibri" panose="020F0502020204030204" pitchFamily="34" charset="0"/>
              </a:rPr>
              <a:t>Fe</a:t>
            </a:r>
            <a:r>
              <a:rPr lang="en-US" sz="2400" baseline="-25000" dirty="0">
                <a:effectLst/>
                <a:latin typeface="Times New Roman" panose="02020603050405020304" pitchFamily="18" charset="0"/>
                <a:ea typeface="Calibri" panose="020F0502020204030204" pitchFamily="34" charset="0"/>
              </a:rPr>
              <a:t>2</a:t>
            </a:r>
            <a:r>
              <a:rPr lang="vi-VN" sz="2400" dirty="0">
                <a:effectLst/>
                <a:latin typeface="Times New Roman" panose="02020603050405020304" pitchFamily="18" charset="0"/>
                <a:ea typeface="Calibri" panose="020F0502020204030204" pitchFamily="34" charset="0"/>
              </a:rPr>
              <a:t>O</a:t>
            </a:r>
            <a:r>
              <a:rPr lang="en-US" sz="2400" baseline="-25000" dirty="0">
                <a:effectLst/>
                <a:latin typeface="Times New Roman" panose="02020603050405020304" pitchFamily="18" charset="0"/>
                <a:ea typeface="Calibri" panose="020F0502020204030204" pitchFamily="34" charset="0"/>
              </a:rPr>
              <a:t>3</a:t>
            </a:r>
            <a:r>
              <a:rPr lang="en-US" sz="2400" dirty="0">
                <a:effectLst/>
                <a:latin typeface="Times New Roman" panose="02020603050405020304" pitchFamily="18" charset="0"/>
                <a:ea typeface="Calibri" panose="020F0502020204030204" pitchFamily="34" charset="0"/>
              </a:rPr>
              <a:t> </a:t>
            </a:r>
            <a:r>
              <a:rPr lang="vi-VN" sz="2400" dirty="0">
                <a:effectLst/>
                <a:latin typeface="Times New Roman" panose="02020603050405020304" pitchFamily="18" charset="0"/>
                <a:ea typeface="Calibri" panose="020F0502020204030204" pitchFamily="34" charset="0"/>
              </a:rPr>
              <a:t>; </a:t>
            </a:r>
            <a:endParaRPr lang="vi-VN" sz="2400" dirty="0">
              <a:effectLst/>
              <a:latin typeface="Calibri" panose="020F0502020204030204" pitchFamily="34" charset="0"/>
              <a:ea typeface="Calibri" panose="020F0502020204030204" pitchFamily="34" charset="0"/>
            </a:endParaRPr>
          </a:p>
          <a:p>
            <a:r>
              <a:rPr lang="vi-VN" sz="2400" dirty="0">
                <a:effectLst/>
                <a:latin typeface="Times New Roman" panose="02020603050405020304" pitchFamily="18" charset="0"/>
                <a:ea typeface="Calibri" panose="020F0502020204030204" pitchFamily="34" charset="0"/>
              </a:rPr>
              <a:t>b) 7,5275.10</a:t>
            </a:r>
            <a:r>
              <a:rPr lang="vi-VN" sz="2400" baseline="30000" dirty="0">
                <a:effectLst/>
                <a:latin typeface="Times New Roman" panose="02020603050405020304" pitchFamily="18" charset="0"/>
                <a:ea typeface="Calibri" panose="020F0502020204030204" pitchFamily="34" charset="0"/>
              </a:rPr>
              <a:t>24</a:t>
            </a:r>
            <a:r>
              <a:rPr lang="vi-VN" sz="2400" dirty="0">
                <a:effectLst/>
                <a:latin typeface="Times New Roman" panose="02020603050405020304" pitchFamily="18" charset="0"/>
                <a:ea typeface="Calibri" panose="020F0502020204030204" pitchFamily="34" charset="0"/>
              </a:rPr>
              <a:t> nguyên tử </a:t>
            </a:r>
            <a:r>
              <a:rPr lang="vi-VN" sz="2400" dirty="0" err="1">
                <a:effectLst/>
                <a:latin typeface="Times New Roman" panose="02020603050405020304" pitchFamily="18" charset="0"/>
                <a:ea typeface="Calibri" panose="020F0502020204030204" pitchFamily="34" charset="0"/>
              </a:rPr>
              <a:t>Mg</a:t>
            </a:r>
            <a:r>
              <a:rPr lang="vi-VN" sz="2400" dirty="0">
                <a:effectLst/>
                <a:latin typeface="Times New Roman" panose="02020603050405020304" pitchFamily="18" charset="0"/>
                <a:ea typeface="Calibri" panose="020F0502020204030204" pitchFamily="34" charset="0"/>
              </a:rPr>
              <a:t>.</a:t>
            </a:r>
            <a:endParaRPr lang="vi-VN" sz="2400" dirty="0">
              <a:effectLst/>
              <a:latin typeface="Calibri" panose="020F0502020204030204" pitchFamily="34" charset="0"/>
              <a:ea typeface="Calibri" panose="020F0502020204030204" pitchFamily="34" charset="0"/>
            </a:endParaRPr>
          </a:p>
        </p:txBody>
      </p:sp>
      <p:sp>
        <p:nvSpPr>
          <p:cNvPr id="10" name="Hộp Văn bản 9">
            <a:extLst>
              <a:ext uri="{FF2B5EF4-FFF2-40B4-BE49-F238E27FC236}">
                <a16:creationId xmlns:a16="http://schemas.microsoft.com/office/drawing/2014/main" id="{C725EC2E-8678-50F4-9E19-82280BF435C3}"/>
              </a:ext>
            </a:extLst>
          </p:cNvPr>
          <p:cNvSpPr txBox="1"/>
          <p:nvPr/>
        </p:nvSpPr>
        <p:spPr>
          <a:xfrm>
            <a:off x="1937078" y="2659866"/>
            <a:ext cx="7460587" cy="1460721"/>
          </a:xfrm>
          <a:prstGeom prst="rect">
            <a:avLst/>
          </a:prstGeom>
          <a:noFill/>
        </p:spPr>
        <p:txBody>
          <a:bodyPr wrap="square">
            <a:spAutoFit/>
          </a:bodyPr>
          <a:lstStyle/>
          <a:p>
            <a:pPr marR="30480" algn="just">
              <a:lnSpc>
                <a:spcPct val="115000"/>
              </a:lnSpc>
              <a:spcBef>
                <a:spcPts val="200"/>
              </a:spcBef>
              <a:spcAft>
                <a:spcPts val="300"/>
              </a:spcAft>
            </a:pPr>
            <a:r>
              <a:rPr lang="en-US" sz="24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n = </a:t>
            </a:r>
            <a:r>
              <a:rPr lang="en-US" sz="2400" dirty="0" err="1">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6,022.10</a:t>
            </a:r>
            <a:r>
              <a:rPr lang="en-US" sz="2400" baseline="300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23 </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mol</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30480" lvl="0" indent="-342900" algn="just">
              <a:lnSpc>
                <a:spcPct val="115000"/>
              </a:lnSpc>
              <a:spcBef>
                <a:spcPts val="200"/>
              </a:spcBef>
              <a:spcAft>
                <a:spcPts val="300"/>
              </a:spcAft>
              <a:buFont typeface="+mj-lt"/>
              <a:buAutoNum type="alphaLcParenR"/>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Fe2O</a:t>
            </a:r>
            <a:r>
              <a:rPr lang="en-US" sz="2400" baseline="-25000" dirty="0">
                <a:latin typeface="Times New Roman" panose="02020603050405020304" pitchFamily="18" charset="0"/>
                <a:ea typeface="Times New Roman" panose="02020603050405020304" pitchFamily="18" charset="0"/>
                <a:cs typeface="Times New Roman" panose="02020603050405020304" pitchFamily="18" charset="0"/>
              </a:rPr>
              <a:t>3</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1,2044.10</a:t>
            </a:r>
            <a:r>
              <a:rPr lang="en-US" sz="24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22 :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6,022.10</a:t>
            </a:r>
            <a:r>
              <a:rPr lang="en-US" sz="24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0,02  mol </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marR="30480" lvl="0" indent="-342900" algn="just">
              <a:lnSpc>
                <a:spcPct val="115000"/>
              </a:lnSpc>
              <a:spcBef>
                <a:spcPts val="200"/>
              </a:spcBef>
              <a:spcAft>
                <a:spcPts val="300"/>
              </a:spcAft>
              <a:buFont typeface="+mj-lt"/>
              <a:buAutoNum type="alphaLcParenR"/>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baseline="-25000" dirty="0" err="1">
                <a:latin typeface="Times New Roman" panose="02020603050405020304" pitchFamily="18" charset="0"/>
                <a:ea typeface="Times New Roman" panose="02020603050405020304" pitchFamily="18" charset="0"/>
                <a:cs typeface="Times New Roman" panose="02020603050405020304" pitchFamily="18" charset="0"/>
              </a:rPr>
              <a:t>Mg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=7,5275.10</a:t>
            </a:r>
            <a:r>
              <a:rPr lang="en-US" sz="24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24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aseline="30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6,022.10</a:t>
            </a:r>
            <a:r>
              <a:rPr lang="en-US" sz="24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=12,5 mol </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Google Shape;7933;p34">
            <a:extLst>
              <a:ext uri="{FF2B5EF4-FFF2-40B4-BE49-F238E27FC236}">
                <a16:creationId xmlns:a16="http://schemas.microsoft.com/office/drawing/2014/main" id="{3E6B8E56-2CDE-F6ED-0B0F-94C7B182AD73}"/>
              </a:ext>
            </a:extLst>
          </p:cNvPr>
          <p:cNvSpPr txBox="1">
            <a:spLocks/>
          </p:cNvSpPr>
          <p:nvPr/>
        </p:nvSpPr>
        <p:spPr>
          <a:xfrm>
            <a:off x="3774838" y="2099940"/>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21062240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
                                            <p:txEl>
                                              <p:pRg st="2" end="2"/>
                                            </p:txEl>
                                          </p:spTgt>
                                        </p:tgtEl>
                                        <p:attrNameLst>
                                          <p:attrName>style.visibility</p:attrName>
                                        </p:attrNameLst>
                                      </p:cBhvr>
                                      <p:to>
                                        <p:strVal val="visible"/>
                                      </p:to>
                                    </p:set>
                                  </p:childTnLst>
                                </p:cTn>
                              </p:par>
                              <p:par>
                                <p:cTn id="15" presetID="22" presetClass="entr" presetSubtype="1" fill="hold" grpId="0" nodeType="withEffect">
                                  <p:stCondLst>
                                    <p:cond delay="1000"/>
                                  </p:stCondLst>
                                  <p:iterate type="lt">
                                    <p:tmPct val="6000"/>
                                  </p:iterate>
                                  <p:childTnLst>
                                    <p:set>
                                      <p:cBhvr>
                                        <p:cTn id="16" dur="1" fill="hold">
                                          <p:stCondLst>
                                            <p:cond delay="0"/>
                                          </p:stCondLst>
                                        </p:cTn>
                                        <p:tgtEl>
                                          <p:spTgt spid="2">
                                            <p:txEl>
                                              <p:pRg st="0" end="0"/>
                                            </p:txEl>
                                          </p:spTgt>
                                        </p:tgtEl>
                                        <p:attrNameLst>
                                          <p:attrName>style.visibility</p:attrName>
                                        </p:attrNameLst>
                                      </p:cBhvr>
                                      <p:to>
                                        <p:strVal val="visible"/>
                                      </p:to>
                                    </p:set>
                                    <p:animEffect transition="in" filter="wipe(up)">
                                      <p:cBhvr>
                                        <p:cTn id="17"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id="{5BE89F36-6531-65DB-9EAE-B23EAA27E97C}"/>
              </a:ext>
            </a:extLst>
          </p:cNvPr>
          <p:cNvSpPr txBox="1"/>
          <p:nvPr/>
        </p:nvSpPr>
        <p:spPr>
          <a:xfrm>
            <a:off x="1232013" y="636606"/>
            <a:ext cx="6819562" cy="830997"/>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Calibri" panose="020F0502020204030204" pitchFamily="34" charset="0"/>
              </a:rPr>
              <a:t>3. Tính khối lượng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của chất X, biết rằng 0,4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chất này có khối lượng là 23,4 </a:t>
            </a:r>
            <a:r>
              <a:rPr lang="vi-VN" sz="2400" dirty="0" err="1">
                <a:effectLst/>
                <a:latin typeface="Times New Roman" panose="02020603050405020304" pitchFamily="18" charset="0"/>
                <a:ea typeface="Calibri" panose="020F0502020204030204" pitchFamily="34" charset="0"/>
              </a:rPr>
              <a:t>gam</a:t>
            </a:r>
            <a:r>
              <a:rPr lang="vi-VN" sz="2400" dirty="0">
                <a:effectLst/>
                <a:latin typeface="Times New Roman" panose="02020603050405020304" pitchFamily="18" charset="0"/>
                <a:ea typeface="Calibri" panose="020F0502020204030204" pitchFamily="34" charset="0"/>
              </a:rPr>
              <a:t>. </a:t>
            </a:r>
            <a:endParaRPr lang="vi-VN" sz="2400" dirty="0"/>
          </a:p>
        </p:txBody>
      </p:sp>
      <p:sp>
        <p:nvSpPr>
          <p:cNvPr id="6" name="Hộp Văn bản 5">
            <a:extLst>
              <a:ext uri="{FF2B5EF4-FFF2-40B4-BE49-F238E27FC236}">
                <a16:creationId xmlns:a16="http://schemas.microsoft.com/office/drawing/2014/main" id="{375F70F4-21FE-3B57-9579-C7F6762A7633}"/>
              </a:ext>
            </a:extLst>
          </p:cNvPr>
          <p:cNvSpPr txBox="1"/>
          <p:nvPr/>
        </p:nvSpPr>
        <p:spPr>
          <a:xfrm>
            <a:off x="1769149" y="2267326"/>
            <a:ext cx="5977991" cy="971869"/>
          </a:xfrm>
          <a:prstGeom prst="rect">
            <a:avLst/>
          </a:prstGeom>
          <a:noFill/>
        </p:spPr>
        <p:txBody>
          <a:bodyPr wrap="square">
            <a:spAutoFit/>
          </a:bodyPr>
          <a:lstStyle/>
          <a:p>
            <a:pPr marL="30480" marR="30480" algn="just">
              <a:lnSpc>
                <a:spcPct val="115000"/>
              </a:lnSpc>
              <a:spcBef>
                <a:spcPts val="200"/>
              </a:spcBef>
              <a:spcAft>
                <a:spcPts val="3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mol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M=m/ n=23,4/0,4=58,5(g/mol).</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Google Shape;7933;p34">
            <a:extLst>
              <a:ext uri="{FF2B5EF4-FFF2-40B4-BE49-F238E27FC236}">
                <a16:creationId xmlns:a16="http://schemas.microsoft.com/office/drawing/2014/main" id="{42E05280-E908-4A19-9784-BF862B3DF6FC}"/>
              </a:ext>
            </a:extLst>
          </p:cNvPr>
          <p:cNvSpPr txBox="1">
            <a:spLocks/>
          </p:cNvSpPr>
          <p:nvPr/>
        </p:nvSpPr>
        <p:spPr>
          <a:xfrm>
            <a:off x="3481064" y="1723126"/>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3581082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100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uiExpand="1"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42" name="Picture 41">
            <a:extLst>
              <a:ext uri="{FF2B5EF4-FFF2-40B4-BE49-F238E27FC236}">
                <a16:creationId xmlns:a16="http://schemas.microsoft.com/office/drawing/2014/main" id="{302220F1-DD5A-C4D2-C870-F9F62BE364F8}"/>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276" b="46588" l="57421" r="75373">
                        <a14:foregroundMark x1="57612" y1="19394" x2="57612" y2="19394"/>
                        <a14:foregroundMark x1="74913" y1="32121" x2="74913" y2="32121"/>
                        <a14:foregroundMark x1="68512" y1="18182" x2="68512" y2="18182"/>
                        <a14:foregroundMark x1="64533" y1="37879" x2="64533" y2="37879"/>
                      </a14:backgroundRemoval>
                    </a14:imgEffect>
                  </a14:imgLayer>
                </a14:imgProps>
              </a:ext>
              <a:ext uri="{28A0092B-C50C-407E-A947-70E740481C1C}">
                <a14:useLocalDpi xmlns:a14="http://schemas.microsoft.com/office/drawing/2010/main" val="0"/>
              </a:ext>
            </a:extLst>
          </a:blip>
          <a:srcRect l="55177" t="5737" r="22383" b="48873"/>
          <a:stretch/>
        </p:blipFill>
        <p:spPr bwMode="auto">
          <a:xfrm>
            <a:off x="-1812995" y="2442049"/>
            <a:ext cx="1216647" cy="1404984"/>
          </a:xfrm>
          <a:custGeom>
            <a:avLst/>
            <a:gdLst>
              <a:gd name="connsiteX0" fmla="*/ 0 w 1073426"/>
              <a:gd name="connsiteY0" fmla="*/ 0 h 1239592"/>
              <a:gd name="connsiteX1" fmla="*/ 171514 w 1073426"/>
              <a:gd name="connsiteY1" fmla="*/ 0 h 1239592"/>
              <a:gd name="connsiteX2" fmla="*/ 160528 w 1073426"/>
              <a:gd name="connsiteY2" fmla="*/ 21484 h 1239592"/>
              <a:gd name="connsiteX3" fmla="*/ 1073426 w 1073426"/>
              <a:gd name="connsiteY3" fmla="*/ 488289 h 1239592"/>
              <a:gd name="connsiteX4" fmla="*/ 1073426 w 1073426"/>
              <a:gd name="connsiteY4" fmla="*/ 1239592 h 1239592"/>
              <a:gd name="connsiteX5" fmla="*/ 957918 w 1073426"/>
              <a:gd name="connsiteY5" fmla="*/ 1239592 h 1239592"/>
              <a:gd name="connsiteX6" fmla="*/ 0 w 1073426"/>
              <a:gd name="connsiteY6" fmla="*/ 775181 h 123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426" h="1239592">
                <a:moveTo>
                  <a:pt x="0" y="0"/>
                </a:moveTo>
                <a:lnTo>
                  <a:pt x="171514" y="0"/>
                </a:lnTo>
                <a:lnTo>
                  <a:pt x="160528" y="21484"/>
                </a:lnTo>
                <a:lnTo>
                  <a:pt x="1073426" y="488289"/>
                </a:lnTo>
                <a:lnTo>
                  <a:pt x="1073426" y="1239592"/>
                </a:lnTo>
                <a:lnTo>
                  <a:pt x="957918" y="1239592"/>
                </a:lnTo>
                <a:lnTo>
                  <a:pt x="0" y="775181"/>
                </a:lnTo>
                <a:close/>
              </a:path>
            </a:pathLst>
          </a:custGeom>
          <a:noFill/>
          <a:extLst>
            <a:ext uri="{909E8E84-426E-40DD-AFC4-6F175D3DCCD1}">
              <a14:hiddenFill xmlns:a14="http://schemas.microsoft.com/office/drawing/2010/main">
                <a:solidFill>
                  <a:srgbClr val="FFFFFF"/>
                </a:solidFill>
              </a14:hiddenFill>
            </a:ext>
          </a:extLst>
        </p:spPr>
      </p:pic>
      <p:grpSp>
        <p:nvGrpSpPr>
          <p:cNvPr id="16" name="Google Shape;7958;p35">
            <a:extLst>
              <a:ext uri="{FF2B5EF4-FFF2-40B4-BE49-F238E27FC236}">
                <a16:creationId xmlns:a16="http://schemas.microsoft.com/office/drawing/2014/main"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id="{91BEDEDD-68C9-977F-CD5E-D09AFC235CFB}"/>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3" name="Tiêu đề 2">
            <a:extLst>
              <a:ext uri="{FF2B5EF4-FFF2-40B4-BE49-F238E27FC236}">
                <a16:creationId xmlns:a16="http://schemas.microsoft.com/office/drawing/2014/main" id="{D4FA2D62-D918-AE27-CBF4-EB9589AD05B0}"/>
              </a:ext>
            </a:extLst>
          </p:cNvPr>
          <p:cNvSpPr>
            <a:spLocks noGrp="1"/>
          </p:cNvSpPr>
          <p:nvPr>
            <p:ph type="title"/>
          </p:nvPr>
        </p:nvSpPr>
        <p:spPr>
          <a:xfrm>
            <a:off x="2989644" y="283337"/>
            <a:ext cx="3654401" cy="545400"/>
          </a:xfrm>
        </p:spPr>
        <p:txBody>
          <a:bodyPr/>
          <a:lstStyle/>
          <a:p>
            <a:r>
              <a:rPr lang="vi-VN" dirty="0">
                <a:latin typeface="+mj-lt"/>
              </a:rPr>
              <a:t>I. KHÁI NIỆM MOL</a:t>
            </a:r>
          </a:p>
        </p:txBody>
      </p:sp>
      <p:pic>
        <p:nvPicPr>
          <p:cNvPr id="4" name="Picture 9" descr="chỉ mục">
            <a:extLst>
              <a:ext uri="{FF2B5EF4-FFF2-40B4-BE49-F238E27FC236}">
                <a16:creationId xmlns:a16="http://schemas.microsoft.com/office/drawing/2014/main" id="{224E3D1B-094F-C46D-1B41-3F7AF413CAB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7253" y="794205"/>
            <a:ext cx="3810000" cy="255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13">
            <a:extLst>
              <a:ext uri="{FF2B5EF4-FFF2-40B4-BE49-F238E27FC236}">
                <a16:creationId xmlns:a16="http://schemas.microsoft.com/office/drawing/2014/main" id="{E027DAB6-0697-D8A9-0802-D9573492DE64}"/>
              </a:ext>
            </a:extLst>
          </p:cNvPr>
          <p:cNvSpPr txBox="1">
            <a:spLocks noChangeArrowheads="1"/>
          </p:cNvSpPr>
          <p:nvPr/>
        </p:nvSpPr>
        <p:spPr bwMode="auto">
          <a:xfrm>
            <a:off x="3937253" y="1540233"/>
            <a:ext cx="2032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9pPr>
          </a:lstStyle>
          <a:p>
            <a:pPr eaLnBrk="1" hangingPunct="1">
              <a:spcBef>
                <a:spcPct val="50000"/>
              </a:spcBef>
            </a:pPr>
            <a:r>
              <a:rPr lang="en-US" altLang="vi-VN" sz="2800" dirty="0">
                <a:solidFill>
                  <a:srgbClr val="000099"/>
                </a:solidFill>
                <a:latin typeface="Times New Roman" panose="02020603050405020304" pitchFamily="18" charset="0"/>
              </a:rPr>
              <a:t>1 </a:t>
            </a:r>
            <a:r>
              <a:rPr lang="en-US" altLang="vi-VN" sz="2800" dirty="0" err="1">
                <a:solidFill>
                  <a:srgbClr val="000099"/>
                </a:solidFill>
                <a:latin typeface="Times New Roman" panose="02020603050405020304" pitchFamily="18" charset="0"/>
              </a:rPr>
              <a:t>chục</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trứng</a:t>
            </a:r>
            <a:endParaRPr lang="en-US" altLang="vi-VN" sz="2800" dirty="0">
              <a:solidFill>
                <a:srgbClr val="000099"/>
              </a:solidFill>
              <a:latin typeface="Times New Roman" panose="02020603050405020304" pitchFamily="18" charset="0"/>
            </a:endParaRPr>
          </a:p>
        </p:txBody>
      </p:sp>
      <p:sp>
        <p:nvSpPr>
          <p:cNvPr id="6" name="Text Box 13">
            <a:extLst>
              <a:ext uri="{FF2B5EF4-FFF2-40B4-BE49-F238E27FC236}">
                <a16:creationId xmlns:a16="http://schemas.microsoft.com/office/drawing/2014/main" id="{483FD86F-1DEA-6DB5-BB70-5C5FD6455C6E}"/>
              </a:ext>
            </a:extLst>
          </p:cNvPr>
          <p:cNvSpPr txBox="1">
            <a:spLocks noChangeArrowheads="1"/>
          </p:cNvSpPr>
          <p:nvPr/>
        </p:nvSpPr>
        <p:spPr bwMode="auto">
          <a:xfrm>
            <a:off x="5969252" y="1540233"/>
            <a:ext cx="279374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9pPr>
          </a:lstStyle>
          <a:p>
            <a:pPr eaLnBrk="1" hangingPunct="1">
              <a:spcBef>
                <a:spcPct val="50000"/>
              </a:spcBef>
            </a:pPr>
            <a:r>
              <a:rPr lang="en-US" altLang="vi-VN" sz="2800" dirty="0">
                <a:solidFill>
                  <a:srgbClr val="000099"/>
                </a:solidFill>
                <a:latin typeface="Times New Roman" panose="02020603050405020304" pitchFamily="18" charset="0"/>
              </a:rPr>
              <a:t>= 10 </a:t>
            </a:r>
            <a:r>
              <a:rPr lang="en-US" altLang="vi-VN" sz="2800" dirty="0" err="1">
                <a:solidFill>
                  <a:srgbClr val="000099"/>
                </a:solidFill>
                <a:latin typeface="Times New Roman" panose="02020603050405020304" pitchFamily="18" charset="0"/>
              </a:rPr>
              <a:t>quả</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trứng</a:t>
            </a:r>
            <a:endParaRPr lang="en-US" altLang="vi-VN" sz="2800" dirty="0">
              <a:solidFill>
                <a:srgbClr val="000099"/>
              </a:solidFill>
              <a:latin typeface="Times New Roman" panose="02020603050405020304" pitchFamily="18" charset="0"/>
            </a:endParaRPr>
          </a:p>
        </p:txBody>
      </p:sp>
      <p:pic>
        <p:nvPicPr>
          <p:cNvPr id="7" name="Picture 108" descr="ANd9GcREKuK_eKcxyT_AlmggG_VAFQF5uI6nltN4pwMXvii0oAfvcf2xXA">
            <a:extLst>
              <a:ext uri="{FF2B5EF4-FFF2-40B4-BE49-F238E27FC236}">
                <a16:creationId xmlns:a16="http://schemas.microsoft.com/office/drawing/2014/main" id="{B2E3FAF8-4B32-9FF5-4EC8-A7A221E95A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7952" y="3182080"/>
            <a:ext cx="3352800" cy="198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1">
            <a:extLst>
              <a:ext uri="{FF2B5EF4-FFF2-40B4-BE49-F238E27FC236}">
                <a16:creationId xmlns:a16="http://schemas.microsoft.com/office/drawing/2014/main" id="{4D0CEC31-88F8-C9D3-EAFA-1EA393A65B4F}"/>
              </a:ext>
            </a:extLst>
          </p:cNvPr>
          <p:cNvSpPr>
            <a:spLocks noChangeArrowheads="1"/>
          </p:cNvSpPr>
          <p:nvPr/>
        </p:nvSpPr>
        <p:spPr bwMode="auto">
          <a:xfrm>
            <a:off x="4059490" y="3682511"/>
            <a:ext cx="17875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9pPr>
          </a:lstStyle>
          <a:p>
            <a:pPr eaLnBrk="1" hangingPunct="1">
              <a:spcBef>
                <a:spcPct val="50000"/>
              </a:spcBef>
            </a:pPr>
            <a:r>
              <a:rPr lang="en-US" altLang="vi-VN" sz="2800" dirty="0">
                <a:solidFill>
                  <a:srgbClr val="000099"/>
                </a:solidFill>
                <a:latin typeface="Times New Roman" panose="02020603050405020304" pitchFamily="18" charset="0"/>
              </a:rPr>
              <a:t>1 </a:t>
            </a:r>
            <a:r>
              <a:rPr lang="en-US" altLang="vi-VN" sz="2800" dirty="0" err="1">
                <a:solidFill>
                  <a:srgbClr val="000099"/>
                </a:solidFill>
                <a:latin typeface="Times New Roman" panose="02020603050405020304" pitchFamily="18" charset="0"/>
              </a:rPr>
              <a:t>tá</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bút</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chì</a:t>
            </a:r>
            <a:endParaRPr lang="en-US" altLang="vi-VN" sz="2800" dirty="0">
              <a:solidFill>
                <a:srgbClr val="000099"/>
              </a:solidFill>
              <a:latin typeface="Times New Roman" panose="02020603050405020304" pitchFamily="18" charset="0"/>
            </a:endParaRPr>
          </a:p>
        </p:txBody>
      </p:sp>
      <p:sp>
        <p:nvSpPr>
          <p:cNvPr id="9" name="Rectangle 1">
            <a:extLst>
              <a:ext uri="{FF2B5EF4-FFF2-40B4-BE49-F238E27FC236}">
                <a16:creationId xmlns:a16="http://schemas.microsoft.com/office/drawing/2014/main" id="{4D0CEC31-88F8-C9D3-EAFA-1EA393A65B4F}"/>
              </a:ext>
            </a:extLst>
          </p:cNvPr>
          <p:cNvSpPr>
            <a:spLocks noChangeArrowheads="1"/>
          </p:cNvSpPr>
          <p:nvPr/>
        </p:nvSpPr>
        <p:spPr bwMode="auto">
          <a:xfrm>
            <a:off x="5881605" y="3674025"/>
            <a:ext cx="2497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9pPr>
          </a:lstStyle>
          <a:p>
            <a:pPr eaLnBrk="1" hangingPunct="1">
              <a:spcBef>
                <a:spcPct val="50000"/>
              </a:spcBef>
            </a:pPr>
            <a:r>
              <a:rPr lang="en-US" altLang="vi-VN" sz="2800" dirty="0">
                <a:solidFill>
                  <a:srgbClr val="000099"/>
                </a:solidFill>
                <a:latin typeface="Times New Roman" panose="02020603050405020304" pitchFamily="18" charset="0"/>
              </a:rPr>
              <a:t>= 12 </a:t>
            </a:r>
            <a:r>
              <a:rPr lang="en-US" altLang="vi-VN" sz="2800" dirty="0" err="1">
                <a:solidFill>
                  <a:srgbClr val="000099"/>
                </a:solidFill>
                <a:latin typeface="Times New Roman" panose="02020603050405020304" pitchFamily="18" charset="0"/>
              </a:rPr>
              <a:t>cây</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bút</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chì</a:t>
            </a:r>
            <a:endParaRPr lang="en-US" altLang="vi-VN" sz="2800" dirty="0">
              <a:solidFill>
                <a:srgbClr val="000099"/>
              </a:solidFill>
              <a:latin typeface="Times New Roman" panose="02020603050405020304" pitchFamily="18" charset="0"/>
            </a:endParaRPr>
          </a:p>
        </p:txBody>
      </p:sp>
    </p:spTree>
    <p:extLst>
      <p:ext uri="{BB962C8B-B14F-4D97-AF65-F5344CB8AC3E}">
        <p14:creationId xmlns:p14="http://schemas.microsoft.com/office/powerpoint/2010/main" val="1997625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id="{5BE89F36-6531-65DB-9EAE-B23EAA27E97C}"/>
              </a:ext>
            </a:extLst>
          </p:cNvPr>
          <p:cNvSpPr txBox="1"/>
          <p:nvPr/>
        </p:nvSpPr>
        <p:spPr>
          <a:xfrm>
            <a:off x="1232013" y="636606"/>
            <a:ext cx="6819562" cy="830997"/>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Calibri" panose="020F0502020204030204" pitchFamily="34" charset="0"/>
              </a:rPr>
              <a:t>4. Tính số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phân tử có trong 9 </a:t>
            </a:r>
            <a:r>
              <a:rPr lang="vi-VN" sz="2400" dirty="0" err="1">
                <a:effectLst/>
                <a:latin typeface="Times New Roman" panose="02020603050405020304" pitchFamily="18" charset="0"/>
                <a:ea typeface="Calibri" panose="020F0502020204030204" pitchFamily="34" charset="0"/>
              </a:rPr>
              <a:t>gam</a:t>
            </a:r>
            <a:r>
              <a:rPr lang="vi-VN" sz="2400" dirty="0">
                <a:effectLst/>
                <a:latin typeface="Times New Roman" panose="02020603050405020304" pitchFamily="18" charset="0"/>
                <a:ea typeface="Calibri" panose="020F0502020204030204" pitchFamily="34" charset="0"/>
              </a:rPr>
              <a:t> nước, biết rằng khối lượng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của nước là 18 g/</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a:t>
            </a:r>
            <a:endParaRPr lang="vi-VN" sz="24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id="{375F70F4-21FE-3B57-9579-C7F6762A7633}"/>
              </a:ext>
            </a:extLst>
          </p:cNvPr>
          <p:cNvSpPr txBox="1"/>
          <p:nvPr/>
        </p:nvSpPr>
        <p:spPr>
          <a:xfrm>
            <a:off x="1769149" y="2267326"/>
            <a:ext cx="5977991" cy="971869"/>
          </a:xfrm>
          <a:prstGeom prst="rect">
            <a:avLst/>
          </a:prstGeom>
          <a:noFill/>
        </p:spPr>
        <p:txBody>
          <a:bodyPr wrap="square">
            <a:spAutoFit/>
          </a:bodyPr>
          <a:lstStyle/>
          <a:p>
            <a:pPr marL="30480" marR="30480" algn="just">
              <a:lnSpc>
                <a:spcPct val="115000"/>
              </a:lnSpc>
              <a:spcBef>
                <a:spcPts val="200"/>
              </a:spcBef>
              <a:spcAft>
                <a:spcPts val="3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mol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9 gam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n=m/M=9/18=0,5(mol).</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Google Shape;7933;p34">
            <a:extLst>
              <a:ext uri="{FF2B5EF4-FFF2-40B4-BE49-F238E27FC236}">
                <a16:creationId xmlns:a16="http://schemas.microsoft.com/office/drawing/2014/main" id="{42E05280-E908-4A19-9784-BF862B3DF6FC}"/>
              </a:ext>
            </a:extLst>
          </p:cNvPr>
          <p:cNvSpPr txBox="1">
            <a:spLocks/>
          </p:cNvSpPr>
          <p:nvPr/>
        </p:nvSpPr>
        <p:spPr>
          <a:xfrm>
            <a:off x="3481064" y="1723126"/>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572328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id="{5BE89F36-6531-65DB-9EAE-B23EAA27E97C}"/>
              </a:ext>
            </a:extLst>
          </p:cNvPr>
          <p:cNvSpPr txBox="1"/>
          <p:nvPr/>
        </p:nvSpPr>
        <p:spPr>
          <a:xfrm>
            <a:off x="1005590" y="522797"/>
            <a:ext cx="6819562" cy="1200329"/>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Calibri" panose="020F0502020204030204" pitchFamily="34" charset="0"/>
              </a:rPr>
              <a:t>5. </a:t>
            </a:r>
            <a:r>
              <a:rPr lang="vi-VN" sz="2400" dirty="0" err="1">
                <a:effectLst/>
                <a:latin typeface="Times New Roman" panose="02020603050405020304" pitchFamily="18" charset="0"/>
                <a:ea typeface="Calibri" panose="020F0502020204030204" pitchFamily="34" charset="0"/>
              </a:rPr>
              <a:t>Calcium</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carbonate</a:t>
            </a:r>
            <a:r>
              <a:rPr lang="vi-VN" sz="2400" dirty="0">
                <a:effectLst/>
                <a:latin typeface="Times New Roman" panose="02020603050405020304" pitchFamily="18" charset="0"/>
                <a:ea typeface="Calibri" panose="020F0502020204030204" pitchFamily="34" charset="0"/>
              </a:rPr>
              <a:t> có công thức </a:t>
            </a:r>
            <a:r>
              <a:rPr lang="vi-VN" sz="2400" dirty="0" err="1">
                <a:effectLst/>
                <a:latin typeface="Times New Roman" panose="02020603050405020304" pitchFamily="18" charset="0"/>
                <a:ea typeface="Calibri" panose="020F0502020204030204" pitchFamily="34" charset="0"/>
              </a:rPr>
              <a:t>hoá</a:t>
            </a:r>
            <a:r>
              <a:rPr lang="vi-VN" sz="2400" dirty="0">
                <a:effectLst/>
                <a:latin typeface="Times New Roman" panose="02020603050405020304" pitchFamily="18" charset="0"/>
                <a:ea typeface="Calibri" panose="020F0502020204030204" pitchFamily="34" charset="0"/>
              </a:rPr>
              <a:t> học là CaCO</a:t>
            </a:r>
            <a:r>
              <a:rPr lang="vi-VN" sz="2400" baseline="-25000" dirty="0">
                <a:effectLst/>
                <a:latin typeface="Times New Roman" panose="02020603050405020304" pitchFamily="18" charset="0"/>
                <a:ea typeface="Calibri" panose="020F0502020204030204" pitchFamily="34" charset="0"/>
              </a:rPr>
              <a:t>3</a:t>
            </a:r>
            <a:r>
              <a:rPr lang="vi-VN" sz="2400" dirty="0">
                <a:effectLst/>
                <a:latin typeface="Times New Roman" panose="02020603050405020304" pitchFamily="18" charset="0"/>
                <a:ea typeface="Calibri" panose="020F0502020204030204" pitchFamily="34" charset="0"/>
              </a:rPr>
              <a:t>.</a:t>
            </a:r>
            <a:endParaRPr lang="vi-VN" sz="2400" dirty="0">
              <a:effectLst/>
              <a:latin typeface="Calibri" panose="020F0502020204030204" pitchFamily="34" charset="0"/>
              <a:ea typeface="Calibri" panose="020F0502020204030204" pitchFamily="34" charset="0"/>
            </a:endParaRPr>
          </a:p>
          <a:p>
            <a:r>
              <a:rPr lang="vi-VN" sz="2400" dirty="0">
                <a:effectLst/>
                <a:latin typeface="Times New Roman" panose="02020603050405020304" pitchFamily="18" charset="0"/>
                <a:ea typeface="Calibri" panose="020F0502020204030204" pitchFamily="34" charset="0"/>
              </a:rPr>
              <a:t>a) Tính khối lượng phân tử của </a:t>
            </a:r>
            <a:r>
              <a:rPr lang="vi-VN" sz="2400" dirty="0" err="1">
                <a:effectLst/>
                <a:latin typeface="Times New Roman" panose="02020603050405020304" pitchFamily="18" charset="0"/>
                <a:ea typeface="Calibri" panose="020F0502020204030204" pitchFamily="34" charset="0"/>
              </a:rPr>
              <a:t>calcium</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carbonate</a:t>
            </a:r>
            <a:r>
              <a:rPr lang="vi-VN" sz="2400" dirty="0">
                <a:effectLst/>
                <a:latin typeface="Times New Roman" panose="02020603050405020304" pitchFamily="18" charset="0"/>
                <a:ea typeface="Calibri" panose="020F0502020204030204" pitchFamily="34" charset="0"/>
              </a:rPr>
              <a:t>. </a:t>
            </a:r>
            <a:endParaRPr lang="vi-VN" sz="2400" dirty="0">
              <a:effectLst/>
              <a:latin typeface="Calibri" panose="020F0502020204030204" pitchFamily="34" charset="0"/>
              <a:ea typeface="Calibri" panose="020F0502020204030204" pitchFamily="34" charset="0"/>
            </a:endParaRPr>
          </a:p>
          <a:p>
            <a:r>
              <a:rPr lang="vi-VN" sz="2400" dirty="0">
                <a:effectLst/>
                <a:latin typeface="Times New Roman" panose="02020603050405020304" pitchFamily="18" charset="0"/>
                <a:ea typeface="Calibri" panose="020F0502020204030204" pitchFamily="34" charset="0"/>
              </a:rPr>
              <a:t>b) Tinh khối lượng của 0,2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calcium</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carbonate</a:t>
            </a:r>
            <a:r>
              <a:rPr lang="vi-VN" sz="2400" dirty="0">
                <a:effectLst/>
                <a:latin typeface="Times New Roman" panose="02020603050405020304" pitchFamily="18" charset="0"/>
                <a:ea typeface="Calibri" panose="020F0502020204030204" pitchFamily="34" charset="0"/>
              </a:rPr>
              <a:t>.</a:t>
            </a:r>
            <a:endParaRPr lang="vi-VN" sz="24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id="{375F70F4-21FE-3B57-9579-C7F6762A7633}"/>
              </a:ext>
            </a:extLst>
          </p:cNvPr>
          <p:cNvSpPr txBox="1"/>
          <p:nvPr/>
        </p:nvSpPr>
        <p:spPr>
          <a:xfrm>
            <a:off x="1532709" y="2267326"/>
            <a:ext cx="6214431" cy="1949573"/>
          </a:xfrm>
          <a:prstGeom prst="rect">
            <a:avLst/>
          </a:prstGeom>
          <a:noFill/>
        </p:spPr>
        <p:txBody>
          <a:bodyPr wrap="square">
            <a:spAutoFit/>
          </a:bodyPr>
          <a:lstStyle/>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calcium carbonate:</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40 + 12 + 16 × 3 = 100 (amu).</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0,2 mol calcium carbonate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=100×0,2=20(gam).</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Google Shape;7933;p34">
            <a:extLst>
              <a:ext uri="{FF2B5EF4-FFF2-40B4-BE49-F238E27FC236}">
                <a16:creationId xmlns:a16="http://schemas.microsoft.com/office/drawing/2014/main" id="{42E05280-E908-4A19-9784-BF862B3DF6FC}"/>
              </a:ext>
            </a:extLst>
          </p:cNvPr>
          <p:cNvSpPr txBox="1">
            <a:spLocks/>
          </p:cNvSpPr>
          <p:nvPr/>
        </p:nvSpPr>
        <p:spPr>
          <a:xfrm>
            <a:off x="3446230" y="1761058"/>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1129103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100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id="{5BE89F36-6531-65DB-9EAE-B23EAA27E97C}"/>
              </a:ext>
            </a:extLst>
          </p:cNvPr>
          <p:cNvSpPr txBox="1"/>
          <p:nvPr/>
        </p:nvSpPr>
        <p:spPr>
          <a:xfrm>
            <a:off x="574766" y="989361"/>
            <a:ext cx="7550331" cy="461665"/>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Times New Roman" panose="02020603050405020304" pitchFamily="18" charset="0"/>
              </a:rPr>
              <a:t>6. Ở 25 °C và 1 </a:t>
            </a:r>
            <a:r>
              <a:rPr lang="vi-VN" sz="2400" dirty="0" err="1">
                <a:effectLst/>
                <a:latin typeface="Times New Roman" panose="02020603050405020304" pitchFamily="18" charset="0"/>
                <a:ea typeface="Times New Roman" panose="02020603050405020304" pitchFamily="18" charset="0"/>
              </a:rPr>
              <a:t>bar</a:t>
            </a:r>
            <a:r>
              <a:rPr lang="vi-VN" sz="2400" dirty="0">
                <a:effectLst/>
                <a:latin typeface="Times New Roman" panose="02020603050405020304" pitchFamily="18" charset="0"/>
                <a:ea typeface="Times New Roman" panose="02020603050405020304" pitchFamily="18" charset="0"/>
              </a:rPr>
              <a:t>, 1,5 </a:t>
            </a:r>
            <a:r>
              <a:rPr lang="vi-VN" sz="2400" dirty="0" err="1">
                <a:effectLst/>
                <a:latin typeface="Times New Roman" panose="02020603050405020304" pitchFamily="18" charset="0"/>
                <a:ea typeface="Times New Roman" panose="02020603050405020304" pitchFamily="18" charset="0"/>
              </a:rPr>
              <a:t>mol</a:t>
            </a:r>
            <a:r>
              <a:rPr lang="vi-VN" sz="2400" dirty="0">
                <a:effectLst/>
                <a:latin typeface="Times New Roman" panose="02020603050405020304" pitchFamily="18" charset="0"/>
                <a:ea typeface="Times New Roman" panose="02020603050405020304" pitchFamily="18" charset="0"/>
              </a:rPr>
              <a:t> khí chiếm thể tích bao nhiêu? </a:t>
            </a:r>
            <a:endParaRPr lang="vi-VN" sz="24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id="{375F70F4-21FE-3B57-9579-C7F6762A7633}"/>
              </a:ext>
            </a:extLst>
          </p:cNvPr>
          <p:cNvSpPr txBox="1"/>
          <p:nvPr/>
        </p:nvSpPr>
        <p:spPr>
          <a:xfrm>
            <a:off x="1419496" y="2539426"/>
            <a:ext cx="7024329" cy="1200329"/>
          </a:xfrm>
          <a:prstGeom prst="rect">
            <a:avLst/>
          </a:prstGeom>
          <a:noFill/>
        </p:spPr>
        <p:txBody>
          <a:bodyPr wrap="square">
            <a:spAutoFit/>
          </a:bodyPr>
          <a:lstStyle/>
          <a:p>
            <a:r>
              <a:rPr lang="vi-VN" sz="2400" dirty="0">
                <a:latin typeface="+mj-lt"/>
                <a:ea typeface="Times New Roman" panose="02020603050405020304" pitchFamily="18" charset="0"/>
              </a:rPr>
              <a:t>Ở 25 °C và 1 </a:t>
            </a:r>
            <a:r>
              <a:rPr lang="vi-VN" sz="2400" dirty="0" err="1">
                <a:latin typeface="+mj-lt"/>
                <a:ea typeface="Times New Roman" panose="02020603050405020304" pitchFamily="18" charset="0"/>
              </a:rPr>
              <a:t>bar</a:t>
            </a:r>
            <a:r>
              <a:rPr lang="en-US" sz="2400" dirty="0">
                <a:latin typeface="+mj-lt"/>
                <a:ea typeface="Times New Roman" panose="02020603050405020304" pitchFamily="18" charset="0"/>
              </a:rPr>
              <a:t>, </a:t>
            </a:r>
            <a:r>
              <a:rPr lang="en-US" sz="2400" dirty="0">
                <a:latin typeface="+mj-lt"/>
              </a:rPr>
              <a:t>1,5 mol </a:t>
            </a:r>
            <a:r>
              <a:rPr lang="en-US" sz="2400" dirty="0" err="1">
                <a:latin typeface="+mj-lt"/>
              </a:rPr>
              <a:t>khí</a:t>
            </a:r>
            <a:r>
              <a:rPr lang="en-US" sz="2400" dirty="0">
                <a:latin typeface="+mj-lt"/>
              </a:rPr>
              <a:t> </a:t>
            </a:r>
            <a:r>
              <a:rPr lang="en-US" sz="2400" dirty="0" err="1">
                <a:latin typeface="+mj-lt"/>
              </a:rPr>
              <a:t>chiếm</a:t>
            </a:r>
            <a:r>
              <a:rPr lang="en-US" sz="2400" dirty="0">
                <a:latin typeface="+mj-lt"/>
              </a:rPr>
              <a:t> </a:t>
            </a:r>
            <a:r>
              <a:rPr lang="en-US" sz="2400" dirty="0" err="1">
                <a:latin typeface="+mj-lt"/>
              </a:rPr>
              <a:t>thể</a:t>
            </a:r>
            <a:r>
              <a:rPr lang="en-US" sz="2400" dirty="0">
                <a:latin typeface="+mj-lt"/>
              </a:rPr>
              <a:t> </a:t>
            </a:r>
            <a:r>
              <a:rPr lang="en-US" sz="2400" dirty="0" err="1">
                <a:latin typeface="+mj-lt"/>
              </a:rPr>
              <a:t>tích</a:t>
            </a:r>
            <a:r>
              <a:rPr lang="en-US" sz="2400" dirty="0">
                <a:latin typeface="+mj-lt"/>
              </a:rPr>
              <a:t>:</a:t>
            </a:r>
          </a:p>
          <a:p>
            <a:endParaRPr lang="en-US" sz="2400" dirty="0">
              <a:latin typeface="+mj-lt"/>
            </a:endParaRPr>
          </a:p>
          <a:p>
            <a:r>
              <a:rPr lang="en-US" sz="2400" dirty="0">
                <a:latin typeface="+mj-lt"/>
              </a:rPr>
              <a:t>              V = 1,5 × 24,79 = 37,185 </a:t>
            </a:r>
            <a:r>
              <a:rPr lang="en-US" sz="2400" dirty="0" err="1">
                <a:latin typeface="+mj-lt"/>
              </a:rPr>
              <a:t>lít</a:t>
            </a:r>
            <a:r>
              <a:rPr lang="en-US" sz="2400" dirty="0">
                <a:latin typeface="+mj-lt"/>
              </a:rPr>
              <a:t>.</a:t>
            </a:r>
            <a:endParaRPr lang="vi-VN" sz="2400" dirty="0">
              <a:latin typeface="+mj-lt"/>
            </a:endParaRPr>
          </a:p>
        </p:txBody>
      </p:sp>
      <p:sp>
        <p:nvSpPr>
          <p:cNvPr id="7" name="Google Shape;7933;p34">
            <a:extLst>
              <a:ext uri="{FF2B5EF4-FFF2-40B4-BE49-F238E27FC236}">
                <a16:creationId xmlns:a16="http://schemas.microsoft.com/office/drawing/2014/main" id="{42E05280-E908-4A19-9784-BF862B3DF6FC}"/>
              </a:ext>
            </a:extLst>
          </p:cNvPr>
          <p:cNvSpPr txBox="1">
            <a:spLocks/>
          </p:cNvSpPr>
          <p:nvPr/>
        </p:nvSpPr>
        <p:spPr>
          <a:xfrm>
            <a:off x="3481064" y="1723126"/>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63335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100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uiExpand="1"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id="{5BE89F36-6531-65DB-9EAE-B23EAA27E97C}"/>
              </a:ext>
            </a:extLst>
          </p:cNvPr>
          <p:cNvSpPr txBox="1"/>
          <p:nvPr/>
        </p:nvSpPr>
        <p:spPr>
          <a:xfrm>
            <a:off x="796834" y="794897"/>
            <a:ext cx="7550331" cy="1200329"/>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Times New Roman" panose="02020603050405020304" pitchFamily="18" charset="0"/>
              </a:rPr>
              <a:t>7. Một hỗn hợp gồm 1 </a:t>
            </a:r>
            <a:r>
              <a:rPr lang="vi-VN" sz="2400" dirty="0" err="1">
                <a:effectLst/>
                <a:latin typeface="Times New Roman" panose="02020603050405020304" pitchFamily="18" charset="0"/>
                <a:ea typeface="Times New Roman" panose="02020603050405020304" pitchFamily="18" charset="0"/>
              </a:rPr>
              <a:t>mol</a:t>
            </a:r>
            <a:r>
              <a:rPr lang="vi-VN" sz="2400" dirty="0">
                <a:effectLst/>
                <a:latin typeface="Times New Roman" panose="02020603050405020304" pitchFamily="18" charset="0"/>
                <a:ea typeface="Times New Roman" panose="02020603050405020304" pitchFamily="18" charset="0"/>
              </a:rPr>
              <a:t> khi </a:t>
            </a:r>
            <a:r>
              <a:rPr lang="vi-VN" sz="2400" dirty="0" err="1">
                <a:effectLst/>
                <a:latin typeface="Times New Roman" panose="02020603050405020304" pitchFamily="18" charset="0"/>
                <a:ea typeface="Times New Roman" panose="02020603050405020304" pitchFamily="18" charset="0"/>
              </a:rPr>
              <a:t>oxygen</a:t>
            </a:r>
            <a:r>
              <a:rPr lang="vi-VN" sz="2400" dirty="0">
                <a:effectLst/>
                <a:latin typeface="Times New Roman" panose="02020603050405020304" pitchFamily="18" charset="0"/>
                <a:ea typeface="Times New Roman" panose="02020603050405020304" pitchFamily="18" charset="0"/>
              </a:rPr>
              <a:t> với 4 </a:t>
            </a:r>
            <a:r>
              <a:rPr lang="vi-VN" sz="2400" dirty="0" err="1">
                <a:effectLst/>
                <a:latin typeface="Times New Roman" panose="02020603050405020304" pitchFamily="18" charset="0"/>
                <a:ea typeface="Times New Roman" panose="02020603050405020304" pitchFamily="18" charset="0"/>
              </a:rPr>
              <a:t>mol</a:t>
            </a:r>
            <a:r>
              <a:rPr lang="vi-VN" sz="2400" dirty="0">
                <a:effectLst/>
                <a:latin typeface="Times New Roman" panose="02020603050405020304" pitchFamily="18" charset="0"/>
                <a:ea typeface="Times New Roman" panose="02020603050405020304" pitchFamily="18" charset="0"/>
              </a:rPr>
              <a:t> khi </a:t>
            </a:r>
            <a:r>
              <a:rPr lang="vi-VN" sz="2400" dirty="0" err="1">
                <a:effectLst/>
                <a:latin typeface="Times New Roman" panose="02020603050405020304" pitchFamily="18" charset="0"/>
                <a:ea typeface="Times New Roman" panose="02020603050405020304" pitchFamily="18" charset="0"/>
              </a:rPr>
              <a:t>nitrogen</a:t>
            </a:r>
            <a:r>
              <a:rPr lang="vi-VN" sz="2400" dirty="0">
                <a:effectLst/>
                <a:latin typeface="Times New Roman" panose="02020603050405020304" pitchFamily="18" charset="0"/>
                <a:ea typeface="Times New Roman" panose="02020603050405020304" pitchFamily="18" charset="0"/>
              </a:rPr>
              <a:t>. Ở 25 °C và 1 </a:t>
            </a:r>
            <a:r>
              <a:rPr lang="vi-VN" sz="2400" dirty="0" err="1">
                <a:effectLst/>
                <a:latin typeface="Times New Roman" panose="02020603050405020304" pitchFamily="18" charset="0"/>
                <a:ea typeface="Times New Roman" panose="02020603050405020304" pitchFamily="18" charset="0"/>
              </a:rPr>
              <a:t>bar</a:t>
            </a:r>
            <a:r>
              <a:rPr lang="vi-VN" sz="2400" dirty="0">
                <a:effectLst/>
                <a:latin typeface="Times New Roman" panose="02020603050405020304" pitchFamily="18" charset="0"/>
                <a:ea typeface="Times New Roman" panose="02020603050405020304" pitchFamily="18" charset="0"/>
              </a:rPr>
              <a:t>, hỗn hợp khi này có thể tích là bao nhiêu? </a:t>
            </a:r>
            <a:endParaRPr lang="vi-VN" sz="14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id="{375F70F4-21FE-3B57-9579-C7F6762A7633}"/>
              </a:ext>
            </a:extLst>
          </p:cNvPr>
          <p:cNvSpPr txBox="1"/>
          <p:nvPr/>
        </p:nvSpPr>
        <p:spPr>
          <a:xfrm>
            <a:off x="796834" y="2430946"/>
            <a:ext cx="7896930" cy="2200218"/>
          </a:xfrm>
          <a:prstGeom prst="rect">
            <a:avLst/>
          </a:prstGeom>
          <a:noFill/>
        </p:spPr>
        <p:txBody>
          <a:bodyPr wrap="square">
            <a:spAutoFit/>
          </a:bodyPr>
          <a:lstStyle/>
          <a:p>
            <a:pPr marL="30480" marR="30480" algn="just">
              <a:lnSpc>
                <a:spcPct val="115000"/>
              </a:lnSpc>
              <a:spcBef>
                <a:spcPts val="200"/>
              </a:spcBef>
              <a:spcAft>
                <a:spcPts val="3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mol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hỗn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+ 4 = 5 (mol).</a:t>
            </a:r>
            <a:endParaRPr lang="vi-VN" sz="22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(25 </a:t>
            </a:r>
            <a:r>
              <a:rPr lang="en-US" sz="2200" baseline="30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bar), 1 mol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chiếm</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24,79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2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5 mol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hỗn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này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chiếm</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2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 = 5 × 24,79 = 123,95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2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Google Shape;7933;p34">
            <a:extLst>
              <a:ext uri="{FF2B5EF4-FFF2-40B4-BE49-F238E27FC236}">
                <a16:creationId xmlns:a16="http://schemas.microsoft.com/office/drawing/2014/main" id="{42E05280-E908-4A19-9784-BF862B3DF6FC}"/>
              </a:ext>
            </a:extLst>
          </p:cNvPr>
          <p:cNvSpPr txBox="1">
            <a:spLocks/>
          </p:cNvSpPr>
          <p:nvPr/>
        </p:nvSpPr>
        <p:spPr>
          <a:xfrm>
            <a:off x="3402687" y="1995226"/>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1784715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100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id="{5BE89F36-6531-65DB-9EAE-B23EAA27E97C}"/>
              </a:ext>
            </a:extLst>
          </p:cNvPr>
          <p:cNvSpPr txBox="1"/>
          <p:nvPr/>
        </p:nvSpPr>
        <p:spPr>
          <a:xfrm>
            <a:off x="448043" y="949189"/>
            <a:ext cx="7765275" cy="830997"/>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Times New Roman" panose="02020603050405020304" pitchFamily="18" charset="0"/>
              </a:rPr>
              <a:t>8. Tính số </a:t>
            </a:r>
            <a:r>
              <a:rPr lang="vi-VN" sz="2400" dirty="0" err="1">
                <a:effectLst/>
                <a:latin typeface="Times New Roman" panose="02020603050405020304" pitchFamily="18" charset="0"/>
                <a:ea typeface="Times New Roman" panose="02020603050405020304" pitchFamily="18" charset="0"/>
              </a:rPr>
              <a:t>mol</a:t>
            </a:r>
            <a:r>
              <a:rPr lang="vi-VN" sz="2400" dirty="0">
                <a:effectLst/>
                <a:latin typeface="Times New Roman" panose="02020603050405020304" pitchFamily="18" charset="0"/>
                <a:ea typeface="Times New Roman" panose="02020603050405020304" pitchFamily="18" charset="0"/>
              </a:rPr>
              <a:t> khí chứa trong bình có thể tích 500 </a:t>
            </a:r>
            <a:r>
              <a:rPr lang="vi-VN" sz="2400" dirty="0" err="1">
                <a:effectLst/>
                <a:latin typeface="Times New Roman" panose="02020603050405020304" pitchFamily="18" charset="0"/>
                <a:ea typeface="Times New Roman" panose="02020603050405020304" pitchFamily="18" charset="0"/>
              </a:rPr>
              <a:t>ml</a:t>
            </a:r>
            <a:r>
              <a:rPr lang="vi-VN" sz="2400" dirty="0">
                <a:effectLst/>
                <a:latin typeface="Times New Roman" panose="02020603050405020304" pitchFamily="18" charset="0"/>
                <a:ea typeface="Times New Roman" panose="02020603050405020304" pitchFamily="18" charset="0"/>
              </a:rPr>
              <a:t> ở 25 °C và 1 </a:t>
            </a:r>
            <a:r>
              <a:rPr lang="vi-VN" sz="2400" dirty="0" err="1">
                <a:effectLst/>
                <a:latin typeface="Times New Roman" panose="02020603050405020304" pitchFamily="18" charset="0"/>
                <a:ea typeface="Times New Roman" panose="02020603050405020304" pitchFamily="18" charset="0"/>
              </a:rPr>
              <a:t>bar</a:t>
            </a:r>
            <a:r>
              <a:rPr lang="vi-VN" sz="2400" dirty="0">
                <a:effectLst/>
                <a:latin typeface="Times New Roman" panose="02020603050405020304" pitchFamily="18" charset="0"/>
                <a:ea typeface="Times New Roman" panose="02020603050405020304" pitchFamily="18" charset="0"/>
              </a:rPr>
              <a:t>.</a:t>
            </a:r>
            <a:endParaRPr lang="vi-VN" sz="24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id="{375F70F4-21FE-3B57-9579-C7F6762A7633}"/>
              </a:ext>
            </a:extLst>
          </p:cNvPr>
          <p:cNvSpPr txBox="1"/>
          <p:nvPr/>
        </p:nvSpPr>
        <p:spPr>
          <a:xfrm>
            <a:off x="531223" y="2243547"/>
            <a:ext cx="8482148" cy="1460272"/>
          </a:xfrm>
          <a:prstGeom prst="rect">
            <a:avLst/>
          </a:prstGeom>
          <a:noFill/>
        </p:spPr>
        <p:txBody>
          <a:bodyPr wrap="square">
            <a:spAutoFit/>
          </a:bodyPr>
          <a:lstStyle/>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500 ml = 0,5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mol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a:t>
            </a:r>
            <a:r>
              <a:rPr lang="en-US" sz="240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24,79 =0,5 / 24,79 ≈ 0,02 (mol)</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Google Shape;7933;p34">
            <a:extLst>
              <a:ext uri="{FF2B5EF4-FFF2-40B4-BE49-F238E27FC236}">
                <a16:creationId xmlns:a16="http://schemas.microsoft.com/office/drawing/2014/main" id="{42E05280-E908-4A19-9784-BF862B3DF6FC}"/>
              </a:ext>
            </a:extLst>
          </p:cNvPr>
          <p:cNvSpPr txBox="1">
            <a:spLocks/>
          </p:cNvSpPr>
          <p:nvPr/>
        </p:nvSpPr>
        <p:spPr>
          <a:xfrm>
            <a:off x="3402687" y="1780186"/>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3048855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100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uiExpand="1" build="p"/>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15F59605-F43C-DF48-2CE7-C51D26B129C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742246" y="1309065"/>
            <a:ext cx="3834435" cy="3834435"/>
          </a:xfrm>
          <a:prstGeom prst="rect">
            <a:avLst/>
          </a:prstGeom>
        </p:spPr>
      </p:pic>
      <p:sp>
        <p:nvSpPr>
          <p:cNvPr id="9" name="Google Shape;7957;p35">
            <a:extLst>
              <a:ext uri="{FF2B5EF4-FFF2-40B4-BE49-F238E27FC236}">
                <a16:creationId xmlns:a16="http://schemas.microsoft.com/office/drawing/2014/main" id="{B7D3AF73-B88D-EF2B-0E39-1295C7AA7DCA}"/>
              </a:ext>
            </a:extLst>
          </p:cNvPr>
          <p:cNvSpPr txBox="1">
            <a:spLocks/>
          </p:cNvSpPr>
          <p:nvPr/>
        </p:nvSpPr>
        <p:spPr>
          <a:xfrm>
            <a:off x="904794" y="297489"/>
            <a:ext cx="7143577"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6600" dirty="0">
                <a:solidFill>
                  <a:srgbClr val="841F00"/>
                </a:solidFill>
                <a:latin typeface="#9Slide07 IcielCadena" panose="02000503000000020004" pitchFamily="2" charset="0"/>
              </a:rPr>
              <a:t>VẬN DỤNG</a:t>
            </a:r>
          </a:p>
        </p:txBody>
      </p:sp>
    </p:spTree>
    <p:extLst>
      <p:ext uri="{BB962C8B-B14F-4D97-AF65-F5344CB8AC3E}">
        <p14:creationId xmlns:p14="http://schemas.microsoft.com/office/powerpoint/2010/main" val="23155383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id="{5BE89F36-6531-65DB-9EAE-B23EAA27E97C}"/>
              </a:ext>
            </a:extLst>
          </p:cNvPr>
          <p:cNvSpPr txBox="1"/>
          <p:nvPr/>
        </p:nvSpPr>
        <p:spPr>
          <a:xfrm>
            <a:off x="633549" y="435428"/>
            <a:ext cx="7876902" cy="3911135"/>
          </a:xfrm>
          <a:prstGeom prst="rect">
            <a:avLst/>
          </a:prstGeom>
          <a:solidFill>
            <a:schemeClr val="tx2">
              <a:lumMod val="40000"/>
              <a:lumOff val="60000"/>
            </a:schemeClr>
          </a:solidFill>
        </p:spPr>
        <p:txBody>
          <a:bodyPr wrap="square">
            <a:spAutoFit/>
          </a:bodyPr>
          <a:lstStyle/>
          <a:p>
            <a:pPr>
              <a:lnSpc>
                <a:spcPct val="150000"/>
              </a:lnSpc>
            </a:pPr>
            <a:r>
              <a:rPr lang="vi-VN" sz="2400" dirty="0">
                <a:effectLst/>
                <a:latin typeface="Times New Roman" panose="02020603050405020304" pitchFamily="18" charset="0"/>
                <a:ea typeface="Calibri" panose="020F0502020204030204" pitchFamily="34" charset="0"/>
              </a:rPr>
              <a:t>1.</a:t>
            </a:r>
            <a:endParaRPr lang="vi-VN" sz="2400" dirty="0">
              <a:effectLst/>
              <a:latin typeface="Calibri" panose="020F0502020204030204" pitchFamily="34" charset="0"/>
              <a:ea typeface="Calibri" panose="020F0502020204030204" pitchFamily="34" charset="0"/>
            </a:endParaRPr>
          </a:p>
          <a:p>
            <a:pPr>
              <a:lnSpc>
                <a:spcPct val="150000"/>
              </a:lnSpc>
            </a:pPr>
            <a:r>
              <a:rPr lang="vi-VN" sz="2400" dirty="0">
                <a:effectLst/>
                <a:latin typeface="Times New Roman" panose="02020603050405020304" pitchFamily="18" charset="0"/>
                <a:ea typeface="Calibri" panose="020F0502020204030204" pitchFamily="34" charset="0"/>
              </a:rPr>
              <a:t>a) Khi </a:t>
            </a:r>
            <a:r>
              <a:rPr lang="vi-VN" sz="2400" dirty="0" err="1">
                <a:effectLst/>
                <a:latin typeface="Times New Roman" panose="02020603050405020304" pitchFamily="18" charset="0"/>
                <a:ea typeface="Calibri" panose="020F0502020204030204" pitchFamily="34" charset="0"/>
              </a:rPr>
              <a:t>carbon</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dioxide</a:t>
            </a:r>
            <a:r>
              <a:rPr lang="vi-VN" sz="2400" dirty="0">
                <a:effectLst/>
                <a:latin typeface="Times New Roman" panose="02020603050405020304" pitchFamily="18" charset="0"/>
                <a:ea typeface="Calibri" panose="020F0502020204030204" pitchFamily="34" charset="0"/>
              </a:rPr>
              <a:t> (CO</a:t>
            </a:r>
            <a:r>
              <a:rPr lang="vi-VN" sz="2400" baseline="-25000" dirty="0">
                <a:effectLst/>
                <a:latin typeface="Times New Roman" panose="02020603050405020304" pitchFamily="18" charset="0"/>
                <a:ea typeface="Calibri" panose="020F0502020204030204" pitchFamily="34" charset="0"/>
              </a:rPr>
              <a:t>2</a:t>
            </a:r>
            <a:r>
              <a:rPr lang="vi-VN" sz="2400" dirty="0">
                <a:effectLst/>
                <a:latin typeface="Times New Roman" panose="02020603050405020304" pitchFamily="18" charset="0"/>
                <a:ea typeface="Calibri" panose="020F0502020204030204" pitchFamily="34" charset="0"/>
              </a:rPr>
              <a:t>) nặng hơn hay nhẹ hơn không khí bao nhiêu lần? </a:t>
            </a:r>
            <a:endParaRPr lang="vi-VN" sz="2400" dirty="0">
              <a:effectLst/>
              <a:latin typeface="Calibri" panose="020F0502020204030204" pitchFamily="34" charset="0"/>
              <a:ea typeface="Calibri" panose="020F0502020204030204" pitchFamily="34" charset="0"/>
            </a:endParaRPr>
          </a:p>
          <a:p>
            <a:pPr>
              <a:lnSpc>
                <a:spcPct val="150000"/>
              </a:lnSpc>
            </a:pPr>
            <a:r>
              <a:rPr lang="vi-VN" sz="2400" dirty="0">
                <a:effectLst/>
                <a:latin typeface="Times New Roman" panose="02020603050405020304" pitchFamily="18" charset="0"/>
                <a:ea typeface="Calibri" panose="020F0502020204030204" pitchFamily="34" charset="0"/>
              </a:rPr>
              <a:t>b) Trong lòng hang sâu thường xảy ra quá trình phân </a:t>
            </a:r>
            <a:r>
              <a:rPr lang="vi-VN" sz="2400" dirty="0" err="1">
                <a:effectLst/>
                <a:latin typeface="Times New Roman" panose="02020603050405020304" pitchFamily="18" charset="0"/>
                <a:ea typeface="Calibri" panose="020F0502020204030204" pitchFamily="34" charset="0"/>
              </a:rPr>
              <a:t>huỷ</a:t>
            </a:r>
            <a:r>
              <a:rPr lang="vi-VN" sz="2400" dirty="0">
                <a:effectLst/>
                <a:latin typeface="Times New Roman" panose="02020603050405020304" pitchFamily="18" charset="0"/>
                <a:ea typeface="Calibri" panose="020F0502020204030204" pitchFamily="34" charset="0"/>
              </a:rPr>
              <a:t> chất vô cơ hoặc hữu cơ, sinh ra khi </a:t>
            </a:r>
            <a:r>
              <a:rPr lang="vi-VN" sz="2400" dirty="0" err="1">
                <a:effectLst/>
                <a:latin typeface="Times New Roman" panose="02020603050405020304" pitchFamily="18" charset="0"/>
                <a:ea typeface="Calibri" panose="020F0502020204030204" pitchFamily="34" charset="0"/>
              </a:rPr>
              <a:t>carbon</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dioxide</a:t>
            </a:r>
            <a:r>
              <a:rPr lang="vi-VN" sz="2400" dirty="0">
                <a:effectLst/>
                <a:latin typeface="Times New Roman" panose="02020603050405020304" pitchFamily="18" charset="0"/>
                <a:ea typeface="Calibri" panose="020F0502020204030204" pitchFamily="34" charset="0"/>
              </a:rPr>
              <a:t>. Hãy cho biết khí </a:t>
            </a:r>
            <a:r>
              <a:rPr lang="vi-VN" sz="2400" dirty="0" err="1">
                <a:effectLst/>
                <a:latin typeface="Times New Roman" panose="02020603050405020304" pitchFamily="18" charset="0"/>
                <a:ea typeface="Calibri" panose="020F0502020204030204" pitchFamily="34" charset="0"/>
              </a:rPr>
              <a:t>carbon</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dioxide</a:t>
            </a:r>
            <a:r>
              <a:rPr lang="vi-VN" sz="2400" dirty="0">
                <a:effectLst/>
                <a:latin typeface="Times New Roman" panose="02020603050405020304" pitchFamily="18" charset="0"/>
                <a:ea typeface="Calibri" panose="020F0502020204030204" pitchFamily="34" charset="0"/>
              </a:rPr>
              <a:t> tích tụ ở trên nền hang hay bị không khí đẩy bay lên trên. </a:t>
            </a:r>
            <a:endParaRPr lang="vi-VN" sz="24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58038702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id="{5BE89F36-6531-65DB-9EAE-B23EAA27E97C}"/>
              </a:ext>
            </a:extLst>
          </p:cNvPr>
          <p:cNvSpPr txBox="1"/>
          <p:nvPr/>
        </p:nvSpPr>
        <p:spPr>
          <a:xfrm>
            <a:off x="633549" y="383177"/>
            <a:ext cx="7876902" cy="4643322"/>
          </a:xfrm>
          <a:prstGeom prst="rect">
            <a:avLst/>
          </a:prstGeom>
          <a:solidFill>
            <a:schemeClr val="bg1">
              <a:lumMod val="90000"/>
            </a:schemeClr>
          </a:solidFill>
        </p:spPr>
        <p:txBody>
          <a:bodyPr wrap="square">
            <a:spAutoFit/>
          </a:bodyPr>
          <a:lstStyle/>
          <a:p>
            <a:pPr marL="30480" marR="30480" algn="just">
              <a:lnSpc>
                <a:spcPct val="115000"/>
              </a:lnSpc>
              <a:spcBef>
                <a:spcPts val="200"/>
              </a:spcBef>
              <a:spcAft>
                <a:spcPts val="300"/>
              </a:spcAft>
            </a:pP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CO</a:t>
            </a:r>
            <a:r>
              <a:rPr lang="en-US" sz="2400" baseline="-250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12 + 16 . 2 = 44 (amu).</a:t>
            </a: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carbon dioxide so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chemeClr val="accent2"/>
                </a:solidFill>
                <a:latin typeface="Times New Roman" panose="02020603050405020304" pitchFamily="18" charset="0"/>
                <a:ea typeface="Times New Roman" panose="02020603050405020304" pitchFamily="18" charset="0"/>
                <a:cs typeface="Times New Roman" panose="02020603050405020304" pitchFamily="18" charset="0"/>
              </a:rPr>
              <a:t>	      d</a:t>
            </a:r>
            <a:r>
              <a:rPr lang="en-US" sz="2400" baseline="-250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CO2/kk</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=M</a:t>
            </a:r>
            <a:r>
              <a:rPr lang="en-US" sz="2400" baseline="-250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CO2 </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M </a:t>
            </a:r>
            <a:r>
              <a:rPr lang="en-US" sz="2400" baseline="-250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kk</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 44 / 29 ≈ 1,52.</a:t>
            </a: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carbon dioxide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1,52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marL="30480" marR="30480" algn="just">
              <a:lnSpc>
                <a:spcPct val="115000"/>
              </a:lnSpc>
              <a:spcBef>
                <a:spcPts val="200"/>
              </a:spcBef>
              <a:spcAft>
                <a:spcPts val="300"/>
              </a:spcAft>
            </a:pP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b) Trong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xảy</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huỷ</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carbon dioxide. Do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1,52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carbon dioxide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tụ</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hang.</a:t>
            </a: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endParaRPr lang="vi-VN" sz="2400" dirty="0">
              <a:solidFill>
                <a:schemeClr val="accent2"/>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95670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id="{DA37B9BE-E4E0-7214-A727-5417802461A7}"/>
              </a:ext>
            </a:extLst>
          </p:cNvPr>
          <p:cNvSpPr txBox="1"/>
          <p:nvPr/>
        </p:nvSpPr>
        <p:spPr>
          <a:xfrm>
            <a:off x="111760" y="1036153"/>
            <a:ext cx="8961119" cy="2803140"/>
          </a:xfrm>
          <a:prstGeom prst="rect">
            <a:avLst/>
          </a:prstGeom>
          <a:solidFill>
            <a:schemeClr val="tx2">
              <a:lumMod val="40000"/>
              <a:lumOff val="60000"/>
            </a:schemeClr>
          </a:solidFill>
        </p:spPr>
        <p:txBody>
          <a:bodyPr wrap="square">
            <a:spAutoFit/>
          </a:bodyPr>
          <a:lstStyle/>
          <a:p>
            <a:pPr>
              <a:lnSpc>
                <a:spcPct val="150000"/>
              </a:lnSpc>
            </a:pPr>
            <a:r>
              <a:rPr lang="vi-VN" sz="2400" dirty="0">
                <a:effectLst/>
                <a:latin typeface="Times New Roman" panose="02020603050405020304" pitchFamily="18" charset="0"/>
                <a:ea typeface="Calibri" panose="020F0502020204030204" pitchFamily="34" charset="0"/>
              </a:rPr>
              <a:t>2. </a:t>
            </a:r>
            <a:endParaRPr lang="vi-VN" sz="2400" dirty="0">
              <a:effectLst/>
              <a:latin typeface="Calibri" panose="020F0502020204030204" pitchFamily="34" charset="0"/>
              <a:ea typeface="Calibri" panose="020F0502020204030204" pitchFamily="34" charset="0"/>
            </a:endParaRPr>
          </a:p>
          <a:p>
            <a:pPr>
              <a:lnSpc>
                <a:spcPct val="150000"/>
              </a:lnSpc>
            </a:pPr>
            <a:r>
              <a:rPr lang="vi-VN" sz="2400" dirty="0">
                <a:effectLst/>
                <a:latin typeface="Times New Roman" panose="02020603050405020304" pitchFamily="18" charset="0"/>
                <a:ea typeface="Calibri" panose="020F0502020204030204" pitchFamily="34" charset="0"/>
              </a:rPr>
              <a:t>a) Khi </a:t>
            </a:r>
            <a:r>
              <a:rPr lang="vi-VN" sz="2400" dirty="0" err="1">
                <a:effectLst/>
                <a:latin typeface="Times New Roman" panose="02020603050405020304" pitchFamily="18" charset="0"/>
                <a:ea typeface="Calibri" panose="020F0502020204030204" pitchFamily="34" charset="0"/>
              </a:rPr>
              <a:t>methane</a:t>
            </a:r>
            <a:r>
              <a:rPr lang="vi-VN" sz="2400" dirty="0">
                <a:effectLst/>
                <a:latin typeface="Times New Roman" panose="02020603050405020304" pitchFamily="18" charset="0"/>
                <a:ea typeface="Calibri" panose="020F0502020204030204" pitchFamily="34" charset="0"/>
              </a:rPr>
              <a:t> (CH</a:t>
            </a:r>
            <a:r>
              <a:rPr lang="vi-VN" sz="2400" baseline="-25000" dirty="0">
                <a:effectLst/>
                <a:latin typeface="Times New Roman" panose="02020603050405020304" pitchFamily="18" charset="0"/>
                <a:ea typeface="Calibri" panose="020F0502020204030204" pitchFamily="34" charset="0"/>
              </a:rPr>
              <a:t>4</a:t>
            </a:r>
            <a:r>
              <a:rPr lang="vi-VN" sz="2400" dirty="0">
                <a:effectLst/>
                <a:latin typeface="Times New Roman" panose="02020603050405020304" pitchFamily="18" charset="0"/>
                <a:ea typeface="Calibri" panose="020F0502020204030204" pitchFamily="34" charset="0"/>
              </a:rPr>
              <a:t>) nặng hơn hay nhẹ hơn không khí bao nhiêu lần? </a:t>
            </a:r>
            <a:endParaRPr lang="vi-VN" sz="2400" dirty="0">
              <a:effectLst/>
              <a:latin typeface="Calibri" panose="020F0502020204030204" pitchFamily="34" charset="0"/>
              <a:ea typeface="Calibri" panose="020F0502020204030204" pitchFamily="34" charset="0"/>
            </a:endParaRPr>
          </a:p>
          <a:p>
            <a:pPr>
              <a:lnSpc>
                <a:spcPct val="150000"/>
              </a:lnSpc>
            </a:pPr>
            <a:r>
              <a:rPr lang="vi-VN" sz="2400" dirty="0">
                <a:effectLst/>
                <a:latin typeface="Times New Roman" panose="02020603050405020304" pitchFamily="18" charset="0"/>
                <a:ea typeface="Calibri" panose="020F0502020204030204" pitchFamily="34" charset="0"/>
              </a:rPr>
              <a:t>b) Dưới đáy giếng thường xảy ra quá trình phân </a:t>
            </a:r>
            <a:r>
              <a:rPr lang="vi-VN" sz="2400" dirty="0" err="1">
                <a:effectLst/>
                <a:latin typeface="Times New Roman" panose="02020603050405020304" pitchFamily="18" charset="0"/>
                <a:ea typeface="Calibri" panose="020F0502020204030204" pitchFamily="34" charset="0"/>
              </a:rPr>
              <a:t>huỷ</a:t>
            </a:r>
            <a:r>
              <a:rPr lang="vi-VN" sz="2400" dirty="0">
                <a:effectLst/>
                <a:latin typeface="Times New Roman" panose="02020603050405020304" pitchFamily="18" charset="0"/>
                <a:ea typeface="Calibri" panose="020F0502020204030204" pitchFamily="34" charset="0"/>
              </a:rPr>
              <a:t> chất hữu cơ, sinh ra khí </a:t>
            </a:r>
            <a:r>
              <a:rPr lang="vi-VN" sz="2400" dirty="0" err="1">
                <a:effectLst/>
                <a:latin typeface="Times New Roman" panose="02020603050405020304" pitchFamily="18" charset="0"/>
                <a:ea typeface="Calibri" panose="020F0502020204030204" pitchFamily="34" charset="0"/>
              </a:rPr>
              <a:t>methane</a:t>
            </a:r>
            <a:r>
              <a:rPr lang="vi-VN" sz="2400" dirty="0">
                <a:effectLst/>
                <a:latin typeface="Times New Roman" panose="02020603050405020304" pitchFamily="18" charset="0"/>
                <a:ea typeface="Calibri" panose="020F0502020204030204" pitchFamily="34" charset="0"/>
              </a:rPr>
              <a:t>. Hãy cho biết khí </a:t>
            </a:r>
            <a:r>
              <a:rPr lang="vi-VN" sz="2400" dirty="0" err="1">
                <a:effectLst/>
                <a:latin typeface="Times New Roman" panose="02020603050405020304" pitchFamily="18" charset="0"/>
                <a:ea typeface="Calibri" panose="020F0502020204030204" pitchFamily="34" charset="0"/>
              </a:rPr>
              <a:t>methane</a:t>
            </a:r>
            <a:r>
              <a:rPr lang="vi-VN" sz="2400" dirty="0">
                <a:effectLst/>
                <a:latin typeface="Times New Roman" panose="02020603050405020304" pitchFamily="18" charset="0"/>
                <a:ea typeface="Calibri" panose="020F0502020204030204" pitchFamily="34" charset="0"/>
              </a:rPr>
              <a:t> tích tụ dưới đây giếng hay bị không khí đẩy bay lên trên.</a:t>
            </a:r>
            <a:endParaRPr lang="vi-VN" sz="24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89016352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id="{5BE89F36-6531-65DB-9EAE-B23EAA27E97C}"/>
              </a:ext>
            </a:extLst>
          </p:cNvPr>
          <p:cNvSpPr txBox="1"/>
          <p:nvPr/>
        </p:nvSpPr>
        <p:spPr>
          <a:xfrm>
            <a:off x="886098" y="87086"/>
            <a:ext cx="7876902" cy="5011949"/>
          </a:xfrm>
          <a:prstGeom prst="rect">
            <a:avLst/>
          </a:prstGeom>
          <a:solidFill>
            <a:schemeClr val="bg1">
              <a:lumMod val="90000"/>
            </a:schemeClr>
          </a:solidFill>
        </p:spPr>
        <p:txBody>
          <a:bodyPr wrap="square">
            <a:spAutoFit/>
          </a:bodyPr>
          <a:lstStyle/>
          <a:p>
            <a:pPr>
              <a:lnSpc>
                <a:spcPct val="150000"/>
              </a:lnSpc>
            </a:pPr>
            <a:r>
              <a:rPr lang="en-US" sz="2400" dirty="0">
                <a:latin typeface="Times New Roman" panose="02020603050405020304" pitchFamily="18" charset="0"/>
                <a:cs typeface="Times New Roman" panose="02020603050405020304" pitchFamily="18" charset="0"/>
              </a:rPr>
              <a:t>a) </a:t>
            </a:r>
            <a:r>
              <a:rPr lang="en-US" sz="2400" dirty="0" err="1">
                <a:latin typeface="Times New Roman" panose="02020603050405020304" pitchFamily="18" charset="0"/>
                <a:cs typeface="Times New Roman" panose="02020603050405020304" pitchFamily="18" charset="0"/>
              </a:rPr>
              <a:t>Khối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lượng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methane: 12 + 4.1 = 16 (amu).</a:t>
            </a:r>
            <a:endParaRPr lang="vi-VN" sz="2400" dirty="0">
              <a:latin typeface="Times New Roman" panose="02020603050405020304" pitchFamily="18" charset="0"/>
              <a:cs typeface="Times New Roman" panose="02020603050405020304" pitchFamily="18" charset="0"/>
            </a:endParaRPr>
          </a:p>
          <a:p>
            <a:pPr>
              <a:lnSpc>
                <a:spcPct val="150000"/>
              </a:lnSpc>
            </a:pPr>
            <a:r>
              <a:rPr lang="en-US" sz="2400" dirty="0" err="1">
                <a:latin typeface="Times New Roman" panose="02020603050405020304" pitchFamily="18" charset="0"/>
                <a:cs typeface="Times New Roman" panose="02020603050405020304" pitchFamily="18" charset="0"/>
              </a:rPr>
              <a:t>Tỉ</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khối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methane so </a:t>
            </a:r>
            <a:r>
              <a:rPr lang="en-US" sz="2400" dirty="0" err="1">
                <a:latin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a:t>
            </a:r>
            <a:endParaRPr lang="vi-VN" sz="2400" dirty="0">
              <a:latin typeface="Times New Roman" panose="02020603050405020304" pitchFamily="18" charset="0"/>
              <a:cs typeface="Times New Roman" panose="02020603050405020304" pitchFamily="18" charset="0"/>
            </a:endParaRPr>
          </a:p>
          <a:p>
            <a:pPr>
              <a:lnSpc>
                <a:spcPct val="150000"/>
              </a:lnSpc>
            </a:pP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endParaRPr lang="vi-VN" sz="2400" dirty="0">
              <a:solidFill>
                <a:schemeClr val="accent2"/>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Vậy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methane </a:t>
            </a:r>
            <a:r>
              <a:rPr lang="en-US" sz="2400" dirty="0" err="1">
                <a:latin typeface="Times New Roman" panose="02020603050405020304" pitchFamily="18" charset="0"/>
                <a:cs typeface="Times New Roman" panose="02020603050405020304" pitchFamily="18" charset="0"/>
              </a:rPr>
              <a:t>nhẹ</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khoảng</a:t>
            </a:r>
            <a:r>
              <a:rPr lang="en-US" sz="2400" dirty="0">
                <a:latin typeface="Times New Roman" panose="02020603050405020304" pitchFamily="18" charset="0"/>
                <a:cs typeface="Times New Roman" panose="02020603050405020304" pitchFamily="18" charset="0"/>
              </a:rPr>
              <a:t> 0,55 </a:t>
            </a:r>
            <a:r>
              <a:rPr lang="en-US" sz="2400" dirty="0" err="1">
                <a:latin typeface="Times New Roman" panose="02020603050405020304" pitchFamily="18" charset="0"/>
                <a:cs typeface="Times New Roman" panose="02020603050405020304" pitchFamily="18" charset="0"/>
              </a:rPr>
              <a:t>lần</a:t>
            </a:r>
            <a:r>
              <a:rPr lang="en-US" sz="2400" dirty="0">
                <a:latin typeface="Times New Roman" panose="02020603050405020304" pitchFamily="18" charset="0"/>
                <a:cs typeface="Times New Roman" panose="02020603050405020304" pitchFamily="18" charset="0"/>
              </a:rPr>
              <a:t>.</a:t>
            </a:r>
            <a:endParaRPr lang="vi-VN" sz="2400" dirty="0">
              <a:latin typeface="Times New Roman" panose="02020603050405020304" pitchFamily="18" charset="0"/>
              <a:cs typeface="Times New Roman" panose="02020603050405020304" pitchFamily="18" charset="0"/>
            </a:endParaRPr>
          </a:p>
          <a:p>
            <a:pPr>
              <a:lnSpc>
                <a:spcPct val="150000"/>
              </a:lnSpc>
            </a:pPr>
            <a:r>
              <a:rPr lang="en-US" sz="2400" dirty="0">
                <a:latin typeface="Times New Roman" panose="02020603050405020304" pitchFamily="18" charset="0"/>
                <a:cs typeface="Times New Roman" panose="02020603050405020304" pitchFamily="18" charset="0"/>
              </a:rPr>
              <a:t>b) </a:t>
            </a:r>
            <a:r>
              <a:rPr lang="en-US" sz="2400" dirty="0" err="1">
                <a:latin typeface="Times New Roman" panose="02020603050405020304" pitchFamily="18" charset="0"/>
                <a:cs typeface="Times New Roman" panose="02020603050405020304" pitchFamily="18" charset="0"/>
              </a:rPr>
              <a:t>Dưới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giếng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thường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xảy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huỷ</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hữu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methane. Do </a:t>
            </a:r>
            <a:r>
              <a:rPr lang="en-US" sz="2400" dirty="0" err="1">
                <a:latin typeface="Times New Roman" panose="02020603050405020304" pitchFamily="18" charset="0"/>
                <a:cs typeface="Times New Roman" panose="02020603050405020304" pitchFamily="18" charset="0"/>
              </a:rPr>
              <a:t>nhẹ</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methane </a:t>
            </a:r>
            <a:r>
              <a:rPr lang="en-US" sz="2400" dirty="0" err="1">
                <a:latin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không</a:t>
            </a:r>
            <a:r>
              <a:rPr lang="en-US" sz="2400" b="1"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tích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tụ</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dưới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giếng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bị</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đẩy</a:t>
            </a:r>
            <a:r>
              <a:rPr lang="en-US" sz="2400" dirty="0">
                <a:latin typeface="Times New Roman" panose="02020603050405020304" pitchFamily="18" charset="0"/>
                <a:cs typeface="Times New Roman" panose="02020603050405020304" pitchFamily="18" charset="0"/>
              </a:rPr>
              <a:t> bay </a:t>
            </a:r>
            <a:r>
              <a:rPr lang="en-US" sz="2400" dirty="0" err="1">
                <a:latin typeface="Times New Roman" panose="02020603050405020304" pitchFamily="18" charset="0"/>
                <a:cs typeface="Times New Roman" panose="02020603050405020304" pitchFamily="18" charset="0"/>
              </a:rPr>
              <a:t>lên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trên</a:t>
            </a:r>
            <a:r>
              <a:rPr lang="en-US" sz="2400" dirty="0">
                <a:latin typeface="Times New Roman" panose="02020603050405020304" pitchFamily="18" charset="0"/>
                <a:cs typeface="Times New Roman" panose="02020603050405020304" pitchFamily="18" charset="0"/>
              </a:rPr>
              <a:t>.</a:t>
            </a:r>
            <a:endParaRPr lang="vi-VN" sz="2400" dirty="0">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60776A53-6E91-C1BF-2AFE-157120768778}"/>
              </a:ext>
            </a:extLst>
          </p:cNvPr>
          <p:cNvSpPr>
            <a:spLocks noChangeArrowheads="1"/>
          </p:cNvSpPr>
          <p:nvPr/>
        </p:nvSpPr>
        <p:spPr bwMode="auto">
          <a:xfrm>
            <a:off x="-226423" y="65314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vi-VN"/>
          </a:p>
        </p:txBody>
      </p:sp>
      <p:graphicFrame>
        <p:nvGraphicFramePr>
          <p:cNvPr id="10" name="Đối tượng 9">
            <a:extLst>
              <a:ext uri="{FF2B5EF4-FFF2-40B4-BE49-F238E27FC236}">
                <a16:creationId xmlns:a16="http://schemas.microsoft.com/office/drawing/2014/main" id="{3AA5997F-DDD3-CF25-B3CE-ECC23A821665}"/>
              </a:ext>
            </a:extLst>
          </p:cNvPr>
          <p:cNvGraphicFramePr>
            <a:graphicFrameLocks noChangeAspect="1"/>
          </p:cNvGraphicFramePr>
          <p:nvPr>
            <p:extLst>
              <p:ext uri="{D42A27DB-BD31-4B8C-83A1-F6EECF244321}">
                <p14:modId xmlns:p14="http://schemas.microsoft.com/office/powerpoint/2010/main" val="559436321"/>
              </p:ext>
            </p:extLst>
          </p:nvPr>
        </p:nvGraphicFramePr>
        <p:xfrm>
          <a:off x="1959747" y="1541420"/>
          <a:ext cx="3097586" cy="828174"/>
        </p:xfrm>
        <a:graphic>
          <a:graphicData uri="http://schemas.openxmlformats.org/presentationml/2006/ole">
            <mc:AlternateContent xmlns:mc="http://schemas.openxmlformats.org/markup-compatibility/2006">
              <mc:Choice xmlns:v="urn:schemas-microsoft-com:vml" Requires="v">
                <p:oleObj r:id="rId2" imgW="1828800" imgH="482600" progId="Equation.DSMT4">
                  <p:embed/>
                </p:oleObj>
              </mc:Choice>
              <mc:Fallback>
                <p:oleObj r:id="rId2" imgW="1828800" imgH="482600" progId="Equation.DSMT4">
                  <p:embed/>
                  <p:pic>
                    <p:nvPicPr>
                      <p:cNvPr id="10" name="Đối tượng 9">
                        <a:extLst>
                          <a:ext uri="{FF2B5EF4-FFF2-40B4-BE49-F238E27FC236}">
                            <a16:creationId xmlns:a16="http://schemas.microsoft.com/office/drawing/2014/main" id="{3AA5997F-DDD3-CF25-B3CE-ECC23A8216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9747" y="1541420"/>
                        <a:ext cx="3097586" cy="828174"/>
                      </a:xfrm>
                      <a:prstGeom prst="rect">
                        <a:avLst/>
                      </a:prstGeom>
                      <a:noFill/>
                    </p:spPr>
                  </p:pic>
                </p:oleObj>
              </mc:Fallback>
            </mc:AlternateContent>
          </a:graphicData>
        </a:graphic>
      </p:graphicFrame>
    </p:spTree>
    <p:extLst>
      <p:ext uri="{BB962C8B-B14F-4D97-AF65-F5344CB8AC3E}">
        <p14:creationId xmlns:p14="http://schemas.microsoft.com/office/powerpoint/2010/main" val="1058182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19">
            <a:extLst>
              <a:ext uri="{FF2B5EF4-FFF2-40B4-BE49-F238E27FC236}">
                <a16:creationId xmlns:a16="http://schemas.microsoft.com/office/drawing/2014/main" id="{389BA1F8-30C5-B4BB-8C98-991D19BDE66F}"/>
              </a:ext>
            </a:extLst>
          </p:cNvPr>
          <p:cNvSpPr>
            <a:spLocks noChangeArrowheads="1"/>
          </p:cNvSpPr>
          <p:nvPr/>
        </p:nvSpPr>
        <p:spPr bwMode="auto">
          <a:xfrm>
            <a:off x="1584723" y="399157"/>
            <a:ext cx="2815828" cy="19431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endParaRPr lang="en-US" altLang="en-US" sz="1050">
              <a:solidFill>
                <a:schemeClr val="bg1"/>
              </a:solidFill>
            </a:endParaRPr>
          </a:p>
        </p:txBody>
      </p:sp>
      <p:sp>
        <p:nvSpPr>
          <p:cNvPr id="29699" name="Rectangle 21">
            <a:extLst>
              <a:ext uri="{FF2B5EF4-FFF2-40B4-BE49-F238E27FC236}">
                <a16:creationId xmlns:a16="http://schemas.microsoft.com/office/drawing/2014/main" id="{2B427035-B90A-71C1-8E00-4A8C0640B50E}"/>
              </a:ext>
            </a:extLst>
          </p:cNvPr>
          <p:cNvSpPr>
            <a:spLocks noChangeArrowheads="1"/>
          </p:cNvSpPr>
          <p:nvPr/>
        </p:nvSpPr>
        <p:spPr bwMode="auto">
          <a:xfrm>
            <a:off x="1584723" y="1943100"/>
            <a:ext cx="2815828" cy="398860"/>
          </a:xfrm>
          <a:prstGeom prst="rect">
            <a:avLst/>
          </a:prstGeom>
          <a:ln>
            <a:headEnd/>
            <a:tailEn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en-US" altLang="en-US" sz="1900" b="1" dirty="0">
                <a:latin typeface="Times New Roman" pitchFamily="18" charset="0"/>
                <a:cs typeface="Times New Roman" pitchFamily="18" charset="0"/>
              </a:rPr>
              <a:t>6,022.10</a:t>
            </a:r>
            <a:r>
              <a:rPr lang="en-US" altLang="en-US" sz="1900" b="1" baseline="30000" dirty="0">
                <a:latin typeface="Times New Roman" pitchFamily="18" charset="0"/>
                <a:cs typeface="Times New Roman" pitchFamily="18" charset="0"/>
              </a:rPr>
              <a:t>23</a:t>
            </a:r>
            <a:r>
              <a:rPr lang="en-US" altLang="en-US" sz="1900" b="1" dirty="0">
                <a:latin typeface="Times New Roman" pitchFamily="18" charset="0"/>
                <a:cs typeface="Times New Roman" pitchFamily="18" charset="0"/>
              </a:rPr>
              <a:t> </a:t>
            </a:r>
            <a:r>
              <a:rPr lang="en-US" altLang="en-US" sz="1900" b="1" dirty="0" err="1">
                <a:latin typeface="Times New Roman" pitchFamily="18" charset="0"/>
                <a:cs typeface="Times New Roman" pitchFamily="18" charset="0"/>
              </a:rPr>
              <a:t>nguyên</a:t>
            </a:r>
            <a:r>
              <a:rPr lang="en-US" altLang="en-US" sz="1900" b="1" dirty="0">
                <a:latin typeface="Times New Roman" pitchFamily="18" charset="0"/>
                <a:cs typeface="Times New Roman" pitchFamily="18" charset="0"/>
              </a:rPr>
              <a:t> </a:t>
            </a:r>
            <a:r>
              <a:rPr lang="en-US" altLang="en-US" sz="1900" b="1" dirty="0" err="1">
                <a:latin typeface="Times New Roman" pitchFamily="18" charset="0"/>
                <a:cs typeface="Times New Roman" pitchFamily="18" charset="0"/>
              </a:rPr>
              <a:t>tử</a:t>
            </a:r>
            <a:r>
              <a:rPr lang="en-US" altLang="en-US" sz="1900" b="1" dirty="0">
                <a:latin typeface="Times New Roman" pitchFamily="18" charset="0"/>
                <a:cs typeface="Times New Roman" pitchFamily="18" charset="0"/>
              </a:rPr>
              <a:t> Fe</a:t>
            </a:r>
          </a:p>
        </p:txBody>
      </p:sp>
      <p:grpSp>
        <p:nvGrpSpPr>
          <p:cNvPr id="9220" name="Group 23">
            <a:extLst>
              <a:ext uri="{FF2B5EF4-FFF2-40B4-BE49-F238E27FC236}">
                <a16:creationId xmlns:a16="http://schemas.microsoft.com/office/drawing/2014/main" id="{4AA9482F-253C-3C23-8532-3B69218B57E4}"/>
              </a:ext>
            </a:extLst>
          </p:cNvPr>
          <p:cNvGrpSpPr>
            <a:grpSpLocks/>
          </p:cNvGrpSpPr>
          <p:nvPr/>
        </p:nvGrpSpPr>
        <p:grpSpPr bwMode="auto">
          <a:xfrm>
            <a:off x="4800600" y="285750"/>
            <a:ext cx="2800350" cy="2056210"/>
            <a:chOff x="384" y="1344"/>
            <a:chExt cx="2496" cy="1872"/>
          </a:xfrm>
        </p:grpSpPr>
        <p:sp>
          <p:nvSpPr>
            <p:cNvPr id="29755" name="Rectangle 24">
              <a:extLst>
                <a:ext uri="{FF2B5EF4-FFF2-40B4-BE49-F238E27FC236}">
                  <a16:creationId xmlns:a16="http://schemas.microsoft.com/office/drawing/2014/main" id="{AE765B14-2D77-CCBD-398F-DD2569CF7E96}"/>
                </a:ext>
              </a:extLst>
            </p:cNvPr>
            <p:cNvSpPr>
              <a:spLocks noChangeArrowheads="1"/>
            </p:cNvSpPr>
            <p:nvPr/>
          </p:nvSpPr>
          <p:spPr bwMode="auto">
            <a:xfrm>
              <a:off x="384" y="1344"/>
              <a:ext cx="2496" cy="1872"/>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wrap="none" anchor="ctr"/>
            <a:lstStyle/>
            <a:p>
              <a:pPr algn="ctr">
                <a:defRPr/>
              </a:pPr>
              <a:endParaRPr lang="en-US" altLang="en-US" sz="1050">
                <a:solidFill>
                  <a:schemeClr val="bg1"/>
                </a:solidFill>
              </a:endParaRPr>
            </a:p>
          </p:txBody>
        </p:sp>
        <p:sp>
          <p:nvSpPr>
            <p:cNvPr id="29756" name="Rectangle 25">
              <a:extLst>
                <a:ext uri="{FF2B5EF4-FFF2-40B4-BE49-F238E27FC236}">
                  <a16:creationId xmlns:a16="http://schemas.microsoft.com/office/drawing/2014/main" id="{6D5FDED0-DB45-BAE8-B9B3-3AC38F2781A9}"/>
                </a:ext>
              </a:extLst>
            </p:cNvPr>
            <p:cNvSpPr>
              <a:spLocks noChangeArrowheads="1"/>
            </p:cNvSpPr>
            <p:nvPr/>
          </p:nvSpPr>
          <p:spPr bwMode="auto">
            <a:xfrm>
              <a:off x="384" y="1344"/>
              <a:ext cx="2496" cy="384"/>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wrap="none" anchor="ctr"/>
            <a:lstStyle/>
            <a:p>
              <a:pPr algn="ctr">
                <a:defRPr/>
              </a:pPr>
              <a:endParaRPr lang="en-US" altLang="en-US" sz="2250" b="1">
                <a:solidFill>
                  <a:srgbClr val="0000FF"/>
                </a:solidFill>
              </a:endParaRPr>
            </a:p>
          </p:txBody>
        </p:sp>
        <p:sp>
          <p:nvSpPr>
            <p:cNvPr id="29757" name="Rectangle 26">
              <a:extLst>
                <a:ext uri="{FF2B5EF4-FFF2-40B4-BE49-F238E27FC236}">
                  <a16:creationId xmlns:a16="http://schemas.microsoft.com/office/drawing/2014/main" id="{0AB4C652-646F-1BCB-D7DD-8833A0A1E377}"/>
                </a:ext>
              </a:extLst>
            </p:cNvPr>
            <p:cNvSpPr>
              <a:spLocks noChangeArrowheads="1"/>
            </p:cNvSpPr>
            <p:nvPr/>
          </p:nvSpPr>
          <p:spPr bwMode="auto">
            <a:xfrm>
              <a:off x="384" y="2832"/>
              <a:ext cx="2496" cy="384"/>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wrap="none" anchor="ctr"/>
            <a:lstStyle/>
            <a:p>
              <a:pPr algn="ctr">
                <a:defRPr/>
              </a:pPr>
              <a:r>
                <a:rPr lang="en-US" altLang="en-US" sz="2400" b="1" dirty="0">
                  <a:latin typeface="Times New Roman" pitchFamily="18" charset="0"/>
                  <a:cs typeface="Times New Roman" pitchFamily="18" charset="0"/>
                </a:rPr>
                <a:t>6,022.10</a:t>
              </a:r>
              <a:r>
                <a:rPr lang="en-US" altLang="en-US" sz="2400" b="1" baseline="30000" dirty="0">
                  <a:latin typeface="Times New Roman" pitchFamily="18" charset="0"/>
                  <a:cs typeface="Times New Roman" pitchFamily="18" charset="0"/>
                </a:rPr>
                <a:t>23</a:t>
              </a:r>
              <a:r>
                <a:rPr lang="en-US" altLang="en-US" sz="2400" b="1" dirty="0">
                  <a:latin typeface="Times New Roman" pitchFamily="18" charset="0"/>
                  <a:cs typeface="Times New Roman" pitchFamily="18" charset="0"/>
                </a:rPr>
                <a:t> </a:t>
              </a:r>
              <a:r>
                <a:rPr lang="en-US" altLang="en-US" sz="2400" b="1" dirty="0" err="1">
                  <a:latin typeface="Times New Roman" pitchFamily="18" charset="0"/>
                  <a:cs typeface="Times New Roman" pitchFamily="18" charset="0"/>
                </a:rPr>
                <a:t>phân</a:t>
              </a:r>
              <a:r>
                <a:rPr lang="en-US" altLang="en-US" sz="2400" b="1" dirty="0">
                  <a:latin typeface="Times New Roman" pitchFamily="18" charset="0"/>
                  <a:cs typeface="Times New Roman" pitchFamily="18" charset="0"/>
                </a:rPr>
                <a:t> </a:t>
              </a:r>
              <a:r>
                <a:rPr lang="en-US" altLang="en-US" sz="2400" b="1" dirty="0" err="1">
                  <a:latin typeface="Times New Roman" pitchFamily="18" charset="0"/>
                  <a:cs typeface="Times New Roman" pitchFamily="18" charset="0"/>
                </a:rPr>
                <a:t>tử</a:t>
              </a:r>
              <a:r>
                <a:rPr lang="en-US" altLang="en-US" sz="2400" b="1" dirty="0">
                  <a:latin typeface="Times New Roman" pitchFamily="18" charset="0"/>
                  <a:cs typeface="Times New Roman" pitchFamily="18" charset="0"/>
                </a:rPr>
                <a:t> H</a:t>
              </a:r>
              <a:r>
                <a:rPr lang="en-US" altLang="en-US" sz="2400" b="1" baseline="-25000" dirty="0">
                  <a:latin typeface="Times New Roman" pitchFamily="18" charset="0"/>
                  <a:cs typeface="Times New Roman" pitchFamily="18" charset="0"/>
                </a:rPr>
                <a:t>2</a:t>
              </a:r>
              <a:endParaRPr lang="en-US" altLang="en-US" sz="2400" b="1" dirty="0">
                <a:latin typeface="Times New Roman" pitchFamily="18" charset="0"/>
                <a:cs typeface="Times New Roman" pitchFamily="18" charset="0"/>
              </a:endParaRPr>
            </a:p>
          </p:txBody>
        </p:sp>
      </p:grpSp>
      <p:graphicFrame>
        <p:nvGraphicFramePr>
          <p:cNvPr id="9221" name="Object 612">
            <a:extLst>
              <a:ext uri="{FF2B5EF4-FFF2-40B4-BE49-F238E27FC236}">
                <a16:creationId xmlns:a16="http://schemas.microsoft.com/office/drawing/2014/main" id="{2E917CBB-98DD-3068-78BD-935E4755E1D1}"/>
              </a:ext>
            </a:extLst>
          </p:cNvPr>
          <p:cNvGraphicFramePr>
            <a:graphicFrameLocks noGrp="1" noChangeAspect="1"/>
          </p:cNvGraphicFramePr>
          <p:nvPr>
            <p:ph/>
          </p:nvPr>
        </p:nvGraphicFramePr>
        <p:xfrm>
          <a:off x="5257800" y="851298"/>
          <a:ext cx="1662113" cy="748903"/>
        </p:xfrm>
        <a:graphic>
          <a:graphicData uri="http://schemas.openxmlformats.org/presentationml/2006/ole">
            <mc:AlternateContent xmlns:mc="http://schemas.openxmlformats.org/markup-compatibility/2006">
              <mc:Choice xmlns:v="urn:schemas-microsoft-com:vml" Requires="v">
                <p:oleObj name="Flash Document" r:id="rId2" imgW="2901240" imgH="1308240" progId="">
                  <p:embed/>
                </p:oleObj>
              </mc:Choice>
              <mc:Fallback>
                <p:oleObj name="Flash Document" r:id="rId2" imgW="2901240" imgH="1308240" progId="">
                  <p:embed/>
                  <p:pic>
                    <p:nvPicPr>
                      <p:cNvPr id="9221" name="Object 612">
                        <a:extLst>
                          <a:ext uri="{FF2B5EF4-FFF2-40B4-BE49-F238E27FC236}">
                            <a16:creationId xmlns:a16="http://schemas.microsoft.com/office/drawing/2014/main" id="{2E917CBB-98DD-3068-78BD-935E4755E1D1}"/>
                          </a:ext>
                        </a:extLst>
                      </p:cNvPr>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7800" y="851298"/>
                        <a:ext cx="1662113" cy="7489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8198" name="Picture 742">
            <a:extLst>
              <a:ext uri="{FF2B5EF4-FFF2-40B4-BE49-F238E27FC236}">
                <a16:creationId xmlns:a16="http://schemas.microsoft.com/office/drawing/2014/main" id="{1247CF5F-6372-270E-D39B-04B1D3532BBE}"/>
              </a:ext>
            </a:extLst>
          </p:cNvPr>
          <p:cNvPicPr>
            <a:picLocks noChangeAspect="1" noChangeArrowheads="1"/>
          </p:cNvPicPr>
          <p:nvPr/>
        </p:nvPicPr>
        <p:blipFill>
          <a:blip r:embed="rId4">
            <a:grayscl/>
            <a:extLst>
              <a:ext uri="{28A0092B-C50C-407E-A947-70E740481C1C}">
                <a14:useLocalDpi xmlns:a14="http://schemas.microsoft.com/office/drawing/2010/main" val="0"/>
              </a:ext>
            </a:extLst>
          </a:blip>
          <a:srcRect l="11880" t="35201" r="54840" b="19360"/>
          <a:stretch>
            <a:fillRect/>
          </a:stretch>
        </p:blipFill>
        <p:spPr bwMode="auto">
          <a:xfrm>
            <a:off x="2057400" y="828675"/>
            <a:ext cx="1600200"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856" name="Group 896">
            <a:extLst>
              <a:ext uri="{FF2B5EF4-FFF2-40B4-BE49-F238E27FC236}">
                <a16:creationId xmlns:a16="http://schemas.microsoft.com/office/drawing/2014/main" id="{226785CB-95CE-8455-FFB0-C9292E20B7E4}"/>
              </a:ext>
            </a:extLst>
          </p:cNvPr>
          <p:cNvGrpSpPr>
            <a:grpSpLocks/>
          </p:cNvGrpSpPr>
          <p:nvPr/>
        </p:nvGrpSpPr>
        <p:grpSpPr bwMode="auto">
          <a:xfrm>
            <a:off x="4800600" y="2864644"/>
            <a:ext cx="2914650" cy="1946672"/>
            <a:chOff x="336" y="2448"/>
            <a:chExt cx="2209" cy="1728"/>
          </a:xfrm>
        </p:grpSpPr>
        <p:grpSp>
          <p:nvGrpSpPr>
            <p:cNvPr id="8213" name="Group 29">
              <a:extLst>
                <a:ext uri="{FF2B5EF4-FFF2-40B4-BE49-F238E27FC236}">
                  <a16:creationId xmlns:a16="http://schemas.microsoft.com/office/drawing/2014/main" id="{F0B8EF80-4579-0614-352A-0B921A1042B8}"/>
                </a:ext>
              </a:extLst>
            </p:cNvPr>
            <p:cNvGrpSpPr>
              <a:grpSpLocks/>
            </p:cNvGrpSpPr>
            <p:nvPr/>
          </p:nvGrpSpPr>
          <p:grpSpPr bwMode="auto">
            <a:xfrm>
              <a:off x="336" y="2448"/>
              <a:ext cx="2209" cy="1728"/>
              <a:chOff x="384" y="1344"/>
              <a:chExt cx="2496" cy="1872"/>
            </a:xfrm>
          </p:grpSpPr>
          <p:sp>
            <p:nvSpPr>
              <p:cNvPr id="29752" name="Rectangle 30">
                <a:extLst>
                  <a:ext uri="{FF2B5EF4-FFF2-40B4-BE49-F238E27FC236}">
                    <a16:creationId xmlns:a16="http://schemas.microsoft.com/office/drawing/2014/main" id="{6443D394-31FF-DA12-4ACC-AF645BAA8C4E}"/>
                  </a:ext>
                </a:extLst>
              </p:cNvPr>
              <p:cNvSpPr>
                <a:spLocks noChangeArrowheads="1"/>
              </p:cNvSpPr>
              <p:nvPr/>
            </p:nvSpPr>
            <p:spPr bwMode="auto">
              <a:xfrm>
                <a:off x="384" y="1344"/>
                <a:ext cx="2496" cy="1872"/>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endParaRPr lang="en-US" altLang="en-US" sz="1050">
                  <a:solidFill>
                    <a:schemeClr val="bg1"/>
                  </a:solidFill>
                </a:endParaRPr>
              </a:p>
            </p:txBody>
          </p:sp>
          <p:sp>
            <p:nvSpPr>
              <p:cNvPr id="29754" name="Rectangle 32">
                <a:extLst>
                  <a:ext uri="{FF2B5EF4-FFF2-40B4-BE49-F238E27FC236}">
                    <a16:creationId xmlns:a16="http://schemas.microsoft.com/office/drawing/2014/main" id="{B6D0C435-521B-69DD-40CB-D596A814C0CC}"/>
                  </a:ext>
                </a:extLst>
              </p:cNvPr>
              <p:cNvSpPr>
                <a:spLocks noChangeArrowheads="1"/>
              </p:cNvSpPr>
              <p:nvPr/>
            </p:nvSpPr>
            <p:spPr bwMode="auto">
              <a:xfrm>
                <a:off x="384" y="2832"/>
                <a:ext cx="2496" cy="384"/>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endParaRPr lang="en-US" altLang="en-US" sz="2250" b="1"/>
              </a:p>
            </p:txBody>
          </p:sp>
        </p:grpSp>
        <p:grpSp>
          <p:nvGrpSpPr>
            <p:cNvPr id="8214" name="Group 890">
              <a:extLst>
                <a:ext uri="{FF2B5EF4-FFF2-40B4-BE49-F238E27FC236}">
                  <a16:creationId xmlns:a16="http://schemas.microsoft.com/office/drawing/2014/main" id="{55378EA6-130B-F4B6-01FD-93B210BAF101}"/>
                </a:ext>
              </a:extLst>
            </p:cNvPr>
            <p:cNvGrpSpPr>
              <a:grpSpLocks/>
            </p:cNvGrpSpPr>
            <p:nvPr/>
          </p:nvGrpSpPr>
          <p:grpSpPr bwMode="auto">
            <a:xfrm>
              <a:off x="480" y="2832"/>
              <a:ext cx="1920" cy="960"/>
              <a:chOff x="528" y="2832"/>
              <a:chExt cx="1920" cy="960"/>
            </a:xfrm>
          </p:grpSpPr>
          <p:grpSp>
            <p:nvGrpSpPr>
              <p:cNvPr id="8215" name="Group 857">
                <a:extLst>
                  <a:ext uri="{FF2B5EF4-FFF2-40B4-BE49-F238E27FC236}">
                    <a16:creationId xmlns:a16="http://schemas.microsoft.com/office/drawing/2014/main" id="{B9B15CC2-B26E-6DC1-FDB4-AEF1AA54C7D1}"/>
                  </a:ext>
                </a:extLst>
              </p:cNvPr>
              <p:cNvGrpSpPr>
                <a:grpSpLocks/>
              </p:cNvGrpSpPr>
              <p:nvPr/>
            </p:nvGrpSpPr>
            <p:grpSpPr bwMode="auto">
              <a:xfrm>
                <a:off x="528" y="2832"/>
                <a:ext cx="1728" cy="960"/>
                <a:chOff x="384" y="2832"/>
                <a:chExt cx="1824" cy="960"/>
              </a:xfrm>
            </p:grpSpPr>
            <p:grpSp>
              <p:nvGrpSpPr>
                <p:cNvPr id="8220" name="Group 858">
                  <a:extLst>
                    <a:ext uri="{FF2B5EF4-FFF2-40B4-BE49-F238E27FC236}">
                      <a16:creationId xmlns:a16="http://schemas.microsoft.com/office/drawing/2014/main" id="{E6FEA7C4-4F66-7FB7-6B9D-C7DA84A3C8DE}"/>
                    </a:ext>
                  </a:extLst>
                </p:cNvPr>
                <p:cNvGrpSpPr>
                  <a:grpSpLocks/>
                </p:cNvGrpSpPr>
                <p:nvPr/>
              </p:nvGrpSpPr>
              <p:grpSpPr bwMode="auto">
                <a:xfrm>
                  <a:off x="1344" y="2832"/>
                  <a:ext cx="336" cy="432"/>
                  <a:chOff x="2928" y="2496"/>
                  <a:chExt cx="712" cy="904"/>
                </a:xfrm>
              </p:grpSpPr>
              <p:graphicFrame>
                <p:nvGraphicFramePr>
                  <p:cNvPr id="8245" name="Object 859">
                    <a:extLst>
                      <a:ext uri="{FF2B5EF4-FFF2-40B4-BE49-F238E27FC236}">
                        <a16:creationId xmlns:a16="http://schemas.microsoft.com/office/drawing/2014/main" id="{67516A5E-AFFE-FF50-553C-84F8451BAC89}"/>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name="Flash Document" r:id="rId5" imgW="431640" imgH="431640" progId="">
                          <p:embed/>
                        </p:oleObj>
                      </mc:Choice>
                      <mc:Fallback>
                        <p:oleObj name="Flash Document" r:id="rId5" imgW="431640" imgH="431640" progId="">
                          <p:embed/>
                          <p:pic>
                            <p:nvPicPr>
                              <p:cNvPr id="8245" name="Object 859">
                                <a:extLst>
                                  <a:ext uri="{FF2B5EF4-FFF2-40B4-BE49-F238E27FC236}">
                                    <a16:creationId xmlns:a16="http://schemas.microsoft.com/office/drawing/2014/main" id="{67516A5E-AFFE-FF50-553C-84F8451BAC8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6" name="Object 860">
                    <a:extLst>
                      <a:ext uri="{FF2B5EF4-FFF2-40B4-BE49-F238E27FC236}">
                        <a16:creationId xmlns:a16="http://schemas.microsoft.com/office/drawing/2014/main" id="{95195B59-B997-3CC6-C40B-1CC2988153E9}"/>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name="Flash Document" r:id="rId7" imgW="635040" imgH="635040" progId="">
                          <p:embed/>
                        </p:oleObj>
                      </mc:Choice>
                      <mc:Fallback>
                        <p:oleObj name="Flash Document" r:id="rId7" imgW="635040" imgH="635040" progId="">
                          <p:embed/>
                          <p:pic>
                            <p:nvPicPr>
                              <p:cNvPr id="8246" name="Object 860">
                                <a:extLst>
                                  <a:ext uri="{FF2B5EF4-FFF2-40B4-BE49-F238E27FC236}">
                                    <a16:creationId xmlns:a16="http://schemas.microsoft.com/office/drawing/2014/main" id="{95195B59-B997-3CC6-C40B-1CC2988153E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7" name="Object 861">
                    <a:extLst>
                      <a:ext uri="{FF2B5EF4-FFF2-40B4-BE49-F238E27FC236}">
                        <a16:creationId xmlns:a16="http://schemas.microsoft.com/office/drawing/2014/main" id="{71085D38-AFBA-5352-E182-EA5BA7AA9C00}"/>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name="Flash Document" r:id="rId9" imgW="431640" imgH="431640" progId="">
                          <p:embed/>
                        </p:oleObj>
                      </mc:Choice>
                      <mc:Fallback>
                        <p:oleObj name="Flash Document" r:id="rId9" imgW="431640" imgH="431640" progId="">
                          <p:embed/>
                          <p:pic>
                            <p:nvPicPr>
                              <p:cNvPr id="8247" name="Object 861">
                                <a:extLst>
                                  <a:ext uri="{FF2B5EF4-FFF2-40B4-BE49-F238E27FC236}">
                                    <a16:creationId xmlns:a16="http://schemas.microsoft.com/office/drawing/2014/main" id="{71085D38-AFBA-5352-E182-EA5BA7AA9C0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1" name="Group 862">
                  <a:extLst>
                    <a:ext uri="{FF2B5EF4-FFF2-40B4-BE49-F238E27FC236}">
                      <a16:creationId xmlns:a16="http://schemas.microsoft.com/office/drawing/2014/main" id="{E30CC05E-38AE-C98F-4B71-EC1BE91E69EE}"/>
                    </a:ext>
                  </a:extLst>
                </p:cNvPr>
                <p:cNvGrpSpPr>
                  <a:grpSpLocks/>
                </p:cNvGrpSpPr>
                <p:nvPr/>
              </p:nvGrpSpPr>
              <p:grpSpPr bwMode="auto">
                <a:xfrm>
                  <a:off x="864" y="2832"/>
                  <a:ext cx="336" cy="432"/>
                  <a:chOff x="2928" y="2496"/>
                  <a:chExt cx="712" cy="904"/>
                </a:xfrm>
              </p:grpSpPr>
              <p:graphicFrame>
                <p:nvGraphicFramePr>
                  <p:cNvPr id="8242" name="Object 863">
                    <a:extLst>
                      <a:ext uri="{FF2B5EF4-FFF2-40B4-BE49-F238E27FC236}">
                        <a16:creationId xmlns:a16="http://schemas.microsoft.com/office/drawing/2014/main" id="{DBFF9A56-3566-556E-76B3-E71EC1162834}"/>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name="Flash Document" r:id="rId10" imgW="431640" imgH="431640" progId="">
                          <p:embed/>
                        </p:oleObj>
                      </mc:Choice>
                      <mc:Fallback>
                        <p:oleObj name="Flash Document" r:id="rId10" imgW="431640" imgH="431640" progId="">
                          <p:embed/>
                          <p:pic>
                            <p:nvPicPr>
                              <p:cNvPr id="8242" name="Object 863">
                                <a:extLst>
                                  <a:ext uri="{FF2B5EF4-FFF2-40B4-BE49-F238E27FC236}">
                                    <a16:creationId xmlns:a16="http://schemas.microsoft.com/office/drawing/2014/main" id="{DBFF9A56-3566-556E-76B3-E71EC116283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3" name="Object 864">
                    <a:extLst>
                      <a:ext uri="{FF2B5EF4-FFF2-40B4-BE49-F238E27FC236}">
                        <a16:creationId xmlns:a16="http://schemas.microsoft.com/office/drawing/2014/main" id="{804451DC-D39D-81AA-91CD-64E2FF50289C}"/>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name="Flash Document" r:id="rId11" imgW="635040" imgH="635040" progId="">
                          <p:embed/>
                        </p:oleObj>
                      </mc:Choice>
                      <mc:Fallback>
                        <p:oleObj name="Flash Document" r:id="rId11" imgW="635040" imgH="635040" progId="">
                          <p:embed/>
                          <p:pic>
                            <p:nvPicPr>
                              <p:cNvPr id="8243" name="Object 864">
                                <a:extLst>
                                  <a:ext uri="{FF2B5EF4-FFF2-40B4-BE49-F238E27FC236}">
                                    <a16:creationId xmlns:a16="http://schemas.microsoft.com/office/drawing/2014/main" id="{804451DC-D39D-81AA-91CD-64E2FF50289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4" name="Object 865">
                    <a:extLst>
                      <a:ext uri="{FF2B5EF4-FFF2-40B4-BE49-F238E27FC236}">
                        <a16:creationId xmlns:a16="http://schemas.microsoft.com/office/drawing/2014/main" id="{AEC722B6-0B40-F975-8021-3F3D2C2E51DF}"/>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name="Flash Document" r:id="rId12" imgW="431640" imgH="431640" progId="">
                          <p:embed/>
                        </p:oleObj>
                      </mc:Choice>
                      <mc:Fallback>
                        <p:oleObj name="Flash Document" r:id="rId12" imgW="431640" imgH="431640" progId="">
                          <p:embed/>
                          <p:pic>
                            <p:nvPicPr>
                              <p:cNvPr id="8244" name="Object 865">
                                <a:extLst>
                                  <a:ext uri="{FF2B5EF4-FFF2-40B4-BE49-F238E27FC236}">
                                    <a16:creationId xmlns:a16="http://schemas.microsoft.com/office/drawing/2014/main" id="{AEC722B6-0B40-F975-8021-3F3D2C2E51D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2" name="Group 866">
                  <a:extLst>
                    <a:ext uri="{FF2B5EF4-FFF2-40B4-BE49-F238E27FC236}">
                      <a16:creationId xmlns:a16="http://schemas.microsoft.com/office/drawing/2014/main" id="{523CD486-ABF4-AE81-2356-7079D191C1B8}"/>
                    </a:ext>
                  </a:extLst>
                </p:cNvPr>
                <p:cNvGrpSpPr>
                  <a:grpSpLocks/>
                </p:cNvGrpSpPr>
                <p:nvPr/>
              </p:nvGrpSpPr>
              <p:grpSpPr bwMode="auto">
                <a:xfrm>
                  <a:off x="384" y="2880"/>
                  <a:ext cx="336" cy="432"/>
                  <a:chOff x="2928" y="2496"/>
                  <a:chExt cx="712" cy="904"/>
                </a:xfrm>
              </p:grpSpPr>
              <p:graphicFrame>
                <p:nvGraphicFramePr>
                  <p:cNvPr id="8239" name="Object 867">
                    <a:extLst>
                      <a:ext uri="{FF2B5EF4-FFF2-40B4-BE49-F238E27FC236}">
                        <a16:creationId xmlns:a16="http://schemas.microsoft.com/office/drawing/2014/main" id="{61599999-7807-37E5-1AA2-45E9864D9ECD}"/>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name="Flash Document" r:id="rId13" imgW="431640" imgH="431640" progId="">
                          <p:embed/>
                        </p:oleObj>
                      </mc:Choice>
                      <mc:Fallback>
                        <p:oleObj name="Flash Document" r:id="rId13" imgW="431640" imgH="431640" progId="">
                          <p:embed/>
                          <p:pic>
                            <p:nvPicPr>
                              <p:cNvPr id="8239" name="Object 867">
                                <a:extLst>
                                  <a:ext uri="{FF2B5EF4-FFF2-40B4-BE49-F238E27FC236}">
                                    <a16:creationId xmlns:a16="http://schemas.microsoft.com/office/drawing/2014/main" id="{61599999-7807-37E5-1AA2-45E9864D9EC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0" name="Object 868">
                    <a:extLst>
                      <a:ext uri="{FF2B5EF4-FFF2-40B4-BE49-F238E27FC236}">
                        <a16:creationId xmlns:a16="http://schemas.microsoft.com/office/drawing/2014/main" id="{547E70CF-0726-A8F9-6D8A-91163E55ABE0}"/>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name="Flash Document" r:id="rId14" imgW="635040" imgH="635040" progId="">
                          <p:embed/>
                        </p:oleObj>
                      </mc:Choice>
                      <mc:Fallback>
                        <p:oleObj name="Flash Document" r:id="rId14" imgW="635040" imgH="635040" progId="">
                          <p:embed/>
                          <p:pic>
                            <p:nvPicPr>
                              <p:cNvPr id="8240" name="Object 868">
                                <a:extLst>
                                  <a:ext uri="{FF2B5EF4-FFF2-40B4-BE49-F238E27FC236}">
                                    <a16:creationId xmlns:a16="http://schemas.microsoft.com/office/drawing/2014/main" id="{547E70CF-0726-A8F9-6D8A-91163E55ABE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1" name="Object 869">
                    <a:extLst>
                      <a:ext uri="{FF2B5EF4-FFF2-40B4-BE49-F238E27FC236}">
                        <a16:creationId xmlns:a16="http://schemas.microsoft.com/office/drawing/2014/main" id="{2AA959AC-13CE-B7A5-C7C3-B6C478962F12}"/>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name="Flash Document" r:id="rId15" imgW="431640" imgH="431640" progId="">
                          <p:embed/>
                        </p:oleObj>
                      </mc:Choice>
                      <mc:Fallback>
                        <p:oleObj name="Flash Document" r:id="rId15" imgW="431640" imgH="431640" progId="">
                          <p:embed/>
                          <p:pic>
                            <p:nvPicPr>
                              <p:cNvPr id="8241" name="Object 869">
                                <a:extLst>
                                  <a:ext uri="{FF2B5EF4-FFF2-40B4-BE49-F238E27FC236}">
                                    <a16:creationId xmlns:a16="http://schemas.microsoft.com/office/drawing/2014/main" id="{2AA959AC-13CE-B7A5-C7C3-B6C478962F1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3" name="Group 870">
                  <a:extLst>
                    <a:ext uri="{FF2B5EF4-FFF2-40B4-BE49-F238E27FC236}">
                      <a16:creationId xmlns:a16="http://schemas.microsoft.com/office/drawing/2014/main" id="{18C6BE64-123F-0BC7-4CD2-DD36CAB544CF}"/>
                    </a:ext>
                  </a:extLst>
                </p:cNvPr>
                <p:cNvGrpSpPr>
                  <a:grpSpLocks/>
                </p:cNvGrpSpPr>
                <p:nvPr/>
              </p:nvGrpSpPr>
              <p:grpSpPr bwMode="auto">
                <a:xfrm>
                  <a:off x="672" y="3312"/>
                  <a:ext cx="336" cy="432"/>
                  <a:chOff x="2928" y="2496"/>
                  <a:chExt cx="712" cy="904"/>
                </a:xfrm>
              </p:grpSpPr>
              <p:graphicFrame>
                <p:nvGraphicFramePr>
                  <p:cNvPr id="8236" name="Object 871">
                    <a:extLst>
                      <a:ext uri="{FF2B5EF4-FFF2-40B4-BE49-F238E27FC236}">
                        <a16:creationId xmlns:a16="http://schemas.microsoft.com/office/drawing/2014/main" id="{B3A62263-CC23-FBC5-3641-2CF5B08D7F5E}"/>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name="Flash Document" r:id="rId16" imgW="431640" imgH="431640" progId="">
                          <p:embed/>
                        </p:oleObj>
                      </mc:Choice>
                      <mc:Fallback>
                        <p:oleObj name="Flash Document" r:id="rId16" imgW="431640" imgH="431640" progId="">
                          <p:embed/>
                          <p:pic>
                            <p:nvPicPr>
                              <p:cNvPr id="8236" name="Object 871">
                                <a:extLst>
                                  <a:ext uri="{FF2B5EF4-FFF2-40B4-BE49-F238E27FC236}">
                                    <a16:creationId xmlns:a16="http://schemas.microsoft.com/office/drawing/2014/main" id="{B3A62263-CC23-FBC5-3641-2CF5B08D7F5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7" name="Object 872">
                    <a:extLst>
                      <a:ext uri="{FF2B5EF4-FFF2-40B4-BE49-F238E27FC236}">
                        <a16:creationId xmlns:a16="http://schemas.microsoft.com/office/drawing/2014/main" id="{159197CF-CB9C-2CE9-663E-F362986552EE}"/>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name="Flash Document" r:id="rId17" imgW="635040" imgH="635040" progId="">
                          <p:embed/>
                        </p:oleObj>
                      </mc:Choice>
                      <mc:Fallback>
                        <p:oleObj name="Flash Document" r:id="rId17" imgW="635040" imgH="635040" progId="">
                          <p:embed/>
                          <p:pic>
                            <p:nvPicPr>
                              <p:cNvPr id="8237" name="Object 872">
                                <a:extLst>
                                  <a:ext uri="{FF2B5EF4-FFF2-40B4-BE49-F238E27FC236}">
                                    <a16:creationId xmlns:a16="http://schemas.microsoft.com/office/drawing/2014/main" id="{159197CF-CB9C-2CE9-663E-F362986552E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8" name="Object 873">
                    <a:extLst>
                      <a:ext uri="{FF2B5EF4-FFF2-40B4-BE49-F238E27FC236}">
                        <a16:creationId xmlns:a16="http://schemas.microsoft.com/office/drawing/2014/main" id="{F9E4030E-D411-5EA5-0C6A-9C0F09DF96F4}"/>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name="Flash Document" r:id="rId18" imgW="431640" imgH="431640" progId="">
                          <p:embed/>
                        </p:oleObj>
                      </mc:Choice>
                      <mc:Fallback>
                        <p:oleObj name="Flash Document" r:id="rId18" imgW="431640" imgH="431640" progId="">
                          <p:embed/>
                          <p:pic>
                            <p:nvPicPr>
                              <p:cNvPr id="8238" name="Object 873">
                                <a:extLst>
                                  <a:ext uri="{FF2B5EF4-FFF2-40B4-BE49-F238E27FC236}">
                                    <a16:creationId xmlns:a16="http://schemas.microsoft.com/office/drawing/2014/main" id="{F9E4030E-D411-5EA5-0C6A-9C0F09DF96F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4" name="Group 874">
                  <a:extLst>
                    <a:ext uri="{FF2B5EF4-FFF2-40B4-BE49-F238E27FC236}">
                      <a16:creationId xmlns:a16="http://schemas.microsoft.com/office/drawing/2014/main" id="{36EAF9F4-A9BD-E89F-8F5B-03AF22FEA569}"/>
                    </a:ext>
                  </a:extLst>
                </p:cNvPr>
                <p:cNvGrpSpPr>
                  <a:grpSpLocks/>
                </p:cNvGrpSpPr>
                <p:nvPr/>
              </p:nvGrpSpPr>
              <p:grpSpPr bwMode="auto">
                <a:xfrm>
                  <a:off x="1056" y="3312"/>
                  <a:ext cx="336" cy="432"/>
                  <a:chOff x="2928" y="2496"/>
                  <a:chExt cx="712" cy="904"/>
                </a:xfrm>
              </p:grpSpPr>
              <p:graphicFrame>
                <p:nvGraphicFramePr>
                  <p:cNvPr id="8233" name="Object 875">
                    <a:extLst>
                      <a:ext uri="{FF2B5EF4-FFF2-40B4-BE49-F238E27FC236}">
                        <a16:creationId xmlns:a16="http://schemas.microsoft.com/office/drawing/2014/main" id="{301082BC-17FD-ECA8-0703-702B8697EB68}"/>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name="Flash Document" r:id="rId19" imgW="431640" imgH="431640" progId="">
                          <p:embed/>
                        </p:oleObj>
                      </mc:Choice>
                      <mc:Fallback>
                        <p:oleObj name="Flash Document" r:id="rId19" imgW="431640" imgH="431640" progId="">
                          <p:embed/>
                          <p:pic>
                            <p:nvPicPr>
                              <p:cNvPr id="8233" name="Object 875">
                                <a:extLst>
                                  <a:ext uri="{FF2B5EF4-FFF2-40B4-BE49-F238E27FC236}">
                                    <a16:creationId xmlns:a16="http://schemas.microsoft.com/office/drawing/2014/main" id="{301082BC-17FD-ECA8-0703-702B8697EB6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4" name="Object 876">
                    <a:extLst>
                      <a:ext uri="{FF2B5EF4-FFF2-40B4-BE49-F238E27FC236}">
                        <a16:creationId xmlns:a16="http://schemas.microsoft.com/office/drawing/2014/main" id="{7628FCE3-EFAE-8215-A048-4ABEC94DFD20}"/>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name="Flash Document" r:id="rId20" imgW="635040" imgH="635040" progId="">
                          <p:embed/>
                        </p:oleObj>
                      </mc:Choice>
                      <mc:Fallback>
                        <p:oleObj name="Flash Document" r:id="rId20" imgW="635040" imgH="635040" progId="">
                          <p:embed/>
                          <p:pic>
                            <p:nvPicPr>
                              <p:cNvPr id="8234" name="Object 876">
                                <a:extLst>
                                  <a:ext uri="{FF2B5EF4-FFF2-40B4-BE49-F238E27FC236}">
                                    <a16:creationId xmlns:a16="http://schemas.microsoft.com/office/drawing/2014/main" id="{7628FCE3-EFAE-8215-A048-4ABEC94DFD2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5" name="Object 877">
                    <a:extLst>
                      <a:ext uri="{FF2B5EF4-FFF2-40B4-BE49-F238E27FC236}">
                        <a16:creationId xmlns:a16="http://schemas.microsoft.com/office/drawing/2014/main" id="{5893E25F-1317-9CF9-9454-716C085DB927}"/>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name="Flash Document" r:id="rId21" imgW="431640" imgH="431640" progId="">
                          <p:embed/>
                        </p:oleObj>
                      </mc:Choice>
                      <mc:Fallback>
                        <p:oleObj name="Flash Document" r:id="rId21" imgW="431640" imgH="431640" progId="">
                          <p:embed/>
                          <p:pic>
                            <p:nvPicPr>
                              <p:cNvPr id="8235" name="Object 877">
                                <a:extLst>
                                  <a:ext uri="{FF2B5EF4-FFF2-40B4-BE49-F238E27FC236}">
                                    <a16:creationId xmlns:a16="http://schemas.microsoft.com/office/drawing/2014/main" id="{5893E25F-1317-9CF9-9454-716C085DB92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5" name="Group 878">
                  <a:extLst>
                    <a:ext uri="{FF2B5EF4-FFF2-40B4-BE49-F238E27FC236}">
                      <a16:creationId xmlns:a16="http://schemas.microsoft.com/office/drawing/2014/main" id="{EC39B44D-028D-5B51-DCE1-D565E854014B}"/>
                    </a:ext>
                  </a:extLst>
                </p:cNvPr>
                <p:cNvGrpSpPr>
                  <a:grpSpLocks/>
                </p:cNvGrpSpPr>
                <p:nvPr/>
              </p:nvGrpSpPr>
              <p:grpSpPr bwMode="auto">
                <a:xfrm>
                  <a:off x="1536" y="3360"/>
                  <a:ext cx="336" cy="432"/>
                  <a:chOff x="2928" y="2496"/>
                  <a:chExt cx="712" cy="904"/>
                </a:xfrm>
              </p:grpSpPr>
              <p:graphicFrame>
                <p:nvGraphicFramePr>
                  <p:cNvPr id="8230" name="Object 879">
                    <a:extLst>
                      <a:ext uri="{FF2B5EF4-FFF2-40B4-BE49-F238E27FC236}">
                        <a16:creationId xmlns:a16="http://schemas.microsoft.com/office/drawing/2014/main" id="{AFC88F81-9F73-5A71-EF54-0B6B2A0BE1DA}"/>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name="Flash Document" r:id="rId22" imgW="431640" imgH="431640" progId="">
                          <p:embed/>
                        </p:oleObj>
                      </mc:Choice>
                      <mc:Fallback>
                        <p:oleObj name="Flash Document" r:id="rId22" imgW="431640" imgH="431640" progId="">
                          <p:embed/>
                          <p:pic>
                            <p:nvPicPr>
                              <p:cNvPr id="8230" name="Object 879">
                                <a:extLst>
                                  <a:ext uri="{FF2B5EF4-FFF2-40B4-BE49-F238E27FC236}">
                                    <a16:creationId xmlns:a16="http://schemas.microsoft.com/office/drawing/2014/main" id="{AFC88F81-9F73-5A71-EF54-0B6B2A0BE1D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1" name="Object 880">
                    <a:extLst>
                      <a:ext uri="{FF2B5EF4-FFF2-40B4-BE49-F238E27FC236}">
                        <a16:creationId xmlns:a16="http://schemas.microsoft.com/office/drawing/2014/main" id="{56568AF1-A9CB-E8D0-7508-EF0991150F90}"/>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name="Flash Document" r:id="rId23" imgW="635040" imgH="635040" progId="">
                          <p:embed/>
                        </p:oleObj>
                      </mc:Choice>
                      <mc:Fallback>
                        <p:oleObj name="Flash Document" r:id="rId23" imgW="635040" imgH="635040" progId="">
                          <p:embed/>
                          <p:pic>
                            <p:nvPicPr>
                              <p:cNvPr id="8231" name="Object 880">
                                <a:extLst>
                                  <a:ext uri="{FF2B5EF4-FFF2-40B4-BE49-F238E27FC236}">
                                    <a16:creationId xmlns:a16="http://schemas.microsoft.com/office/drawing/2014/main" id="{56568AF1-A9CB-E8D0-7508-EF0991150F9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2" name="Object 881">
                    <a:extLst>
                      <a:ext uri="{FF2B5EF4-FFF2-40B4-BE49-F238E27FC236}">
                        <a16:creationId xmlns:a16="http://schemas.microsoft.com/office/drawing/2014/main" id="{F7295D2E-21A4-9F50-906B-D8DED1B79F2D}"/>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name="Flash Document" r:id="rId24" imgW="431640" imgH="431640" progId="">
                          <p:embed/>
                        </p:oleObj>
                      </mc:Choice>
                      <mc:Fallback>
                        <p:oleObj name="Flash Document" r:id="rId24" imgW="431640" imgH="431640" progId="">
                          <p:embed/>
                          <p:pic>
                            <p:nvPicPr>
                              <p:cNvPr id="8232" name="Object 881">
                                <a:extLst>
                                  <a:ext uri="{FF2B5EF4-FFF2-40B4-BE49-F238E27FC236}">
                                    <a16:creationId xmlns:a16="http://schemas.microsoft.com/office/drawing/2014/main" id="{F7295D2E-21A4-9F50-906B-D8DED1B79F2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6" name="Group 882">
                  <a:extLst>
                    <a:ext uri="{FF2B5EF4-FFF2-40B4-BE49-F238E27FC236}">
                      <a16:creationId xmlns:a16="http://schemas.microsoft.com/office/drawing/2014/main" id="{4FA921A6-C0CC-DA7E-CCA2-EB338319B0BC}"/>
                    </a:ext>
                  </a:extLst>
                </p:cNvPr>
                <p:cNvGrpSpPr>
                  <a:grpSpLocks/>
                </p:cNvGrpSpPr>
                <p:nvPr/>
              </p:nvGrpSpPr>
              <p:grpSpPr bwMode="auto">
                <a:xfrm>
                  <a:off x="1872" y="2976"/>
                  <a:ext cx="336" cy="432"/>
                  <a:chOff x="2928" y="2496"/>
                  <a:chExt cx="712" cy="904"/>
                </a:xfrm>
              </p:grpSpPr>
              <p:graphicFrame>
                <p:nvGraphicFramePr>
                  <p:cNvPr id="8227" name="Object 883">
                    <a:extLst>
                      <a:ext uri="{FF2B5EF4-FFF2-40B4-BE49-F238E27FC236}">
                        <a16:creationId xmlns:a16="http://schemas.microsoft.com/office/drawing/2014/main" id="{D3286FC7-2360-115B-092A-7EE82B58FF3B}"/>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name="Flash Document" r:id="rId25" imgW="431640" imgH="431640" progId="">
                          <p:embed/>
                        </p:oleObj>
                      </mc:Choice>
                      <mc:Fallback>
                        <p:oleObj name="Flash Document" r:id="rId25" imgW="431640" imgH="431640" progId="">
                          <p:embed/>
                          <p:pic>
                            <p:nvPicPr>
                              <p:cNvPr id="8227" name="Object 883">
                                <a:extLst>
                                  <a:ext uri="{FF2B5EF4-FFF2-40B4-BE49-F238E27FC236}">
                                    <a16:creationId xmlns:a16="http://schemas.microsoft.com/office/drawing/2014/main" id="{D3286FC7-2360-115B-092A-7EE82B58FF3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28" name="Object 884">
                    <a:extLst>
                      <a:ext uri="{FF2B5EF4-FFF2-40B4-BE49-F238E27FC236}">
                        <a16:creationId xmlns:a16="http://schemas.microsoft.com/office/drawing/2014/main" id="{BE5D7411-BE2E-DDAF-9754-E7C7BC042988}"/>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name="Flash Document" r:id="rId26" imgW="635040" imgH="635040" progId="">
                          <p:embed/>
                        </p:oleObj>
                      </mc:Choice>
                      <mc:Fallback>
                        <p:oleObj name="Flash Document" r:id="rId26" imgW="635040" imgH="635040" progId="">
                          <p:embed/>
                          <p:pic>
                            <p:nvPicPr>
                              <p:cNvPr id="8228" name="Object 884">
                                <a:extLst>
                                  <a:ext uri="{FF2B5EF4-FFF2-40B4-BE49-F238E27FC236}">
                                    <a16:creationId xmlns:a16="http://schemas.microsoft.com/office/drawing/2014/main" id="{BE5D7411-BE2E-DDAF-9754-E7C7BC04298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29" name="Object 885">
                    <a:extLst>
                      <a:ext uri="{FF2B5EF4-FFF2-40B4-BE49-F238E27FC236}">
                        <a16:creationId xmlns:a16="http://schemas.microsoft.com/office/drawing/2014/main" id="{06A65D36-EBBE-3860-9C0C-A88EB7373FAB}"/>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name="Flash Document" r:id="rId27" imgW="431640" imgH="431640" progId="">
                          <p:embed/>
                        </p:oleObj>
                      </mc:Choice>
                      <mc:Fallback>
                        <p:oleObj name="Flash Document" r:id="rId27" imgW="431640" imgH="431640" progId="">
                          <p:embed/>
                          <p:pic>
                            <p:nvPicPr>
                              <p:cNvPr id="8229" name="Object 885">
                                <a:extLst>
                                  <a:ext uri="{FF2B5EF4-FFF2-40B4-BE49-F238E27FC236}">
                                    <a16:creationId xmlns:a16="http://schemas.microsoft.com/office/drawing/2014/main" id="{06A65D36-EBBE-3860-9C0C-A88EB7373FA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grpSp>
            <p:nvGrpSpPr>
              <p:cNvPr id="8216" name="Group 886">
                <a:extLst>
                  <a:ext uri="{FF2B5EF4-FFF2-40B4-BE49-F238E27FC236}">
                    <a16:creationId xmlns:a16="http://schemas.microsoft.com/office/drawing/2014/main" id="{C1BB2FF3-E454-B449-1DC9-7C2BD7EC5294}"/>
                  </a:ext>
                </a:extLst>
              </p:cNvPr>
              <p:cNvGrpSpPr>
                <a:grpSpLocks/>
              </p:cNvGrpSpPr>
              <p:nvPr/>
            </p:nvGrpSpPr>
            <p:grpSpPr bwMode="auto">
              <a:xfrm>
                <a:off x="2112" y="3360"/>
                <a:ext cx="336" cy="432"/>
                <a:chOff x="2928" y="2496"/>
                <a:chExt cx="712" cy="904"/>
              </a:xfrm>
            </p:grpSpPr>
            <p:graphicFrame>
              <p:nvGraphicFramePr>
                <p:cNvPr id="8217" name="Object 887">
                  <a:extLst>
                    <a:ext uri="{FF2B5EF4-FFF2-40B4-BE49-F238E27FC236}">
                      <a16:creationId xmlns:a16="http://schemas.microsoft.com/office/drawing/2014/main" id="{ECB2D0B8-9C38-11B1-AFFF-B76557E18B35}"/>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name="Flash Document" r:id="rId28" imgW="431640" imgH="431640" progId="">
                        <p:embed/>
                      </p:oleObj>
                    </mc:Choice>
                    <mc:Fallback>
                      <p:oleObj name="Flash Document" r:id="rId28" imgW="431640" imgH="431640" progId="">
                        <p:embed/>
                        <p:pic>
                          <p:nvPicPr>
                            <p:cNvPr id="8217" name="Object 887">
                              <a:extLst>
                                <a:ext uri="{FF2B5EF4-FFF2-40B4-BE49-F238E27FC236}">
                                  <a16:creationId xmlns:a16="http://schemas.microsoft.com/office/drawing/2014/main" id="{ECB2D0B8-9C38-11B1-AFFF-B76557E18B3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18" name="Object 888">
                  <a:extLst>
                    <a:ext uri="{FF2B5EF4-FFF2-40B4-BE49-F238E27FC236}">
                      <a16:creationId xmlns:a16="http://schemas.microsoft.com/office/drawing/2014/main" id="{A2C3EA83-71C9-913E-B599-24817D9D6FE3}"/>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name="Flash Document" r:id="rId29" imgW="635040" imgH="635040" progId="">
                        <p:embed/>
                      </p:oleObj>
                    </mc:Choice>
                    <mc:Fallback>
                      <p:oleObj name="Flash Document" r:id="rId29" imgW="635040" imgH="635040" progId="">
                        <p:embed/>
                        <p:pic>
                          <p:nvPicPr>
                            <p:cNvPr id="8218" name="Object 888">
                              <a:extLst>
                                <a:ext uri="{FF2B5EF4-FFF2-40B4-BE49-F238E27FC236}">
                                  <a16:creationId xmlns:a16="http://schemas.microsoft.com/office/drawing/2014/main" id="{A2C3EA83-71C9-913E-B599-24817D9D6FE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19" name="Object 889">
                  <a:extLst>
                    <a:ext uri="{FF2B5EF4-FFF2-40B4-BE49-F238E27FC236}">
                      <a16:creationId xmlns:a16="http://schemas.microsoft.com/office/drawing/2014/main" id="{7B591D16-0C03-2240-AE42-EC4DE5C8004A}"/>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name="Flash Document" r:id="rId30" imgW="431640" imgH="431640" progId="">
                        <p:embed/>
                      </p:oleObj>
                    </mc:Choice>
                    <mc:Fallback>
                      <p:oleObj name="Flash Document" r:id="rId30" imgW="431640" imgH="431640" progId="">
                        <p:embed/>
                        <p:pic>
                          <p:nvPicPr>
                            <p:cNvPr id="8219" name="Object 889">
                              <a:extLst>
                                <a:ext uri="{FF2B5EF4-FFF2-40B4-BE49-F238E27FC236}">
                                  <a16:creationId xmlns:a16="http://schemas.microsoft.com/office/drawing/2014/main" id="{7B591D16-0C03-2240-AE42-EC4DE5C8004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grpSp>
      <p:sp>
        <p:nvSpPr>
          <p:cNvPr id="8200" name="Rectangle 892">
            <a:extLst>
              <a:ext uri="{FF2B5EF4-FFF2-40B4-BE49-F238E27FC236}">
                <a16:creationId xmlns:a16="http://schemas.microsoft.com/office/drawing/2014/main" id="{6A57C886-49C2-8DE3-A9E1-C3787D569D26}"/>
              </a:ext>
            </a:extLst>
          </p:cNvPr>
          <p:cNvSpPr>
            <a:spLocks noChangeArrowheads="1"/>
          </p:cNvSpPr>
          <p:nvPr/>
        </p:nvSpPr>
        <p:spPr bwMode="auto">
          <a:xfrm>
            <a:off x="1584723" y="297657"/>
            <a:ext cx="2815828" cy="398860"/>
          </a:xfrm>
          <a:prstGeom prst="rect">
            <a:avLst/>
          </a:prstGeom>
          <a:solidFill>
            <a:srgbClr val="B9E9B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endParaRPr lang="en-US" altLang="en-US" sz="2250" b="1">
              <a:solidFill>
                <a:srgbClr val="0000FF"/>
              </a:solidFill>
            </a:endParaRPr>
          </a:p>
        </p:txBody>
      </p:sp>
      <p:sp>
        <p:nvSpPr>
          <p:cNvPr id="41853" name="Text Box 893">
            <a:extLst>
              <a:ext uri="{FF2B5EF4-FFF2-40B4-BE49-F238E27FC236}">
                <a16:creationId xmlns:a16="http://schemas.microsoft.com/office/drawing/2014/main" id="{30155DDC-02AF-25CC-9586-25A8E0D248B6}"/>
              </a:ext>
            </a:extLst>
          </p:cNvPr>
          <p:cNvSpPr txBox="1">
            <a:spLocks noChangeArrowheads="1"/>
          </p:cNvSpPr>
          <p:nvPr/>
        </p:nvSpPr>
        <p:spPr bwMode="auto">
          <a:xfrm>
            <a:off x="2000250" y="285750"/>
            <a:ext cx="17716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spcBef>
                <a:spcPct val="50000"/>
              </a:spcBef>
            </a:pPr>
            <a:r>
              <a:rPr lang="en-US" altLang="en-US" sz="2400" b="1">
                <a:solidFill>
                  <a:srgbClr val="0000FF"/>
                </a:solidFill>
                <a:latin typeface="Times New Roman" panose="02020603050405020304" pitchFamily="18" charset="0"/>
              </a:rPr>
              <a:t>1 mol Fe</a:t>
            </a:r>
          </a:p>
        </p:txBody>
      </p:sp>
      <p:sp>
        <p:nvSpPr>
          <p:cNvPr id="41855" name="Text Box 895">
            <a:extLst>
              <a:ext uri="{FF2B5EF4-FFF2-40B4-BE49-F238E27FC236}">
                <a16:creationId xmlns:a16="http://schemas.microsoft.com/office/drawing/2014/main" id="{BA25705F-1E01-E91F-2738-760D8F9E6807}"/>
              </a:ext>
            </a:extLst>
          </p:cNvPr>
          <p:cNvSpPr txBox="1">
            <a:spLocks noChangeArrowheads="1"/>
          </p:cNvSpPr>
          <p:nvPr/>
        </p:nvSpPr>
        <p:spPr bwMode="auto">
          <a:xfrm>
            <a:off x="5144329" y="285750"/>
            <a:ext cx="184916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US" sz="2400" b="1" dirty="0">
                <a:solidFill>
                  <a:srgbClr val="0000FF"/>
                </a:solidFill>
                <a:latin typeface="Times New Roman" panose="02020603050405020304" pitchFamily="18" charset="0"/>
              </a:rPr>
              <a:t>1 mol H</a:t>
            </a:r>
            <a:r>
              <a:rPr lang="en-US" altLang="en-US" sz="2400" b="1" baseline="-25000" dirty="0">
                <a:solidFill>
                  <a:srgbClr val="0000FF"/>
                </a:solidFill>
                <a:latin typeface="Times New Roman" panose="02020603050405020304" pitchFamily="18" charset="0"/>
              </a:rPr>
              <a:t>2</a:t>
            </a:r>
            <a:endParaRPr lang="en-US" altLang="en-US" sz="2400" dirty="0">
              <a:latin typeface="Times New Roman" panose="02020603050405020304" pitchFamily="18" charset="0"/>
            </a:endParaRPr>
          </a:p>
        </p:txBody>
      </p:sp>
      <p:grpSp>
        <p:nvGrpSpPr>
          <p:cNvPr id="41862" name="Group 902">
            <a:extLst>
              <a:ext uri="{FF2B5EF4-FFF2-40B4-BE49-F238E27FC236}">
                <a16:creationId xmlns:a16="http://schemas.microsoft.com/office/drawing/2014/main" id="{102572B0-64FA-59C0-9104-17E92CD55BE0}"/>
              </a:ext>
            </a:extLst>
          </p:cNvPr>
          <p:cNvGrpSpPr>
            <a:grpSpLocks/>
          </p:cNvGrpSpPr>
          <p:nvPr/>
        </p:nvGrpSpPr>
        <p:grpSpPr bwMode="auto">
          <a:xfrm>
            <a:off x="1584723" y="2641997"/>
            <a:ext cx="2815828" cy="2171700"/>
            <a:chOff x="3312" y="2384"/>
            <a:chExt cx="2156" cy="1824"/>
          </a:xfrm>
        </p:grpSpPr>
        <p:grpSp>
          <p:nvGrpSpPr>
            <p:cNvPr id="8208" name="Group 897">
              <a:extLst>
                <a:ext uri="{FF2B5EF4-FFF2-40B4-BE49-F238E27FC236}">
                  <a16:creationId xmlns:a16="http://schemas.microsoft.com/office/drawing/2014/main" id="{8D149D3D-59B2-7D94-FAC3-5B95498DB9F3}"/>
                </a:ext>
              </a:extLst>
            </p:cNvPr>
            <p:cNvGrpSpPr>
              <a:grpSpLocks/>
            </p:cNvGrpSpPr>
            <p:nvPr/>
          </p:nvGrpSpPr>
          <p:grpSpPr bwMode="auto">
            <a:xfrm>
              <a:off x="3312" y="2384"/>
              <a:ext cx="2156" cy="1824"/>
              <a:chOff x="384" y="1344"/>
              <a:chExt cx="2548" cy="1872"/>
            </a:xfrm>
          </p:grpSpPr>
          <p:sp>
            <p:nvSpPr>
              <p:cNvPr id="8210" name="Rectangle 898">
                <a:extLst>
                  <a:ext uri="{FF2B5EF4-FFF2-40B4-BE49-F238E27FC236}">
                    <a16:creationId xmlns:a16="http://schemas.microsoft.com/office/drawing/2014/main" id="{35BF936F-F5F9-7C36-E648-DAAC4F9DE44E}"/>
                  </a:ext>
                </a:extLst>
              </p:cNvPr>
              <p:cNvSpPr>
                <a:spLocks noChangeArrowheads="1"/>
              </p:cNvSpPr>
              <p:nvPr/>
            </p:nvSpPr>
            <p:spPr bwMode="auto">
              <a:xfrm>
                <a:off x="384" y="1344"/>
                <a:ext cx="2548" cy="187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endParaRPr lang="en-US" altLang="en-US" sz="1050">
                  <a:solidFill>
                    <a:schemeClr val="bg1"/>
                  </a:solidFill>
                </a:endParaRPr>
              </a:p>
            </p:txBody>
          </p:sp>
          <p:sp>
            <p:nvSpPr>
              <p:cNvPr id="8211" name="Rectangle 899">
                <a:extLst>
                  <a:ext uri="{FF2B5EF4-FFF2-40B4-BE49-F238E27FC236}">
                    <a16:creationId xmlns:a16="http://schemas.microsoft.com/office/drawing/2014/main" id="{42E6B50D-5599-01FA-D710-EF3753ABBF98}"/>
                  </a:ext>
                </a:extLst>
              </p:cNvPr>
              <p:cNvSpPr>
                <a:spLocks noChangeArrowheads="1"/>
              </p:cNvSpPr>
              <p:nvPr/>
            </p:nvSpPr>
            <p:spPr bwMode="auto">
              <a:xfrm>
                <a:off x="384" y="1344"/>
                <a:ext cx="2548" cy="384"/>
              </a:xfrm>
              <a:prstGeom prst="rect">
                <a:avLst/>
              </a:prstGeom>
              <a:solidFill>
                <a:srgbClr val="B9E9B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US" sz="2400" b="1">
                    <a:solidFill>
                      <a:srgbClr val="0000FF"/>
                    </a:solidFill>
                    <a:latin typeface="Times New Roman" panose="02020603050405020304" pitchFamily="18" charset="0"/>
                    <a:cs typeface="Times New Roman" panose="02020603050405020304" pitchFamily="18" charset="0"/>
                  </a:rPr>
                  <a:t>1 mol Cu</a:t>
                </a:r>
              </a:p>
            </p:txBody>
          </p:sp>
          <p:sp>
            <p:nvSpPr>
              <p:cNvPr id="8212" name="Rectangle 900">
                <a:extLst>
                  <a:ext uri="{FF2B5EF4-FFF2-40B4-BE49-F238E27FC236}">
                    <a16:creationId xmlns:a16="http://schemas.microsoft.com/office/drawing/2014/main" id="{0F4770D2-4B43-3D45-54E9-0C97B3C04BCC}"/>
                  </a:ext>
                </a:extLst>
              </p:cNvPr>
              <p:cNvSpPr>
                <a:spLocks noChangeArrowheads="1"/>
              </p:cNvSpPr>
              <p:nvPr/>
            </p:nvSpPr>
            <p:spPr bwMode="auto">
              <a:xfrm>
                <a:off x="384" y="2832"/>
                <a:ext cx="2548" cy="384"/>
              </a:xfrm>
              <a:prstGeom prst="rect">
                <a:avLst/>
              </a:prstGeom>
              <a:solidFill>
                <a:srgbClr val="B9E9B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endParaRPr lang="en-US" altLang="en-US" sz="2250" b="1"/>
              </a:p>
            </p:txBody>
          </p:sp>
        </p:grpSp>
        <p:pic>
          <p:nvPicPr>
            <p:cNvPr id="8209" name="Picture 901">
              <a:extLst>
                <a:ext uri="{FF2B5EF4-FFF2-40B4-BE49-F238E27FC236}">
                  <a16:creationId xmlns:a16="http://schemas.microsoft.com/office/drawing/2014/main" id="{6D34349C-A5D3-0E52-9EA4-F404B7A701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1880" t="35201" r="54840" b="19360"/>
            <a:stretch>
              <a:fillRect/>
            </a:stretch>
          </p:blipFill>
          <p:spPr bwMode="auto">
            <a:xfrm>
              <a:off x="3600" y="2880"/>
              <a:ext cx="1344" cy="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1864" name="Text Box 904">
            <a:extLst>
              <a:ext uri="{FF2B5EF4-FFF2-40B4-BE49-F238E27FC236}">
                <a16:creationId xmlns:a16="http://schemas.microsoft.com/office/drawing/2014/main" id="{536B84A4-C3D6-E8EC-B38D-2BA61C490165}"/>
              </a:ext>
            </a:extLst>
          </p:cNvPr>
          <p:cNvSpPr txBox="1">
            <a:spLocks noChangeArrowheads="1"/>
          </p:cNvSpPr>
          <p:nvPr/>
        </p:nvSpPr>
        <p:spPr bwMode="auto">
          <a:xfrm>
            <a:off x="4981577" y="4413647"/>
            <a:ext cx="259079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spcBef>
                <a:spcPct val="50000"/>
              </a:spcBef>
            </a:pPr>
            <a:r>
              <a:rPr lang="en-US" altLang="en-US" sz="1800" b="1" dirty="0">
                <a:latin typeface="Times New Roman" panose="02020603050405020304" pitchFamily="18" charset="0"/>
              </a:rPr>
              <a:t>6,022.10</a:t>
            </a:r>
            <a:r>
              <a:rPr lang="en-US" altLang="en-US" sz="1800" b="1" baseline="30000" dirty="0">
                <a:latin typeface="Times New Roman" panose="02020603050405020304" pitchFamily="18" charset="0"/>
              </a:rPr>
              <a:t>23 </a:t>
            </a:r>
            <a:r>
              <a:rPr lang="en-US" altLang="en-US" sz="1800" b="1" dirty="0" err="1">
                <a:latin typeface="Times New Roman" panose="02020603050405020304" pitchFamily="18" charset="0"/>
              </a:rPr>
              <a:t>phân</a:t>
            </a:r>
            <a:r>
              <a:rPr lang="en-US" altLang="en-US" sz="1800" b="1" dirty="0">
                <a:latin typeface="Times New Roman" panose="02020603050405020304" pitchFamily="18" charset="0"/>
              </a:rPr>
              <a:t> </a:t>
            </a:r>
            <a:r>
              <a:rPr lang="en-US" altLang="en-US" sz="1800" b="1" dirty="0" err="1">
                <a:latin typeface="Times New Roman" panose="02020603050405020304" pitchFamily="18" charset="0"/>
              </a:rPr>
              <a:t>tử</a:t>
            </a:r>
            <a:r>
              <a:rPr lang="en-US" altLang="en-US" sz="1800" b="1" dirty="0">
                <a:latin typeface="Times New Roman" panose="02020603050405020304" pitchFamily="18" charset="0"/>
              </a:rPr>
              <a:t> H</a:t>
            </a:r>
            <a:r>
              <a:rPr lang="en-US" altLang="en-US" sz="1800" b="1" baseline="-25000" dirty="0">
                <a:latin typeface="Times New Roman" panose="02020603050405020304" pitchFamily="18" charset="0"/>
              </a:rPr>
              <a:t>2</a:t>
            </a:r>
            <a:r>
              <a:rPr lang="en-US" altLang="en-US" sz="1800" b="1" dirty="0">
                <a:latin typeface="Times New Roman" panose="02020603050405020304" pitchFamily="18" charset="0"/>
              </a:rPr>
              <a:t>O</a:t>
            </a:r>
          </a:p>
        </p:txBody>
      </p:sp>
      <p:sp>
        <p:nvSpPr>
          <p:cNvPr id="41868" name="Text Box 908">
            <a:extLst>
              <a:ext uri="{FF2B5EF4-FFF2-40B4-BE49-F238E27FC236}">
                <a16:creationId xmlns:a16="http://schemas.microsoft.com/office/drawing/2014/main" id="{F4445B5E-6BCC-A34E-3201-07436EB0F819}"/>
              </a:ext>
            </a:extLst>
          </p:cNvPr>
          <p:cNvSpPr txBox="1">
            <a:spLocks noChangeArrowheads="1"/>
          </p:cNvSpPr>
          <p:nvPr/>
        </p:nvSpPr>
        <p:spPr bwMode="auto">
          <a:xfrm>
            <a:off x="1743075" y="4401741"/>
            <a:ext cx="2419350" cy="438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spcBef>
                <a:spcPct val="50000"/>
              </a:spcBef>
            </a:pPr>
            <a:r>
              <a:rPr lang="en-US" altLang="en-US" sz="2250" b="1" dirty="0">
                <a:solidFill>
                  <a:srgbClr val="FF0000"/>
                </a:solidFill>
                <a:latin typeface="Times New Roman" panose="02020603050405020304" pitchFamily="18" charset="0"/>
              </a:rPr>
              <a:t>? </a:t>
            </a:r>
            <a:r>
              <a:rPr lang="en-US" altLang="en-US" sz="2250" b="1" dirty="0" err="1">
                <a:solidFill>
                  <a:srgbClr val="FF0000"/>
                </a:solidFill>
                <a:latin typeface="Times New Roman" panose="02020603050405020304" pitchFamily="18" charset="0"/>
              </a:rPr>
              <a:t>nguyên</a:t>
            </a:r>
            <a:r>
              <a:rPr lang="en-US" altLang="en-US" sz="2250" b="1" dirty="0">
                <a:solidFill>
                  <a:srgbClr val="FF0000"/>
                </a:solidFill>
                <a:latin typeface="Times New Roman" panose="02020603050405020304" pitchFamily="18" charset="0"/>
              </a:rPr>
              <a:t> </a:t>
            </a:r>
            <a:r>
              <a:rPr lang="en-US" altLang="en-US" sz="2250" b="1" dirty="0" err="1">
                <a:solidFill>
                  <a:srgbClr val="FF0000"/>
                </a:solidFill>
                <a:latin typeface="Times New Roman" panose="02020603050405020304" pitchFamily="18" charset="0"/>
              </a:rPr>
              <a:t>tử</a:t>
            </a:r>
            <a:r>
              <a:rPr lang="en-US" altLang="en-US" sz="2250" b="1" dirty="0">
                <a:solidFill>
                  <a:srgbClr val="FF0000"/>
                </a:solidFill>
                <a:latin typeface="Times New Roman" panose="02020603050405020304" pitchFamily="18" charset="0"/>
              </a:rPr>
              <a:t> Cu</a:t>
            </a:r>
          </a:p>
        </p:txBody>
      </p:sp>
      <p:sp>
        <p:nvSpPr>
          <p:cNvPr id="41869" name="Text Box 909">
            <a:extLst>
              <a:ext uri="{FF2B5EF4-FFF2-40B4-BE49-F238E27FC236}">
                <a16:creationId xmlns:a16="http://schemas.microsoft.com/office/drawing/2014/main" id="{84AFEC7E-0DBD-EC85-DD03-3DF09F4D07BB}"/>
              </a:ext>
            </a:extLst>
          </p:cNvPr>
          <p:cNvSpPr txBox="1">
            <a:spLocks noChangeArrowheads="1"/>
          </p:cNvSpPr>
          <p:nvPr/>
        </p:nvSpPr>
        <p:spPr bwMode="auto">
          <a:xfrm>
            <a:off x="1795955" y="4346074"/>
            <a:ext cx="2716358" cy="384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spcBef>
                <a:spcPct val="50000"/>
              </a:spcBef>
            </a:pPr>
            <a:r>
              <a:rPr lang="en-US" altLang="en-US" sz="1900" b="1" dirty="0">
                <a:latin typeface="Times New Roman" panose="02020603050405020304" pitchFamily="18" charset="0"/>
              </a:rPr>
              <a:t>6,022.10</a:t>
            </a:r>
            <a:r>
              <a:rPr lang="en-US" altLang="en-US" sz="1900" b="1" baseline="30000" dirty="0">
                <a:latin typeface="Times New Roman" panose="02020603050405020304" pitchFamily="18" charset="0"/>
              </a:rPr>
              <a:t>23 </a:t>
            </a:r>
            <a:r>
              <a:rPr lang="en-US" altLang="en-US" sz="1900" b="1" dirty="0" err="1">
                <a:latin typeface="Times New Roman" panose="02020603050405020304" pitchFamily="18" charset="0"/>
              </a:rPr>
              <a:t>nguyên</a:t>
            </a:r>
            <a:r>
              <a:rPr lang="en-US" altLang="en-US" sz="1900" b="1" dirty="0">
                <a:latin typeface="Times New Roman" panose="02020603050405020304" pitchFamily="18" charset="0"/>
              </a:rPr>
              <a:t> </a:t>
            </a:r>
            <a:r>
              <a:rPr lang="en-US" altLang="en-US" sz="1900" b="1" dirty="0" err="1">
                <a:latin typeface="Times New Roman" panose="02020603050405020304" pitchFamily="18" charset="0"/>
              </a:rPr>
              <a:t>tử</a:t>
            </a:r>
            <a:r>
              <a:rPr lang="en-US" altLang="en-US" sz="1900" b="1" dirty="0">
                <a:latin typeface="Times New Roman" panose="02020603050405020304" pitchFamily="18" charset="0"/>
              </a:rPr>
              <a:t> Cu</a:t>
            </a:r>
          </a:p>
        </p:txBody>
      </p:sp>
      <p:sp>
        <p:nvSpPr>
          <p:cNvPr id="62" name="Rectangle 31">
            <a:extLst>
              <a:ext uri="{FF2B5EF4-FFF2-40B4-BE49-F238E27FC236}">
                <a16:creationId xmlns:a16="http://schemas.microsoft.com/office/drawing/2014/main" id="{E7612784-A93B-DFC7-C982-67613EB9F4DD}"/>
              </a:ext>
            </a:extLst>
          </p:cNvPr>
          <p:cNvSpPr>
            <a:spLocks noChangeArrowheads="1"/>
          </p:cNvSpPr>
          <p:nvPr/>
        </p:nvSpPr>
        <p:spPr bwMode="auto">
          <a:xfrm>
            <a:off x="4793516" y="2491590"/>
            <a:ext cx="2934890" cy="392906"/>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r>
              <a:rPr lang="en-US" altLang="en-US" sz="2400" b="1" dirty="0">
                <a:solidFill>
                  <a:srgbClr val="0000FF"/>
                </a:solidFill>
                <a:latin typeface="Times New Roman" pitchFamily="18" charset="0"/>
                <a:cs typeface="Times New Roman" pitchFamily="18" charset="0"/>
              </a:rPr>
              <a:t>1 </a:t>
            </a:r>
            <a:r>
              <a:rPr lang="en-US" altLang="en-US" sz="2400" b="1" dirty="0" err="1">
                <a:solidFill>
                  <a:srgbClr val="0000FF"/>
                </a:solidFill>
                <a:latin typeface="Times New Roman" pitchFamily="18" charset="0"/>
                <a:cs typeface="Times New Roman" pitchFamily="18" charset="0"/>
              </a:rPr>
              <a:t>mol</a:t>
            </a:r>
            <a:r>
              <a:rPr lang="en-US" altLang="en-US" sz="2400" b="1" dirty="0">
                <a:solidFill>
                  <a:srgbClr val="0000FF"/>
                </a:solidFill>
                <a:latin typeface="Times New Roman" pitchFamily="18" charset="0"/>
                <a:cs typeface="Times New Roman" pitchFamily="18" charset="0"/>
              </a:rPr>
              <a:t> H</a:t>
            </a:r>
            <a:r>
              <a:rPr lang="en-US" altLang="en-US" sz="2400" b="1" baseline="-25000" dirty="0">
                <a:solidFill>
                  <a:srgbClr val="0000FF"/>
                </a:solidFill>
                <a:latin typeface="Times New Roman" pitchFamily="18" charset="0"/>
                <a:cs typeface="Times New Roman" pitchFamily="18" charset="0"/>
              </a:rPr>
              <a:t>2</a:t>
            </a:r>
            <a:r>
              <a:rPr lang="en-US" altLang="en-US" sz="2400" b="1" dirty="0">
                <a:solidFill>
                  <a:srgbClr val="0000FF"/>
                </a:solidFill>
                <a:latin typeface="Times New Roman" pitchFamily="18" charset="0"/>
                <a:cs typeface="Times New Roman" pitchFamily="18" charset="0"/>
              </a:rPr>
              <a:t>O</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41853"/>
                                        </p:tgtEl>
                                        <p:attrNameLst>
                                          <p:attrName>style.visibility</p:attrName>
                                        </p:attrNameLst>
                                      </p:cBhvr>
                                      <p:to>
                                        <p:strVal val="visible"/>
                                      </p:to>
                                    </p:set>
                                    <p:animEffect transition="in" filter="checkerboard(across)">
                                      <p:cBhvr>
                                        <p:cTn id="7" dur="500"/>
                                        <p:tgtEl>
                                          <p:spTgt spid="4185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9699"/>
                                        </p:tgtEl>
                                        <p:attrNameLst>
                                          <p:attrName>style.visibility</p:attrName>
                                        </p:attrNameLst>
                                      </p:cBhvr>
                                      <p:to>
                                        <p:strVal val="visible"/>
                                      </p:to>
                                    </p:set>
                                    <p:animEffect transition="in" filter="fade">
                                      <p:cBhvr>
                                        <p:cTn id="12" dur="1000"/>
                                        <p:tgtEl>
                                          <p:spTgt spid="29699"/>
                                        </p:tgtEl>
                                      </p:cBhvr>
                                    </p:animEffect>
                                    <p:anim calcmode="lin" valueType="num">
                                      <p:cBhvr>
                                        <p:cTn id="13" dur="1000" fill="hold"/>
                                        <p:tgtEl>
                                          <p:spTgt spid="29699"/>
                                        </p:tgtEl>
                                        <p:attrNameLst>
                                          <p:attrName>ppt_x</p:attrName>
                                        </p:attrNameLst>
                                      </p:cBhvr>
                                      <p:tavLst>
                                        <p:tav tm="0">
                                          <p:val>
                                            <p:strVal val="#ppt_x"/>
                                          </p:val>
                                        </p:tav>
                                        <p:tav tm="100000">
                                          <p:val>
                                            <p:strVal val="#ppt_x"/>
                                          </p:val>
                                        </p:tav>
                                      </p:tavLst>
                                    </p:anim>
                                    <p:anim calcmode="lin" valueType="num">
                                      <p:cBhvr>
                                        <p:cTn id="14" dur="1000" fill="hold"/>
                                        <p:tgtEl>
                                          <p:spTgt spid="29699"/>
                                        </p:tgtEl>
                                        <p:attrNameLst>
                                          <p:attrName>ppt_y</p:attrName>
                                        </p:attrNameLst>
                                      </p:cBhvr>
                                      <p:tavLst>
                                        <p:tav tm="0">
                                          <p:val>
                                            <p:strVal val="#ppt_y+.1"/>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 presetClass="entr" presetSubtype="16" fill="hold" nodeType="clickEffect">
                                  <p:stCondLst>
                                    <p:cond delay="0"/>
                                  </p:stCondLst>
                                  <p:childTnLst>
                                    <p:set>
                                      <p:cBhvr>
                                        <p:cTn id="18" dur="1" fill="hold">
                                          <p:stCondLst>
                                            <p:cond delay="0"/>
                                          </p:stCondLst>
                                        </p:cTn>
                                        <p:tgtEl>
                                          <p:spTgt spid="41862"/>
                                        </p:tgtEl>
                                        <p:attrNameLst>
                                          <p:attrName>style.visibility</p:attrName>
                                        </p:attrNameLst>
                                      </p:cBhvr>
                                      <p:to>
                                        <p:strVal val="visible"/>
                                      </p:to>
                                    </p:set>
                                    <p:animEffect transition="in" filter="box(in)">
                                      <p:cBhvr>
                                        <p:cTn id="19" dur="500"/>
                                        <p:tgtEl>
                                          <p:spTgt spid="41862"/>
                                        </p:tgtEl>
                                      </p:cBhvr>
                                    </p:animEffect>
                                  </p:childTnLst>
                                </p:cTn>
                              </p:par>
                              <p:par>
                                <p:cTn id="20" presetID="3" presetClass="entr" presetSubtype="10" fill="hold" nodeType="withEffect">
                                  <p:stCondLst>
                                    <p:cond delay="0"/>
                                  </p:stCondLst>
                                  <p:childTnLst>
                                    <p:set>
                                      <p:cBhvr>
                                        <p:cTn id="21" dur="1" fill="hold">
                                          <p:stCondLst>
                                            <p:cond delay="0"/>
                                          </p:stCondLst>
                                        </p:cTn>
                                        <p:tgtEl>
                                          <p:spTgt spid="41868"/>
                                        </p:tgtEl>
                                        <p:attrNameLst>
                                          <p:attrName>style.visibility</p:attrName>
                                        </p:attrNameLst>
                                      </p:cBhvr>
                                      <p:to>
                                        <p:strVal val="visible"/>
                                      </p:to>
                                    </p:set>
                                    <p:animEffect transition="in" filter="blinds(horizontal)">
                                      <p:cBhvr>
                                        <p:cTn id="22" dur="500"/>
                                        <p:tgtEl>
                                          <p:spTgt spid="4186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xit" presetSubtype="10" fill="hold" nodeType="clickEffect">
                                  <p:stCondLst>
                                    <p:cond delay="0"/>
                                  </p:stCondLst>
                                  <p:childTnLst>
                                    <p:animEffect transition="out" filter="blinds(horizontal)">
                                      <p:cBhvr>
                                        <p:cTn id="26" dur="500"/>
                                        <p:tgtEl>
                                          <p:spTgt spid="41868"/>
                                        </p:tgtEl>
                                      </p:cBhvr>
                                    </p:animEffect>
                                    <p:set>
                                      <p:cBhvr>
                                        <p:cTn id="27" dur="1" fill="hold">
                                          <p:stCondLst>
                                            <p:cond delay="499"/>
                                          </p:stCondLst>
                                        </p:cTn>
                                        <p:tgtEl>
                                          <p:spTgt spid="41868"/>
                                        </p:tgtEl>
                                        <p:attrNameLst>
                                          <p:attrName>style.visibility</p:attrName>
                                        </p:attrNameLst>
                                      </p:cBhvr>
                                      <p:to>
                                        <p:strVal val="hidden"/>
                                      </p:to>
                                    </p:set>
                                  </p:childTnLst>
                                </p:cTn>
                              </p:par>
                              <p:par>
                                <p:cTn id="28" presetID="4" presetClass="entr" presetSubtype="16" fill="hold" nodeType="withEffect">
                                  <p:stCondLst>
                                    <p:cond delay="0"/>
                                  </p:stCondLst>
                                  <p:childTnLst>
                                    <p:set>
                                      <p:cBhvr>
                                        <p:cTn id="29" dur="1" fill="hold">
                                          <p:stCondLst>
                                            <p:cond delay="0"/>
                                          </p:stCondLst>
                                        </p:cTn>
                                        <p:tgtEl>
                                          <p:spTgt spid="41869"/>
                                        </p:tgtEl>
                                        <p:attrNameLst>
                                          <p:attrName>style.visibility</p:attrName>
                                        </p:attrNameLst>
                                      </p:cBhvr>
                                      <p:to>
                                        <p:strVal val="visible"/>
                                      </p:to>
                                    </p:set>
                                    <p:animEffect transition="in" filter="box(in)">
                                      <p:cBhvr>
                                        <p:cTn id="30" dur="500"/>
                                        <p:tgtEl>
                                          <p:spTgt spid="4186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6" presetClass="entr" presetSubtype="21" fill="hold" nodeType="clickEffect">
                                  <p:stCondLst>
                                    <p:cond delay="0"/>
                                  </p:stCondLst>
                                  <p:childTnLst>
                                    <p:set>
                                      <p:cBhvr>
                                        <p:cTn id="34" dur="1" fill="hold">
                                          <p:stCondLst>
                                            <p:cond delay="0"/>
                                          </p:stCondLst>
                                        </p:cTn>
                                        <p:tgtEl>
                                          <p:spTgt spid="9221"/>
                                        </p:tgtEl>
                                        <p:attrNameLst>
                                          <p:attrName>style.visibility</p:attrName>
                                        </p:attrNameLst>
                                      </p:cBhvr>
                                      <p:to>
                                        <p:strVal val="visible"/>
                                      </p:to>
                                    </p:set>
                                    <p:animEffect transition="in" filter="barn(inVertical)">
                                      <p:cBhvr>
                                        <p:cTn id="35" dur="500"/>
                                        <p:tgtEl>
                                          <p:spTgt spid="92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6" presetClass="entr" presetSubtype="21" fill="hold" nodeType="clickEffect">
                                  <p:stCondLst>
                                    <p:cond delay="0"/>
                                  </p:stCondLst>
                                  <p:childTnLst>
                                    <p:set>
                                      <p:cBhvr>
                                        <p:cTn id="39" dur="1" fill="hold">
                                          <p:stCondLst>
                                            <p:cond delay="0"/>
                                          </p:stCondLst>
                                        </p:cTn>
                                        <p:tgtEl>
                                          <p:spTgt spid="9220"/>
                                        </p:tgtEl>
                                        <p:attrNameLst>
                                          <p:attrName>style.visibility</p:attrName>
                                        </p:attrNameLst>
                                      </p:cBhvr>
                                      <p:to>
                                        <p:strVal val="visible"/>
                                      </p:to>
                                    </p:set>
                                    <p:animEffect transition="in" filter="barn(inVertical)">
                                      <p:cBhvr>
                                        <p:cTn id="40" dur="500"/>
                                        <p:tgtEl>
                                          <p:spTgt spid="922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8" presetClass="entr" presetSubtype="16" fill="hold" nodeType="clickEffect">
                                  <p:stCondLst>
                                    <p:cond delay="0"/>
                                  </p:stCondLst>
                                  <p:childTnLst>
                                    <p:set>
                                      <p:cBhvr>
                                        <p:cTn id="44" dur="1" fill="hold">
                                          <p:stCondLst>
                                            <p:cond delay="0"/>
                                          </p:stCondLst>
                                        </p:cTn>
                                        <p:tgtEl>
                                          <p:spTgt spid="41855"/>
                                        </p:tgtEl>
                                        <p:attrNameLst>
                                          <p:attrName>style.visibility</p:attrName>
                                        </p:attrNameLst>
                                      </p:cBhvr>
                                      <p:to>
                                        <p:strVal val="visible"/>
                                      </p:to>
                                    </p:set>
                                    <p:animEffect transition="in" filter="diamond(in)">
                                      <p:cBhvr>
                                        <p:cTn id="45" dur="1000"/>
                                        <p:tgtEl>
                                          <p:spTgt spid="4185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6" presetClass="entr" presetSubtype="21" fill="hold" nodeType="clickEffect">
                                  <p:stCondLst>
                                    <p:cond delay="0"/>
                                  </p:stCondLst>
                                  <p:childTnLst>
                                    <p:set>
                                      <p:cBhvr>
                                        <p:cTn id="49" dur="1" fill="hold">
                                          <p:stCondLst>
                                            <p:cond delay="0"/>
                                          </p:stCondLst>
                                        </p:cTn>
                                        <p:tgtEl>
                                          <p:spTgt spid="41856"/>
                                        </p:tgtEl>
                                        <p:attrNameLst>
                                          <p:attrName>style.visibility</p:attrName>
                                        </p:attrNameLst>
                                      </p:cBhvr>
                                      <p:to>
                                        <p:strVal val="visible"/>
                                      </p:to>
                                    </p:set>
                                    <p:animEffect transition="in" filter="barn(inVertical)">
                                      <p:cBhvr>
                                        <p:cTn id="50" dur="500"/>
                                        <p:tgtEl>
                                          <p:spTgt spid="41856"/>
                                        </p:tgtEl>
                                      </p:cBhvr>
                                    </p:animEffect>
                                  </p:childTnLst>
                                </p:cTn>
                              </p:par>
                              <p:par>
                                <p:cTn id="51" presetID="16" presetClass="entr" presetSubtype="21" fill="hold" nodeType="withEffect">
                                  <p:stCondLst>
                                    <p:cond delay="0"/>
                                  </p:stCondLst>
                                  <p:childTnLst>
                                    <p:set>
                                      <p:cBhvr>
                                        <p:cTn id="52" dur="1" fill="hold">
                                          <p:stCondLst>
                                            <p:cond delay="0"/>
                                          </p:stCondLst>
                                        </p:cTn>
                                        <p:tgtEl>
                                          <p:spTgt spid="41864"/>
                                        </p:tgtEl>
                                        <p:attrNameLst>
                                          <p:attrName>style.visibility</p:attrName>
                                        </p:attrNameLst>
                                      </p:cBhvr>
                                      <p:to>
                                        <p:strVal val="visible"/>
                                      </p:to>
                                    </p:set>
                                    <p:animEffect transition="in" filter="barn(inVertical)">
                                      <p:cBhvr>
                                        <p:cTn id="53" dur="500"/>
                                        <p:tgtEl>
                                          <p:spTgt spid="4186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6" presetClass="entr" presetSubtype="21" fill="hold" nodeType="click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barn(inVertical)">
                                      <p:cBhvr>
                                        <p:cTn id="5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animBg="1"/>
      <p:bldP spid="41853" grpId="0"/>
      <p:bldP spid="41855" grpId="0"/>
      <p:bldP spid="41864" grpId="0"/>
      <p:bldP spid="41868" grpId="0"/>
      <p:bldP spid="41868" grpId="1"/>
      <p:bldP spid="41869" grpId="0"/>
      <p:bldP spid="6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 name="Google Shape;7917;p34">
            <a:extLst>
              <a:ext uri="{FF2B5EF4-FFF2-40B4-BE49-F238E27FC236}">
                <a16:creationId xmlns:a16="http://schemas.microsoft.com/office/drawing/2014/main" id="{55AB044A-8696-F484-A5C6-FEEA94FB7074}"/>
              </a:ext>
            </a:extLst>
          </p:cNvPr>
          <p:cNvGrpSpPr/>
          <p:nvPr/>
        </p:nvGrpSpPr>
        <p:grpSpPr>
          <a:xfrm>
            <a:off x="444420" y="1577001"/>
            <a:ext cx="1879226" cy="1777450"/>
            <a:chOff x="1121526" y="1341074"/>
            <a:chExt cx="3065806" cy="2648383"/>
          </a:xfrm>
        </p:grpSpPr>
        <p:sp>
          <p:nvSpPr>
            <p:cNvPr id="78" name="Google Shape;7918;p34">
              <a:extLst>
                <a:ext uri="{FF2B5EF4-FFF2-40B4-BE49-F238E27FC236}">
                  <a16:creationId xmlns:a16="http://schemas.microsoft.com/office/drawing/2014/main" id="{FDAC0C6F-C07F-E31D-6B53-FA1D75E455D2}"/>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19;p34">
              <a:extLst>
                <a:ext uri="{FF2B5EF4-FFF2-40B4-BE49-F238E27FC236}">
                  <a16:creationId xmlns:a16="http://schemas.microsoft.com/office/drawing/2014/main" id="{83320661-CD9B-3908-DD68-48332FC2BA0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9583;p56">
            <a:extLst>
              <a:ext uri="{FF2B5EF4-FFF2-40B4-BE49-F238E27FC236}">
                <a16:creationId xmlns:a16="http://schemas.microsoft.com/office/drawing/2014/main" id="{24C43A06-8F08-8982-DF43-08F71AE780A3}"/>
              </a:ext>
            </a:extLst>
          </p:cNvPr>
          <p:cNvSpPr/>
          <p:nvPr/>
        </p:nvSpPr>
        <p:spPr>
          <a:xfrm>
            <a:off x="1000743" y="2067955"/>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82" name="Picture 4" descr="Mặt trời dễ thương png | PNGEgg">
            <a:extLst>
              <a:ext uri="{FF2B5EF4-FFF2-40B4-BE49-F238E27FC236}">
                <a16:creationId xmlns:a16="http://schemas.microsoft.com/office/drawing/2014/main" id="{9E66118F-A0BC-DC3F-FDE3-0B1D539C14CA}"/>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3850748" y="-548004"/>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83" name="Google Shape;7933;p34">
            <a:extLst>
              <a:ext uri="{FF2B5EF4-FFF2-40B4-BE49-F238E27FC236}">
                <a16:creationId xmlns:a16="http://schemas.microsoft.com/office/drawing/2014/main" id="{1BA66EF5-837C-C650-621C-0AA81DE0E4A8}"/>
              </a:ext>
            </a:extLst>
          </p:cNvPr>
          <p:cNvSpPr txBox="1">
            <a:spLocks noGrp="1"/>
          </p:cNvSpPr>
          <p:nvPr>
            <p:ph type="subTitle" idx="1"/>
          </p:nvPr>
        </p:nvSpPr>
        <p:spPr>
          <a:xfrm>
            <a:off x="1674238" y="2105944"/>
            <a:ext cx="3654401"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err="1">
                <a:solidFill>
                  <a:srgbClr val="841F00"/>
                </a:solidFill>
                <a:latin typeface="#9Slide07 IcielBaliho Script" pitchFamily="2" charset="0"/>
              </a:rPr>
              <a:t>Thank</a:t>
            </a:r>
            <a:r>
              <a:rPr lang="vi-VN" sz="5400" dirty="0">
                <a:solidFill>
                  <a:srgbClr val="841F00"/>
                </a:solidFill>
                <a:latin typeface="#9Slide07 IcielBaliho Script" pitchFamily="2" charset="0"/>
              </a:rPr>
              <a:t> </a:t>
            </a:r>
            <a:r>
              <a:rPr lang="vi-VN" sz="5400" dirty="0" err="1">
                <a:solidFill>
                  <a:srgbClr val="841F00"/>
                </a:solidFill>
                <a:latin typeface="#9Slide07 IcielBaliho Script" pitchFamily="2" charset="0"/>
              </a:rPr>
              <a:t>you</a:t>
            </a:r>
            <a:endParaRPr lang="vi-VN" sz="5400" dirty="0">
              <a:solidFill>
                <a:srgbClr val="841F00"/>
              </a:solidFill>
              <a:latin typeface="#9Slide07 IcielBaliho Script" pitchFamily="2" charset="0"/>
            </a:endParaRPr>
          </a:p>
        </p:txBody>
      </p:sp>
    </p:spTree>
    <p:extLst>
      <p:ext uri="{BB962C8B-B14F-4D97-AF65-F5344CB8AC3E}">
        <p14:creationId xmlns:p14="http://schemas.microsoft.com/office/powerpoint/2010/main" val="36917092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9689"/>
        <p:cNvGrpSpPr/>
        <p:nvPr/>
      </p:nvGrpSpPr>
      <p:grpSpPr>
        <a:xfrm>
          <a:off x="0" y="0"/>
          <a:ext cx="0" cy="0"/>
          <a:chOff x="0" y="0"/>
          <a:chExt cx="0" cy="0"/>
        </a:xfrm>
      </p:grpSpPr>
      <p:pic>
        <p:nvPicPr>
          <p:cNvPr id="9" name="Picture 8">
            <a:extLst>
              <a:ext uri="{FF2B5EF4-FFF2-40B4-BE49-F238E27FC236}">
                <a16:creationId xmlns:a16="http://schemas.microsoft.com/office/drawing/2014/main" id="{D4B79E63-84D9-FFFE-03A5-E4439CCF75A1}"/>
              </a:ext>
            </a:extLst>
          </p:cNvPr>
          <p:cNvPicPr>
            <a:picLocks noChangeAspect="1"/>
          </p:cNvPicPr>
          <p:nvPr/>
        </p:nvPicPr>
        <p:blipFill rotWithShape="1">
          <a:blip r:embed="rId3"/>
          <a:srcRect t="7780" b="7780"/>
          <a:stretch/>
        </p:blipFill>
        <p:spPr>
          <a:xfrm>
            <a:off x="0" y="0"/>
            <a:ext cx="9144000" cy="5143500"/>
          </a:xfrm>
          <a:prstGeom prst="rect">
            <a:avLst/>
          </a:prstGeom>
        </p:spPr>
      </p:pic>
      <p:sp>
        <p:nvSpPr>
          <p:cNvPr id="9690" name="Google Shape;9690;p61"/>
          <p:cNvSpPr txBox="1">
            <a:spLocks noGrp="1"/>
          </p:cNvSpPr>
          <p:nvPr>
            <p:ph type="title"/>
          </p:nvPr>
        </p:nvSpPr>
        <p:spPr>
          <a:xfrm>
            <a:off x="2661880" y="4106117"/>
            <a:ext cx="4323087" cy="909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8000" dirty="0">
                <a:solidFill>
                  <a:srgbClr val="FFF4E0"/>
                </a:solidFill>
                <a:latin typeface="#9Slide07 Cadena" panose="02000503000000020004" pitchFamily="2" charset="0"/>
              </a:rPr>
              <a:t>Thanks!</a:t>
            </a:r>
            <a:endParaRPr sz="8000" dirty="0">
              <a:solidFill>
                <a:srgbClr val="FFF4E0"/>
              </a:solidFill>
              <a:latin typeface="#9Slide07 Cadena" panose="02000503000000020004" pitchFamily="2"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42" name="Picture 41">
            <a:extLst>
              <a:ext uri="{FF2B5EF4-FFF2-40B4-BE49-F238E27FC236}">
                <a16:creationId xmlns:a16="http://schemas.microsoft.com/office/drawing/2014/main" id="{302220F1-DD5A-C4D2-C870-F9F62BE364F8}"/>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276" b="46588" l="57421" r="75373">
                        <a14:foregroundMark x1="57612" y1="19394" x2="57612" y2="19394"/>
                        <a14:foregroundMark x1="74913" y1="32121" x2="74913" y2="32121"/>
                        <a14:foregroundMark x1="68512" y1="18182" x2="68512" y2="18182"/>
                        <a14:foregroundMark x1="64533" y1="37879" x2="64533" y2="37879"/>
                      </a14:backgroundRemoval>
                    </a14:imgEffect>
                  </a14:imgLayer>
                </a14:imgProps>
              </a:ext>
              <a:ext uri="{28A0092B-C50C-407E-A947-70E740481C1C}">
                <a14:useLocalDpi xmlns:a14="http://schemas.microsoft.com/office/drawing/2010/main" val="0"/>
              </a:ext>
            </a:extLst>
          </a:blip>
          <a:srcRect l="55177" t="5737" r="22383" b="48873"/>
          <a:stretch/>
        </p:blipFill>
        <p:spPr bwMode="auto">
          <a:xfrm>
            <a:off x="-1812995" y="2442049"/>
            <a:ext cx="1216647" cy="1404984"/>
          </a:xfrm>
          <a:custGeom>
            <a:avLst/>
            <a:gdLst>
              <a:gd name="connsiteX0" fmla="*/ 0 w 1073426"/>
              <a:gd name="connsiteY0" fmla="*/ 0 h 1239592"/>
              <a:gd name="connsiteX1" fmla="*/ 171514 w 1073426"/>
              <a:gd name="connsiteY1" fmla="*/ 0 h 1239592"/>
              <a:gd name="connsiteX2" fmla="*/ 160528 w 1073426"/>
              <a:gd name="connsiteY2" fmla="*/ 21484 h 1239592"/>
              <a:gd name="connsiteX3" fmla="*/ 1073426 w 1073426"/>
              <a:gd name="connsiteY3" fmla="*/ 488289 h 1239592"/>
              <a:gd name="connsiteX4" fmla="*/ 1073426 w 1073426"/>
              <a:gd name="connsiteY4" fmla="*/ 1239592 h 1239592"/>
              <a:gd name="connsiteX5" fmla="*/ 957918 w 1073426"/>
              <a:gd name="connsiteY5" fmla="*/ 1239592 h 1239592"/>
              <a:gd name="connsiteX6" fmla="*/ 0 w 1073426"/>
              <a:gd name="connsiteY6" fmla="*/ 775181 h 123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426" h="1239592">
                <a:moveTo>
                  <a:pt x="0" y="0"/>
                </a:moveTo>
                <a:lnTo>
                  <a:pt x="171514" y="0"/>
                </a:lnTo>
                <a:lnTo>
                  <a:pt x="160528" y="21484"/>
                </a:lnTo>
                <a:lnTo>
                  <a:pt x="1073426" y="488289"/>
                </a:lnTo>
                <a:lnTo>
                  <a:pt x="1073426" y="1239592"/>
                </a:lnTo>
                <a:lnTo>
                  <a:pt x="957918" y="1239592"/>
                </a:lnTo>
                <a:lnTo>
                  <a:pt x="0" y="775181"/>
                </a:lnTo>
                <a:close/>
              </a:path>
            </a:pathLst>
          </a:custGeom>
          <a:noFill/>
          <a:extLst>
            <a:ext uri="{909E8E84-426E-40DD-AFC4-6F175D3DCCD1}">
              <a14:hiddenFill xmlns:a14="http://schemas.microsoft.com/office/drawing/2010/main">
                <a:solidFill>
                  <a:srgbClr val="FFFFFF"/>
                </a:solidFill>
              </a14:hiddenFill>
            </a:ext>
          </a:extLst>
        </p:spPr>
      </p:pic>
      <p:sp>
        <p:nvSpPr>
          <p:cNvPr id="14" name="Google Shape;7957;p35">
            <a:extLst>
              <a:ext uri="{FF2B5EF4-FFF2-40B4-BE49-F238E27FC236}">
                <a16:creationId xmlns:a16="http://schemas.microsoft.com/office/drawing/2014/main" id="{FDD1F1E4-7C16-DA90-AC65-97AD42DED7D7}"/>
              </a:ext>
            </a:extLst>
          </p:cNvPr>
          <p:cNvSpPr txBox="1">
            <a:spLocks noGrp="1"/>
          </p:cNvSpPr>
          <p:nvPr>
            <p:ph type="title"/>
          </p:nvPr>
        </p:nvSpPr>
        <p:spPr>
          <a:xfrm>
            <a:off x="9605742" y="1473910"/>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9Slide07 IcielCadena" panose="02000503000000020004" pitchFamily="2" charset="0"/>
              </a:rPr>
              <a:t>01</a:t>
            </a:r>
            <a:endParaRPr dirty="0">
              <a:latin typeface="#9Slide07 IcielCadena" panose="02000503000000020004" pitchFamily="2" charset="0"/>
            </a:endParaRPr>
          </a:p>
        </p:txBody>
      </p:sp>
      <p:sp>
        <p:nvSpPr>
          <p:cNvPr id="15" name="Google Shape;7933;p34">
            <a:extLst>
              <a:ext uri="{FF2B5EF4-FFF2-40B4-BE49-F238E27FC236}">
                <a16:creationId xmlns:a16="http://schemas.microsoft.com/office/drawing/2014/main" id="{4DD03E5D-A774-C0AB-62FB-7E478AD3503E}"/>
              </a:ext>
            </a:extLst>
          </p:cNvPr>
          <p:cNvSpPr txBox="1">
            <a:spLocks/>
          </p:cNvSpPr>
          <p:nvPr/>
        </p:nvSpPr>
        <p:spPr>
          <a:xfrm>
            <a:off x="9098765" y="3406567"/>
            <a:ext cx="3654401"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8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1pPr>
            <a:lvl2pPr marL="914400" marR="0" lvl="1"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2pPr>
            <a:lvl3pPr marL="1371600" marR="0" lvl="2"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3pPr>
            <a:lvl4pPr marL="1828800" marR="0" lvl="3"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4pPr>
            <a:lvl5pPr marL="2286000" marR="0" lvl="4"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5pPr>
            <a:lvl6pPr marL="2743200" marR="0" lvl="5"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6pPr>
            <a:lvl7pPr marL="3200400" marR="0" lvl="6"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7pPr>
            <a:lvl8pPr marL="3657600" marR="0" lvl="7"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8pPr>
            <a:lvl9pPr marL="4114800" marR="0" lvl="8"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9pPr>
          </a:lstStyle>
          <a:p>
            <a:pPr marL="0" indent="0" algn="ctr"/>
            <a:r>
              <a:rPr lang="vi-VN" sz="5400" dirty="0">
                <a:solidFill>
                  <a:srgbClr val="841F00"/>
                </a:solidFill>
                <a:latin typeface="#9Slide07 IcielBaliho Script" pitchFamily="2" charset="0"/>
              </a:rPr>
              <a:t>Năng lượng ánh sáng</a:t>
            </a:r>
          </a:p>
        </p:txBody>
      </p:sp>
      <p:grpSp>
        <p:nvGrpSpPr>
          <p:cNvPr id="16" name="Google Shape;7958;p35">
            <a:extLst>
              <a:ext uri="{FF2B5EF4-FFF2-40B4-BE49-F238E27FC236}">
                <a16:creationId xmlns:a16="http://schemas.microsoft.com/office/drawing/2014/main"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id="{91BEDEDD-68C9-977F-CD5E-D09AFC235CFB}"/>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8" name="Hộp Văn bản 7">
            <a:extLst>
              <a:ext uri="{FF2B5EF4-FFF2-40B4-BE49-F238E27FC236}">
                <a16:creationId xmlns:a16="http://schemas.microsoft.com/office/drawing/2014/main" id="{341331AC-BEEB-182E-24F3-D0E2018F9174}"/>
              </a:ext>
            </a:extLst>
          </p:cNvPr>
          <p:cNvSpPr txBox="1"/>
          <p:nvPr/>
        </p:nvSpPr>
        <p:spPr>
          <a:xfrm>
            <a:off x="214116" y="2671434"/>
            <a:ext cx="8715767" cy="563680"/>
          </a:xfrm>
          <a:prstGeom prst="rect">
            <a:avLst/>
          </a:prstGeom>
          <a:noFill/>
        </p:spPr>
        <p:txBody>
          <a:bodyPr wrap="square">
            <a:spAutoFit/>
          </a:bodyPr>
          <a:lstStyle/>
          <a:p>
            <a:pPr lvl="0" algn="just">
              <a:lnSpc>
                <a:spcPct val="120000"/>
              </a:lnSpc>
              <a:spcAft>
                <a:spcPts val="600"/>
              </a:spcAft>
              <a:tabLst>
                <a:tab pos="534670" algn="l"/>
              </a:tabLst>
            </a:pPr>
            <a:r>
              <a:rPr lang="vi-VN" sz="2800" dirty="0">
                <a:effectLst/>
                <a:highlight>
                  <a:srgbClr val="FFFF00"/>
                </a:highlight>
                <a:latin typeface="Times New Roman" panose="02020603050405020304" pitchFamily="18" charset="0"/>
                <a:ea typeface="Segoe UI" panose="020B0502040204020203" pitchFamily="34" charset="0"/>
                <a:cs typeface="Times New Roman" panose="02020603050405020304" pitchFamily="18" charset="0"/>
              </a:rPr>
              <a:t>Số 6,022.10</a:t>
            </a:r>
            <a:r>
              <a:rPr lang="vi-VN" sz="2800" baseline="30000" dirty="0">
                <a:effectLst/>
                <a:highlight>
                  <a:srgbClr val="FFFF00"/>
                </a:highlight>
                <a:latin typeface="Times New Roman" panose="02020603050405020304" pitchFamily="18" charset="0"/>
                <a:ea typeface="Segoe UI" panose="020B0502040204020203" pitchFamily="34" charset="0"/>
                <a:cs typeface="Times New Roman" panose="02020603050405020304" pitchFamily="18" charset="0"/>
              </a:rPr>
              <a:t>23</a:t>
            </a:r>
            <a:r>
              <a:rPr lang="vi-VN" sz="2800" dirty="0">
                <a:effectLst/>
                <a:highlight>
                  <a:srgbClr val="FFFF00"/>
                </a:highlight>
                <a:latin typeface="Times New Roman" panose="02020603050405020304" pitchFamily="18" charset="0"/>
                <a:ea typeface="Segoe UI" panose="020B0502040204020203" pitchFamily="34" charset="0"/>
                <a:cs typeface="Times New Roman" panose="02020603050405020304" pitchFamily="18" charset="0"/>
              </a:rPr>
              <a:t> được gọi là hằng số </a:t>
            </a:r>
            <a:r>
              <a:rPr lang="vi-VN" sz="2800" dirty="0" err="1">
                <a:effectLst/>
                <a:highlight>
                  <a:srgbClr val="FFFF00"/>
                </a:highlight>
                <a:latin typeface="Times New Roman" panose="02020603050405020304" pitchFamily="18" charset="0"/>
                <a:ea typeface="Segoe UI" panose="020B0502040204020203" pitchFamily="34" charset="0"/>
                <a:cs typeface="Times New Roman" panose="02020603050405020304" pitchFamily="18" charset="0"/>
              </a:rPr>
              <a:t>Avogadro</a:t>
            </a:r>
            <a:r>
              <a:rPr lang="vi-VN" sz="2800" dirty="0">
                <a:effectLst/>
                <a:highlight>
                  <a:srgbClr val="FFFF00"/>
                </a:highlight>
                <a:latin typeface="Times New Roman" panose="02020603050405020304" pitchFamily="18" charset="0"/>
                <a:ea typeface="Segoe UI" panose="020B0502040204020203" pitchFamily="34" charset="0"/>
                <a:cs typeface="Times New Roman" panose="02020603050405020304" pitchFamily="18" charset="0"/>
              </a:rPr>
              <a:t>, kí hiệu là N.</a:t>
            </a:r>
            <a:endParaRPr lang="vi-VN" sz="2800" dirty="0">
              <a:effectLst/>
              <a:highlight>
                <a:srgbClr val="FFFF00"/>
              </a:highlight>
              <a:latin typeface="Segoe UI" panose="020B0502040204020203" pitchFamily="34" charset="0"/>
              <a:ea typeface="Segoe UI" panose="020B0502040204020203" pitchFamily="34" charset="0"/>
              <a:cs typeface="Times New Roman" panose="02020603050405020304" pitchFamily="18" charset="0"/>
            </a:endParaRPr>
          </a:p>
        </p:txBody>
      </p:sp>
      <p:sp>
        <p:nvSpPr>
          <p:cNvPr id="10" name="Hộp Văn bản 9">
            <a:extLst>
              <a:ext uri="{FF2B5EF4-FFF2-40B4-BE49-F238E27FC236}">
                <a16:creationId xmlns:a16="http://schemas.microsoft.com/office/drawing/2014/main" id="{D05C013E-2A36-558E-F82F-F482A445750F}"/>
              </a:ext>
            </a:extLst>
          </p:cNvPr>
          <p:cNvSpPr txBox="1"/>
          <p:nvPr/>
        </p:nvSpPr>
        <p:spPr>
          <a:xfrm>
            <a:off x="93799" y="1184404"/>
            <a:ext cx="8715766" cy="1080745"/>
          </a:xfrm>
          <a:prstGeom prst="rect">
            <a:avLst/>
          </a:prstGeom>
          <a:solidFill>
            <a:srgbClr val="FFFF00"/>
          </a:solidFill>
        </p:spPr>
        <p:txBody>
          <a:bodyPr wrap="square">
            <a:spAutoFit/>
          </a:bodyPr>
          <a:lstStyle/>
          <a:p>
            <a:pPr indent="254000" algn="just">
              <a:lnSpc>
                <a:spcPct val="120000"/>
              </a:lnSpc>
              <a:spcAft>
                <a:spcPts val="600"/>
              </a:spcAft>
              <a:tabLst>
                <a:tab pos="534670" algn="l"/>
              </a:tabLst>
            </a:pPr>
            <a:r>
              <a:rPr lang="vi-VN" sz="2800" dirty="0" err="1">
                <a:effectLst/>
                <a:highlight>
                  <a:srgbClr val="FFFF00"/>
                </a:highlight>
                <a:latin typeface="Times New Roman" panose="02020603050405020304" pitchFamily="18" charset="0"/>
                <a:ea typeface="Segoe UI" panose="020B0502040204020203" pitchFamily="34" charset="0"/>
              </a:rPr>
              <a:t>Mol</a:t>
            </a:r>
            <a:r>
              <a:rPr lang="vi-VN" sz="2800" dirty="0">
                <a:effectLst/>
                <a:highlight>
                  <a:srgbClr val="FFFF00"/>
                </a:highlight>
                <a:latin typeface="Times New Roman" panose="02020603050405020304" pitchFamily="18" charset="0"/>
                <a:ea typeface="Segoe UI" panose="020B0502040204020203" pitchFamily="34" charset="0"/>
              </a:rPr>
              <a:t> là lượng chất có chứa 6,022 × 10</a:t>
            </a:r>
            <a:r>
              <a:rPr lang="vi-VN" sz="2800" baseline="30000" dirty="0">
                <a:effectLst/>
                <a:highlight>
                  <a:srgbClr val="FFFF00"/>
                </a:highlight>
                <a:latin typeface="Times New Roman" panose="02020603050405020304" pitchFamily="18" charset="0"/>
                <a:ea typeface="Segoe UI" panose="020B0502040204020203" pitchFamily="34" charset="0"/>
              </a:rPr>
              <a:t>23­</a:t>
            </a:r>
            <a:r>
              <a:rPr lang="vi-VN" sz="2800" dirty="0">
                <a:effectLst/>
                <a:highlight>
                  <a:srgbClr val="FFFF00"/>
                </a:highlight>
                <a:latin typeface="Times New Roman" panose="02020603050405020304" pitchFamily="18" charset="0"/>
                <a:ea typeface="Segoe UI" panose="020B0502040204020203" pitchFamily="34" charset="0"/>
              </a:rPr>
              <a:t> nguyên tử hoặc phân tử của chất đó.</a:t>
            </a:r>
            <a:endParaRPr lang="vi-VN" sz="2800" dirty="0">
              <a:effectLst/>
              <a:highlight>
                <a:srgbClr val="FFFF00"/>
              </a:highlight>
              <a:latin typeface="Segoe UI" panose="020B0502040204020203" pitchFamily="34" charset="0"/>
              <a:ea typeface="Segoe UI" panose="020B0502040204020203" pitchFamily="34" charset="0"/>
            </a:endParaRPr>
          </a:p>
        </p:txBody>
      </p:sp>
    </p:spTree>
    <p:extLst>
      <p:ext uri="{BB962C8B-B14F-4D97-AF65-F5344CB8AC3E}">
        <p14:creationId xmlns:p14="http://schemas.microsoft.com/office/powerpoint/2010/main" val="29023037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42" name="Picture 41">
            <a:extLst>
              <a:ext uri="{FF2B5EF4-FFF2-40B4-BE49-F238E27FC236}">
                <a16:creationId xmlns:a16="http://schemas.microsoft.com/office/drawing/2014/main" id="{302220F1-DD5A-C4D2-C870-F9F62BE364F8}"/>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276" b="46588" l="57421" r="75373">
                        <a14:foregroundMark x1="57612" y1="19394" x2="57612" y2="19394"/>
                        <a14:foregroundMark x1="74913" y1="32121" x2="74913" y2="32121"/>
                        <a14:foregroundMark x1="68512" y1="18182" x2="68512" y2="18182"/>
                        <a14:foregroundMark x1="64533" y1="37879" x2="64533" y2="37879"/>
                      </a14:backgroundRemoval>
                    </a14:imgEffect>
                  </a14:imgLayer>
                </a14:imgProps>
              </a:ext>
              <a:ext uri="{28A0092B-C50C-407E-A947-70E740481C1C}">
                <a14:useLocalDpi xmlns:a14="http://schemas.microsoft.com/office/drawing/2010/main" val="0"/>
              </a:ext>
            </a:extLst>
          </a:blip>
          <a:srcRect l="55177" t="5737" r="22383" b="48873"/>
          <a:stretch/>
        </p:blipFill>
        <p:spPr bwMode="auto">
          <a:xfrm>
            <a:off x="-1812995" y="2442049"/>
            <a:ext cx="1216647" cy="1404984"/>
          </a:xfrm>
          <a:custGeom>
            <a:avLst/>
            <a:gdLst>
              <a:gd name="connsiteX0" fmla="*/ 0 w 1073426"/>
              <a:gd name="connsiteY0" fmla="*/ 0 h 1239592"/>
              <a:gd name="connsiteX1" fmla="*/ 171514 w 1073426"/>
              <a:gd name="connsiteY1" fmla="*/ 0 h 1239592"/>
              <a:gd name="connsiteX2" fmla="*/ 160528 w 1073426"/>
              <a:gd name="connsiteY2" fmla="*/ 21484 h 1239592"/>
              <a:gd name="connsiteX3" fmla="*/ 1073426 w 1073426"/>
              <a:gd name="connsiteY3" fmla="*/ 488289 h 1239592"/>
              <a:gd name="connsiteX4" fmla="*/ 1073426 w 1073426"/>
              <a:gd name="connsiteY4" fmla="*/ 1239592 h 1239592"/>
              <a:gd name="connsiteX5" fmla="*/ 957918 w 1073426"/>
              <a:gd name="connsiteY5" fmla="*/ 1239592 h 1239592"/>
              <a:gd name="connsiteX6" fmla="*/ 0 w 1073426"/>
              <a:gd name="connsiteY6" fmla="*/ 775181 h 123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426" h="1239592">
                <a:moveTo>
                  <a:pt x="0" y="0"/>
                </a:moveTo>
                <a:lnTo>
                  <a:pt x="171514" y="0"/>
                </a:lnTo>
                <a:lnTo>
                  <a:pt x="160528" y="21484"/>
                </a:lnTo>
                <a:lnTo>
                  <a:pt x="1073426" y="488289"/>
                </a:lnTo>
                <a:lnTo>
                  <a:pt x="1073426" y="1239592"/>
                </a:lnTo>
                <a:lnTo>
                  <a:pt x="957918" y="1239592"/>
                </a:lnTo>
                <a:lnTo>
                  <a:pt x="0" y="775181"/>
                </a:lnTo>
                <a:close/>
              </a:path>
            </a:pathLst>
          </a:custGeom>
          <a:noFill/>
          <a:extLst>
            <a:ext uri="{909E8E84-426E-40DD-AFC4-6F175D3DCCD1}">
              <a14:hiddenFill xmlns:a14="http://schemas.microsoft.com/office/drawing/2010/main">
                <a:solidFill>
                  <a:srgbClr val="FFFFFF"/>
                </a:solidFill>
              </a14:hiddenFill>
            </a:ext>
          </a:extLst>
        </p:spPr>
      </p:pic>
      <p:grpSp>
        <p:nvGrpSpPr>
          <p:cNvPr id="16" name="Google Shape;7958;p35">
            <a:extLst>
              <a:ext uri="{FF2B5EF4-FFF2-40B4-BE49-F238E27FC236}">
                <a16:creationId xmlns:a16="http://schemas.microsoft.com/office/drawing/2014/main"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id="{91BEDEDD-68C9-977F-CD5E-D09AFC235CFB}"/>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4" name="Hộp Văn bản 3">
            <a:extLst>
              <a:ext uri="{FF2B5EF4-FFF2-40B4-BE49-F238E27FC236}">
                <a16:creationId xmlns:a16="http://schemas.microsoft.com/office/drawing/2014/main" id="{A247105B-9365-447E-0FC4-D5B89ABACEE3}"/>
              </a:ext>
            </a:extLst>
          </p:cNvPr>
          <p:cNvSpPr txBox="1"/>
          <p:nvPr/>
        </p:nvSpPr>
        <p:spPr>
          <a:xfrm>
            <a:off x="1253948" y="1752472"/>
            <a:ext cx="5722223" cy="1752275"/>
          </a:xfrm>
          <a:prstGeom prst="rect">
            <a:avLst/>
          </a:prstGeom>
          <a:noFill/>
        </p:spPr>
        <p:txBody>
          <a:bodyPr wrap="square">
            <a:spAutoFit/>
          </a:bodyPr>
          <a:lstStyle/>
          <a:p>
            <a:pPr indent="254000" algn="just">
              <a:lnSpc>
                <a:spcPct val="120000"/>
              </a:lnSpc>
              <a:spcAft>
                <a:spcPts val="600"/>
              </a:spcAft>
              <a:tabLst>
                <a:tab pos="534670" algn="l"/>
              </a:tabLst>
            </a:pPr>
            <a:r>
              <a:rPr lang="vi-VN" sz="2800" dirty="0">
                <a:effectLst/>
                <a:latin typeface="+mj-lt"/>
                <a:ea typeface="Segoe UI" panose="020B0502040204020203" pitchFamily="34" charset="0"/>
                <a:cs typeface="Segoe UI" panose="020B0502040204020203" pitchFamily="34" charset="0"/>
              </a:rPr>
              <a:t>1 </a:t>
            </a:r>
            <a:r>
              <a:rPr lang="vi-VN" sz="2800" dirty="0" err="1">
                <a:effectLst/>
                <a:latin typeface="+mj-lt"/>
                <a:ea typeface="Segoe UI" panose="020B0502040204020203" pitchFamily="34" charset="0"/>
                <a:cs typeface="Segoe UI" panose="020B0502040204020203" pitchFamily="34" charset="0"/>
              </a:rPr>
              <a:t>mol</a:t>
            </a:r>
            <a:r>
              <a:rPr lang="vi-VN" sz="2800" dirty="0">
                <a:effectLst/>
                <a:latin typeface="+mj-lt"/>
                <a:ea typeface="Segoe UI" panose="020B0502040204020203" pitchFamily="34" charset="0"/>
                <a:cs typeface="Segoe UI" panose="020B0502040204020203" pitchFamily="34" charset="0"/>
              </a:rPr>
              <a:t> </a:t>
            </a:r>
            <a:r>
              <a:rPr lang="vi-VN" sz="2800" dirty="0" err="1">
                <a:effectLst/>
                <a:latin typeface="+mj-lt"/>
                <a:ea typeface="Segoe UI" panose="020B0502040204020203" pitchFamily="34" charset="0"/>
                <a:cs typeface="Segoe UI" panose="020B0502040204020203" pitchFamily="34" charset="0"/>
              </a:rPr>
              <a:t>Al</a:t>
            </a:r>
            <a:r>
              <a:rPr lang="vi-VN" sz="2800" dirty="0">
                <a:effectLst/>
                <a:latin typeface="+mj-lt"/>
                <a:ea typeface="Segoe UI" panose="020B0502040204020203" pitchFamily="34" charset="0"/>
                <a:cs typeface="Segoe UI" panose="020B0502040204020203" pitchFamily="34" charset="0"/>
              </a:rPr>
              <a:t> = 6,022.10</a:t>
            </a:r>
            <a:r>
              <a:rPr lang="vi-VN" sz="2800" baseline="30000" dirty="0">
                <a:effectLst/>
                <a:latin typeface="+mj-lt"/>
                <a:ea typeface="Segoe UI" panose="020B0502040204020203" pitchFamily="34" charset="0"/>
                <a:cs typeface="Segoe UI" panose="020B0502040204020203" pitchFamily="34" charset="0"/>
              </a:rPr>
              <a:t>23</a:t>
            </a:r>
            <a:r>
              <a:rPr lang="vi-VN" sz="2800" dirty="0">
                <a:effectLst/>
                <a:latin typeface="+mj-lt"/>
                <a:ea typeface="Segoe UI" panose="020B0502040204020203" pitchFamily="34" charset="0"/>
                <a:cs typeface="Segoe UI" panose="020B0502040204020203" pitchFamily="34" charset="0"/>
              </a:rPr>
              <a:t> nguyên tử </a:t>
            </a:r>
            <a:r>
              <a:rPr lang="vi-VN" sz="2800" dirty="0" err="1">
                <a:effectLst/>
                <a:latin typeface="+mj-lt"/>
                <a:ea typeface="Segoe UI" panose="020B0502040204020203" pitchFamily="34" charset="0"/>
                <a:cs typeface="Segoe UI" panose="020B0502040204020203" pitchFamily="34" charset="0"/>
              </a:rPr>
              <a:t>Al</a:t>
            </a:r>
            <a:r>
              <a:rPr lang="vi-VN" sz="2800" dirty="0">
                <a:effectLst/>
                <a:latin typeface="+mj-lt"/>
                <a:ea typeface="Segoe UI" panose="020B0502040204020203" pitchFamily="34" charset="0"/>
                <a:cs typeface="Segoe UI" panose="020B0502040204020203" pitchFamily="34" charset="0"/>
              </a:rPr>
              <a:t>   </a:t>
            </a:r>
            <a:endParaRPr lang="vi-VN" sz="2800" dirty="0">
              <a:effectLst/>
              <a:latin typeface="+mj-lt"/>
              <a:ea typeface="Segoe UI" panose="020B0502040204020203" pitchFamily="34" charset="0"/>
            </a:endParaRPr>
          </a:p>
          <a:p>
            <a:pPr indent="254000" algn="just">
              <a:lnSpc>
                <a:spcPct val="120000"/>
              </a:lnSpc>
              <a:spcAft>
                <a:spcPts val="600"/>
              </a:spcAft>
              <a:tabLst>
                <a:tab pos="534670" algn="l"/>
              </a:tabLst>
            </a:pPr>
            <a:r>
              <a:rPr lang="vi-VN" sz="2800" dirty="0">
                <a:effectLst/>
                <a:latin typeface="+mj-lt"/>
                <a:ea typeface="Segoe UI" panose="020B0502040204020203" pitchFamily="34" charset="0"/>
                <a:cs typeface="Segoe UI" panose="020B0502040204020203" pitchFamily="34" charset="0"/>
              </a:rPr>
              <a:t>2 </a:t>
            </a:r>
            <a:r>
              <a:rPr lang="vi-VN" sz="2800" dirty="0" err="1">
                <a:effectLst/>
                <a:latin typeface="+mj-lt"/>
                <a:ea typeface="Segoe UI" panose="020B0502040204020203" pitchFamily="34" charset="0"/>
                <a:cs typeface="Segoe UI" panose="020B0502040204020203" pitchFamily="34" charset="0"/>
              </a:rPr>
              <a:t>mol</a:t>
            </a:r>
            <a:r>
              <a:rPr lang="vi-VN" sz="2800" dirty="0">
                <a:effectLst/>
                <a:latin typeface="+mj-lt"/>
                <a:ea typeface="Segoe UI" panose="020B0502040204020203" pitchFamily="34" charset="0"/>
                <a:cs typeface="Segoe UI" panose="020B0502040204020203" pitchFamily="34" charset="0"/>
              </a:rPr>
              <a:t> </a:t>
            </a:r>
            <a:r>
              <a:rPr lang="vi-VN" sz="2800" dirty="0" err="1">
                <a:effectLst/>
                <a:latin typeface="+mj-lt"/>
                <a:ea typeface="Segoe UI" panose="020B0502040204020203" pitchFamily="34" charset="0"/>
                <a:cs typeface="Segoe UI" panose="020B0502040204020203" pitchFamily="34" charset="0"/>
              </a:rPr>
              <a:t>Al</a:t>
            </a:r>
            <a:r>
              <a:rPr lang="vi-VN" sz="2800" dirty="0">
                <a:effectLst/>
                <a:latin typeface="+mj-lt"/>
                <a:ea typeface="Segoe UI" panose="020B0502040204020203" pitchFamily="34" charset="0"/>
                <a:cs typeface="Segoe UI" panose="020B0502040204020203" pitchFamily="34" charset="0"/>
              </a:rPr>
              <a:t> = ? nguyên tử </a:t>
            </a:r>
            <a:r>
              <a:rPr lang="vi-VN" sz="2800" dirty="0" err="1">
                <a:effectLst/>
                <a:latin typeface="+mj-lt"/>
                <a:ea typeface="Segoe UI" panose="020B0502040204020203" pitchFamily="34" charset="0"/>
                <a:cs typeface="Segoe UI" panose="020B0502040204020203" pitchFamily="34" charset="0"/>
              </a:rPr>
              <a:t>Al</a:t>
            </a:r>
            <a:endParaRPr lang="vi-VN" sz="2800" dirty="0">
              <a:effectLst/>
              <a:latin typeface="+mj-lt"/>
              <a:ea typeface="Segoe UI" panose="020B0502040204020203" pitchFamily="34" charset="0"/>
            </a:endParaRPr>
          </a:p>
          <a:p>
            <a:pPr indent="254000" algn="just">
              <a:lnSpc>
                <a:spcPct val="120000"/>
              </a:lnSpc>
              <a:spcAft>
                <a:spcPts val="600"/>
              </a:spcAft>
              <a:tabLst>
                <a:tab pos="534670" algn="l"/>
              </a:tabLst>
            </a:pPr>
            <a:r>
              <a:rPr lang="vi-VN" sz="2800" dirty="0">
                <a:latin typeface="+mj-lt"/>
                <a:ea typeface="Segoe UI" panose="020B0502040204020203" pitchFamily="34" charset="0"/>
                <a:cs typeface="Segoe UI" panose="020B0502040204020203" pitchFamily="34" charset="0"/>
              </a:rPr>
              <a:t>3</a:t>
            </a:r>
            <a:r>
              <a:rPr lang="vi-VN" sz="2800" dirty="0">
                <a:effectLst/>
                <a:latin typeface="+mj-lt"/>
                <a:ea typeface="Segoe UI" panose="020B0502040204020203" pitchFamily="34" charset="0"/>
                <a:cs typeface="Segoe UI" panose="020B0502040204020203" pitchFamily="34" charset="0"/>
              </a:rPr>
              <a:t> </a:t>
            </a:r>
            <a:r>
              <a:rPr lang="vi-VN" sz="2800" dirty="0" err="1">
                <a:effectLst/>
                <a:latin typeface="+mj-lt"/>
                <a:ea typeface="Segoe UI" panose="020B0502040204020203" pitchFamily="34" charset="0"/>
                <a:cs typeface="Segoe UI" panose="020B0502040204020203" pitchFamily="34" charset="0"/>
              </a:rPr>
              <a:t>mol</a:t>
            </a:r>
            <a:r>
              <a:rPr lang="vi-VN" sz="2800" dirty="0">
                <a:effectLst/>
                <a:latin typeface="+mj-lt"/>
                <a:ea typeface="Segoe UI" panose="020B0502040204020203" pitchFamily="34" charset="0"/>
                <a:cs typeface="Segoe UI" panose="020B0502040204020203" pitchFamily="34" charset="0"/>
              </a:rPr>
              <a:t> </a:t>
            </a:r>
            <a:r>
              <a:rPr lang="vi-VN" sz="2800" dirty="0" err="1">
                <a:effectLst/>
                <a:latin typeface="+mj-lt"/>
                <a:ea typeface="Segoe UI" panose="020B0502040204020203" pitchFamily="34" charset="0"/>
                <a:cs typeface="Segoe UI" panose="020B0502040204020203" pitchFamily="34" charset="0"/>
              </a:rPr>
              <a:t>Al</a:t>
            </a:r>
            <a:r>
              <a:rPr lang="vi-VN" sz="2800" dirty="0">
                <a:effectLst/>
                <a:latin typeface="+mj-lt"/>
                <a:ea typeface="Segoe UI" panose="020B0502040204020203" pitchFamily="34" charset="0"/>
                <a:cs typeface="Segoe UI" panose="020B0502040204020203" pitchFamily="34" charset="0"/>
              </a:rPr>
              <a:t> = ? nguyên tử </a:t>
            </a:r>
            <a:r>
              <a:rPr lang="vi-VN" sz="2800" dirty="0" err="1">
                <a:effectLst/>
                <a:latin typeface="+mj-lt"/>
                <a:ea typeface="Segoe UI" panose="020B0502040204020203" pitchFamily="34" charset="0"/>
                <a:cs typeface="Segoe UI" panose="020B0502040204020203" pitchFamily="34" charset="0"/>
              </a:rPr>
              <a:t>Al</a:t>
            </a:r>
            <a:endParaRPr lang="vi-VN" sz="2800" dirty="0">
              <a:effectLst/>
              <a:latin typeface="+mj-lt"/>
              <a:ea typeface="Segoe UI" panose="020B0502040204020203" pitchFamily="34" charset="0"/>
            </a:endParaRPr>
          </a:p>
        </p:txBody>
      </p:sp>
    </p:spTree>
    <p:extLst>
      <p:ext uri="{BB962C8B-B14F-4D97-AF65-F5344CB8AC3E}">
        <p14:creationId xmlns:p14="http://schemas.microsoft.com/office/powerpoint/2010/main" val="35586362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42" name="Picture 41">
            <a:extLst>
              <a:ext uri="{FF2B5EF4-FFF2-40B4-BE49-F238E27FC236}">
                <a16:creationId xmlns:a16="http://schemas.microsoft.com/office/drawing/2014/main" id="{302220F1-DD5A-C4D2-C870-F9F62BE364F8}"/>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276" b="46588" l="57421" r="75373">
                        <a14:foregroundMark x1="57612" y1="19394" x2="57612" y2="19394"/>
                        <a14:foregroundMark x1="74913" y1="32121" x2="74913" y2="32121"/>
                        <a14:foregroundMark x1="68512" y1="18182" x2="68512" y2="18182"/>
                        <a14:foregroundMark x1="64533" y1="37879" x2="64533" y2="37879"/>
                      </a14:backgroundRemoval>
                    </a14:imgEffect>
                  </a14:imgLayer>
                </a14:imgProps>
              </a:ext>
              <a:ext uri="{28A0092B-C50C-407E-A947-70E740481C1C}">
                <a14:useLocalDpi xmlns:a14="http://schemas.microsoft.com/office/drawing/2010/main" val="0"/>
              </a:ext>
            </a:extLst>
          </a:blip>
          <a:srcRect l="55177" t="5737" r="22383" b="48873"/>
          <a:stretch/>
        </p:blipFill>
        <p:spPr bwMode="auto">
          <a:xfrm>
            <a:off x="-1812995" y="2442049"/>
            <a:ext cx="1216647" cy="1404984"/>
          </a:xfrm>
          <a:custGeom>
            <a:avLst/>
            <a:gdLst>
              <a:gd name="connsiteX0" fmla="*/ 0 w 1073426"/>
              <a:gd name="connsiteY0" fmla="*/ 0 h 1239592"/>
              <a:gd name="connsiteX1" fmla="*/ 171514 w 1073426"/>
              <a:gd name="connsiteY1" fmla="*/ 0 h 1239592"/>
              <a:gd name="connsiteX2" fmla="*/ 160528 w 1073426"/>
              <a:gd name="connsiteY2" fmla="*/ 21484 h 1239592"/>
              <a:gd name="connsiteX3" fmla="*/ 1073426 w 1073426"/>
              <a:gd name="connsiteY3" fmla="*/ 488289 h 1239592"/>
              <a:gd name="connsiteX4" fmla="*/ 1073426 w 1073426"/>
              <a:gd name="connsiteY4" fmla="*/ 1239592 h 1239592"/>
              <a:gd name="connsiteX5" fmla="*/ 957918 w 1073426"/>
              <a:gd name="connsiteY5" fmla="*/ 1239592 h 1239592"/>
              <a:gd name="connsiteX6" fmla="*/ 0 w 1073426"/>
              <a:gd name="connsiteY6" fmla="*/ 775181 h 123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426" h="1239592">
                <a:moveTo>
                  <a:pt x="0" y="0"/>
                </a:moveTo>
                <a:lnTo>
                  <a:pt x="171514" y="0"/>
                </a:lnTo>
                <a:lnTo>
                  <a:pt x="160528" y="21484"/>
                </a:lnTo>
                <a:lnTo>
                  <a:pt x="1073426" y="488289"/>
                </a:lnTo>
                <a:lnTo>
                  <a:pt x="1073426" y="1239592"/>
                </a:lnTo>
                <a:lnTo>
                  <a:pt x="957918" y="1239592"/>
                </a:lnTo>
                <a:lnTo>
                  <a:pt x="0" y="775181"/>
                </a:lnTo>
                <a:close/>
              </a:path>
            </a:pathLst>
          </a:custGeom>
          <a:noFill/>
          <a:extLst>
            <a:ext uri="{909E8E84-426E-40DD-AFC4-6F175D3DCCD1}">
              <a14:hiddenFill xmlns:a14="http://schemas.microsoft.com/office/drawing/2010/main">
                <a:solidFill>
                  <a:srgbClr val="FFFFFF"/>
                </a:solidFill>
              </a14:hiddenFill>
            </a:ext>
          </a:extLst>
        </p:spPr>
      </p:pic>
      <p:sp>
        <p:nvSpPr>
          <p:cNvPr id="14" name="Google Shape;7957;p35">
            <a:extLst>
              <a:ext uri="{FF2B5EF4-FFF2-40B4-BE49-F238E27FC236}">
                <a16:creationId xmlns:a16="http://schemas.microsoft.com/office/drawing/2014/main" id="{FDD1F1E4-7C16-DA90-AC65-97AD42DED7D7}"/>
              </a:ext>
            </a:extLst>
          </p:cNvPr>
          <p:cNvSpPr txBox="1">
            <a:spLocks noGrp="1"/>
          </p:cNvSpPr>
          <p:nvPr>
            <p:ph type="title"/>
          </p:nvPr>
        </p:nvSpPr>
        <p:spPr>
          <a:xfrm>
            <a:off x="9605742" y="1473910"/>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9Slide07 IcielCadena" panose="02000503000000020004" pitchFamily="2" charset="0"/>
              </a:rPr>
              <a:t>01</a:t>
            </a:r>
            <a:endParaRPr dirty="0">
              <a:latin typeface="#9Slide07 IcielCadena" panose="02000503000000020004" pitchFamily="2" charset="0"/>
            </a:endParaRPr>
          </a:p>
        </p:txBody>
      </p:sp>
      <p:sp>
        <p:nvSpPr>
          <p:cNvPr id="15" name="Google Shape;7933;p34">
            <a:extLst>
              <a:ext uri="{FF2B5EF4-FFF2-40B4-BE49-F238E27FC236}">
                <a16:creationId xmlns:a16="http://schemas.microsoft.com/office/drawing/2014/main" id="{4DD03E5D-A774-C0AB-62FB-7E478AD3503E}"/>
              </a:ext>
            </a:extLst>
          </p:cNvPr>
          <p:cNvSpPr txBox="1">
            <a:spLocks/>
          </p:cNvSpPr>
          <p:nvPr/>
        </p:nvSpPr>
        <p:spPr>
          <a:xfrm>
            <a:off x="9098765" y="3406567"/>
            <a:ext cx="3654401"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8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1pPr>
            <a:lvl2pPr marL="914400" marR="0" lvl="1"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2pPr>
            <a:lvl3pPr marL="1371600" marR="0" lvl="2"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3pPr>
            <a:lvl4pPr marL="1828800" marR="0" lvl="3"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4pPr>
            <a:lvl5pPr marL="2286000" marR="0" lvl="4"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5pPr>
            <a:lvl6pPr marL="2743200" marR="0" lvl="5"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6pPr>
            <a:lvl7pPr marL="3200400" marR="0" lvl="6"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7pPr>
            <a:lvl8pPr marL="3657600" marR="0" lvl="7"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8pPr>
            <a:lvl9pPr marL="4114800" marR="0" lvl="8"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9pPr>
          </a:lstStyle>
          <a:p>
            <a:pPr marL="0" indent="0" algn="ctr"/>
            <a:r>
              <a:rPr lang="vi-VN" sz="5400" dirty="0">
                <a:solidFill>
                  <a:srgbClr val="841F00"/>
                </a:solidFill>
                <a:latin typeface="#9Slide07 IcielBaliho Script" pitchFamily="2" charset="0"/>
              </a:rPr>
              <a:t>Năng lượng ánh sáng</a:t>
            </a:r>
          </a:p>
        </p:txBody>
      </p:sp>
      <p:grpSp>
        <p:nvGrpSpPr>
          <p:cNvPr id="16" name="Google Shape;7958;p35">
            <a:extLst>
              <a:ext uri="{FF2B5EF4-FFF2-40B4-BE49-F238E27FC236}">
                <a16:creationId xmlns:a16="http://schemas.microsoft.com/office/drawing/2014/main"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id="{91BEDEDD-68C9-977F-CD5E-D09AFC235CFB}"/>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3" name="Hộp Văn bản 2">
            <a:extLst>
              <a:ext uri="{FF2B5EF4-FFF2-40B4-BE49-F238E27FC236}">
                <a16:creationId xmlns:a16="http://schemas.microsoft.com/office/drawing/2014/main" id="{D6AC48D2-AEE9-B682-4F4B-BAD7D34C448D}"/>
              </a:ext>
            </a:extLst>
          </p:cNvPr>
          <p:cNvSpPr txBox="1"/>
          <p:nvPr/>
        </p:nvSpPr>
        <p:spPr>
          <a:xfrm>
            <a:off x="324749" y="825884"/>
            <a:ext cx="8740962" cy="1815882"/>
          </a:xfrm>
          <a:prstGeom prst="rect">
            <a:avLst/>
          </a:prstGeom>
          <a:noFill/>
        </p:spPr>
        <p:txBody>
          <a:bodyPr wrap="square">
            <a:spAutoFit/>
          </a:bodyPr>
          <a:lstStyle/>
          <a:p>
            <a:r>
              <a:rPr lang="vi-VN" sz="2800" dirty="0">
                <a:effectLst/>
                <a:latin typeface="Times New Roman" panose="02020603050405020304" pitchFamily="18" charset="0"/>
                <a:ea typeface="Calibri" panose="020F0502020204030204" pitchFamily="34" charset="0"/>
                <a:cs typeface="Calibri" panose="020F0502020204030204" pitchFamily="34" charset="0"/>
              </a:rPr>
              <a:t>1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800" dirty="0">
                <a:effectLst/>
                <a:latin typeface="Times New Roman" panose="02020603050405020304" pitchFamily="18" charset="0"/>
                <a:ea typeface="Calibri" panose="020F0502020204030204" pitchFamily="34" charset="0"/>
                <a:cs typeface="Calibri" panose="020F0502020204030204" pitchFamily="34" charset="0"/>
              </a:rPr>
              <a:t>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r>
              <a:rPr lang="vi-VN" sz="2800" dirty="0">
                <a:effectLst/>
                <a:latin typeface="Times New Roman" panose="02020603050405020304" pitchFamily="18" charset="0"/>
                <a:ea typeface="Calibri" panose="020F0502020204030204" pitchFamily="34" charset="0"/>
                <a:cs typeface="Calibri" panose="020F0502020204030204" pitchFamily="34" charset="0"/>
              </a:rPr>
              <a:t> = 6,022.10</a:t>
            </a:r>
            <a:r>
              <a:rPr lang="vi-VN" sz="2800" baseline="30000" dirty="0">
                <a:effectLst/>
                <a:latin typeface="Times New Roman" panose="02020603050405020304" pitchFamily="18" charset="0"/>
                <a:ea typeface="Calibri" panose="020F0502020204030204" pitchFamily="34" charset="0"/>
                <a:cs typeface="Calibri" panose="020F0502020204030204" pitchFamily="34" charset="0"/>
              </a:rPr>
              <a:t>23</a:t>
            </a:r>
            <a:r>
              <a:rPr lang="vi-VN" sz="2800" dirty="0">
                <a:effectLst/>
                <a:latin typeface="Times New Roman" panose="02020603050405020304" pitchFamily="18" charset="0"/>
                <a:ea typeface="Calibri" panose="020F0502020204030204" pitchFamily="34" charset="0"/>
                <a:cs typeface="Calibri" panose="020F0502020204030204" pitchFamily="34" charset="0"/>
              </a:rPr>
              <a:t> nguyên tử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r>
              <a:rPr lang="vi-VN" sz="2800" dirty="0">
                <a:effectLst/>
                <a:latin typeface="Times New Roman" panose="02020603050405020304" pitchFamily="18" charset="0"/>
                <a:ea typeface="Calibri" panose="020F0502020204030204" pitchFamily="34" charset="0"/>
                <a:cs typeface="Calibri" panose="020F0502020204030204" pitchFamily="34" charset="0"/>
              </a:rPr>
              <a:t> </a:t>
            </a:r>
            <a:endParaRPr lang="vi-VN" sz="2800" dirty="0">
              <a:effectLst/>
              <a:latin typeface="Calibri" panose="020F0502020204030204" pitchFamily="34" charset="0"/>
              <a:ea typeface="Calibri" panose="020F0502020204030204" pitchFamily="34" charset="0"/>
            </a:endParaRPr>
          </a:p>
          <a:p>
            <a:r>
              <a:rPr lang="vi-VN" sz="2800" dirty="0">
                <a:effectLst/>
                <a:latin typeface="Times New Roman" panose="02020603050405020304" pitchFamily="18" charset="0"/>
                <a:ea typeface="Calibri" panose="020F0502020204030204" pitchFamily="34" charset="0"/>
                <a:cs typeface="Calibri" panose="020F0502020204030204" pitchFamily="34" charset="0"/>
              </a:rPr>
              <a:t>2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800" dirty="0">
                <a:effectLst/>
                <a:latin typeface="Times New Roman" panose="02020603050405020304" pitchFamily="18" charset="0"/>
                <a:ea typeface="Calibri" panose="020F0502020204030204" pitchFamily="34" charset="0"/>
                <a:cs typeface="Calibri" panose="020F0502020204030204" pitchFamily="34" charset="0"/>
              </a:rPr>
              <a:t>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r>
              <a:rPr lang="vi-VN" sz="2800" dirty="0">
                <a:effectLst/>
                <a:latin typeface="Times New Roman" panose="02020603050405020304" pitchFamily="18" charset="0"/>
                <a:ea typeface="Calibri" panose="020F0502020204030204" pitchFamily="34" charset="0"/>
                <a:cs typeface="Calibri" panose="020F0502020204030204" pitchFamily="34" charset="0"/>
              </a:rPr>
              <a:t> = 2. 6,022.10</a:t>
            </a:r>
            <a:r>
              <a:rPr lang="vi-VN" sz="2800" baseline="30000" dirty="0">
                <a:effectLst/>
                <a:latin typeface="Times New Roman" panose="02020603050405020304" pitchFamily="18" charset="0"/>
                <a:ea typeface="Calibri" panose="020F0502020204030204" pitchFamily="34" charset="0"/>
                <a:cs typeface="Calibri" panose="020F0502020204030204" pitchFamily="34" charset="0"/>
              </a:rPr>
              <a:t>23</a:t>
            </a:r>
            <a:r>
              <a:rPr lang="vi-VN" sz="2800" dirty="0">
                <a:effectLst/>
                <a:latin typeface="Times New Roman" panose="02020603050405020304" pitchFamily="18" charset="0"/>
                <a:ea typeface="Calibri" panose="020F0502020204030204" pitchFamily="34" charset="0"/>
                <a:cs typeface="Calibri" panose="020F0502020204030204" pitchFamily="34" charset="0"/>
              </a:rPr>
              <a:t> = 12,044. 10</a:t>
            </a:r>
            <a:r>
              <a:rPr lang="vi-VN" sz="2800" baseline="30000" dirty="0">
                <a:effectLst/>
                <a:latin typeface="Times New Roman" panose="02020603050405020304" pitchFamily="18" charset="0"/>
                <a:ea typeface="Calibri" panose="020F0502020204030204" pitchFamily="34" charset="0"/>
                <a:cs typeface="Calibri" panose="020F0502020204030204" pitchFamily="34" charset="0"/>
              </a:rPr>
              <a:t>23 </a:t>
            </a:r>
            <a:r>
              <a:rPr lang="vi-VN" sz="2800" dirty="0">
                <a:effectLst/>
                <a:latin typeface="Times New Roman" panose="02020603050405020304" pitchFamily="18" charset="0"/>
                <a:ea typeface="Calibri" panose="020F0502020204030204" pitchFamily="34" charset="0"/>
                <a:cs typeface="Calibri" panose="020F0502020204030204" pitchFamily="34" charset="0"/>
              </a:rPr>
              <a:t>nguyên tử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endParaRPr lang="vi-VN" sz="2800" dirty="0">
              <a:effectLst/>
              <a:latin typeface="Calibri" panose="020F0502020204030204" pitchFamily="34" charset="0"/>
              <a:ea typeface="Calibri" panose="020F0502020204030204" pitchFamily="34" charset="0"/>
            </a:endParaRPr>
          </a:p>
          <a:p>
            <a:r>
              <a:rPr lang="vi-VN" sz="2800" dirty="0">
                <a:effectLst/>
                <a:latin typeface="Times New Roman" panose="02020603050405020304" pitchFamily="18" charset="0"/>
                <a:ea typeface="Calibri" panose="020F0502020204030204" pitchFamily="34" charset="0"/>
                <a:cs typeface="Calibri" panose="020F0502020204030204" pitchFamily="34" charset="0"/>
              </a:rPr>
              <a:t>3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800" dirty="0">
                <a:effectLst/>
                <a:latin typeface="Times New Roman" panose="02020603050405020304" pitchFamily="18" charset="0"/>
                <a:ea typeface="Calibri" panose="020F0502020204030204" pitchFamily="34" charset="0"/>
                <a:cs typeface="Calibri" panose="020F0502020204030204" pitchFamily="34" charset="0"/>
              </a:rPr>
              <a:t>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r>
              <a:rPr lang="vi-VN" sz="2800" dirty="0">
                <a:effectLst/>
                <a:latin typeface="Times New Roman" panose="02020603050405020304" pitchFamily="18" charset="0"/>
                <a:ea typeface="Calibri" panose="020F0502020204030204" pitchFamily="34" charset="0"/>
                <a:cs typeface="Calibri" panose="020F0502020204030204" pitchFamily="34" charset="0"/>
              </a:rPr>
              <a:t> = 3. 6,022.10</a:t>
            </a:r>
            <a:r>
              <a:rPr lang="vi-VN" sz="2800" baseline="30000" dirty="0">
                <a:effectLst/>
                <a:latin typeface="Times New Roman" panose="02020603050405020304" pitchFamily="18" charset="0"/>
                <a:ea typeface="Calibri" panose="020F0502020204030204" pitchFamily="34" charset="0"/>
                <a:cs typeface="Calibri" panose="020F0502020204030204" pitchFamily="34" charset="0"/>
              </a:rPr>
              <a:t>23</a:t>
            </a:r>
            <a:r>
              <a:rPr lang="vi-VN" sz="2800" dirty="0">
                <a:effectLst/>
                <a:latin typeface="Times New Roman" panose="02020603050405020304" pitchFamily="18" charset="0"/>
                <a:ea typeface="Calibri" panose="020F0502020204030204" pitchFamily="34" charset="0"/>
                <a:cs typeface="Calibri" panose="020F0502020204030204" pitchFamily="34" charset="0"/>
              </a:rPr>
              <a:t> = 18,066. 10</a:t>
            </a:r>
            <a:r>
              <a:rPr lang="vi-VN" sz="2800" baseline="30000" dirty="0">
                <a:effectLst/>
                <a:latin typeface="Times New Roman" panose="02020603050405020304" pitchFamily="18" charset="0"/>
                <a:ea typeface="Calibri" panose="020F0502020204030204" pitchFamily="34" charset="0"/>
                <a:cs typeface="Calibri" panose="020F0502020204030204" pitchFamily="34" charset="0"/>
              </a:rPr>
              <a:t>23 </a:t>
            </a:r>
            <a:r>
              <a:rPr lang="vi-VN" sz="2800" dirty="0">
                <a:effectLst/>
                <a:latin typeface="Times New Roman" panose="02020603050405020304" pitchFamily="18" charset="0"/>
                <a:ea typeface="Calibri" panose="020F0502020204030204" pitchFamily="34" charset="0"/>
                <a:cs typeface="Calibri" panose="020F0502020204030204" pitchFamily="34" charset="0"/>
              </a:rPr>
              <a:t>nguyên tử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endParaRPr lang="vi-VN" sz="2800" dirty="0">
              <a:effectLst/>
              <a:latin typeface="Calibri" panose="020F0502020204030204" pitchFamily="34" charset="0"/>
              <a:ea typeface="Calibri" panose="020F0502020204030204" pitchFamily="34" charset="0"/>
            </a:endParaRPr>
          </a:p>
          <a:p>
            <a:r>
              <a:rPr lang="vi-VN" sz="2800" dirty="0">
                <a:effectLst/>
                <a:latin typeface="Times New Roman" panose="02020603050405020304" pitchFamily="18" charset="0"/>
                <a:ea typeface="Calibri" panose="020F0502020204030204" pitchFamily="34" charset="0"/>
                <a:cs typeface="Calibri" panose="020F0502020204030204" pitchFamily="34" charset="0"/>
              </a:rPr>
              <a:t>1,5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800" dirty="0">
                <a:effectLst/>
                <a:latin typeface="Times New Roman" panose="02020603050405020304" pitchFamily="18" charset="0"/>
                <a:ea typeface="Calibri" panose="020F0502020204030204" pitchFamily="34" charset="0"/>
                <a:cs typeface="Calibri" panose="020F0502020204030204" pitchFamily="34" charset="0"/>
              </a:rPr>
              <a:t> C = ? nguyên tử C</a:t>
            </a:r>
            <a:endParaRPr lang="vi-VN" sz="28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id="{BCC7E85A-FDB5-2DBF-F2DD-A0FECEE687B2}"/>
              </a:ext>
            </a:extLst>
          </p:cNvPr>
          <p:cNvSpPr txBox="1"/>
          <p:nvPr/>
        </p:nvSpPr>
        <p:spPr>
          <a:xfrm>
            <a:off x="322374" y="2659714"/>
            <a:ext cx="7622086" cy="564257"/>
          </a:xfrm>
          <a:prstGeom prst="rect">
            <a:avLst/>
          </a:prstGeom>
          <a:noFill/>
        </p:spPr>
        <p:txBody>
          <a:bodyPr wrap="square">
            <a:spAutoFit/>
          </a:bodyPr>
          <a:lstStyle/>
          <a:p>
            <a:pPr indent="254000">
              <a:lnSpc>
                <a:spcPct val="120000"/>
              </a:lnSpc>
              <a:spcAft>
                <a:spcPts val="600"/>
              </a:spcAft>
              <a:tabLst>
                <a:tab pos="534670" algn="l"/>
              </a:tabLst>
            </a:pPr>
            <a:r>
              <a:rPr lang="vi-VN" sz="2800" dirty="0">
                <a:solidFill>
                  <a:srgbClr val="FF0000"/>
                </a:solidFill>
                <a:effectLst/>
                <a:latin typeface="Times New Roman" panose="02020603050405020304" pitchFamily="18" charset="0"/>
                <a:ea typeface="Segoe UI" panose="020B0502040204020203" pitchFamily="34" charset="0"/>
              </a:rPr>
              <a:t>Với n là số </a:t>
            </a:r>
            <a:r>
              <a:rPr lang="vi-VN" sz="2800" dirty="0" err="1">
                <a:solidFill>
                  <a:srgbClr val="FF0000"/>
                </a:solidFill>
                <a:effectLst/>
                <a:latin typeface="Times New Roman" panose="02020603050405020304" pitchFamily="18" charset="0"/>
                <a:ea typeface="Segoe UI" panose="020B0502040204020203" pitchFamily="34" charset="0"/>
              </a:rPr>
              <a:t>mol</a:t>
            </a:r>
            <a:endParaRPr lang="vi-VN" sz="2800" dirty="0">
              <a:solidFill>
                <a:srgbClr val="FF0000"/>
              </a:solidFill>
              <a:effectLst/>
              <a:latin typeface="Segoe UI" panose="020B0502040204020203" pitchFamily="34" charset="0"/>
              <a:ea typeface="Segoe UI" panose="020B0502040204020203" pitchFamily="34" charset="0"/>
            </a:endParaRPr>
          </a:p>
        </p:txBody>
      </p:sp>
      <p:sp>
        <p:nvSpPr>
          <p:cNvPr id="8" name="Hộp Văn bản 7">
            <a:extLst>
              <a:ext uri="{FF2B5EF4-FFF2-40B4-BE49-F238E27FC236}">
                <a16:creationId xmlns:a16="http://schemas.microsoft.com/office/drawing/2014/main" id="{31AFD1EC-B22E-F213-25FB-AAA33595F07E}"/>
              </a:ext>
            </a:extLst>
          </p:cNvPr>
          <p:cNvSpPr txBox="1"/>
          <p:nvPr/>
        </p:nvSpPr>
        <p:spPr>
          <a:xfrm>
            <a:off x="-477883" y="3305797"/>
            <a:ext cx="9463053" cy="461665"/>
          </a:xfrm>
          <a:prstGeom prst="rect">
            <a:avLst/>
          </a:prstGeom>
          <a:noFill/>
        </p:spPr>
        <p:txBody>
          <a:bodyPr wrap="square">
            <a:spAutoFit/>
          </a:bodyPr>
          <a:lstStyle/>
          <a:p>
            <a:pPr marL="457200" algn="ctr"/>
            <a:r>
              <a:rPr lang="vi-VN" sz="2400" dirty="0">
                <a:effectLst/>
                <a:highlight>
                  <a:srgbClr val="FF8001"/>
                </a:highlight>
                <a:latin typeface="Times New Roman" panose="02020603050405020304" pitchFamily="18" charset="0"/>
                <a:ea typeface="Calibri" panose="020F0502020204030204" pitchFamily="34" charset="0"/>
              </a:rPr>
              <a:t>=&gt; Số nguyên tử hay phân tử = n. 6,022.10</a:t>
            </a:r>
            <a:r>
              <a:rPr lang="vi-VN" sz="2400" baseline="30000" dirty="0">
                <a:effectLst/>
                <a:highlight>
                  <a:srgbClr val="FF8001"/>
                </a:highlight>
                <a:latin typeface="Times New Roman" panose="02020603050405020304" pitchFamily="18" charset="0"/>
                <a:ea typeface="Calibri" panose="020F0502020204030204" pitchFamily="34" charset="0"/>
              </a:rPr>
              <a:t>23 </a:t>
            </a:r>
            <a:r>
              <a:rPr lang="vi-VN" sz="2400" dirty="0">
                <a:effectLst/>
                <a:highlight>
                  <a:srgbClr val="FF8001"/>
                </a:highlight>
                <a:latin typeface="Times New Roman" panose="02020603050405020304" pitchFamily="18" charset="0"/>
                <a:ea typeface="Calibri" panose="020F0502020204030204" pitchFamily="34" charset="0"/>
              </a:rPr>
              <a:t>( nguyên tử hoặc phân tử)</a:t>
            </a:r>
            <a:endParaRPr lang="vi-VN" sz="2400" dirty="0">
              <a:effectLst/>
              <a:highlight>
                <a:srgbClr val="FF8001"/>
              </a:highlight>
              <a:latin typeface="Calibri" panose="020F0502020204030204" pitchFamily="34" charset="0"/>
              <a:ea typeface="Calibri" panose="020F0502020204030204" pitchFamily="34" charset="0"/>
            </a:endParaRPr>
          </a:p>
        </p:txBody>
      </p:sp>
      <p:sp>
        <p:nvSpPr>
          <p:cNvPr id="10" name="Hộp Văn bản 9">
            <a:extLst>
              <a:ext uri="{FF2B5EF4-FFF2-40B4-BE49-F238E27FC236}">
                <a16:creationId xmlns:a16="http://schemas.microsoft.com/office/drawing/2014/main" id="{D5E50669-2E86-EDD3-3CFD-F28EB3FE6891}"/>
              </a:ext>
            </a:extLst>
          </p:cNvPr>
          <p:cNvSpPr txBox="1"/>
          <p:nvPr/>
        </p:nvSpPr>
        <p:spPr>
          <a:xfrm>
            <a:off x="2101069" y="2118546"/>
            <a:ext cx="6123622" cy="523220"/>
          </a:xfrm>
          <a:prstGeom prst="rect">
            <a:avLst/>
          </a:prstGeom>
          <a:noFill/>
        </p:spPr>
        <p:txBody>
          <a:bodyPr wrap="square">
            <a:spAutoFit/>
          </a:bodyPr>
          <a:lstStyle/>
          <a:p>
            <a:r>
              <a:rPr lang="vi-VN" sz="2800" dirty="0">
                <a:effectLst/>
                <a:highlight>
                  <a:srgbClr val="C0C0C0"/>
                </a:highlight>
                <a:latin typeface="Times New Roman" panose="02020603050405020304" pitchFamily="18" charset="0"/>
                <a:ea typeface="Calibri" panose="020F0502020204030204" pitchFamily="34" charset="0"/>
                <a:cs typeface="Calibri" panose="020F0502020204030204" pitchFamily="34" charset="0"/>
              </a:rPr>
              <a:t>1,5. 6,022.10</a:t>
            </a:r>
            <a:r>
              <a:rPr lang="vi-VN" sz="2800" baseline="30000" dirty="0">
                <a:effectLst/>
                <a:highlight>
                  <a:srgbClr val="C0C0C0"/>
                </a:highlight>
                <a:latin typeface="Times New Roman" panose="02020603050405020304" pitchFamily="18" charset="0"/>
                <a:ea typeface="Calibri" panose="020F0502020204030204" pitchFamily="34" charset="0"/>
                <a:cs typeface="Calibri" panose="020F0502020204030204" pitchFamily="34" charset="0"/>
              </a:rPr>
              <a:t>23</a:t>
            </a:r>
            <a:r>
              <a:rPr lang="vi-VN" sz="2800" dirty="0">
                <a:effectLst/>
                <a:highlight>
                  <a:srgbClr val="C0C0C0"/>
                </a:highlight>
                <a:latin typeface="Times New Roman" panose="02020603050405020304" pitchFamily="18" charset="0"/>
                <a:ea typeface="Calibri" panose="020F0502020204030204" pitchFamily="34" charset="0"/>
                <a:cs typeface="Calibri" panose="020F0502020204030204" pitchFamily="34" charset="0"/>
              </a:rPr>
              <a:t> = 9,033. 10</a:t>
            </a:r>
            <a:r>
              <a:rPr lang="vi-VN" sz="2800" baseline="30000" dirty="0">
                <a:effectLst/>
                <a:highlight>
                  <a:srgbClr val="C0C0C0"/>
                </a:highlight>
                <a:latin typeface="Times New Roman" panose="02020603050405020304" pitchFamily="18" charset="0"/>
                <a:ea typeface="Calibri" panose="020F0502020204030204" pitchFamily="34" charset="0"/>
                <a:cs typeface="Calibri" panose="020F0502020204030204" pitchFamily="34" charset="0"/>
              </a:rPr>
              <a:t>23 </a:t>
            </a:r>
            <a:r>
              <a:rPr lang="vi-VN" sz="2800" dirty="0">
                <a:effectLst/>
                <a:highlight>
                  <a:srgbClr val="C0C0C0"/>
                </a:highlight>
                <a:latin typeface="Times New Roman" panose="02020603050405020304" pitchFamily="18" charset="0"/>
                <a:ea typeface="Calibri" panose="020F0502020204030204" pitchFamily="34" charset="0"/>
                <a:cs typeface="Calibri" panose="020F0502020204030204" pitchFamily="34" charset="0"/>
              </a:rPr>
              <a:t>nguyên tử C</a:t>
            </a:r>
            <a:endParaRPr lang="vi-VN" sz="2800" dirty="0">
              <a:highlight>
                <a:srgbClr val="C0C0C0"/>
              </a:highlight>
            </a:endParaRPr>
          </a:p>
        </p:txBody>
      </p:sp>
    </p:spTree>
    <p:extLst>
      <p:ext uri="{BB962C8B-B14F-4D97-AF65-F5344CB8AC3E}">
        <p14:creationId xmlns:p14="http://schemas.microsoft.com/office/powerpoint/2010/main" val="16446244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p:bldLst>
  </p:timing>
</p:sld>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9854</TotalTime>
  <Words>3374</Words>
  <Application>Microsoft Office PowerPoint</Application>
  <PresentationFormat>Trình chiếu Trên màn hình (16:9)</PresentationFormat>
  <Paragraphs>380</Paragraphs>
  <Slides>61</Slides>
  <Notes>19</Notes>
  <HiddenSlides>0</HiddenSlides>
  <MMClips>0</MMClips>
  <ScaleCrop>false</ScaleCrop>
  <HeadingPairs>
    <vt:vector size="8" baseType="variant">
      <vt:variant>
        <vt:lpstr>Phông được Dùng</vt:lpstr>
      </vt:variant>
      <vt:variant>
        <vt:i4>15</vt:i4>
      </vt:variant>
      <vt:variant>
        <vt:lpstr>Chủ đề</vt:lpstr>
      </vt:variant>
      <vt:variant>
        <vt:i4>1</vt:i4>
      </vt:variant>
      <vt:variant>
        <vt:lpstr>Máy chủ nhúng OLE</vt:lpstr>
      </vt:variant>
      <vt:variant>
        <vt:i4>2</vt:i4>
      </vt:variant>
      <vt:variant>
        <vt:lpstr>Tiêu đề Bản chiếu</vt:lpstr>
      </vt:variant>
      <vt:variant>
        <vt:i4>61</vt:i4>
      </vt:variant>
    </vt:vector>
  </HeadingPairs>
  <TitlesOfParts>
    <vt:vector size="79" baseType="lpstr">
      <vt:lpstr>Nunito</vt:lpstr>
      <vt:lpstr>Cambria Math</vt:lpstr>
      <vt:lpstr>#9Slide07 IcielCadena</vt:lpstr>
      <vt:lpstr>Arial (Đầu đề)</vt:lpstr>
      <vt:lpstr>#9Slide07 IcielBaliho Script</vt:lpstr>
      <vt:lpstr>Arial</vt:lpstr>
      <vt:lpstr>Nunito SemiBold</vt:lpstr>
      <vt:lpstr>Chewy</vt:lpstr>
      <vt:lpstr>Times New Roman</vt:lpstr>
      <vt:lpstr>#9Slide07 Cadena</vt:lpstr>
      <vt:lpstr>Segoe UI</vt:lpstr>
      <vt:lpstr>Calibri</vt:lpstr>
      <vt:lpstr>#9Slide03 Arima Madurai Black</vt:lpstr>
      <vt:lpstr>Maven Pro</vt:lpstr>
      <vt:lpstr>Montserrat</vt:lpstr>
      <vt:lpstr>Reforestation Project Proposal  by Slidesgo</vt:lpstr>
      <vt:lpstr>Flash Document</vt:lpstr>
      <vt:lpstr>Equation.DSMT4</vt:lpstr>
      <vt:lpstr>Bản trình bày PowerPoint</vt:lpstr>
      <vt:lpstr>Bản trình bày PowerPoint</vt:lpstr>
      <vt:lpstr>Bản trình bày PowerPoint</vt:lpstr>
      <vt:lpstr>BÀI 4:  MOL -TỈ KHỐI CỦA CHẤT KHÍ</vt:lpstr>
      <vt:lpstr>I. KHÁI NIỆM MOL</vt:lpstr>
      <vt:lpstr>Bản trình bày PowerPoint</vt:lpstr>
      <vt:lpstr>01</vt:lpstr>
      <vt:lpstr>Bản trình bày PowerPoint</vt:lpstr>
      <vt:lpstr>01</vt:lpstr>
      <vt:lpstr>Bản trình bày PowerPoint</vt:lpstr>
      <vt:lpstr>Bản trình bày PowerPoint</vt:lpstr>
      <vt:lpstr>II. KHỐI LƯỢNG MOL</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III. CHUYỂN ĐỔI GIỮA SỐ MOL CHẤT VÀ KHỐI LƯỢNG</vt:lpstr>
      <vt:lpstr>Bản trình bày PowerPoint</vt:lpstr>
      <vt:lpstr>Bản trình bày PowerPoint</vt:lpstr>
      <vt:lpstr>IV. KHÁI NIỆM THỂ TÍCH MOL CỦA CHẤT KHÍ</vt:lpstr>
      <vt:lpstr>IV. KHÁI NIỆM THỂ TÍCH MOL CỦA CHẤT KHÍ</vt:lpstr>
      <vt:lpstr>Bản trình bày PowerPoint</vt:lpstr>
      <vt:lpstr>V. CHUYỂN ĐỔI GIỮA LƯỢNG CHẤT VÀ THỂ TÍCH CHẤT KHÍ</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Kiều Oanh</dc:creator>
  <cp:lastModifiedBy>toihaohao@gmail.com</cp:lastModifiedBy>
  <cp:revision>82</cp:revision>
  <dcterms:modified xsi:type="dcterms:W3CDTF">2023-08-06T08:11:32Z</dcterms:modified>
</cp:coreProperties>
</file>