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51"/>
  </p:notesMasterIdLst>
  <p:sldIdLst>
    <p:sldId id="272" r:id="rId3"/>
    <p:sldId id="301" r:id="rId4"/>
    <p:sldId id="302" r:id="rId5"/>
    <p:sldId id="349" r:id="rId6"/>
    <p:sldId id="256" r:id="rId7"/>
    <p:sldId id="315" r:id="rId8"/>
    <p:sldId id="257" r:id="rId9"/>
    <p:sldId id="316" r:id="rId10"/>
    <p:sldId id="258" r:id="rId11"/>
    <p:sldId id="317" r:id="rId12"/>
    <p:sldId id="318" r:id="rId13"/>
    <p:sldId id="282" r:id="rId14"/>
    <p:sldId id="267" r:id="rId15"/>
    <p:sldId id="307" r:id="rId16"/>
    <p:sldId id="308" r:id="rId17"/>
    <p:sldId id="275" r:id="rId18"/>
    <p:sldId id="350" r:id="rId19"/>
    <p:sldId id="377" r:id="rId20"/>
    <p:sldId id="333" r:id="rId21"/>
    <p:sldId id="334" r:id="rId22"/>
    <p:sldId id="269" r:id="rId23"/>
    <p:sldId id="326" r:id="rId24"/>
    <p:sldId id="327" r:id="rId25"/>
    <p:sldId id="286" r:id="rId26"/>
    <p:sldId id="312" r:id="rId27"/>
    <p:sldId id="335" r:id="rId28"/>
    <p:sldId id="336" r:id="rId29"/>
    <p:sldId id="277" r:id="rId30"/>
    <p:sldId id="337" r:id="rId31"/>
    <p:sldId id="319" r:id="rId32"/>
    <p:sldId id="322" r:id="rId33"/>
    <p:sldId id="338" r:id="rId34"/>
    <p:sldId id="304" r:id="rId35"/>
    <p:sldId id="341" r:id="rId36"/>
    <p:sldId id="339" r:id="rId37"/>
    <p:sldId id="340" r:id="rId38"/>
    <p:sldId id="348" r:id="rId39"/>
    <p:sldId id="342" r:id="rId40"/>
    <p:sldId id="343" r:id="rId41"/>
    <p:sldId id="374" r:id="rId42"/>
    <p:sldId id="376" r:id="rId43"/>
    <p:sldId id="329" r:id="rId44"/>
    <p:sldId id="330" r:id="rId45"/>
    <p:sldId id="344" r:id="rId46"/>
    <p:sldId id="345" r:id="rId47"/>
    <p:sldId id="346" r:id="rId48"/>
    <p:sldId id="347" r:id="rId49"/>
    <p:sldId id="309" r:id="rId5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E9C9E7"/>
    <a:srgbClr val="FF0066"/>
    <a:srgbClr val="0000FF"/>
    <a:srgbClr val="CC3300"/>
    <a:srgbClr val="FFFFFF"/>
    <a:srgbClr val="0033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0799" autoAdjust="0"/>
  </p:normalViewPr>
  <p:slideViewPr>
    <p:cSldViewPr>
      <p:cViewPr>
        <p:scale>
          <a:sx n="73" d="100"/>
          <a:sy n="73" d="100"/>
        </p:scale>
        <p:origin x="-1320"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2C2F24C4-4B0C-4CC5-B59E-5DF794252B3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12291" name="Rectangle 3">
            <a:extLst>
              <a:ext uri="{FF2B5EF4-FFF2-40B4-BE49-F238E27FC236}">
                <a16:creationId xmlns:a16="http://schemas.microsoft.com/office/drawing/2014/main" xmlns="" id="{A092547A-3077-4847-843A-43C1982017F7}"/>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13316" name="Rectangle 4">
            <a:extLst>
              <a:ext uri="{FF2B5EF4-FFF2-40B4-BE49-F238E27FC236}">
                <a16:creationId xmlns:a16="http://schemas.microsoft.com/office/drawing/2014/main" xmlns="" id="{5AB1A664-A0A0-4650-BD80-F52347E7775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xmlns="" id="{C59DF46D-ECD7-4B1C-A762-1375F4F350B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a:extLst>
              <a:ext uri="{FF2B5EF4-FFF2-40B4-BE49-F238E27FC236}">
                <a16:creationId xmlns:a16="http://schemas.microsoft.com/office/drawing/2014/main" xmlns="" id="{2573530E-F23C-4BDF-BA6A-70F2F8F3D0B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12295" name="Rectangle 7">
            <a:extLst>
              <a:ext uri="{FF2B5EF4-FFF2-40B4-BE49-F238E27FC236}">
                <a16:creationId xmlns:a16="http://schemas.microsoft.com/office/drawing/2014/main" xmlns="" id="{E9AEE9F4-4FD9-492C-AD89-7138C05C2CC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F48E2BE-E7DB-42E4-B14A-0CC90609A6C6}" type="slidenum">
              <a:rPr lang="en-US" altLang="en-US"/>
              <a:pPr>
                <a:defRPr/>
              </a:pPr>
              <a:t>‹#›</a:t>
            </a:fld>
            <a:endParaRPr lang="en-US" altLang="en-US"/>
          </a:p>
        </p:txBody>
      </p:sp>
    </p:spTree>
    <p:extLst>
      <p:ext uri="{BB962C8B-B14F-4D97-AF65-F5344CB8AC3E}">
        <p14:creationId xmlns:p14="http://schemas.microsoft.com/office/powerpoint/2010/main" val="2806501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xmlns="" id="{A60CEF28-033E-48FE-BAEF-169A429D26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043E789-E358-4F97-8DFF-2344E1188F84}" type="slidenum">
              <a:rPr lang="en-US" altLang="en-US" sz="1200" smtClean="0">
                <a:cs typeface="Arial" panose="020B0604020202020204" pitchFamily="34" charset="0"/>
              </a:rPr>
              <a:pPr/>
              <a:t>2</a:t>
            </a:fld>
            <a:endParaRPr lang="en-US" altLang="en-US" sz="1200">
              <a:cs typeface="Arial" panose="020B0604020202020204" pitchFamily="34" charset="0"/>
            </a:endParaRPr>
          </a:p>
        </p:txBody>
      </p:sp>
      <p:sp>
        <p:nvSpPr>
          <p:cNvPr id="15363" name="Slide Image Placeholder 1">
            <a:extLst>
              <a:ext uri="{FF2B5EF4-FFF2-40B4-BE49-F238E27FC236}">
                <a16:creationId xmlns:a16="http://schemas.microsoft.com/office/drawing/2014/main" xmlns="" id="{B2A10BE2-FA72-4B05-9023-D8074FDA723F}"/>
              </a:ext>
            </a:extLst>
          </p:cNvPr>
          <p:cNvSpPr>
            <a:spLocks noGrp="1" noRot="1" noChangeAspect="1" noChangeArrowheads="1" noTextEdit="1"/>
          </p:cNvSpPr>
          <p:nvPr>
            <p:ph type="sldImg"/>
          </p:nvPr>
        </p:nvSpPr>
        <p:spPr>
          <a:ln/>
        </p:spPr>
      </p:sp>
      <p:sp>
        <p:nvSpPr>
          <p:cNvPr id="15364" name="Notes Placeholder 2">
            <a:extLst>
              <a:ext uri="{FF2B5EF4-FFF2-40B4-BE49-F238E27FC236}">
                <a16:creationId xmlns:a16="http://schemas.microsoft.com/office/drawing/2014/main" xmlns="" id="{76EDA97C-FCDC-4245-9910-659AB219B50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cs typeface="Arial" panose="020B0604020202020204" pitchFamily="34" charset="0"/>
            </a:endParaRPr>
          </a:p>
        </p:txBody>
      </p:sp>
      <p:sp>
        <p:nvSpPr>
          <p:cNvPr id="15365" name="Slide Number Placeholder 3">
            <a:extLst>
              <a:ext uri="{FF2B5EF4-FFF2-40B4-BE49-F238E27FC236}">
                <a16:creationId xmlns:a16="http://schemas.microsoft.com/office/drawing/2014/main" xmlns="" id="{D67940A4-BF2F-4549-9468-E0C991F0FDD6}"/>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B42C7AB0-2E1D-416F-B731-0C4C6D7AA6BE}" type="slidenum">
              <a:rPr lang="en-US" altLang="en-US" sz="1200" b="1">
                <a:latin typeface="Times New Roman" panose="02020603050405020304" pitchFamily="18" charset="0"/>
              </a:rPr>
              <a:pPr algn="r" eaLnBrk="1" hangingPunct="1"/>
              <a:t>2</a:t>
            </a:fld>
            <a:endParaRPr lang="en-US" altLang="en-US" sz="1200" b="1">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xmlns="" id="{06492654-2896-4B5F-844A-41C6195E42A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C1F3E18-2350-46B7-BA6B-0444193A678D}" type="slidenum">
              <a:rPr lang="en-US" altLang="en-US" sz="1200" smtClean="0"/>
              <a:pPr/>
              <a:t>21</a:t>
            </a:fld>
            <a:endParaRPr lang="en-US" altLang="en-US" sz="1200"/>
          </a:p>
        </p:txBody>
      </p:sp>
      <p:sp>
        <p:nvSpPr>
          <p:cNvPr id="44035" name="Rectangle 2">
            <a:extLst>
              <a:ext uri="{FF2B5EF4-FFF2-40B4-BE49-F238E27FC236}">
                <a16:creationId xmlns:a16="http://schemas.microsoft.com/office/drawing/2014/main" xmlns="" id="{86551D62-082F-4863-996D-4FF5B0A459E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xmlns="" id="{06321851-4F06-4936-87FD-852F68B326D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xmlns="" id="{0A29A54D-F832-4D22-BF00-CD6730095E6F}"/>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A4549D8-555B-42A4-BBFA-C13B8326D32F}" type="slidenum">
              <a:rPr lang="en-US" altLang="en-US" sz="1200" smtClean="0"/>
              <a:pPr/>
              <a:t>22</a:t>
            </a:fld>
            <a:endParaRPr lang="en-US" altLang="en-US" sz="1200"/>
          </a:p>
        </p:txBody>
      </p:sp>
      <p:sp>
        <p:nvSpPr>
          <p:cNvPr id="46083" name="Rectangle 2">
            <a:extLst>
              <a:ext uri="{FF2B5EF4-FFF2-40B4-BE49-F238E27FC236}">
                <a16:creationId xmlns:a16="http://schemas.microsoft.com/office/drawing/2014/main" xmlns="" id="{60E556FE-1217-4B6B-992F-63073B4BBCF4}"/>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xmlns="" id="{E72B9C4D-5317-4A41-B1BC-2D6A4DBA2A5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xmlns="" id="{46D4C5AF-FD7C-4CFE-9AC4-7733ADC47862}"/>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09FB433-94A9-4A70-96A9-0AACBC4EDF85}" type="slidenum">
              <a:rPr lang="en-US" altLang="en-US" sz="1200" smtClean="0"/>
              <a:pPr/>
              <a:t>26</a:t>
            </a:fld>
            <a:endParaRPr lang="en-US" altLang="en-US" sz="1200"/>
          </a:p>
        </p:txBody>
      </p:sp>
      <p:sp>
        <p:nvSpPr>
          <p:cNvPr id="51203" name="Rectangle 2">
            <a:extLst>
              <a:ext uri="{FF2B5EF4-FFF2-40B4-BE49-F238E27FC236}">
                <a16:creationId xmlns:a16="http://schemas.microsoft.com/office/drawing/2014/main" xmlns="" id="{81239C53-A97F-476D-B224-924FD0EBD706}"/>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xmlns="" id="{83DD0644-4E7A-42A1-B902-22E99FEF78D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xmlns="" id="{7115C876-09EF-425A-8E21-EA87710C8E9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25C7B81-0F19-42C8-A3E2-EDB6A51A9409}" type="slidenum">
              <a:rPr lang="en-US" altLang="en-US" sz="1200" smtClean="0"/>
              <a:pPr/>
              <a:t>27</a:t>
            </a:fld>
            <a:endParaRPr lang="en-US" altLang="en-US" sz="1200"/>
          </a:p>
        </p:txBody>
      </p:sp>
      <p:sp>
        <p:nvSpPr>
          <p:cNvPr id="53251" name="Rectangle 2">
            <a:extLst>
              <a:ext uri="{FF2B5EF4-FFF2-40B4-BE49-F238E27FC236}">
                <a16:creationId xmlns:a16="http://schemas.microsoft.com/office/drawing/2014/main" xmlns="" id="{BCEEC1DC-78A9-4F50-B0F6-6C7CEDBADDC7}"/>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xmlns="" id="{5ECD5F36-5F62-494D-A1E4-9F5BB1202CC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xmlns="" id="{FC8A50DB-9D52-48E5-B6C2-0C31B93B80B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255874E-24F7-4F35-8163-E18A44C6797B}" type="slidenum">
              <a:rPr lang="en-US" altLang="en-US" sz="1200" smtClean="0"/>
              <a:pPr/>
              <a:t>28</a:t>
            </a:fld>
            <a:endParaRPr lang="en-US" altLang="en-US" sz="1200"/>
          </a:p>
        </p:txBody>
      </p:sp>
      <p:sp>
        <p:nvSpPr>
          <p:cNvPr id="55299" name="Rectangle 2">
            <a:extLst>
              <a:ext uri="{FF2B5EF4-FFF2-40B4-BE49-F238E27FC236}">
                <a16:creationId xmlns:a16="http://schemas.microsoft.com/office/drawing/2014/main" xmlns="" id="{2B789BC4-70D4-44A2-80E8-7C92EC6ABF99}"/>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xmlns="" id="{170BAB4C-06F8-4C7E-8923-B79681089436}"/>
              </a:ext>
            </a:extLst>
          </p:cNvPr>
          <p:cNvSpPr>
            <a:spLocks noGrp="1" noChangeArrowheads="1"/>
          </p:cNvSpPr>
          <p:nvPr>
            <p:ph type="body" idx="1"/>
          </p:nvPr>
        </p:nvSpPr>
        <p:spPr>
          <a:xfrm>
            <a:off x="914400" y="4343400"/>
            <a:ext cx="5029200" cy="4114800"/>
          </a:xfrm>
          <a:noFill/>
        </p:spPr>
        <p:txBody>
          <a:bodyPr/>
          <a:lstStyle/>
          <a:p>
            <a:pPr eaLnBrk="1" hangingPunct="1"/>
            <a:r>
              <a:rPr lang="en-US" altLang="en-US" b="1" u="sng"/>
              <a:t>Slide 2</a:t>
            </a:r>
            <a:r>
              <a:rPr lang="en-US" altLang="en-US"/>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xmlns="" id="{654574BC-F64C-432A-9F8A-B7331A79B8D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9101CBA-BCFA-4E05-BBB4-346DB26715FE}" type="slidenum">
              <a:rPr lang="en-US" altLang="en-US" sz="1200" smtClean="0"/>
              <a:pPr/>
              <a:t>29</a:t>
            </a:fld>
            <a:endParaRPr lang="en-US" altLang="en-US" sz="1200"/>
          </a:p>
        </p:txBody>
      </p:sp>
      <p:sp>
        <p:nvSpPr>
          <p:cNvPr id="57347" name="Rectangle 2">
            <a:extLst>
              <a:ext uri="{FF2B5EF4-FFF2-40B4-BE49-F238E27FC236}">
                <a16:creationId xmlns:a16="http://schemas.microsoft.com/office/drawing/2014/main" xmlns="" id="{6BD2C2C1-68CB-4955-8A4B-BEC011E24968}"/>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xmlns="" id="{14F7A7B0-B245-48E8-804B-AA0C2BFAAECB}"/>
              </a:ext>
            </a:extLst>
          </p:cNvPr>
          <p:cNvSpPr>
            <a:spLocks noGrp="1" noChangeArrowheads="1"/>
          </p:cNvSpPr>
          <p:nvPr>
            <p:ph type="body" idx="1"/>
          </p:nvPr>
        </p:nvSpPr>
        <p:spPr>
          <a:xfrm>
            <a:off x="914400" y="4343400"/>
            <a:ext cx="5029200" cy="4114800"/>
          </a:xfrm>
          <a:noFill/>
        </p:spPr>
        <p:txBody>
          <a:bodyPr/>
          <a:lstStyle/>
          <a:p>
            <a:pPr eaLnBrk="1" hangingPunct="1"/>
            <a:r>
              <a:rPr lang="en-US" altLang="en-US" b="1" u="sng"/>
              <a:t>Slide 2</a:t>
            </a:r>
            <a:r>
              <a:rPr lang="en-US" altLang="en-US"/>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xmlns="" id="{26659D20-F10D-46D7-9B2D-A901F4A9B13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B854744-2B66-46FD-8013-8BE93713F06A}" type="slidenum">
              <a:rPr lang="en-US" altLang="en-US" sz="1200" smtClean="0"/>
              <a:pPr/>
              <a:t>30</a:t>
            </a:fld>
            <a:endParaRPr lang="en-US" altLang="en-US" sz="1200"/>
          </a:p>
        </p:txBody>
      </p:sp>
      <p:sp>
        <p:nvSpPr>
          <p:cNvPr id="59395" name="Rectangle 2">
            <a:extLst>
              <a:ext uri="{FF2B5EF4-FFF2-40B4-BE49-F238E27FC236}">
                <a16:creationId xmlns:a16="http://schemas.microsoft.com/office/drawing/2014/main" xmlns="" id="{9B0F47BF-5B51-4623-8361-B36FFD420DC3}"/>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xmlns="" id="{6D6B44FA-C5C6-406F-9DA3-3AD4D03B8DF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xmlns="" id="{4D7832C9-1BAD-42C2-9451-88709323D4A9}"/>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xmlns="" id="{355E8EDD-B716-4406-B63E-503F6E027B04}"/>
              </a:ext>
            </a:extLst>
          </p:cNvPr>
          <p:cNvSpPr>
            <a:spLocks noGrp="1" noChangeArrowheads="1"/>
          </p:cNvSpPr>
          <p:nvPr>
            <p:ph type="body" idx="1"/>
          </p:nvPr>
        </p:nvSpPr>
        <p:spPr>
          <a:noFill/>
        </p:spPr>
        <p:txBody>
          <a:bodyPr/>
          <a:lstStyle/>
          <a:p>
            <a:pPr eaLnBrk="1" hangingPunct="1"/>
            <a:endParaRPr lang="en-US" altLang="en-US"/>
          </a:p>
        </p:txBody>
      </p:sp>
      <p:sp>
        <p:nvSpPr>
          <p:cNvPr id="61444" name="Slide Number Placeholder 3">
            <a:extLst>
              <a:ext uri="{FF2B5EF4-FFF2-40B4-BE49-F238E27FC236}">
                <a16:creationId xmlns:a16="http://schemas.microsoft.com/office/drawing/2014/main" xmlns="" id="{BACBFAA1-1930-4E38-A133-8F83EFE18378}"/>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2C6770F-2385-4985-B3EA-75B0692EBE56}" type="slidenum">
              <a:rPr lang="en-US" altLang="en-US" sz="1200" smtClean="0"/>
              <a:pPr/>
              <a:t>31</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xmlns="" id="{320F4D1F-2B05-47F5-A2D1-2304123D5FF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905B24A-E772-451A-8126-E334152688AF}" type="slidenum">
              <a:rPr lang="en-US" altLang="en-US" sz="1200" smtClean="0"/>
              <a:pPr/>
              <a:t>33</a:t>
            </a:fld>
            <a:endParaRPr lang="en-US" altLang="en-US" sz="1200"/>
          </a:p>
        </p:txBody>
      </p:sp>
      <p:sp>
        <p:nvSpPr>
          <p:cNvPr id="64515" name="Rectangle 2">
            <a:extLst>
              <a:ext uri="{FF2B5EF4-FFF2-40B4-BE49-F238E27FC236}">
                <a16:creationId xmlns:a16="http://schemas.microsoft.com/office/drawing/2014/main" xmlns="" id="{4CE3CCA4-8653-47CE-A12B-19468FAE3AB7}"/>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xmlns="" id="{66E83500-B81E-4A7D-877A-B66F2047400D}"/>
              </a:ext>
            </a:extLst>
          </p:cNvPr>
          <p:cNvSpPr>
            <a:spLocks noGrp="1" noChangeArrowheads="1"/>
          </p:cNvSpPr>
          <p:nvPr>
            <p:ph type="body" idx="1"/>
          </p:nvPr>
        </p:nvSpPr>
        <p:spPr>
          <a:xfrm>
            <a:off x="914400" y="4343400"/>
            <a:ext cx="5029200" cy="4114800"/>
          </a:xfrm>
          <a:noFill/>
        </p:spPr>
        <p:txBody>
          <a:bodyPr/>
          <a:lstStyle/>
          <a:p>
            <a:pPr eaLnBrk="1" hangingPunct="1"/>
            <a:r>
              <a:rPr lang="en-US" altLang="en-US" b="1" u="sng"/>
              <a:t>Slide 2</a:t>
            </a:r>
            <a:r>
              <a:rPr lang="en-US" altLang="en-US"/>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xmlns="" id="{9F13C474-7961-4AF0-AB73-2A81ADDB84C3}"/>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9E163D3-5915-42C1-AF6C-66861B4E89EB}" type="slidenum">
              <a:rPr lang="en-US" altLang="en-US" sz="1200" smtClean="0"/>
              <a:pPr/>
              <a:t>35</a:t>
            </a:fld>
            <a:endParaRPr lang="en-US" altLang="en-US" sz="1200"/>
          </a:p>
        </p:txBody>
      </p:sp>
      <p:sp>
        <p:nvSpPr>
          <p:cNvPr id="67587" name="Rectangle 2">
            <a:extLst>
              <a:ext uri="{FF2B5EF4-FFF2-40B4-BE49-F238E27FC236}">
                <a16:creationId xmlns:a16="http://schemas.microsoft.com/office/drawing/2014/main" xmlns="" id="{D48CB7AF-DA92-45C3-9FAA-77FEE25E4A24}"/>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xmlns="" id="{5AA87C92-34AF-439D-98E4-DA4C395AED80}"/>
              </a:ext>
            </a:extLst>
          </p:cNvPr>
          <p:cNvSpPr>
            <a:spLocks noGrp="1" noChangeArrowheads="1"/>
          </p:cNvSpPr>
          <p:nvPr>
            <p:ph type="body" idx="1"/>
          </p:nvPr>
        </p:nvSpPr>
        <p:spPr>
          <a:xfrm>
            <a:off x="914400" y="4343400"/>
            <a:ext cx="5029200" cy="4114800"/>
          </a:xfrm>
          <a:noFill/>
        </p:spPr>
        <p:txBody>
          <a:bodyPr/>
          <a:lstStyle/>
          <a:p>
            <a:pPr eaLnBrk="1" hangingPunct="1"/>
            <a:r>
              <a:rPr lang="en-US" altLang="en-US" b="1" u="sng"/>
              <a:t>Slide 2</a:t>
            </a:r>
            <a:r>
              <a:rPr lang="en-US" altLang="en-US"/>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xmlns="" id="{8C28FC18-F017-4EAA-B342-92D2DAD1714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3F716CE-AAEF-4AEF-8D65-141EFF6D1D48}" type="slidenum">
              <a:rPr lang="en-US" altLang="en-US" sz="1200" smtClean="0"/>
              <a:pPr/>
              <a:t>5</a:t>
            </a:fld>
            <a:endParaRPr lang="en-US" altLang="en-US" sz="1200"/>
          </a:p>
        </p:txBody>
      </p:sp>
      <p:sp>
        <p:nvSpPr>
          <p:cNvPr id="19459" name="Rectangle 2">
            <a:extLst>
              <a:ext uri="{FF2B5EF4-FFF2-40B4-BE49-F238E27FC236}">
                <a16:creationId xmlns:a16="http://schemas.microsoft.com/office/drawing/2014/main" xmlns="" id="{F0BD1F83-20AB-4EFF-B635-00453BED72DE}"/>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xmlns="" id="{37B80D1A-07C7-4E09-9D09-6F454F7720E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xmlns="" id="{CDE0017C-3F8E-409B-9136-4BF10C5C7FD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96D48F0-D783-4BD8-A092-6286B4C944B0}" type="slidenum">
              <a:rPr lang="en-US" altLang="en-US" sz="1200" smtClean="0"/>
              <a:pPr/>
              <a:t>37</a:t>
            </a:fld>
            <a:endParaRPr lang="en-US" altLang="en-US" sz="1200"/>
          </a:p>
        </p:txBody>
      </p:sp>
      <p:sp>
        <p:nvSpPr>
          <p:cNvPr id="70659" name="Rectangle 2">
            <a:extLst>
              <a:ext uri="{FF2B5EF4-FFF2-40B4-BE49-F238E27FC236}">
                <a16:creationId xmlns:a16="http://schemas.microsoft.com/office/drawing/2014/main" xmlns="" id="{67EDE13F-7944-413E-99EF-AE266F3FA86F}"/>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xmlns="" id="{30B00E19-D244-42B0-8551-522D11BF47D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xmlns="" id="{61BF2A55-DE22-4BFC-8D67-54BE1310663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1163D1F-EDB5-4FF5-B245-D42EF415A513}" type="slidenum">
              <a:rPr lang="en-US" altLang="en-US" sz="1200" smtClean="0"/>
              <a:pPr/>
              <a:t>38</a:t>
            </a:fld>
            <a:endParaRPr lang="en-US" altLang="en-US" sz="1200"/>
          </a:p>
        </p:txBody>
      </p:sp>
      <p:sp>
        <p:nvSpPr>
          <p:cNvPr id="72707" name="Rectangle 2">
            <a:extLst>
              <a:ext uri="{FF2B5EF4-FFF2-40B4-BE49-F238E27FC236}">
                <a16:creationId xmlns:a16="http://schemas.microsoft.com/office/drawing/2014/main" xmlns="" id="{4813FB1C-F729-41C0-9DB5-421D0BCF2282}"/>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xmlns="" id="{F035D54E-2F09-4F23-A22B-513A42BAA248}"/>
              </a:ext>
            </a:extLst>
          </p:cNvPr>
          <p:cNvSpPr>
            <a:spLocks noGrp="1" noChangeArrowheads="1"/>
          </p:cNvSpPr>
          <p:nvPr>
            <p:ph type="body" idx="1"/>
          </p:nvPr>
        </p:nvSpPr>
        <p:spPr>
          <a:xfrm>
            <a:off x="914400" y="4343400"/>
            <a:ext cx="5029200" cy="4114800"/>
          </a:xfrm>
          <a:noFill/>
        </p:spPr>
        <p:txBody>
          <a:bodyPr/>
          <a:lstStyle/>
          <a:p>
            <a:pPr eaLnBrk="1" hangingPunct="1"/>
            <a:r>
              <a:rPr lang="en-US" altLang="en-US" b="1" u="sng"/>
              <a:t>Slide 2</a:t>
            </a:r>
            <a:r>
              <a:rPr lang="en-US" altLang="en-US"/>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xmlns="" id="{66833845-2C17-47D6-B1C5-FE2B6DDDC783}"/>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445E524-4F45-4ED0-993F-5B93ACDCF47A}" type="slidenum">
              <a:rPr lang="en-US" altLang="en-US" sz="1200" smtClean="0"/>
              <a:pPr/>
              <a:t>39</a:t>
            </a:fld>
            <a:endParaRPr lang="en-US" altLang="en-US" sz="1200"/>
          </a:p>
        </p:txBody>
      </p:sp>
      <p:sp>
        <p:nvSpPr>
          <p:cNvPr id="74755" name="Rectangle 2">
            <a:extLst>
              <a:ext uri="{FF2B5EF4-FFF2-40B4-BE49-F238E27FC236}">
                <a16:creationId xmlns:a16="http://schemas.microsoft.com/office/drawing/2014/main" xmlns="" id="{5B034DEC-FCB5-45C4-BE78-E616D526FE99}"/>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xmlns="" id="{72D59601-120D-41B6-91DE-8C1D7602A099}"/>
              </a:ext>
            </a:extLst>
          </p:cNvPr>
          <p:cNvSpPr>
            <a:spLocks noGrp="1" noChangeArrowheads="1"/>
          </p:cNvSpPr>
          <p:nvPr>
            <p:ph type="body" idx="1"/>
          </p:nvPr>
        </p:nvSpPr>
        <p:spPr>
          <a:xfrm>
            <a:off x="914400" y="4343400"/>
            <a:ext cx="5029200" cy="4114800"/>
          </a:xfrm>
          <a:noFill/>
        </p:spPr>
        <p:txBody>
          <a:bodyPr/>
          <a:lstStyle/>
          <a:p>
            <a:pPr eaLnBrk="1" hangingPunct="1"/>
            <a:r>
              <a:rPr lang="en-US" altLang="en-US" b="1" u="sng"/>
              <a:t>Slide 2</a:t>
            </a:r>
            <a:r>
              <a:rPr lang="en-US" altLang="en-US"/>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xmlns="" id="{D325B5E6-C7E5-4F65-9957-F9BAEC871A21}"/>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xmlns="" id="{9C35CA3C-8DF3-4687-BB4D-D562BC34C495}"/>
              </a:ext>
            </a:extLst>
          </p:cNvPr>
          <p:cNvSpPr>
            <a:spLocks noGrp="1" noChangeArrowheads="1"/>
          </p:cNvSpPr>
          <p:nvPr>
            <p:ph type="body" idx="1"/>
          </p:nvPr>
        </p:nvSpPr>
        <p:spPr>
          <a:noFill/>
        </p:spPr>
        <p:txBody>
          <a:bodyPr/>
          <a:lstStyle/>
          <a:p>
            <a:endParaRPr lang="en-US" altLang="en-US"/>
          </a:p>
        </p:txBody>
      </p:sp>
      <p:sp>
        <p:nvSpPr>
          <p:cNvPr id="78852" name="Slide Number Placeholder 3">
            <a:extLst>
              <a:ext uri="{FF2B5EF4-FFF2-40B4-BE49-F238E27FC236}">
                <a16:creationId xmlns:a16="http://schemas.microsoft.com/office/drawing/2014/main" xmlns="" id="{6B695469-DFC7-4906-8899-0F0570AE799E}"/>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BD246BA-EC37-4F93-96E4-CDFDCD2678AE}" type="slidenum">
              <a:rPr lang="en-US" altLang="en-US" sz="1200" smtClean="0"/>
              <a:pPr/>
              <a:t>42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xmlns="" id="{7C131E8A-EB60-42C8-B3D5-AE36B29421A3}"/>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8ED4175-211A-4C72-81F5-960CA0B4C98F}" type="slidenum">
              <a:rPr lang="en-US" altLang="en-US" sz="1200" smtClean="0"/>
              <a:pPr/>
              <a:t>6</a:t>
            </a:fld>
            <a:endParaRPr lang="en-US" altLang="en-US" sz="1200"/>
          </a:p>
        </p:txBody>
      </p:sp>
      <p:sp>
        <p:nvSpPr>
          <p:cNvPr id="21507" name="Rectangle 2">
            <a:extLst>
              <a:ext uri="{FF2B5EF4-FFF2-40B4-BE49-F238E27FC236}">
                <a16:creationId xmlns:a16="http://schemas.microsoft.com/office/drawing/2014/main" xmlns="" id="{4D083828-6DA5-41E8-A74D-52EF3BEDB76F}"/>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xmlns="" id="{59F8E31C-7B8E-46DA-8451-AC724349125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xmlns="" id="{B200BDA9-C46C-47BF-B373-6EBE82F74733}"/>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EF718A3-69F0-4AEF-9E4B-BEC5D9F1796A}" type="slidenum">
              <a:rPr lang="en-US" altLang="en-US" sz="1200" smtClean="0"/>
              <a:pPr/>
              <a:t>11</a:t>
            </a:fld>
            <a:endParaRPr lang="en-US" altLang="en-US" sz="1200"/>
          </a:p>
        </p:txBody>
      </p:sp>
      <p:sp>
        <p:nvSpPr>
          <p:cNvPr id="27651" name="Rectangle 2">
            <a:extLst>
              <a:ext uri="{FF2B5EF4-FFF2-40B4-BE49-F238E27FC236}">
                <a16:creationId xmlns:a16="http://schemas.microsoft.com/office/drawing/2014/main" xmlns="" id="{456C9F06-A5D7-4802-9877-FA412085A91B}"/>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xmlns="" id="{F5CA3B37-9D2E-4C37-8543-66399397506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51BA1E23-49E6-4D6E-A422-55651240B08E}"/>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xmlns="" id="{20731345-9F1F-4D6B-8068-32AE3CCB75AA}"/>
              </a:ext>
            </a:extLst>
          </p:cNvPr>
          <p:cNvSpPr>
            <a:spLocks noGrp="1" noChangeArrowheads="1"/>
          </p:cNvSpPr>
          <p:nvPr>
            <p:ph type="body" idx="1"/>
          </p:nvPr>
        </p:nvSpPr>
        <p:spPr>
          <a:noFill/>
        </p:spPr>
        <p:txBody>
          <a:bodyPr/>
          <a:lstStyle/>
          <a:p>
            <a:endParaRPr lang="en-US" altLang="en-US"/>
          </a:p>
        </p:txBody>
      </p:sp>
      <p:sp>
        <p:nvSpPr>
          <p:cNvPr id="29700" name="Slide Number Placeholder 3">
            <a:extLst>
              <a:ext uri="{FF2B5EF4-FFF2-40B4-BE49-F238E27FC236}">
                <a16:creationId xmlns:a16="http://schemas.microsoft.com/office/drawing/2014/main" xmlns="" id="{7D315E77-7F81-492B-A425-3DF494C40618}"/>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925B014-7563-4567-9696-D261B17AE6AE}" type="slidenum">
              <a:rPr lang="en-US" altLang="en-US" sz="1200" smtClean="0"/>
              <a:pPr/>
              <a:t>12</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xmlns="" id="{4B4D705D-0E5A-4A8C-9DB1-A941B56ED521}"/>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C36A210-223F-4117-953F-72EE2BC93422}" type="slidenum">
              <a:rPr lang="en-US" altLang="en-US" sz="1200" smtClean="0"/>
              <a:pPr/>
              <a:t>13</a:t>
            </a:fld>
            <a:endParaRPr lang="en-US" altLang="en-US" sz="1200"/>
          </a:p>
        </p:txBody>
      </p:sp>
      <p:sp>
        <p:nvSpPr>
          <p:cNvPr id="31747" name="Rectangle 2">
            <a:extLst>
              <a:ext uri="{FF2B5EF4-FFF2-40B4-BE49-F238E27FC236}">
                <a16:creationId xmlns:a16="http://schemas.microsoft.com/office/drawing/2014/main" xmlns="" id="{66FFD8F2-0531-4654-906D-22FE08226245}"/>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xmlns="" id="{19B21FBB-F5F6-4457-B847-5ABFD5CAFF3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xmlns="" id="{61479487-6B9E-4C89-AFC9-54C84CAB1814}"/>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A3DF15F-EF73-40DB-9F1C-63EF3128D08A}" type="slidenum">
              <a:rPr lang="en-US" altLang="en-US" sz="1200" smtClean="0"/>
              <a:pPr/>
              <a:t>18</a:t>
            </a:fld>
            <a:endParaRPr lang="en-US" altLang="en-US" sz="1200"/>
          </a:p>
        </p:txBody>
      </p:sp>
      <p:sp>
        <p:nvSpPr>
          <p:cNvPr id="37891" name="Rectangle 2">
            <a:extLst>
              <a:ext uri="{FF2B5EF4-FFF2-40B4-BE49-F238E27FC236}">
                <a16:creationId xmlns:a16="http://schemas.microsoft.com/office/drawing/2014/main" xmlns="" id="{85FAA673-B2F0-4FA5-AA0B-6BED7970122E}"/>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xmlns="" id="{EB2276EE-C61D-4AB8-AF2B-2055D03590B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xmlns="" id="{F316F712-40B4-4FDF-B536-EED4020254D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6F38F23-7FAF-45B4-8027-16A15EB99018}" type="slidenum">
              <a:rPr lang="en-US" altLang="en-US" sz="1200" smtClean="0"/>
              <a:pPr/>
              <a:t>19</a:t>
            </a:fld>
            <a:endParaRPr lang="en-US" altLang="en-US" sz="1200"/>
          </a:p>
        </p:txBody>
      </p:sp>
      <p:sp>
        <p:nvSpPr>
          <p:cNvPr id="39939" name="Rectangle 2">
            <a:extLst>
              <a:ext uri="{FF2B5EF4-FFF2-40B4-BE49-F238E27FC236}">
                <a16:creationId xmlns:a16="http://schemas.microsoft.com/office/drawing/2014/main" xmlns="" id="{5C670264-E18D-4CCE-9330-215E951E3FDC}"/>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xmlns="" id="{967B6C95-A323-4C49-9BB4-B388FD5318A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xmlns="" id="{45E2972A-86FF-4FF7-921C-6FD02B30BF9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EBF3AFC-5C28-4C9C-A763-020759D1ECAA}" type="slidenum">
              <a:rPr lang="en-US" altLang="en-US" sz="1200" smtClean="0"/>
              <a:pPr/>
              <a:t>20</a:t>
            </a:fld>
            <a:endParaRPr lang="en-US" altLang="en-US" sz="1200"/>
          </a:p>
        </p:txBody>
      </p:sp>
      <p:sp>
        <p:nvSpPr>
          <p:cNvPr id="41987" name="Rectangle 2">
            <a:extLst>
              <a:ext uri="{FF2B5EF4-FFF2-40B4-BE49-F238E27FC236}">
                <a16:creationId xmlns:a16="http://schemas.microsoft.com/office/drawing/2014/main" xmlns="" id="{8351C592-3F6E-41F1-8E1A-87F630E1DAEB}"/>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xmlns="" id="{517C2C39-715F-4EB2-BE5C-071205D05CA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xmlns="" id="{CA3A1325-B69D-403A-BBFF-FF64546469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3F7A86F-4507-4DC9-B743-257BE2AC8C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28BC3EA3-C1BE-4FA3-AB63-87E6CAE7ACBE}"/>
              </a:ext>
            </a:extLst>
          </p:cNvPr>
          <p:cNvSpPr>
            <a:spLocks noGrp="1" noChangeArrowheads="1"/>
          </p:cNvSpPr>
          <p:nvPr>
            <p:ph type="sldNum" sz="quarter" idx="12"/>
          </p:nvPr>
        </p:nvSpPr>
        <p:spPr>
          <a:ln/>
        </p:spPr>
        <p:txBody>
          <a:bodyPr/>
          <a:lstStyle>
            <a:lvl1pPr>
              <a:defRPr/>
            </a:lvl1pPr>
          </a:lstStyle>
          <a:p>
            <a:pPr>
              <a:defRPr/>
            </a:pPr>
            <a:fld id="{D11AC7FD-7F7B-4C06-9DD7-4FC4658961DC}" type="slidenum">
              <a:rPr lang="en-US" altLang="en-US"/>
              <a:pPr>
                <a:defRPr/>
              </a:pPr>
              <a:t>‹#›</a:t>
            </a:fld>
            <a:endParaRPr lang="en-US" altLang="en-US"/>
          </a:p>
        </p:txBody>
      </p:sp>
    </p:spTree>
    <p:extLst>
      <p:ext uri="{BB962C8B-B14F-4D97-AF65-F5344CB8AC3E}">
        <p14:creationId xmlns:p14="http://schemas.microsoft.com/office/powerpoint/2010/main" val="267492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8CEDAB4E-2016-460E-8188-7450FF8C47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42034EC-CB14-40CD-B63C-DD1923BA30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95FA7770-EE46-42CD-94B2-15E51AF76129}"/>
              </a:ext>
            </a:extLst>
          </p:cNvPr>
          <p:cNvSpPr>
            <a:spLocks noGrp="1" noChangeArrowheads="1"/>
          </p:cNvSpPr>
          <p:nvPr>
            <p:ph type="sldNum" sz="quarter" idx="12"/>
          </p:nvPr>
        </p:nvSpPr>
        <p:spPr>
          <a:ln/>
        </p:spPr>
        <p:txBody>
          <a:bodyPr/>
          <a:lstStyle>
            <a:lvl1pPr>
              <a:defRPr/>
            </a:lvl1pPr>
          </a:lstStyle>
          <a:p>
            <a:pPr>
              <a:defRPr/>
            </a:pPr>
            <a:fld id="{5352B3DE-637B-4D7A-A22C-8FC90FE22A5E}" type="slidenum">
              <a:rPr lang="en-US" altLang="en-US"/>
              <a:pPr>
                <a:defRPr/>
              </a:pPr>
              <a:t>‹#›</a:t>
            </a:fld>
            <a:endParaRPr lang="en-US" altLang="en-US"/>
          </a:p>
        </p:txBody>
      </p:sp>
    </p:spTree>
    <p:extLst>
      <p:ext uri="{BB962C8B-B14F-4D97-AF65-F5344CB8AC3E}">
        <p14:creationId xmlns:p14="http://schemas.microsoft.com/office/powerpoint/2010/main" val="66681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20C8B453-55C5-472B-A7B8-973A1A5704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D212B50-5E3E-49F7-AF02-A496C39188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A2DA8E2-2040-4068-BCED-BF07AC4E0AD1}"/>
              </a:ext>
            </a:extLst>
          </p:cNvPr>
          <p:cNvSpPr>
            <a:spLocks noGrp="1" noChangeArrowheads="1"/>
          </p:cNvSpPr>
          <p:nvPr>
            <p:ph type="sldNum" sz="quarter" idx="12"/>
          </p:nvPr>
        </p:nvSpPr>
        <p:spPr>
          <a:ln/>
        </p:spPr>
        <p:txBody>
          <a:bodyPr/>
          <a:lstStyle>
            <a:lvl1pPr>
              <a:defRPr/>
            </a:lvl1pPr>
          </a:lstStyle>
          <a:p>
            <a:pPr>
              <a:defRPr/>
            </a:pPr>
            <a:fld id="{1268D511-2CCA-4A71-8AEB-ED900A636D01}" type="slidenum">
              <a:rPr lang="en-US" altLang="en-US"/>
              <a:pPr>
                <a:defRPr/>
              </a:pPr>
              <a:t>‹#›</a:t>
            </a:fld>
            <a:endParaRPr lang="en-US" altLang="en-US"/>
          </a:p>
        </p:txBody>
      </p:sp>
    </p:spTree>
    <p:extLst>
      <p:ext uri="{BB962C8B-B14F-4D97-AF65-F5344CB8AC3E}">
        <p14:creationId xmlns:p14="http://schemas.microsoft.com/office/powerpoint/2010/main" val="92309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4FE04A37-2AE0-46A1-AE93-0F8621DC078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D945F151-18D5-4E54-8D06-618127E3AC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F431A59F-BC4F-40D5-8E27-708844FC0A02}"/>
              </a:ext>
            </a:extLst>
          </p:cNvPr>
          <p:cNvSpPr>
            <a:spLocks noGrp="1" noChangeArrowheads="1"/>
          </p:cNvSpPr>
          <p:nvPr>
            <p:ph type="sldNum" sz="quarter" idx="12"/>
          </p:nvPr>
        </p:nvSpPr>
        <p:spPr>
          <a:ln/>
        </p:spPr>
        <p:txBody>
          <a:bodyPr/>
          <a:lstStyle>
            <a:lvl1pPr>
              <a:defRPr/>
            </a:lvl1pPr>
          </a:lstStyle>
          <a:p>
            <a:pPr>
              <a:defRPr/>
            </a:pPr>
            <a:fld id="{A6AE20BE-CC9C-4413-BD38-23CB098CB485}" type="slidenum">
              <a:rPr lang="en-US" altLang="en-US"/>
              <a:pPr>
                <a:defRPr/>
              </a:pPr>
              <a:t>‹#›</a:t>
            </a:fld>
            <a:endParaRPr lang="en-US" altLang="en-US"/>
          </a:p>
        </p:txBody>
      </p:sp>
    </p:spTree>
    <p:extLst>
      <p:ext uri="{BB962C8B-B14F-4D97-AF65-F5344CB8AC3E}">
        <p14:creationId xmlns:p14="http://schemas.microsoft.com/office/powerpoint/2010/main" val="4232740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43E1A099-F211-4120-A225-7E3B66A1AED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865D0803-F3F8-4769-B472-308FAD3852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98167551-162B-4C63-ADED-97AEC336BE10}"/>
              </a:ext>
            </a:extLst>
          </p:cNvPr>
          <p:cNvSpPr>
            <a:spLocks noGrp="1" noChangeArrowheads="1"/>
          </p:cNvSpPr>
          <p:nvPr>
            <p:ph type="sldNum" sz="quarter" idx="12"/>
          </p:nvPr>
        </p:nvSpPr>
        <p:spPr>
          <a:ln/>
        </p:spPr>
        <p:txBody>
          <a:bodyPr/>
          <a:lstStyle>
            <a:lvl1pPr>
              <a:defRPr/>
            </a:lvl1pPr>
          </a:lstStyle>
          <a:p>
            <a:pPr>
              <a:defRPr/>
            </a:pPr>
            <a:fld id="{F0AFBF2E-8020-4500-9613-F2A74998B955}" type="slidenum">
              <a:rPr lang="en-US" altLang="en-US"/>
              <a:pPr>
                <a:defRPr/>
              </a:pPr>
              <a:t>‹#›</a:t>
            </a:fld>
            <a:endParaRPr lang="en-US" altLang="en-US"/>
          </a:p>
        </p:txBody>
      </p:sp>
    </p:spTree>
    <p:extLst>
      <p:ext uri="{BB962C8B-B14F-4D97-AF65-F5344CB8AC3E}">
        <p14:creationId xmlns:p14="http://schemas.microsoft.com/office/powerpoint/2010/main" val="2951670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DB76AC91-2D27-4C89-853D-059243486B5E}"/>
              </a:ext>
            </a:extLst>
          </p:cNvPr>
          <p:cNvCxnSpPr/>
          <p:nvPr/>
        </p:nvCxnSpPr>
        <p:spPr>
          <a:xfrm>
            <a:off x="2395538" y="3529013"/>
            <a:ext cx="5619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396319" y="802299"/>
            <a:ext cx="5618515" cy="2541431"/>
          </a:xfrm>
        </p:spPr>
        <p:txBody>
          <a:bodyPr bIns="0" anchor="b"/>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xmlns="" id="{1B44FE9A-EA62-4EF2-AFB4-851757CF400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DAF404DC-6819-44C0-962E-A6A797C9E3D6}"/>
              </a:ext>
            </a:extLst>
          </p:cNvPr>
          <p:cNvSpPr>
            <a:spLocks noGrp="1"/>
          </p:cNvSpPr>
          <p:nvPr>
            <p:ph type="ftr" sz="quarter" idx="11"/>
          </p:nvPr>
        </p:nvSpPr>
        <p:spPr>
          <a:xfrm>
            <a:off x="2395538" y="328613"/>
            <a:ext cx="3087687" cy="309562"/>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129F9D4D-0189-4591-BDD7-A5435830AC5C}"/>
              </a:ext>
            </a:extLst>
          </p:cNvPr>
          <p:cNvSpPr>
            <a:spLocks noGrp="1"/>
          </p:cNvSpPr>
          <p:nvPr>
            <p:ph type="sldNum" sz="quarter" idx="12"/>
          </p:nvPr>
        </p:nvSpPr>
        <p:spPr>
          <a:xfrm>
            <a:off x="1435100" y="798513"/>
            <a:ext cx="801688" cy="504825"/>
          </a:xfrm>
        </p:spPr>
        <p:txBody>
          <a:bodyPr/>
          <a:lstStyle>
            <a:lvl1pPr>
              <a:defRPr/>
            </a:lvl1pPr>
          </a:lstStyle>
          <a:p>
            <a:pPr>
              <a:defRPr/>
            </a:pPr>
            <a:fld id="{23261195-088A-4D90-ADD4-7558E2487207}" type="slidenum">
              <a:rPr lang="en-US" altLang="en-US"/>
              <a:pPr>
                <a:defRPr/>
              </a:pPr>
              <a:t>‹#›</a:t>
            </a:fld>
            <a:endParaRPr lang="en-US" altLang="en-US"/>
          </a:p>
        </p:txBody>
      </p:sp>
    </p:spTree>
    <p:extLst>
      <p:ext uri="{BB962C8B-B14F-4D97-AF65-F5344CB8AC3E}">
        <p14:creationId xmlns:p14="http://schemas.microsoft.com/office/powerpoint/2010/main" val="420491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73519F6C-E529-49B0-88E0-2A7F54CA779F}"/>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D165ED06-1F30-420F-B1DB-7C8526F20A8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E070A288-A2DE-4780-9D9F-F89B44C805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DC1B1B49-E69E-4F16-A373-FD262D5B1055}"/>
              </a:ext>
            </a:extLst>
          </p:cNvPr>
          <p:cNvSpPr>
            <a:spLocks noGrp="1"/>
          </p:cNvSpPr>
          <p:nvPr>
            <p:ph type="sldNum" sz="quarter" idx="12"/>
          </p:nvPr>
        </p:nvSpPr>
        <p:spPr/>
        <p:txBody>
          <a:bodyPr/>
          <a:lstStyle>
            <a:lvl1pPr>
              <a:defRPr/>
            </a:lvl1pPr>
          </a:lstStyle>
          <a:p>
            <a:pPr>
              <a:defRPr/>
            </a:pPr>
            <a:fld id="{0B9746D9-11CF-4BAA-B291-A9BA6F38EDA8}" type="slidenum">
              <a:rPr lang="en-US" altLang="en-US"/>
              <a:pPr>
                <a:defRPr/>
              </a:pPr>
              <a:t>‹#›</a:t>
            </a:fld>
            <a:endParaRPr lang="en-US" altLang="en-US"/>
          </a:p>
        </p:txBody>
      </p:sp>
    </p:spTree>
    <p:extLst>
      <p:ext uri="{BB962C8B-B14F-4D97-AF65-F5344CB8AC3E}">
        <p14:creationId xmlns:p14="http://schemas.microsoft.com/office/powerpoint/2010/main" val="2060230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FA566229-4EBD-476B-9919-03DC01159103}"/>
              </a:ext>
            </a:extLst>
          </p:cNvPr>
          <p:cNvCxnSpPr/>
          <p:nvPr/>
        </p:nvCxnSpPr>
        <p:spPr>
          <a:xfrm>
            <a:off x="1443038" y="3805238"/>
            <a:ext cx="561816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1756130"/>
            <a:ext cx="5617002" cy="1887950"/>
          </a:xfrm>
        </p:spPr>
        <p:txBody>
          <a:bodyPr anchor="b"/>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xmlns="" id="{FC64A894-5A8E-442E-A17A-0D2289A7F45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28D71489-D02F-472A-A66B-05ED6FAA8D0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9F80E4F-08CA-4A86-97BE-873182D2951E}"/>
              </a:ext>
            </a:extLst>
          </p:cNvPr>
          <p:cNvSpPr>
            <a:spLocks noGrp="1"/>
          </p:cNvSpPr>
          <p:nvPr>
            <p:ph type="sldNum" sz="quarter" idx="12"/>
          </p:nvPr>
        </p:nvSpPr>
        <p:spPr/>
        <p:txBody>
          <a:bodyPr/>
          <a:lstStyle>
            <a:lvl1pPr>
              <a:defRPr/>
            </a:lvl1pPr>
          </a:lstStyle>
          <a:p>
            <a:pPr>
              <a:defRPr/>
            </a:pPr>
            <a:fld id="{ADDFE4F7-43B8-412B-96C3-BD4F5525FFC6}" type="slidenum">
              <a:rPr lang="en-US" altLang="en-US"/>
              <a:pPr>
                <a:defRPr/>
              </a:pPr>
              <a:t>‹#›</a:t>
            </a:fld>
            <a:endParaRPr lang="en-US" altLang="en-US"/>
          </a:p>
        </p:txBody>
      </p:sp>
    </p:spTree>
    <p:extLst>
      <p:ext uri="{BB962C8B-B14F-4D97-AF65-F5344CB8AC3E}">
        <p14:creationId xmlns:p14="http://schemas.microsoft.com/office/powerpoint/2010/main" val="3615520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61DB272D-B7F4-4A9F-A321-80C5EDC6B250}"/>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xmlns="" id="{58402874-7788-4708-9D9F-AB59096783E4}"/>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xmlns="" id="{2DE9FF65-745D-495B-92E0-7373D1E33CC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xmlns="" id="{2D015E39-3540-43C7-87D9-19B1DB8CF569}"/>
              </a:ext>
            </a:extLst>
          </p:cNvPr>
          <p:cNvSpPr>
            <a:spLocks noGrp="1"/>
          </p:cNvSpPr>
          <p:nvPr>
            <p:ph type="sldNum" sz="quarter" idx="12"/>
          </p:nvPr>
        </p:nvSpPr>
        <p:spPr/>
        <p:txBody>
          <a:bodyPr/>
          <a:lstStyle>
            <a:lvl1pPr>
              <a:defRPr/>
            </a:lvl1pPr>
          </a:lstStyle>
          <a:p>
            <a:pPr>
              <a:defRPr/>
            </a:pPr>
            <a:fld id="{DF75D1C3-C9D3-40DD-AC02-4221BF210D7F}" type="slidenum">
              <a:rPr lang="en-US" altLang="en-US"/>
              <a:pPr>
                <a:defRPr/>
              </a:pPr>
              <a:t>‹#›</a:t>
            </a:fld>
            <a:endParaRPr lang="en-US" altLang="en-US"/>
          </a:p>
        </p:txBody>
      </p:sp>
    </p:spTree>
    <p:extLst>
      <p:ext uri="{BB962C8B-B14F-4D97-AF65-F5344CB8AC3E}">
        <p14:creationId xmlns:p14="http://schemas.microsoft.com/office/powerpoint/2010/main" val="23561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EFDF623D-580C-4EE5-97B8-625A2268B69B}"/>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xmlns="" id="{AB6D4BC2-DB7F-4BDE-A519-A7C735597383}"/>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xmlns="" id="{D60E8B23-4F11-495C-AE65-21A68D091A2A}"/>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xmlns="" id="{02B88E34-F138-4ECE-A2BF-B2BAEB119DD1}"/>
              </a:ext>
            </a:extLst>
          </p:cNvPr>
          <p:cNvSpPr>
            <a:spLocks noGrp="1"/>
          </p:cNvSpPr>
          <p:nvPr>
            <p:ph type="sldNum" sz="quarter" idx="12"/>
          </p:nvPr>
        </p:nvSpPr>
        <p:spPr/>
        <p:txBody>
          <a:bodyPr/>
          <a:lstStyle>
            <a:lvl1pPr>
              <a:defRPr/>
            </a:lvl1pPr>
          </a:lstStyle>
          <a:p>
            <a:pPr>
              <a:defRPr/>
            </a:pPr>
            <a:fld id="{6F8F012E-717D-4330-8C8C-64ACDFE088E1}" type="slidenum">
              <a:rPr lang="en-US" altLang="en-US"/>
              <a:pPr>
                <a:defRPr/>
              </a:pPr>
              <a:t>‹#›</a:t>
            </a:fld>
            <a:endParaRPr lang="en-US" altLang="en-US"/>
          </a:p>
        </p:txBody>
      </p:sp>
    </p:spTree>
    <p:extLst>
      <p:ext uri="{BB962C8B-B14F-4D97-AF65-F5344CB8AC3E}">
        <p14:creationId xmlns:p14="http://schemas.microsoft.com/office/powerpoint/2010/main" val="390757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477A5855-DE14-4BFF-8019-BB8AF4F1750E}"/>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xmlns="" id="{BE7C1D8D-9456-4E4A-BB78-146AF798BD2D}"/>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xmlns="" id="{7646333C-11DE-4BB9-ABF3-1587BC0DA1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xmlns="" id="{F828020D-995B-435B-B791-A7E3C121418A}"/>
              </a:ext>
            </a:extLst>
          </p:cNvPr>
          <p:cNvSpPr>
            <a:spLocks noGrp="1"/>
          </p:cNvSpPr>
          <p:nvPr>
            <p:ph type="sldNum" sz="quarter" idx="12"/>
          </p:nvPr>
        </p:nvSpPr>
        <p:spPr/>
        <p:txBody>
          <a:bodyPr/>
          <a:lstStyle>
            <a:lvl1pPr>
              <a:defRPr/>
            </a:lvl1pPr>
          </a:lstStyle>
          <a:p>
            <a:pPr>
              <a:defRPr/>
            </a:pPr>
            <a:fld id="{6C52AEE8-4359-471D-B8AB-B89F24FC766C}" type="slidenum">
              <a:rPr lang="en-US" altLang="en-US"/>
              <a:pPr>
                <a:defRPr/>
              </a:pPr>
              <a:t>‹#›</a:t>
            </a:fld>
            <a:endParaRPr lang="en-US" altLang="en-US"/>
          </a:p>
        </p:txBody>
      </p:sp>
    </p:spTree>
    <p:extLst>
      <p:ext uri="{BB962C8B-B14F-4D97-AF65-F5344CB8AC3E}">
        <p14:creationId xmlns:p14="http://schemas.microsoft.com/office/powerpoint/2010/main" val="4214008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5D8F181B-49F5-4B53-B4C6-A5CFA65530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2202C0E0-C78F-4947-8E58-A54F379635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3EC263CD-8CC6-4177-B204-2338D8AA39FA}"/>
              </a:ext>
            </a:extLst>
          </p:cNvPr>
          <p:cNvSpPr>
            <a:spLocks noGrp="1" noChangeArrowheads="1"/>
          </p:cNvSpPr>
          <p:nvPr>
            <p:ph type="sldNum" sz="quarter" idx="12"/>
          </p:nvPr>
        </p:nvSpPr>
        <p:spPr>
          <a:ln/>
        </p:spPr>
        <p:txBody>
          <a:bodyPr/>
          <a:lstStyle>
            <a:lvl1pPr>
              <a:defRPr/>
            </a:lvl1pPr>
          </a:lstStyle>
          <a:p>
            <a:pPr>
              <a:defRPr/>
            </a:pPr>
            <a:fld id="{89C1F0F1-A84D-471A-A09E-6D0A0AA3897F}" type="slidenum">
              <a:rPr lang="en-US" altLang="en-US"/>
              <a:pPr>
                <a:defRPr/>
              </a:pPr>
              <a:t>‹#›</a:t>
            </a:fld>
            <a:endParaRPr lang="en-US" altLang="en-US"/>
          </a:p>
        </p:txBody>
      </p:sp>
    </p:spTree>
    <p:extLst>
      <p:ext uri="{BB962C8B-B14F-4D97-AF65-F5344CB8AC3E}">
        <p14:creationId xmlns:p14="http://schemas.microsoft.com/office/powerpoint/2010/main" val="2398256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91B977F7-6E0F-4DC5-96C3-5546C3567F2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99A65EFC-2905-44A6-A8A2-1F2C0C50AAD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FC0E6F3F-0974-4182-A627-6B34EEE79E86}"/>
              </a:ext>
            </a:extLst>
          </p:cNvPr>
          <p:cNvSpPr>
            <a:spLocks noGrp="1"/>
          </p:cNvSpPr>
          <p:nvPr>
            <p:ph type="sldNum" sz="quarter" idx="12"/>
          </p:nvPr>
        </p:nvSpPr>
        <p:spPr/>
        <p:txBody>
          <a:bodyPr/>
          <a:lstStyle>
            <a:lvl1pPr>
              <a:defRPr/>
            </a:lvl1pPr>
          </a:lstStyle>
          <a:p>
            <a:pPr>
              <a:defRPr/>
            </a:pPr>
            <a:fld id="{9B262113-690A-4CDC-B3D2-7AB21BA0EB79}" type="slidenum">
              <a:rPr lang="en-US" altLang="en-US"/>
              <a:pPr>
                <a:defRPr/>
              </a:pPr>
              <a:t>‹#›</a:t>
            </a:fld>
            <a:endParaRPr lang="en-US" altLang="en-US"/>
          </a:p>
        </p:txBody>
      </p:sp>
    </p:spTree>
    <p:extLst>
      <p:ext uri="{BB962C8B-B14F-4D97-AF65-F5344CB8AC3E}">
        <p14:creationId xmlns:p14="http://schemas.microsoft.com/office/powerpoint/2010/main" val="3719776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2FF13729-F2BF-4372-B831-B9B903E99639}"/>
              </a:ext>
            </a:extLst>
          </p:cNvPr>
          <p:cNvCxnSpPr/>
          <p:nvPr/>
        </p:nvCxnSpPr>
        <p:spPr>
          <a:xfrm>
            <a:off x="1441450" y="3205163"/>
            <a:ext cx="242411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39042" y="798973"/>
            <a:ext cx="2425950"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Date Placeholder 4">
            <a:extLst>
              <a:ext uri="{FF2B5EF4-FFF2-40B4-BE49-F238E27FC236}">
                <a16:creationId xmlns:a16="http://schemas.microsoft.com/office/drawing/2014/main" xmlns="" id="{5491A3B9-757D-4D6D-B52D-5831210FA1CF}"/>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xmlns="" id="{7F7FDE31-5797-4794-8EDB-DA7193D0E94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xmlns="" id="{76CD80A1-076C-4BEE-950E-B83A86C71BFE}"/>
              </a:ext>
            </a:extLst>
          </p:cNvPr>
          <p:cNvSpPr>
            <a:spLocks noGrp="1"/>
          </p:cNvSpPr>
          <p:nvPr>
            <p:ph type="sldNum" sz="quarter" idx="12"/>
          </p:nvPr>
        </p:nvSpPr>
        <p:spPr/>
        <p:txBody>
          <a:bodyPr/>
          <a:lstStyle>
            <a:lvl1pPr>
              <a:defRPr/>
            </a:lvl1pPr>
          </a:lstStyle>
          <a:p>
            <a:pPr>
              <a:defRPr/>
            </a:pPr>
            <a:fld id="{D46BD99A-5A2E-44A5-88D9-6BCA86676102}" type="slidenum">
              <a:rPr lang="en-US" altLang="en-US"/>
              <a:pPr>
                <a:defRPr/>
              </a:pPr>
              <a:t>‹#›</a:t>
            </a:fld>
            <a:endParaRPr lang="en-US" altLang="en-US"/>
          </a:p>
        </p:txBody>
      </p:sp>
    </p:spTree>
    <p:extLst>
      <p:ext uri="{BB962C8B-B14F-4D97-AF65-F5344CB8AC3E}">
        <p14:creationId xmlns:p14="http://schemas.microsoft.com/office/powerpoint/2010/main" val="2603849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a:extLst>
              <a:ext uri="{FF2B5EF4-FFF2-40B4-BE49-F238E27FC236}">
                <a16:creationId xmlns:a16="http://schemas.microsoft.com/office/drawing/2014/main" xmlns="" id="{C5332A44-476C-45BA-92CE-048AF8966818}"/>
              </a:ext>
            </a:extLst>
          </p:cNvPr>
          <p:cNvGrpSpPr>
            <a:grpSpLocks/>
          </p:cNvGrpSpPr>
          <p:nvPr/>
        </p:nvGrpSpPr>
        <p:grpSpPr bwMode="auto">
          <a:xfrm>
            <a:off x="4995863" y="482600"/>
            <a:ext cx="3511550" cy="5148263"/>
            <a:chOff x="6852919" y="583365"/>
            <a:chExt cx="4681849" cy="5181928"/>
          </a:xfrm>
        </p:grpSpPr>
        <p:sp>
          <p:nvSpPr>
            <p:cNvPr id="6" name="Rectangle 5">
              <a:extLst>
                <a:ext uri="{FF2B5EF4-FFF2-40B4-BE49-F238E27FC236}">
                  <a16:creationId xmlns:a16="http://schemas.microsoft.com/office/drawing/2014/main" xmlns="" id="{AB85F43D-F61E-46F6-8300-F9D33743C209}"/>
                </a:ext>
              </a:extLst>
            </p:cNvPr>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7" name="Rectangle 6">
              <a:extLst>
                <a:ext uri="{FF2B5EF4-FFF2-40B4-BE49-F238E27FC236}">
                  <a16:creationId xmlns:a16="http://schemas.microsoft.com/office/drawing/2014/main" xmlns="" id="{308D0112-2C68-46EA-A71D-324B0509F9C3}"/>
                </a:ext>
              </a:extLst>
            </p:cNvPr>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7">
            <a:extLst>
              <a:ext uri="{FF2B5EF4-FFF2-40B4-BE49-F238E27FC236}">
                <a16:creationId xmlns:a16="http://schemas.microsoft.com/office/drawing/2014/main" xmlns="" id="{058B6A03-BA52-431D-9D04-05EBFF970CCF}"/>
              </a:ext>
            </a:extLst>
          </p:cNvPr>
          <p:cNvCxnSpPr/>
          <p:nvPr/>
        </p:nvCxnSpPr>
        <p:spPr>
          <a:xfrm>
            <a:off x="1441450" y="3143250"/>
            <a:ext cx="3241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148" y="1129513"/>
            <a:ext cx="3244935"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rtlCol="0">
            <a:norm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Date Placeholder 4">
            <a:extLst>
              <a:ext uri="{FF2B5EF4-FFF2-40B4-BE49-F238E27FC236}">
                <a16:creationId xmlns:a16="http://schemas.microsoft.com/office/drawing/2014/main" xmlns="" id="{B273F7B5-1ED2-4689-8085-9A96D21CFB3F}"/>
              </a:ext>
            </a:extLst>
          </p:cNvPr>
          <p:cNvSpPr>
            <a:spLocks noGrp="1"/>
          </p:cNvSpPr>
          <p:nvPr>
            <p:ph type="dt" sz="half" idx="10"/>
          </p:nvPr>
        </p:nvSpPr>
        <p:spPr>
          <a:xfrm>
            <a:off x="1436688" y="5470525"/>
            <a:ext cx="3252787" cy="319088"/>
          </a:xfrm>
        </p:spPr>
        <p:txBody>
          <a:bodyPr/>
          <a:lstStyle>
            <a:lvl1pPr algn="l">
              <a:defRPr/>
            </a:lvl1pPr>
          </a:lstStyle>
          <a:p>
            <a:pPr>
              <a:defRPr/>
            </a:pPr>
            <a:endParaRPr lang="en-US"/>
          </a:p>
        </p:txBody>
      </p:sp>
      <p:sp>
        <p:nvSpPr>
          <p:cNvPr id="10" name="Footer Placeholder 5">
            <a:extLst>
              <a:ext uri="{FF2B5EF4-FFF2-40B4-BE49-F238E27FC236}">
                <a16:creationId xmlns:a16="http://schemas.microsoft.com/office/drawing/2014/main" xmlns="" id="{A8536A0A-C46F-443D-9470-B4FDAB24B69B}"/>
              </a:ext>
            </a:extLst>
          </p:cNvPr>
          <p:cNvSpPr>
            <a:spLocks noGrp="1"/>
          </p:cNvSpPr>
          <p:nvPr>
            <p:ph type="ftr" sz="quarter" idx="11"/>
          </p:nvPr>
        </p:nvSpPr>
        <p:spPr>
          <a:xfrm>
            <a:off x="1438275" y="319088"/>
            <a:ext cx="3251200" cy="320675"/>
          </a:xfrm>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xmlns="" id="{ECC43223-1AB6-46D7-84A5-017B0C08F7A1}"/>
              </a:ext>
            </a:extLst>
          </p:cNvPr>
          <p:cNvSpPr>
            <a:spLocks noGrp="1"/>
          </p:cNvSpPr>
          <p:nvPr>
            <p:ph type="sldNum" sz="quarter" idx="12"/>
          </p:nvPr>
        </p:nvSpPr>
        <p:spPr/>
        <p:txBody>
          <a:bodyPr/>
          <a:lstStyle>
            <a:lvl1pPr>
              <a:defRPr/>
            </a:lvl1pPr>
          </a:lstStyle>
          <a:p>
            <a:pPr>
              <a:defRPr/>
            </a:pPr>
            <a:fld id="{19B31291-4F60-4CD1-81EE-57AD289E5E2C}" type="slidenum">
              <a:rPr lang="en-US" altLang="en-US"/>
              <a:pPr>
                <a:defRPr/>
              </a:pPr>
              <a:t>‹#›</a:t>
            </a:fld>
            <a:endParaRPr lang="en-US" altLang="en-US"/>
          </a:p>
        </p:txBody>
      </p:sp>
    </p:spTree>
    <p:extLst>
      <p:ext uri="{BB962C8B-B14F-4D97-AF65-F5344CB8AC3E}">
        <p14:creationId xmlns:p14="http://schemas.microsoft.com/office/powerpoint/2010/main" val="1571707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B3B3AB3B-7895-4F02-91D5-5A257909CC2F}"/>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A588F6B9-E7E3-4DFE-A4E2-AB8689E8A8D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A1F4DEDE-FD36-4171-BD78-725DB11601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D20395C9-A42F-4D63-AAAE-A94CAB714221}"/>
              </a:ext>
            </a:extLst>
          </p:cNvPr>
          <p:cNvSpPr>
            <a:spLocks noGrp="1"/>
          </p:cNvSpPr>
          <p:nvPr>
            <p:ph type="sldNum" sz="quarter" idx="12"/>
          </p:nvPr>
        </p:nvSpPr>
        <p:spPr/>
        <p:txBody>
          <a:bodyPr/>
          <a:lstStyle>
            <a:lvl1pPr>
              <a:defRPr/>
            </a:lvl1pPr>
          </a:lstStyle>
          <a:p>
            <a:pPr>
              <a:defRPr/>
            </a:pPr>
            <a:fld id="{2F6DD0C6-4F18-4618-A3F8-CD7A30754401}" type="slidenum">
              <a:rPr lang="en-US" altLang="en-US"/>
              <a:pPr>
                <a:defRPr/>
              </a:pPr>
              <a:t>‹#›</a:t>
            </a:fld>
            <a:endParaRPr lang="en-US" altLang="en-US"/>
          </a:p>
        </p:txBody>
      </p:sp>
    </p:spTree>
    <p:extLst>
      <p:ext uri="{BB962C8B-B14F-4D97-AF65-F5344CB8AC3E}">
        <p14:creationId xmlns:p14="http://schemas.microsoft.com/office/powerpoint/2010/main" val="2125568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712C5F53-4BEA-4E89-93C4-4D5A9E6FA680}"/>
              </a:ext>
            </a:extLst>
          </p:cNvPr>
          <p:cNvCxnSpPr/>
          <p:nvPr/>
        </p:nvCxnSpPr>
        <p:spPr>
          <a:xfrm>
            <a:off x="691832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B3AC7B6F-F6F4-4CEA-8F3B-D2ADF7DF86B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0AAD3AFF-6FD6-4B87-AB6D-7A21475A408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6E11CABF-6C62-4CF9-99D4-DC1BA0A5E17D}"/>
              </a:ext>
            </a:extLst>
          </p:cNvPr>
          <p:cNvSpPr>
            <a:spLocks noGrp="1"/>
          </p:cNvSpPr>
          <p:nvPr>
            <p:ph type="sldNum" sz="quarter" idx="12"/>
          </p:nvPr>
        </p:nvSpPr>
        <p:spPr/>
        <p:txBody>
          <a:bodyPr/>
          <a:lstStyle>
            <a:lvl1pPr>
              <a:defRPr/>
            </a:lvl1pPr>
          </a:lstStyle>
          <a:p>
            <a:pPr>
              <a:defRPr/>
            </a:pPr>
            <a:fld id="{8C218E75-0310-4A15-BA16-90E552162461}" type="slidenum">
              <a:rPr lang="en-US" altLang="en-US"/>
              <a:pPr>
                <a:defRPr/>
              </a:pPr>
              <a:t>‹#›</a:t>
            </a:fld>
            <a:endParaRPr lang="en-US" altLang="en-US"/>
          </a:p>
        </p:txBody>
      </p:sp>
    </p:spTree>
    <p:extLst>
      <p:ext uri="{BB962C8B-B14F-4D97-AF65-F5344CB8AC3E}">
        <p14:creationId xmlns:p14="http://schemas.microsoft.com/office/powerpoint/2010/main" val="411940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xmlns="" id="{9E30F858-6CFF-47EA-B0AE-7DB219F61F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9EC6BCB6-96E6-4D32-ABB4-A90C1FC01F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30483A25-C4CE-4974-9E45-DDB64F077DE6}"/>
              </a:ext>
            </a:extLst>
          </p:cNvPr>
          <p:cNvSpPr>
            <a:spLocks noGrp="1" noChangeArrowheads="1"/>
          </p:cNvSpPr>
          <p:nvPr>
            <p:ph type="sldNum" sz="quarter" idx="12"/>
          </p:nvPr>
        </p:nvSpPr>
        <p:spPr>
          <a:ln/>
        </p:spPr>
        <p:txBody>
          <a:bodyPr/>
          <a:lstStyle>
            <a:lvl1pPr>
              <a:defRPr/>
            </a:lvl1pPr>
          </a:lstStyle>
          <a:p>
            <a:pPr>
              <a:defRPr/>
            </a:pPr>
            <a:fld id="{FBB7428C-4126-4F69-BCED-DF31ECB93D24}" type="slidenum">
              <a:rPr lang="en-US" altLang="en-US"/>
              <a:pPr>
                <a:defRPr/>
              </a:pPr>
              <a:t>‹#›</a:t>
            </a:fld>
            <a:endParaRPr lang="en-US" altLang="en-US"/>
          </a:p>
        </p:txBody>
      </p:sp>
    </p:spTree>
    <p:extLst>
      <p:ext uri="{BB962C8B-B14F-4D97-AF65-F5344CB8AC3E}">
        <p14:creationId xmlns:p14="http://schemas.microsoft.com/office/powerpoint/2010/main" val="2939133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48A8E09A-EBBC-4C12-B70B-0741B6DBEB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11EFC8FA-7D4E-4CB4-9EC9-E2590617C1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51C36EDE-B6FB-48EF-AADF-27584022120E}"/>
              </a:ext>
            </a:extLst>
          </p:cNvPr>
          <p:cNvSpPr>
            <a:spLocks noGrp="1" noChangeArrowheads="1"/>
          </p:cNvSpPr>
          <p:nvPr>
            <p:ph type="sldNum" sz="quarter" idx="12"/>
          </p:nvPr>
        </p:nvSpPr>
        <p:spPr>
          <a:ln/>
        </p:spPr>
        <p:txBody>
          <a:bodyPr/>
          <a:lstStyle>
            <a:lvl1pPr>
              <a:defRPr/>
            </a:lvl1pPr>
          </a:lstStyle>
          <a:p>
            <a:pPr>
              <a:defRPr/>
            </a:pPr>
            <a:fld id="{BAEEFD26-DDA4-4BA7-B323-F8B552D24BCA}" type="slidenum">
              <a:rPr lang="en-US" altLang="en-US"/>
              <a:pPr>
                <a:defRPr/>
              </a:pPr>
              <a:t>‹#›</a:t>
            </a:fld>
            <a:endParaRPr lang="en-US" altLang="en-US"/>
          </a:p>
        </p:txBody>
      </p:sp>
    </p:spTree>
    <p:extLst>
      <p:ext uri="{BB962C8B-B14F-4D97-AF65-F5344CB8AC3E}">
        <p14:creationId xmlns:p14="http://schemas.microsoft.com/office/powerpoint/2010/main" val="291864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F763E392-7D9B-444F-981F-83D6FA38EA9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9F58DC98-7829-4831-B567-6ED62532D4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65C4A142-7CD4-4BAA-BC0A-3172791EB1AF}"/>
              </a:ext>
            </a:extLst>
          </p:cNvPr>
          <p:cNvSpPr>
            <a:spLocks noGrp="1" noChangeArrowheads="1"/>
          </p:cNvSpPr>
          <p:nvPr>
            <p:ph type="sldNum" sz="quarter" idx="12"/>
          </p:nvPr>
        </p:nvSpPr>
        <p:spPr>
          <a:ln/>
        </p:spPr>
        <p:txBody>
          <a:bodyPr/>
          <a:lstStyle>
            <a:lvl1pPr>
              <a:defRPr/>
            </a:lvl1pPr>
          </a:lstStyle>
          <a:p>
            <a:pPr>
              <a:defRPr/>
            </a:pPr>
            <a:fld id="{C69C5C8E-65AA-492C-8EC3-ACAE93F5703D}" type="slidenum">
              <a:rPr lang="en-US" altLang="en-US"/>
              <a:pPr>
                <a:defRPr/>
              </a:pPr>
              <a:t>‹#›</a:t>
            </a:fld>
            <a:endParaRPr lang="en-US" altLang="en-US"/>
          </a:p>
        </p:txBody>
      </p:sp>
    </p:spTree>
    <p:extLst>
      <p:ext uri="{BB962C8B-B14F-4D97-AF65-F5344CB8AC3E}">
        <p14:creationId xmlns:p14="http://schemas.microsoft.com/office/powerpoint/2010/main" val="2847924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8BA09D64-FB8D-4FDE-93F9-8A5516A0A2D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19F09BFF-1C7C-4194-82DB-A10B6CFA42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46FF6FE1-3696-473A-B8C3-BD4AFD7F38A5}"/>
              </a:ext>
            </a:extLst>
          </p:cNvPr>
          <p:cNvSpPr>
            <a:spLocks noGrp="1" noChangeArrowheads="1"/>
          </p:cNvSpPr>
          <p:nvPr>
            <p:ph type="sldNum" sz="quarter" idx="12"/>
          </p:nvPr>
        </p:nvSpPr>
        <p:spPr>
          <a:ln/>
        </p:spPr>
        <p:txBody>
          <a:bodyPr/>
          <a:lstStyle>
            <a:lvl1pPr>
              <a:defRPr/>
            </a:lvl1pPr>
          </a:lstStyle>
          <a:p>
            <a:pPr>
              <a:defRPr/>
            </a:pPr>
            <a:fld id="{173D5184-F917-4062-87E4-732F65958C74}" type="slidenum">
              <a:rPr lang="en-US" altLang="en-US"/>
              <a:pPr>
                <a:defRPr/>
              </a:pPr>
              <a:t>‹#›</a:t>
            </a:fld>
            <a:endParaRPr lang="en-US" altLang="en-US"/>
          </a:p>
        </p:txBody>
      </p:sp>
    </p:spTree>
    <p:extLst>
      <p:ext uri="{BB962C8B-B14F-4D97-AF65-F5344CB8AC3E}">
        <p14:creationId xmlns:p14="http://schemas.microsoft.com/office/powerpoint/2010/main" val="158013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FFBB92A2-DF98-42C7-ADA5-7F7A776C686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F36933D9-9DDA-4F48-A15B-65DE95716F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A0F2A646-98E0-4683-8D5A-42C1AE883E51}"/>
              </a:ext>
            </a:extLst>
          </p:cNvPr>
          <p:cNvSpPr>
            <a:spLocks noGrp="1" noChangeArrowheads="1"/>
          </p:cNvSpPr>
          <p:nvPr>
            <p:ph type="sldNum" sz="quarter" idx="12"/>
          </p:nvPr>
        </p:nvSpPr>
        <p:spPr>
          <a:ln/>
        </p:spPr>
        <p:txBody>
          <a:bodyPr/>
          <a:lstStyle>
            <a:lvl1pPr>
              <a:defRPr/>
            </a:lvl1pPr>
          </a:lstStyle>
          <a:p>
            <a:pPr>
              <a:defRPr/>
            </a:pPr>
            <a:fld id="{766D846E-233D-4353-848E-C2EA572A611F}" type="slidenum">
              <a:rPr lang="en-US" altLang="en-US"/>
              <a:pPr>
                <a:defRPr/>
              </a:pPr>
              <a:t>‹#›</a:t>
            </a:fld>
            <a:endParaRPr lang="en-US" altLang="en-US"/>
          </a:p>
        </p:txBody>
      </p:sp>
    </p:spTree>
    <p:extLst>
      <p:ext uri="{BB962C8B-B14F-4D97-AF65-F5344CB8AC3E}">
        <p14:creationId xmlns:p14="http://schemas.microsoft.com/office/powerpoint/2010/main" val="305746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xmlns="" id="{98552A83-0091-4A45-87FB-BFB51B518B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21DE2AB7-4AE7-4D40-B474-B50632BB06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CDFC9600-5730-4157-86F7-3E0C5B225C1B}"/>
              </a:ext>
            </a:extLst>
          </p:cNvPr>
          <p:cNvSpPr>
            <a:spLocks noGrp="1" noChangeArrowheads="1"/>
          </p:cNvSpPr>
          <p:nvPr>
            <p:ph type="sldNum" sz="quarter" idx="12"/>
          </p:nvPr>
        </p:nvSpPr>
        <p:spPr>
          <a:ln/>
        </p:spPr>
        <p:txBody>
          <a:bodyPr/>
          <a:lstStyle>
            <a:lvl1pPr>
              <a:defRPr/>
            </a:lvl1pPr>
          </a:lstStyle>
          <a:p>
            <a:pPr>
              <a:defRPr/>
            </a:pPr>
            <a:fld id="{E23B1890-BB2B-4C44-A386-C22324B95CFA}" type="slidenum">
              <a:rPr lang="en-US" altLang="en-US"/>
              <a:pPr>
                <a:defRPr/>
              </a:pPr>
              <a:t>‹#›</a:t>
            </a:fld>
            <a:endParaRPr lang="en-US" altLang="en-US"/>
          </a:p>
        </p:txBody>
      </p:sp>
    </p:spTree>
    <p:extLst>
      <p:ext uri="{BB962C8B-B14F-4D97-AF65-F5344CB8AC3E}">
        <p14:creationId xmlns:p14="http://schemas.microsoft.com/office/powerpoint/2010/main" val="1391635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xmlns="" id="{9F6E7CF1-3FEB-4AAB-ABC4-1CC1BBFEBBB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812507C4-0027-4ADD-8827-D5D96C45B4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64CDEACC-DD45-40BB-B3C0-110B9CBC676C}"/>
              </a:ext>
            </a:extLst>
          </p:cNvPr>
          <p:cNvSpPr>
            <a:spLocks noGrp="1" noChangeArrowheads="1"/>
          </p:cNvSpPr>
          <p:nvPr>
            <p:ph type="sldNum" sz="quarter" idx="12"/>
          </p:nvPr>
        </p:nvSpPr>
        <p:spPr>
          <a:ln/>
        </p:spPr>
        <p:txBody>
          <a:bodyPr/>
          <a:lstStyle>
            <a:lvl1pPr>
              <a:defRPr/>
            </a:lvl1pPr>
          </a:lstStyle>
          <a:p>
            <a:pPr>
              <a:defRPr/>
            </a:pPr>
            <a:fld id="{1AC9C098-5D93-4DCF-AB37-B9101CAB6837}" type="slidenum">
              <a:rPr lang="en-US" altLang="en-US"/>
              <a:pPr>
                <a:defRPr/>
              </a:pPr>
              <a:t>‹#›</a:t>
            </a:fld>
            <a:endParaRPr lang="en-US" altLang="en-US"/>
          </a:p>
        </p:txBody>
      </p:sp>
    </p:spTree>
    <p:extLst>
      <p:ext uri="{BB962C8B-B14F-4D97-AF65-F5344CB8AC3E}">
        <p14:creationId xmlns:p14="http://schemas.microsoft.com/office/powerpoint/2010/main" val="3496598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8059AFD9-AFD9-4241-9293-66D6ABFD07E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F84AC1D2-1998-4541-9412-CAFA10F7EF3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EFCA5D83-FB77-4E7A-8F22-33B4F431CA2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p>
        </p:txBody>
      </p:sp>
      <p:sp>
        <p:nvSpPr>
          <p:cNvPr id="1029" name="Rectangle 5">
            <a:extLst>
              <a:ext uri="{FF2B5EF4-FFF2-40B4-BE49-F238E27FC236}">
                <a16:creationId xmlns:a16="http://schemas.microsoft.com/office/drawing/2014/main" xmlns="" id="{27F7E431-01E6-4912-A168-195740DB428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p>
        </p:txBody>
      </p:sp>
      <p:sp>
        <p:nvSpPr>
          <p:cNvPr id="1030" name="Rectangle 6">
            <a:extLst>
              <a:ext uri="{FF2B5EF4-FFF2-40B4-BE49-F238E27FC236}">
                <a16:creationId xmlns:a16="http://schemas.microsoft.com/office/drawing/2014/main" xmlns="" id="{3BC10946-25AE-48B2-ADC4-28515710B07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E5B186B-B208-462F-8213-F59D3036774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1D448890-8EE4-4738-8CB9-DF0E554BD3F6}"/>
              </a:ext>
            </a:extLst>
          </p:cNvPr>
          <p:cNvSpPr/>
          <p:nvPr/>
        </p:nvSpPr>
        <p:spPr>
          <a:xfrm>
            <a:off x="0" y="2016125"/>
            <a:ext cx="9144000" cy="407987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51" name="Picture 11">
            <a:extLst>
              <a:ext uri="{FF2B5EF4-FFF2-40B4-BE49-F238E27FC236}">
                <a16:creationId xmlns:a16="http://schemas.microsoft.com/office/drawing/2014/main" xmlns="" id="{B4CDCC58-6BF9-4BE6-A842-7A3A5D7415D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2500" t="1538" r="12500" b="-1538"/>
          <a:stretch>
            <a:fillRect/>
          </a:stretch>
        </p:blipFill>
        <p:spPr bwMode="auto">
          <a:xfrm>
            <a:off x="0" y="6096000"/>
            <a:ext cx="9144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xmlns="" id="{6A4F2DA8-8026-4AC1-B65F-D80412BC5932}"/>
              </a:ext>
            </a:extLst>
          </p:cNvPr>
          <p:cNvCxnSpPr/>
          <p:nvPr/>
        </p:nvCxnSpPr>
        <p:spPr>
          <a:xfrm>
            <a:off x="0" y="61007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xmlns="" id="{BEDB4A41-D0E1-40ED-B02F-198D56995AB9}"/>
              </a:ext>
            </a:extLst>
          </p:cNvPr>
          <p:cNvSpPr>
            <a:spLocks noGrp="1"/>
          </p:cNvSpPr>
          <p:nvPr>
            <p:ph type="title"/>
          </p:nvPr>
        </p:nvSpPr>
        <p:spPr>
          <a:xfrm>
            <a:off x="1443038" y="804863"/>
            <a:ext cx="6572250" cy="10493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2054" name="Text Placeholder 2">
            <a:extLst>
              <a:ext uri="{FF2B5EF4-FFF2-40B4-BE49-F238E27FC236}">
                <a16:creationId xmlns:a16="http://schemas.microsoft.com/office/drawing/2014/main" xmlns="" id="{AD47910F-EF74-4C4C-B24B-13EB8A1D0774}"/>
              </a:ext>
            </a:extLst>
          </p:cNvPr>
          <p:cNvSpPr>
            <a:spLocks noGrp="1" noChangeArrowheads="1"/>
          </p:cNvSpPr>
          <p:nvPr>
            <p:ph type="body" idx="1"/>
          </p:nvPr>
        </p:nvSpPr>
        <p:spPr bwMode="auto">
          <a:xfrm>
            <a:off x="1443038" y="2016125"/>
            <a:ext cx="657225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DCECA2F4-FA79-4704-90B7-DAE485778BA6}"/>
              </a:ext>
            </a:extLst>
          </p:cNvPr>
          <p:cNvSpPr>
            <a:spLocks noGrp="1"/>
          </p:cNvSpPr>
          <p:nvPr>
            <p:ph type="dt" sz="half" idx="2"/>
          </p:nvPr>
        </p:nvSpPr>
        <p:spPr>
          <a:xfrm>
            <a:off x="5646738" y="330200"/>
            <a:ext cx="2368550" cy="309563"/>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xmlns="" id="{8BCFCFCE-BF57-44E4-8D05-6418E7BC2999}"/>
              </a:ext>
            </a:extLst>
          </p:cNvPr>
          <p:cNvSpPr>
            <a:spLocks noGrp="1"/>
          </p:cNvSpPr>
          <p:nvPr>
            <p:ph type="ftr" sz="quarter" idx="3"/>
          </p:nvPr>
        </p:nvSpPr>
        <p:spPr>
          <a:xfrm>
            <a:off x="1443038" y="328613"/>
            <a:ext cx="4033837" cy="309562"/>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A739A796-1A9C-4D4E-A619-7AB8083757B5}"/>
              </a:ext>
            </a:extLst>
          </p:cNvPr>
          <p:cNvSpPr>
            <a:spLocks noGrp="1"/>
          </p:cNvSpPr>
          <p:nvPr>
            <p:ph type="sldNum" sz="quarter" idx="4"/>
          </p:nvPr>
        </p:nvSpPr>
        <p:spPr>
          <a:xfrm>
            <a:off x="487363" y="798513"/>
            <a:ext cx="795337" cy="504825"/>
          </a:xfrm>
          <a:prstGeom prst="rect">
            <a:avLst/>
          </a:prstGeom>
        </p:spPr>
        <p:txBody>
          <a:bodyPr vert="horz" lIns="91440" tIns="45720" rIns="91440" bIns="45720" rtlCol="0" anchor="t"/>
          <a:lstStyle>
            <a:lvl1pPr algn="r">
              <a:defRPr sz="2800">
                <a:solidFill>
                  <a:schemeClr val="accent1"/>
                </a:solidFill>
              </a:defRPr>
            </a:lvl1pPr>
          </a:lstStyle>
          <a:p>
            <a:pPr>
              <a:defRPr/>
            </a:pPr>
            <a:fld id="{0F8BB7A8-562C-4FA7-BE65-7016467B95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65" r:id="rId7"/>
    <p:sldLayoutId id="2147483772" r:id="rId8"/>
    <p:sldLayoutId id="2147483773" r:id="rId9"/>
    <p:sldLayoutId id="2147483774" r:id="rId10"/>
    <p:sldLayoutId id="2147483775" r:id="rId11"/>
  </p:sldLayoutIdLst>
  <p:txStyles>
    <p:titleStyle>
      <a:lvl1pPr algn="l" defTabSz="685800"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2pPr>
      <a:lvl3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3pPr>
      <a:lvl4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4pPr>
      <a:lvl5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5pPr>
      <a:lvl6pPr marL="457200" algn="l" defTabSz="685800" rtl="0" fontAlgn="base">
        <a:lnSpc>
          <a:spcPct val="90000"/>
        </a:lnSpc>
        <a:spcBef>
          <a:spcPct val="0"/>
        </a:spcBef>
        <a:spcAft>
          <a:spcPct val="0"/>
        </a:spcAft>
        <a:defRPr sz="3200">
          <a:solidFill>
            <a:schemeClr val="tx1"/>
          </a:solidFill>
          <a:latin typeface="Gill Sans MT" panose="020B0502020104020203" pitchFamily="34" charset="0"/>
        </a:defRPr>
      </a:lvl6pPr>
      <a:lvl7pPr marL="914400" algn="l" defTabSz="685800" rtl="0" fontAlgn="base">
        <a:lnSpc>
          <a:spcPct val="90000"/>
        </a:lnSpc>
        <a:spcBef>
          <a:spcPct val="0"/>
        </a:spcBef>
        <a:spcAft>
          <a:spcPct val="0"/>
        </a:spcAft>
        <a:defRPr sz="3200">
          <a:solidFill>
            <a:schemeClr val="tx1"/>
          </a:solidFill>
          <a:latin typeface="Gill Sans MT" panose="020B0502020104020203" pitchFamily="34" charset="0"/>
        </a:defRPr>
      </a:lvl7pPr>
      <a:lvl8pPr marL="1371600" algn="l" defTabSz="685800" rtl="0" fontAlgn="base">
        <a:lnSpc>
          <a:spcPct val="90000"/>
        </a:lnSpc>
        <a:spcBef>
          <a:spcPct val="0"/>
        </a:spcBef>
        <a:spcAft>
          <a:spcPct val="0"/>
        </a:spcAft>
        <a:defRPr sz="3200">
          <a:solidFill>
            <a:schemeClr val="tx1"/>
          </a:solidFill>
          <a:latin typeface="Gill Sans MT" panose="020B0502020104020203" pitchFamily="34" charset="0"/>
        </a:defRPr>
      </a:lvl8pPr>
      <a:lvl9pPr marL="1828800" algn="l" defTabSz="685800" rtl="0" fontAlgn="base">
        <a:lnSpc>
          <a:spcPct val="90000"/>
        </a:lnSpc>
        <a:spcBef>
          <a:spcPct val="0"/>
        </a:spcBef>
        <a:spcAft>
          <a:spcPct val="0"/>
        </a:spcAft>
        <a:defRPr sz="3200">
          <a:solidFill>
            <a:schemeClr val="tx1"/>
          </a:solidFill>
          <a:latin typeface="Gill Sans MT" panose="020B0502020104020203" pitchFamily="34" charset="0"/>
        </a:defRPr>
      </a:lvl9pPr>
    </p:titleStyle>
    <p:bodyStyle>
      <a:lvl1pPr marL="228600" indent="-228600" algn="l" defTabSz="685800"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11430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file:///E:\luyentapoxi\Paul%20Mauriat%20%20-%20Toccata.mp3"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audio" Target="../media/audio3.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audio" Target="../media/audio3.wav"/></Relationships>
</file>

<file path=ppt/slides/_rels/slide3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9.gif"/></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9.gif"/></Relationships>
</file>

<file path=ppt/slides/_rels/slide4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oleObject" Target="../embeddings/oleObject2.bin"/><Relationship Id="rId10" Type="http://schemas.openxmlformats.org/officeDocument/2006/relationships/image" Target="../media/image9.gif"/><Relationship Id="rId4" Type="http://schemas.openxmlformats.org/officeDocument/2006/relationships/image" Target="../media/image19.wmf"/><Relationship Id="rId9"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xmlns="" id="{A042C92C-3D26-4024-B7E7-1A7549317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588"/>
            <a:ext cx="9147175"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2">
            <a:extLst>
              <a:ext uri="{FF2B5EF4-FFF2-40B4-BE49-F238E27FC236}">
                <a16:creationId xmlns:a16="http://schemas.microsoft.com/office/drawing/2014/main" xmlns="" id="{3685D6B1-99C5-403C-A379-07E161B05A0D}"/>
              </a:ext>
            </a:extLst>
          </p:cNvPr>
          <p:cNvSpPr txBox="1">
            <a:spLocks noChangeArrowheads="1"/>
          </p:cNvSpPr>
          <p:nvPr/>
        </p:nvSpPr>
        <p:spPr bwMode="auto">
          <a:xfrm>
            <a:off x="0" y="457200"/>
            <a:ext cx="9144000" cy="461665"/>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endParaRPr lang="en-US"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4099" name="Text Box 3">
            <a:extLst>
              <a:ext uri="{FF2B5EF4-FFF2-40B4-BE49-F238E27FC236}">
                <a16:creationId xmlns:a16="http://schemas.microsoft.com/office/drawing/2014/main" xmlns="" id="{97E6FFD1-FC9E-479A-A637-57495E7AFF03}"/>
              </a:ext>
            </a:extLst>
          </p:cNvPr>
          <p:cNvSpPr txBox="1">
            <a:spLocks noChangeArrowheads="1"/>
          </p:cNvSpPr>
          <p:nvPr/>
        </p:nvSpPr>
        <p:spPr bwMode="auto">
          <a:xfrm>
            <a:off x="-47153" y="1102325"/>
            <a:ext cx="9144000" cy="461665"/>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r>
              <a:rPr lang="en-US"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TRƯỜNG </a:t>
            </a:r>
            <a:r>
              <a:rPr lang="en-US"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THCS CÁT KHÁNH</a:t>
            </a:r>
            <a:endParaRPr lang="en-US"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4100" name="Text Box 4">
            <a:extLst>
              <a:ext uri="{FF2B5EF4-FFF2-40B4-BE49-F238E27FC236}">
                <a16:creationId xmlns:a16="http://schemas.microsoft.com/office/drawing/2014/main" xmlns="" id="{EE533AB4-A193-46DC-AC48-F40522C3B842}"/>
              </a:ext>
            </a:extLst>
          </p:cNvPr>
          <p:cNvSpPr txBox="1">
            <a:spLocks noChangeArrowheads="1"/>
          </p:cNvSpPr>
          <p:nvPr/>
        </p:nvSpPr>
        <p:spPr bwMode="auto">
          <a:xfrm>
            <a:off x="-115888" y="1988840"/>
            <a:ext cx="9372600" cy="1754188"/>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r>
              <a:rPr lang="en-US" sz="3600" b="1" dirty="0">
                <a:solidFill>
                  <a:srgbClr val="FFFF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CHÀO MỪNG CÁC EM</a:t>
            </a:r>
          </a:p>
          <a:p>
            <a:pPr algn="ctr" eaLnBrk="1" fontAlgn="auto" hangingPunct="1">
              <a:spcBef>
                <a:spcPts val="0"/>
              </a:spcBef>
              <a:spcAft>
                <a:spcPts val="0"/>
              </a:spcAft>
              <a:defRPr/>
            </a:pPr>
            <a:r>
              <a:rPr lang="en-US" sz="3600" b="1" dirty="0">
                <a:solidFill>
                  <a:srgbClr val="FFFF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 ĐẾN </a:t>
            </a:r>
            <a:r>
              <a:rPr lang="en-US" sz="3600" b="1" dirty="0" smtClean="0">
                <a:solidFill>
                  <a:srgbClr val="FFFF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VỚI BÀI GIẢNG ĐIỆN TỬ!</a:t>
            </a:r>
            <a:endParaRPr lang="en-US" sz="3600" b="1" dirty="0">
              <a:solidFill>
                <a:srgbClr val="FFFF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endParaRPr>
          </a:p>
          <a:p>
            <a:pPr algn="ctr" eaLnBrk="1" fontAlgn="auto" hangingPunct="1">
              <a:spcBef>
                <a:spcPts val="0"/>
              </a:spcBef>
              <a:spcAft>
                <a:spcPts val="0"/>
              </a:spcAft>
              <a:defRPr/>
            </a:pPr>
            <a:r>
              <a:rPr lang="en-US" sz="3600" b="1" dirty="0">
                <a:solidFill>
                  <a:srgbClr val="FF00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KHOA HỌC TỰ NHIÊN 8</a:t>
            </a:r>
          </a:p>
        </p:txBody>
      </p:sp>
      <p:pic>
        <p:nvPicPr>
          <p:cNvPr id="6" name="Paul Mauriat  - Toccata.mp3">
            <a:hlinkClick r:id="" action="ppaction://media"/>
            <a:extLst>
              <a:ext uri="{FF2B5EF4-FFF2-40B4-BE49-F238E27FC236}">
                <a16:creationId xmlns:a16="http://schemas.microsoft.com/office/drawing/2014/main" xmlns="" id="{FCD243D0-3724-4149-AB0F-CDEDDF9DAB67}"/>
              </a:ext>
            </a:extLst>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839200" y="6858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1035" y="4791358"/>
            <a:ext cx="3361113" cy="400110"/>
          </a:xfrm>
          <a:prstGeom prst="rect">
            <a:avLst/>
          </a:prstGeom>
        </p:spPr>
        <p:txBody>
          <a:bodyPr wrap="none">
            <a:spAutoFit/>
          </a:bodyPr>
          <a:lstStyle/>
          <a:p>
            <a:pPr algn="ctr" eaLnBrk="1" fontAlgn="auto" hangingPunct="1">
              <a:spcBef>
                <a:spcPts val="0"/>
              </a:spcBef>
              <a:spcAft>
                <a:spcPts val="0"/>
              </a:spcAft>
              <a:defRPr/>
            </a:pPr>
            <a:r>
              <a:rPr lang="en-US" sz="20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GV: LÊ THỊ NGỌC TUYỀN</a:t>
            </a:r>
            <a:endParaRPr lang="en-US" sz="20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18141">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nodePh="1">
                                  <p:stCondLst>
                                    <p:cond delay="0"/>
                                  </p:stCondLst>
                                  <p:endCondLst>
                                    <p:cond evt="begin" delay="0">
                                      <p:tn val="5"/>
                                    </p:cond>
                                  </p:end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15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150"/>
                                        <p:tgtEl>
                                          <p:spTgt spid="2"/>
                                        </p:tgtEl>
                                        <p:attrNameLst>
                                          <p:attrName>fillcolor</p:attrName>
                                        </p:attrNameLst>
                                      </p:cBhvr>
                                      <p:tavLst>
                                        <p:tav tm="0">
                                          <p:val>
                                            <p:clrVal>
                                              <a:schemeClr val="accent2"/>
                                            </p:clrVal>
                                          </p:val>
                                        </p:tav>
                                        <p:tav tm="50000">
                                          <p:val>
                                            <p:clrVal>
                                              <a:schemeClr val="hlink"/>
                                            </p:clrVal>
                                          </p:val>
                                        </p:tav>
                                      </p:tavLst>
                                    </p:anim>
                                    <p:set>
                                      <p:cBhvr>
                                        <p:cTn id="9" dur="150"/>
                                        <p:tgtEl>
                                          <p:spTgt spid="2"/>
                                        </p:tgtEl>
                                        <p:attrNameLst>
                                          <p:attrName>fill.type</p:attrName>
                                        </p:attrNameLst>
                                      </p:cBhvr>
                                      <p:to>
                                        <p:strVal val="solid"/>
                                      </p:to>
                                    </p:set>
                                  </p:childTnLst>
                                </p:cTn>
                              </p:par>
                            </p:childTnLst>
                          </p:cTn>
                        </p:par>
                        <p:par>
                          <p:cTn id="10" fill="hold" nodeType="afterGroup">
                            <p:stCondLst>
                              <p:cond delay="15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4099"/>
                                        </p:tgtEl>
                                        <p:attrNameLst>
                                          <p:attrName>style.visibility</p:attrName>
                                        </p:attrNameLst>
                                      </p:cBhvr>
                                      <p:to>
                                        <p:strVal val="visible"/>
                                      </p:to>
                                    </p:set>
                                    <p:anim calcmode="discrete" valueType="clr">
                                      <p:cBhvr override="childStyle">
                                        <p:cTn id="13" dur="150"/>
                                        <p:tgtEl>
                                          <p:spTgt spid="4099"/>
                                        </p:tgtEl>
                                        <p:attrNameLst>
                                          <p:attrName>style.color</p:attrName>
                                        </p:attrNameLst>
                                      </p:cBhvr>
                                      <p:tavLst>
                                        <p:tav tm="0">
                                          <p:val>
                                            <p:clrVal>
                                              <a:schemeClr val="accent2"/>
                                            </p:clrVal>
                                          </p:val>
                                        </p:tav>
                                        <p:tav tm="50000">
                                          <p:val>
                                            <p:clrVal>
                                              <a:schemeClr val="hlink"/>
                                            </p:clrVal>
                                          </p:val>
                                        </p:tav>
                                      </p:tavLst>
                                    </p:anim>
                                    <p:anim calcmode="discrete" valueType="clr">
                                      <p:cBhvr>
                                        <p:cTn id="14" dur="150"/>
                                        <p:tgtEl>
                                          <p:spTgt spid="4099"/>
                                        </p:tgtEl>
                                        <p:attrNameLst>
                                          <p:attrName>fillcolor</p:attrName>
                                        </p:attrNameLst>
                                      </p:cBhvr>
                                      <p:tavLst>
                                        <p:tav tm="0">
                                          <p:val>
                                            <p:clrVal>
                                              <a:schemeClr val="accent2"/>
                                            </p:clrVal>
                                          </p:val>
                                        </p:tav>
                                        <p:tav tm="50000">
                                          <p:val>
                                            <p:clrVal>
                                              <a:schemeClr val="hlink"/>
                                            </p:clrVal>
                                          </p:val>
                                        </p:tav>
                                      </p:tavLst>
                                    </p:anim>
                                    <p:set>
                                      <p:cBhvr>
                                        <p:cTn id="15" dur="150"/>
                                        <p:tgtEl>
                                          <p:spTgt spid="4099"/>
                                        </p:tgtEl>
                                        <p:attrNameLst>
                                          <p:attrName>fill.type</p:attrName>
                                        </p:attrNameLst>
                                      </p:cBhvr>
                                      <p:to>
                                        <p:strVal val="solid"/>
                                      </p:to>
                                    </p:set>
                                  </p:childTnLst>
                                </p:cTn>
                              </p:par>
                            </p:childTnLst>
                          </p:cTn>
                        </p:par>
                        <p:par>
                          <p:cTn id="16" fill="hold" nodeType="afterGroup">
                            <p:stCondLst>
                              <p:cond delay="1575"/>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4100"/>
                                        </p:tgtEl>
                                        <p:attrNameLst>
                                          <p:attrName>style.visibility</p:attrName>
                                        </p:attrNameLst>
                                      </p:cBhvr>
                                      <p:to>
                                        <p:strVal val="visible"/>
                                      </p:to>
                                    </p:set>
                                    <p:anim calcmode="discrete" valueType="clr">
                                      <p:cBhvr override="childStyle">
                                        <p:cTn id="19" dur="150"/>
                                        <p:tgtEl>
                                          <p:spTgt spid="4100"/>
                                        </p:tgtEl>
                                        <p:attrNameLst>
                                          <p:attrName>style.color</p:attrName>
                                        </p:attrNameLst>
                                      </p:cBhvr>
                                      <p:tavLst>
                                        <p:tav tm="0">
                                          <p:val>
                                            <p:clrVal>
                                              <a:schemeClr val="accent2"/>
                                            </p:clrVal>
                                          </p:val>
                                        </p:tav>
                                        <p:tav tm="50000">
                                          <p:val>
                                            <p:clrVal>
                                              <a:schemeClr val="hlink"/>
                                            </p:clrVal>
                                          </p:val>
                                        </p:tav>
                                      </p:tavLst>
                                    </p:anim>
                                    <p:anim calcmode="discrete" valueType="clr">
                                      <p:cBhvr>
                                        <p:cTn id="20" dur="150"/>
                                        <p:tgtEl>
                                          <p:spTgt spid="4100"/>
                                        </p:tgtEl>
                                        <p:attrNameLst>
                                          <p:attrName>fillcolor</p:attrName>
                                        </p:attrNameLst>
                                      </p:cBhvr>
                                      <p:tavLst>
                                        <p:tav tm="0">
                                          <p:val>
                                            <p:clrVal>
                                              <a:schemeClr val="accent2"/>
                                            </p:clrVal>
                                          </p:val>
                                        </p:tav>
                                        <p:tav tm="50000">
                                          <p:val>
                                            <p:clrVal>
                                              <a:schemeClr val="hlink"/>
                                            </p:clrVal>
                                          </p:val>
                                        </p:tav>
                                      </p:tavLst>
                                    </p:anim>
                                    <p:set>
                                      <p:cBhvr>
                                        <p:cTn id="21" dur="150"/>
                                        <p:tgtEl>
                                          <p:spTgt spid="41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22"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a:extLst>
              <a:ext uri="{FF2B5EF4-FFF2-40B4-BE49-F238E27FC236}">
                <a16:creationId xmlns:a16="http://schemas.microsoft.com/office/drawing/2014/main" xmlns="" id="{FF59B0A6-E35C-4FB1-A8D5-73F757918C8E}"/>
              </a:ext>
            </a:extLst>
          </p:cNvPr>
          <p:cNvSpPr>
            <a:spLocks noChangeArrowheads="1"/>
          </p:cNvSpPr>
          <p:nvPr/>
        </p:nvSpPr>
        <p:spPr bwMode="auto">
          <a:xfrm>
            <a:off x="395288" y="981075"/>
            <a:ext cx="83534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latin typeface="Times New Roman" panose="02020603050405020304" pitchFamily="18" charset="0"/>
              </a:rPr>
              <a:t> Chất phản ứng là: </a:t>
            </a:r>
            <a:r>
              <a:rPr lang="en-US" altLang="en-US" sz="3600" i="1">
                <a:solidFill>
                  <a:srgbClr val="FF0000"/>
                </a:solidFill>
                <a:latin typeface="Times New Roman" panose="02020603050405020304" pitchFamily="18" charset="0"/>
                <a:cs typeface="Times New Roman" panose="02020603050405020304" pitchFamily="18" charset="0"/>
              </a:rPr>
              <a:t>Barium chloride, Sodium sulfate </a:t>
            </a:r>
          </a:p>
        </p:txBody>
      </p:sp>
      <p:sp>
        <p:nvSpPr>
          <p:cNvPr id="25603" name="Rectangle 10">
            <a:extLst>
              <a:ext uri="{FF2B5EF4-FFF2-40B4-BE49-F238E27FC236}">
                <a16:creationId xmlns:a16="http://schemas.microsoft.com/office/drawing/2014/main" xmlns="" id="{D0B944BB-3298-4226-A911-CF63DDF1D5C8}"/>
              </a:ext>
            </a:extLst>
          </p:cNvPr>
          <p:cNvSpPr>
            <a:spLocks noChangeArrowheads="1"/>
          </p:cNvSpPr>
          <p:nvPr/>
        </p:nvSpPr>
        <p:spPr bwMode="auto">
          <a:xfrm>
            <a:off x="2816225" y="319088"/>
            <a:ext cx="370046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i="1">
                <a:solidFill>
                  <a:srgbClr val="FF0000"/>
                </a:solidFill>
                <a:latin typeface="Times New Roman" panose="02020603050405020304" pitchFamily="18" charset="0"/>
              </a:rPr>
              <a:t>Trả lời câu hỏi</a:t>
            </a:r>
            <a:r>
              <a:rPr lang="en-US" altLang="en-US" sz="3600" b="1">
                <a:solidFill>
                  <a:srgbClr val="FF0000"/>
                </a:solidFill>
                <a:latin typeface="Times New Roman" panose="02020603050405020304" pitchFamily="18" charset="0"/>
              </a:rPr>
              <a:t> :</a:t>
            </a:r>
          </a:p>
        </p:txBody>
      </p:sp>
      <p:sp>
        <p:nvSpPr>
          <p:cNvPr id="25604" name="AutoShape 24">
            <a:extLst>
              <a:ext uri="{FF2B5EF4-FFF2-40B4-BE49-F238E27FC236}">
                <a16:creationId xmlns:a16="http://schemas.microsoft.com/office/drawing/2014/main" xmlns="" id="{8268396A-D09D-4FF6-98F4-26E90406B5E1}"/>
              </a:ext>
            </a:extLst>
          </p:cNvPr>
          <p:cNvSpPr>
            <a:spLocks noChangeArrowheads="1"/>
          </p:cNvSpPr>
          <p:nvPr/>
        </p:nvSpPr>
        <p:spPr bwMode="auto">
          <a:xfrm>
            <a:off x="395288" y="333375"/>
            <a:ext cx="8424862" cy="6048375"/>
          </a:xfrm>
          <a:prstGeom prst="roundRect">
            <a:avLst>
              <a:gd name="adj" fmla="val 16667"/>
            </a:avLst>
          </a:prstGeom>
          <a:noFill/>
          <a:ln w="28575">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7" name="Text Box 20">
            <a:extLst>
              <a:ext uri="{FF2B5EF4-FFF2-40B4-BE49-F238E27FC236}">
                <a16:creationId xmlns:a16="http://schemas.microsoft.com/office/drawing/2014/main" xmlns="" id="{338F785B-7FA8-4497-A787-D202F763BD79}"/>
              </a:ext>
            </a:extLst>
          </p:cNvPr>
          <p:cNvSpPr txBox="1">
            <a:spLocks noChangeArrowheads="1"/>
          </p:cNvSpPr>
          <p:nvPr/>
        </p:nvSpPr>
        <p:spPr bwMode="auto">
          <a:xfrm>
            <a:off x="447675" y="3463925"/>
            <a:ext cx="70786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latin typeface="Times New Roman" panose="02020603050405020304" pitchFamily="18" charset="0"/>
              </a:rPr>
              <a:t>*Phương trình chữ của phản ứng:</a:t>
            </a:r>
          </a:p>
        </p:txBody>
      </p:sp>
      <p:sp>
        <p:nvSpPr>
          <p:cNvPr id="8" name="Rectangle 4">
            <a:extLst>
              <a:ext uri="{FF2B5EF4-FFF2-40B4-BE49-F238E27FC236}">
                <a16:creationId xmlns:a16="http://schemas.microsoft.com/office/drawing/2014/main" xmlns="" id="{463CADA4-3BF8-4B86-908C-372641031DBC}"/>
              </a:ext>
            </a:extLst>
          </p:cNvPr>
          <p:cNvSpPr>
            <a:spLocks noChangeArrowheads="1"/>
          </p:cNvSpPr>
          <p:nvPr/>
        </p:nvSpPr>
        <p:spPr bwMode="auto">
          <a:xfrm>
            <a:off x="339725" y="2052638"/>
            <a:ext cx="83518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latin typeface="Times New Roman" panose="02020603050405020304" pitchFamily="18" charset="0"/>
              </a:rPr>
              <a:t> Sản phẩm là: </a:t>
            </a:r>
            <a:r>
              <a:rPr lang="en-US" altLang="en-US" sz="3600" b="1" i="1">
                <a:solidFill>
                  <a:srgbClr val="0000FF"/>
                </a:solidFill>
                <a:latin typeface="Times New Roman" panose="02020603050405020304" pitchFamily="18" charset="0"/>
                <a:sym typeface="Wingdings 3" panose="05040102010807070707" pitchFamily="18" charset="2"/>
              </a:rPr>
              <a:t>Barium sulfate,  sodium chloride</a:t>
            </a:r>
            <a:endParaRPr lang="en-US" altLang="en-US" sz="3600" b="1">
              <a:solidFill>
                <a:srgbClr val="0000FF"/>
              </a:solidFill>
              <a:latin typeface="Times New Roman" panose="02020603050405020304" pitchFamily="18" charset="0"/>
            </a:endParaRPr>
          </a:p>
        </p:txBody>
      </p:sp>
      <p:sp>
        <p:nvSpPr>
          <p:cNvPr id="10" name="Text Box 20">
            <a:extLst>
              <a:ext uri="{FF2B5EF4-FFF2-40B4-BE49-F238E27FC236}">
                <a16:creationId xmlns:a16="http://schemas.microsoft.com/office/drawing/2014/main" xmlns="" id="{73983D6F-A873-4DD5-8E02-89181BC30C01}"/>
              </a:ext>
            </a:extLst>
          </p:cNvPr>
          <p:cNvSpPr txBox="1">
            <a:spLocks noChangeArrowheads="1"/>
          </p:cNvSpPr>
          <p:nvPr/>
        </p:nvSpPr>
        <p:spPr bwMode="auto">
          <a:xfrm>
            <a:off x="395288" y="4321175"/>
            <a:ext cx="359251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CC3300"/>
                </a:solidFill>
                <a:latin typeface="Times New Roman" panose="02020603050405020304" pitchFamily="18" charset="0"/>
                <a:cs typeface="Times New Roman" panose="02020603050405020304" pitchFamily="18" charset="0"/>
              </a:rPr>
              <a:t>Barium chloride</a:t>
            </a:r>
            <a:endParaRPr lang="en-US" altLang="en-US" sz="3600" b="1">
              <a:solidFill>
                <a:srgbClr val="CC3300"/>
              </a:solidFill>
              <a:latin typeface="Times New Roman" panose="02020603050405020304" pitchFamily="18" charset="0"/>
              <a:cs typeface="Times New Roman" panose="02020603050405020304" pitchFamily="18" charset="0"/>
              <a:sym typeface="Wingdings 3" panose="05040102010807070707" pitchFamily="18" charset="2"/>
            </a:endParaRPr>
          </a:p>
        </p:txBody>
      </p:sp>
      <p:sp>
        <p:nvSpPr>
          <p:cNvPr id="11" name="Text Box 20">
            <a:extLst>
              <a:ext uri="{FF2B5EF4-FFF2-40B4-BE49-F238E27FC236}">
                <a16:creationId xmlns:a16="http://schemas.microsoft.com/office/drawing/2014/main" xmlns="" id="{20D64E69-F7DD-43B1-B743-8AF5FCE6C5BE}"/>
              </a:ext>
            </a:extLst>
          </p:cNvPr>
          <p:cNvSpPr txBox="1">
            <a:spLocks noChangeArrowheads="1"/>
          </p:cNvSpPr>
          <p:nvPr/>
        </p:nvSpPr>
        <p:spPr bwMode="auto">
          <a:xfrm>
            <a:off x="3924300" y="4348163"/>
            <a:ext cx="40100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CC3300"/>
                </a:solidFill>
                <a:latin typeface="Times New Roman" panose="02020603050405020304" pitchFamily="18" charset="0"/>
                <a:cs typeface="Times New Roman" panose="02020603050405020304" pitchFamily="18" charset="0"/>
              </a:rPr>
              <a:t>+ Sodium sulfate </a:t>
            </a:r>
            <a:r>
              <a:rPr lang="en-US" altLang="en-US" sz="3600" b="1">
                <a:solidFill>
                  <a:srgbClr val="CC3300"/>
                </a:solidFill>
                <a:latin typeface="Times New Roman" panose="02020603050405020304" pitchFamily="18" charset="0"/>
                <a:cs typeface="Times New Roman" panose="02020603050405020304" pitchFamily="18" charset="0"/>
                <a:sym typeface="Wingdings 3" panose="05040102010807070707" pitchFamily="18" charset="2"/>
              </a:rPr>
              <a:t> </a:t>
            </a:r>
          </a:p>
        </p:txBody>
      </p:sp>
      <p:sp>
        <p:nvSpPr>
          <p:cNvPr id="13" name="Text Box 20">
            <a:extLst>
              <a:ext uri="{FF2B5EF4-FFF2-40B4-BE49-F238E27FC236}">
                <a16:creationId xmlns:a16="http://schemas.microsoft.com/office/drawing/2014/main" xmlns="" id="{61CF60E6-78B6-477C-9319-CE91C1016CD2}"/>
              </a:ext>
            </a:extLst>
          </p:cNvPr>
          <p:cNvSpPr txBox="1">
            <a:spLocks noChangeArrowheads="1"/>
          </p:cNvSpPr>
          <p:nvPr/>
        </p:nvSpPr>
        <p:spPr bwMode="auto">
          <a:xfrm>
            <a:off x="4516438" y="5159375"/>
            <a:ext cx="40100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CC3300"/>
                </a:solidFill>
                <a:latin typeface="Times New Roman" panose="02020603050405020304" pitchFamily="18" charset="0"/>
                <a:cs typeface="Times New Roman" panose="02020603050405020304" pitchFamily="18" charset="0"/>
                <a:sym typeface="Wingdings 3" panose="05040102010807070707" pitchFamily="18" charset="2"/>
              </a:rPr>
              <a:t>+ Sodium chloride</a:t>
            </a:r>
          </a:p>
        </p:txBody>
      </p:sp>
      <p:sp>
        <p:nvSpPr>
          <p:cNvPr id="14" name="Text Box 20">
            <a:extLst>
              <a:ext uri="{FF2B5EF4-FFF2-40B4-BE49-F238E27FC236}">
                <a16:creationId xmlns:a16="http://schemas.microsoft.com/office/drawing/2014/main" xmlns="" id="{BC88B3B4-D8B3-4D8E-94BC-6583EA1A36D2}"/>
              </a:ext>
            </a:extLst>
          </p:cNvPr>
          <p:cNvSpPr txBox="1">
            <a:spLocks noChangeArrowheads="1"/>
          </p:cNvSpPr>
          <p:nvPr/>
        </p:nvSpPr>
        <p:spPr bwMode="auto">
          <a:xfrm>
            <a:off x="1231900" y="5141913"/>
            <a:ext cx="316706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CC3300"/>
                </a:solidFill>
                <a:latin typeface="Times New Roman" panose="02020603050405020304" pitchFamily="18" charset="0"/>
                <a:cs typeface="Times New Roman" panose="02020603050405020304" pitchFamily="18" charset="0"/>
                <a:sym typeface="Wingdings 3" panose="05040102010807070707" pitchFamily="18" charset="2"/>
              </a:rPr>
              <a:t>Barium sulfate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ppt_x</p:attrName>
                                        </p:attrNameLst>
                                      </p:cBhvr>
                                      <p:tavLst>
                                        <p:tav tm="0">
                                          <p:val>
                                            <p:strVal val="#ppt_x-.2"/>
                                          </p:val>
                                        </p:tav>
                                        <p:tav tm="100000">
                                          <p:val>
                                            <p:strVal val="#ppt_x"/>
                                          </p:val>
                                        </p:tav>
                                      </p:tavLst>
                                    </p:anim>
                                    <p:anim calcmode="lin" valueType="num">
                                      <p:cBhvr>
                                        <p:cTn id="8" dur="1000" fill="hold"/>
                                        <p:tgtEl>
                                          <p:spTgt spid="4100"/>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anim calcmode="lin" valueType="num">
                                      <p:cBhvr>
                                        <p:cTn id="29" dur="500" fill="hold"/>
                                        <p:tgtEl>
                                          <p:spTgt spid="10"/>
                                        </p:tgtEl>
                                        <p:attrNameLst>
                                          <p:attrName>ppt_x</p:attrName>
                                        </p:attrNameLst>
                                      </p:cBhvr>
                                      <p:tavLst>
                                        <p:tav tm="0">
                                          <p:val>
                                            <p:strVal val="#ppt_x-.1"/>
                                          </p:val>
                                        </p:tav>
                                        <p:tav tm="100000">
                                          <p:val>
                                            <p:strVal val="#ppt_x"/>
                                          </p:val>
                                        </p:tav>
                                      </p:tavLst>
                                    </p:anim>
                                    <p:anim calcmode="lin" valueType="num">
                                      <p:cBhvr>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1"/>
                                          </p:val>
                                        </p:tav>
                                        <p:tav tm="100000">
                                          <p:val>
                                            <p:strVal val="#ppt_x"/>
                                          </p:val>
                                        </p:tav>
                                      </p:tavLst>
                                    </p:anim>
                                    <p:anim calcmode="lin" valueType="num">
                                      <p:cBhvr>
                                        <p:cTn id="3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0" presetClass="entr" presetSubtype="0" fill="hold" grpId="0" nodeType="clickEffect">
                                  <p:stCondLst>
                                    <p:cond delay="0"/>
                                  </p:stCondLst>
                                  <p:iterate type="lt">
                                    <p:tmPct val="10000"/>
                                  </p:iterate>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anim calcmode="lin" valueType="num">
                                      <p:cBhvr>
                                        <p:cTn id="43" dur="500" fill="hold"/>
                                        <p:tgtEl>
                                          <p:spTgt spid="14"/>
                                        </p:tgtEl>
                                        <p:attrNameLst>
                                          <p:attrName>ppt_x</p:attrName>
                                        </p:attrNameLst>
                                      </p:cBhvr>
                                      <p:tavLst>
                                        <p:tav tm="0">
                                          <p:val>
                                            <p:strVal val="#ppt_x-.1"/>
                                          </p:val>
                                        </p:tav>
                                        <p:tav tm="100000">
                                          <p:val>
                                            <p:strVal val="#ppt_x"/>
                                          </p:val>
                                        </p:tav>
                                      </p:tavLst>
                                    </p:anim>
                                    <p:anim calcmode="lin" valueType="num">
                                      <p:cBhvr>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0" presetClass="entr" presetSubtype="0" fill="hold" grpId="0" nodeType="clickEffect">
                                  <p:stCondLst>
                                    <p:cond delay="0"/>
                                  </p:stCondLst>
                                  <p:iterate type="lt">
                                    <p:tmPct val="10000"/>
                                  </p:iterate>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anim calcmode="lin" valueType="num">
                                      <p:cBhvr>
                                        <p:cTn id="50" dur="500" fill="hold"/>
                                        <p:tgtEl>
                                          <p:spTgt spid="13"/>
                                        </p:tgtEl>
                                        <p:attrNameLst>
                                          <p:attrName>ppt_x</p:attrName>
                                        </p:attrNameLst>
                                      </p:cBhvr>
                                      <p:tavLst>
                                        <p:tav tm="0">
                                          <p:val>
                                            <p:strVal val="#ppt_x-.1"/>
                                          </p:val>
                                        </p:tav>
                                        <p:tav tm="100000">
                                          <p:val>
                                            <p:strVal val="#ppt_x"/>
                                          </p:val>
                                        </p:tav>
                                      </p:tavLst>
                                    </p:anim>
                                    <p:anim calcmode="lin" valueType="num">
                                      <p:cBhvr>
                                        <p:cTn id="5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7" grpId="0"/>
      <p:bldP spid="8" grpId="0"/>
      <p:bldP spid="10" grpId="0"/>
      <p:bldP spid="11"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xmlns="" id="{7EA1CE32-2927-4912-A621-381B9744938B}"/>
              </a:ext>
            </a:extLst>
          </p:cNvPr>
          <p:cNvSpPr txBox="1">
            <a:spLocks noChangeArrowheads="1"/>
          </p:cNvSpPr>
          <p:nvPr/>
        </p:nvSpPr>
        <p:spPr bwMode="auto">
          <a:xfrm>
            <a:off x="466725" y="1597025"/>
            <a:ext cx="7129463" cy="585788"/>
          </a:xfrm>
          <a:prstGeom prst="rect">
            <a:avLst/>
          </a:prstGeom>
          <a:solidFill>
            <a:schemeClr val="accent1">
              <a:lumMod val="90000"/>
            </a:schemeClr>
          </a:solidFill>
          <a:ln>
            <a:noFill/>
          </a:ln>
          <a:effectLst/>
        </p:spPr>
        <p:txBody>
          <a:bodyPr>
            <a:spAutoFit/>
          </a:bodyPr>
          <a:lstStyle>
            <a:lvl1pPr marL="400050" indent="-4000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AutoNum type="romanUcPeriod"/>
              <a:defRPr/>
            </a:pPr>
            <a:r>
              <a:rPr lang="en-US" altLang="en-US" b="1">
                <a:latin typeface="Times New Roman" pitchFamily="18" charset="0"/>
                <a:cs typeface="Times New Roman" pitchFamily="18" charset="0"/>
              </a:rPr>
              <a:t>Định luật bảo toàn khối lượng</a:t>
            </a:r>
            <a:endParaRPr lang="en-US" altLang="en-US">
              <a:latin typeface="Times New Roman" pitchFamily="18" charset="0"/>
              <a:cs typeface="Times New Roman" pitchFamily="18" charset="0"/>
            </a:endParaRPr>
          </a:p>
        </p:txBody>
      </p:sp>
      <p:sp>
        <p:nvSpPr>
          <p:cNvPr id="26627" name="AutoShape 8">
            <a:extLst>
              <a:ext uri="{FF2B5EF4-FFF2-40B4-BE49-F238E27FC236}">
                <a16:creationId xmlns:a16="http://schemas.microsoft.com/office/drawing/2014/main" xmlns="" id="{DE8790EB-1BC4-41E1-81AC-F08698FEBC28}"/>
              </a:ext>
            </a:extLst>
          </p:cNvPr>
          <p:cNvSpPr>
            <a:spLocks noChangeArrowheads="1"/>
          </p:cNvSpPr>
          <p:nvPr/>
        </p:nvSpPr>
        <p:spPr bwMode="auto">
          <a:xfrm>
            <a:off x="250825" y="333375"/>
            <a:ext cx="8569325" cy="6191250"/>
          </a:xfrm>
          <a:prstGeom prst="roundRect">
            <a:avLst>
              <a:gd name="adj" fmla="val 16667"/>
            </a:avLst>
          </a:prstGeom>
          <a:noFill/>
          <a:ln w="28575">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0246" name="Rectangle 1">
            <a:extLst>
              <a:ext uri="{FF2B5EF4-FFF2-40B4-BE49-F238E27FC236}">
                <a16:creationId xmlns:a16="http://schemas.microsoft.com/office/drawing/2014/main" xmlns="" id="{B516453B-D656-46A1-8635-229FA369F05F}"/>
              </a:ext>
            </a:extLst>
          </p:cNvPr>
          <p:cNvSpPr>
            <a:spLocks noChangeArrowheads="1"/>
          </p:cNvSpPr>
          <p:nvPr/>
        </p:nvSpPr>
        <p:spPr bwMode="auto">
          <a:xfrm>
            <a:off x="250825" y="2882900"/>
            <a:ext cx="889158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003399"/>
                </a:solidFill>
                <a:latin typeface="Times New Roman" panose="02020603050405020304" pitchFamily="18" charset="0"/>
              </a:rPr>
              <a:t>*</a:t>
            </a:r>
            <a:r>
              <a:rPr lang="en-US" altLang="en-US" b="1">
                <a:solidFill>
                  <a:srgbClr val="003399"/>
                </a:solidFill>
                <a:latin typeface="Times New Roman" panose="02020603050405020304" pitchFamily="18" charset="0"/>
              </a:rPr>
              <a:t>Phương trình chữ của phản ứng:</a:t>
            </a:r>
          </a:p>
          <a:p>
            <a:pPr eaLnBrk="1" hangingPunct="1">
              <a:spcBef>
                <a:spcPct val="50000"/>
              </a:spcBef>
              <a:buFontTx/>
              <a:buNone/>
            </a:pPr>
            <a:r>
              <a:rPr lang="en-US" altLang="en-US" sz="2200" b="1">
                <a:solidFill>
                  <a:srgbClr val="CC3300"/>
                </a:solidFill>
                <a:latin typeface="Times New Roman" panose="02020603050405020304" pitchFamily="18" charset="0"/>
                <a:cs typeface="Times New Roman" panose="02020603050405020304" pitchFamily="18" charset="0"/>
              </a:rPr>
              <a:t>Barium chloride + Sodium sulfate </a:t>
            </a:r>
            <a:r>
              <a:rPr lang="en-US" altLang="en-US" sz="2200" b="1">
                <a:solidFill>
                  <a:srgbClr val="CC3300"/>
                </a:solidFill>
                <a:latin typeface="Times New Roman" panose="02020603050405020304" pitchFamily="18" charset="0"/>
                <a:cs typeface="Times New Roman" panose="02020603050405020304" pitchFamily="18" charset="0"/>
                <a:sym typeface="Wingdings 3" panose="05040102010807070707" pitchFamily="18" charset="2"/>
              </a:rPr>
              <a:t> Barium sulfate + Sodium chloride</a:t>
            </a:r>
          </a:p>
        </p:txBody>
      </p:sp>
      <p:sp>
        <p:nvSpPr>
          <p:cNvPr id="10247" name="TextBox 2">
            <a:extLst>
              <a:ext uri="{FF2B5EF4-FFF2-40B4-BE49-F238E27FC236}">
                <a16:creationId xmlns:a16="http://schemas.microsoft.com/office/drawing/2014/main" xmlns="" id="{6815B756-B2C9-4D0B-93CA-A081A42E0B62}"/>
              </a:ext>
            </a:extLst>
          </p:cNvPr>
          <p:cNvSpPr txBox="1">
            <a:spLocks noChangeArrowheads="1"/>
          </p:cNvSpPr>
          <p:nvPr/>
        </p:nvSpPr>
        <p:spPr bwMode="auto">
          <a:xfrm>
            <a:off x="682625" y="3910013"/>
            <a:ext cx="1171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(BaCl</a:t>
            </a:r>
            <a:r>
              <a:rPr lang="en-US" altLang="en-US" sz="2400" baseline="-25000"/>
              <a:t>2</a:t>
            </a:r>
            <a:r>
              <a:rPr lang="en-US" altLang="en-US" sz="2400"/>
              <a:t>)</a:t>
            </a:r>
          </a:p>
        </p:txBody>
      </p:sp>
      <p:sp>
        <p:nvSpPr>
          <p:cNvPr id="10248" name="TextBox 7">
            <a:extLst>
              <a:ext uri="{FF2B5EF4-FFF2-40B4-BE49-F238E27FC236}">
                <a16:creationId xmlns:a16="http://schemas.microsoft.com/office/drawing/2014/main" xmlns="" id="{FBF3BA73-5E44-46B7-8F1D-560D4595E5B1}"/>
              </a:ext>
            </a:extLst>
          </p:cNvPr>
          <p:cNvSpPr txBox="1">
            <a:spLocks noChangeArrowheads="1"/>
          </p:cNvSpPr>
          <p:nvPr/>
        </p:nvSpPr>
        <p:spPr bwMode="auto">
          <a:xfrm>
            <a:off x="2770188" y="3910013"/>
            <a:ext cx="1455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(Na</a:t>
            </a:r>
            <a:r>
              <a:rPr lang="en-US" altLang="en-US" sz="2400" baseline="-25000"/>
              <a:t>2</a:t>
            </a:r>
            <a:r>
              <a:rPr lang="en-US" altLang="en-US" sz="2400"/>
              <a:t>SO</a:t>
            </a:r>
            <a:r>
              <a:rPr lang="en-US" altLang="en-US" sz="2400" baseline="-25000"/>
              <a:t>4</a:t>
            </a:r>
            <a:r>
              <a:rPr lang="en-US" altLang="en-US" sz="2400"/>
              <a:t>)</a:t>
            </a:r>
          </a:p>
        </p:txBody>
      </p:sp>
      <p:sp>
        <p:nvSpPr>
          <p:cNvPr id="10249" name="TextBox 9">
            <a:extLst>
              <a:ext uri="{FF2B5EF4-FFF2-40B4-BE49-F238E27FC236}">
                <a16:creationId xmlns:a16="http://schemas.microsoft.com/office/drawing/2014/main" xmlns="" id="{47207CF5-BCF9-4320-B25D-BC801B6585FC}"/>
              </a:ext>
            </a:extLst>
          </p:cNvPr>
          <p:cNvSpPr txBox="1">
            <a:spLocks noChangeArrowheads="1"/>
          </p:cNvSpPr>
          <p:nvPr/>
        </p:nvSpPr>
        <p:spPr bwMode="auto">
          <a:xfrm>
            <a:off x="5103813" y="3902075"/>
            <a:ext cx="1325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(BaSO</a:t>
            </a:r>
            <a:r>
              <a:rPr lang="en-US" altLang="en-US" sz="2400" baseline="-25000"/>
              <a:t>4</a:t>
            </a:r>
            <a:r>
              <a:rPr lang="en-US" altLang="en-US" sz="2400"/>
              <a:t>)</a:t>
            </a:r>
          </a:p>
        </p:txBody>
      </p:sp>
      <p:sp>
        <p:nvSpPr>
          <p:cNvPr id="10250" name="TextBox 10">
            <a:extLst>
              <a:ext uri="{FF2B5EF4-FFF2-40B4-BE49-F238E27FC236}">
                <a16:creationId xmlns:a16="http://schemas.microsoft.com/office/drawing/2014/main" xmlns="" id="{9CB149F2-6DB2-4688-B70F-83370761F1FD}"/>
              </a:ext>
            </a:extLst>
          </p:cNvPr>
          <p:cNvSpPr txBox="1">
            <a:spLocks noChangeArrowheads="1"/>
          </p:cNvSpPr>
          <p:nvPr/>
        </p:nvSpPr>
        <p:spPr bwMode="auto">
          <a:xfrm>
            <a:off x="7450138" y="3902075"/>
            <a:ext cx="1076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(NaCl)</a:t>
            </a:r>
          </a:p>
        </p:txBody>
      </p:sp>
      <p:sp>
        <p:nvSpPr>
          <p:cNvPr id="26633" name="Text Box 5">
            <a:extLst>
              <a:ext uri="{FF2B5EF4-FFF2-40B4-BE49-F238E27FC236}">
                <a16:creationId xmlns:a16="http://schemas.microsoft.com/office/drawing/2014/main" xmlns="" id="{6A2F6C93-BF9D-4C0E-81E9-60921AB492EC}"/>
              </a:ext>
            </a:extLst>
          </p:cNvPr>
          <p:cNvSpPr txBox="1">
            <a:spLocks noChangeArrowheads="1"/>
          </p:cNvSpPr>
          <p:nvPr/>
        </p:nvSpPr>
        <p:spPr bwMode="auto">
          <a:xfrm>
            <a:off x="250825" y="371475"/>
            <a:ext cx="83153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dirty="0">
                <a:solidFill>
                  <a:srgbClr val="003399"/>
                </a:solidFill>
                <a:latin typeface="Times New Roman" panose="02020603050405020304" pitchFamily="18" charset="0"/>
              </a:rPr>
              <a:t>BÀI 3</a:t>
            </a:r>
            <a:r>
              <a:rPr lang="en-US" altLang="en-US" b="1" dirty="0">
                <a:solidFill>
                  <a:srgbClr val="003399"/>
                </a:solidFill>
                <a:latin typeface="Times New Roman" panose="02020603050405020304" pitchFamily="18" charset="0"/>
              </a:rPr>
              <a:t>:</a:t>
            </a:r>
            <a:r>
              <a:rPr lang="en-US" altLang="en-US" dirty="0">
                <a:latin typeface="Times New Roman" panose="02020603050405020304" pitchFamily="18" charset="0"/>
              </a:rPr>
              <a:t> </a:t>
            </a:r>
            <a:r>
              <a:rPr lang="en-US" altLang="en-US" b="1" dirty="0">
                <a:solidFill>
                  <a:srgbClr val="FF0000"/>
                </a:solidFill>
                <a:latin typeface="Times New Roman" panose="02020603050405020304" pitchFamily="18" charset="0"/>
              </a:rPr>
              <a:t>ĐỊNH LUẬT BẢO TOÀN KHỐI LƯỢNG. PHƯƠNG TRÌNH HOÁ HỌC</a:t>
            </a:r>
          </a:p>
        </p:txBody>
      </p:sp>
      <p:pic>
        <p:nvPicPr>
          <p:cNvPr id="10" name="Picture 6">
            <a:extLst>
              <a:ext uri="{FF2B5EF4-FFF2-40B4-BE49-F238E27FC236}">
                <a16:creationId xmlns:a16="http://schemas.microsoft.com/office/drawing/2014/main" xmlns="" id="{F22E403E-75A9-4459-BBD5-E3C77CB55234}"/>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371573" y="847921"/>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wipe(left)">
                                      <p:cBhvr>
                                        <p:cTn id="7" dur="500"/>
                                        <p:tgtEl>
                                          <p:spTgt spid="102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47"/>
                                        </p:tgtEl>
                                        <p:attrNameLst>
                                          <p:attrName>style.visibility</p:attrName>
                                        </p:attrNameLst>
                                      </p:cBhvr>
                                      <p:to>
                                        <p:strVal val="visible"/>
                                      </p:to>
                                    </p:set>
                                    <p:anim calcmode="lin" valueType="num">
                                      <p:cBhvr additive="base">
                                        <p:cTn id="12" dur="500" fill="hold"/>
                                        <p:tgtEl>
                                          <p:spTgt spid="10247"/>
                                        </p:tgtEl>
                                        <p:attrNameLst>
                                          <p:attrName>ppt_x</p:attrName>
                                        </p:attrNameLst>
                                      </p:cBhvr>
                                      <p:tavLst>
                                        <p:tav tm="0">
                                          <p:val>
                                            <p:strVal val="#ppt_x"/>
                                          </p:val>
                                        </p:tav>
                                        <p:tav tm="100000">
                                          <p:val>
                                            <p:strVal val="#ppt_x"/>
                                          </p:val>
                                        </p:tav>
                                      </p:tavLst>
                                    </p:anim>
                                    <p:anim calcmode="lin" valueType="num">
                                      <p:cBhvr additive="base">
                                        <p:cTn id="13" dur="500" fill="hold"/>
                                        <p:tgtEl>
                                          <p:spTgt spid="1024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248"/>
                                        </p:tgtEl>
                                        <p:attrNameLst>
                                          <p:attrName>style.visibility</p:attrName>
                                        </p:attrNameLst>
                                      </p:cBhvr>
                                      <p:to>
                                        <p:strVal val="visible"/>
                                      </p:to>
                                    </p:set>
                                    <p:anim calcmode="lin" valueType="num">
                                      <p:cBhvr additive="base">
                                        <p:cTn id="16" dur="500" fill="hold"/>
                                        <p:tgtEl>
                                          <p:spTgt spid="10248"/>
                                        </p:tgtEl>
                                        <p:attrNameLst>
                                          <p:attrName>ppt_x</p:attrName>
                                        </p:attrNameLst>
                                      </p:cBhvr>
                                      <p:tavLst>
                                        <p:tav tm="0">
                                          <p:val>
                                            <p:strVal val="#ppt_x"/>
                                          </p:val>
                                        </p:tav>
                                        <p:tav tm="100000">
                                          <p:val>
                                            <p:strVal val="#ppt_x"/>
                                          </p:val>
                                        </p:tav>
                                      </p:tavLst>
                                    </p:anim>
                                    <p:anim calcmode="lin" valueType="num">
                                      <p:cBhvr additive="base">
                                        <p:cTn id="17" dur="500" fill="hold"/>
                                        <p:tgtEl>
                                          <p:spTgt spid="1024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additive="base">
                                        <p:cTn id="20" dur="500" fill="hold"/>
                                        <p:tgtEl>
                                          <p:spTgt spid="10249"/>
                                        </p:tgtEl>
                                        <p:attrNameLst>
                                          <p:attrName>ppt_x</p:attrName>
                                        </p:attrNameLst>
                                      </p:cBhvr>
                                      <p:tavLst>
                                        <p:tav tm="0">
                                          <p:val>
                                            <p:strVal val="#ppt_x"/>
                                          </p:val>
                                        </p:tav>
                                        <p:tav tm="100000">
                                          <p:val>
                                            <p:strVal val="#ppt_x"/>
                                          </p:val>
                                        </p:tav>
                                      </p:tavLst>
                                    </p:anim>
                                    <p:anim calcmode="lin" valueType="num">
                                      <p:cBhvr additive="base">
                                        <p:cTn id="21" dur="500" fill="hold"/>
                                        <p:tgtEl>
                                          <p:spTgt spid="1024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250"/>
                                        </p:tgtEl>
                                        <p:attrNameLst>
                                          <p:attrName>style.visibility</p:attrName>
                                        </p:attrNameLst>
                                      </p:cBhvr>
                                      <p:to>
                                        <p:strVal val="visible"/>
                                      </p:to>
                                    </p:set>
                                    <p:anim calcmode="lin" valueType="num">
                                      <p:cBhvr additive="base">
                                        <p:cTn id="24" dur="500" fill="hold"/>
                                        <p:tgtEl>
                                          <p:spTgt spid="10250"/>
                                        </p:tgtEl>
                                        <p:attrNameLst>
                                          <p:attrName>ppt_x</p:attrName>
                                        </p:attrNameLst>
                                      </p:cBhvr>
                                      <p:tavLst>
                                        <p:tav tm="0">
                                          <p:val>
                                            <p:strVal val="#ppt_x"/>
                                          </p:val>
                                        </p:tav>
                                        <p:tav tm="100000">
                                          <p:val>
                                            <p:strVal val="#ppt_x"/>
                                          </p:val>
                                        </p:tav>
                                      </p:tavLst>
                                    </p:anim>
                                    <p:anim calcmode="lin" valueType="num">
                                      <p:cBhvr additive="base">
                                        <p:cTn id="25" dur="500" fill="hold"/>
                                        <p:tgtEl>
                                          <p:spTgt spid="10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7" grpId="0"/>
      <p:bldP spid="10248" grpId="0"/>
      <p:bldP spid="10249" grpId="0"/>
      <p:bldP spid="102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a:extLst>
              <a:ext uri="{FF2B5EF4-FFF2-40B4-BE49-F238E27FC236}">
                <a16:creationId xmlns:a16="http://schemas.microsoft.com/office/drawing/2014/main" xmlns="" id="{85530D4E-7899-437C-B1C9-ACB2B233C2DC}"/>
              </a:ext>
            </a:extLst>
          </p:cNvPr>
          <p:cNvSpPr txBox="1">
            <a:spLocks noChangeArrowheads="1"/>
          </p:cNvSpPr>
          <p:nvPr/>
        </p:nvSpPr>
        <p:spPr bwMode="auto">
          <a:xfrm>
            <a:off x="539750" y="4262438"/>
            <a:ext cx="7993063"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i="1">
                <a:solidFill>
                  <a:srgbClr val="003399"/>
                </a:solidFill>
                <a:latin typeface="Times New Roman" panose="02020603050405020304" pitchFamily="18" charset="0"/>
              </a:rPr>
              <a:t>*  Tổng khối lượng của các chất tham gia và tổng khối lượng của các chất sản phẩm bằng nhau.</a:t>
            </a:r>
          </a:p>
        </p:txBody>
      </p:sp>
      <p:sp>
        <p:nvSpPr>
          <p:cNvPr id="36872" name="Rectangle 8">
            <a:extLst>
              <a:ext uri="{FF2B5EF4-FFF2-40B4-BE49-F238E27FC236}">
                <a16:creationId xmlns:a16="http://schemas.microsoft.com/office/drawing/2014/main" xmlns="" id="{2846F2CE-7DB7-4B41-9F2C-F0D77137F17D}"/>
              </a:ext>
            </a:extLst>
          </p:cNvPr>
          <p:cNvSpPr>
            <a:spLocks noChangeArrowheads="1"/>
          </p:cNvSpPr>
          <p:nvPr/>
        </p:nvSpPr>
        <p:spPr bwMode="auto">
          <a:xfrm>
            <a:off x="395288" y="981075"/>
            <a:ext cx="813752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latin typeface="Times New Roman" panose="02020603050405020304" pitchFamily="18" charset="0"/>
              </a:rPr>
              <a:t>2.</a:t>
            </a:r>
            <a:r>
              <a:rPr lang="en-US" altLang="en-US" b="1">
                <a:solidFill>
                  <a:srgbClr val="0000CC"/>
                </a:solidFill>
                <a:latin typeface="Times New Roman" panose="02020603050405020304" pitchFamily="18" charset="0"/>
              </a:rPr>
              <a:t> </a:t>
            </a:r>
            <a:r>
              <a:rPr lang="en-US" altLang="en-US" b="1">
                <a:latin typeface="Times New Roman" panose="02020603050405020304" pitchFamily="18" charset="0"/>
              </a:rPr>
              <a:t>Chỉ số hiển thị của cân trước và sau phản ứng có thay đổi không?</a:t>
            </a:r>
          </a:p>
        </p:txBody>
      </p:sp>
      <p:sp>
        <p:nvSpPr>
          <p:cNvPr id="36873" name="Rectangle 9">
            <a:extLst>
              <a:ext uri="{FF2B5EF4-FFF2-40B4-BE49-F238E27FC236}">
                <a16:creationId xmlns:a16="http://schemas.microsoft.com/office/drawing/2014/main" xmlns="" id="{0497AC05-9B72-4B60-813A-CFC1B94366E8}"/>
              </a:ext>
            </a:extLst>
          </p:cNvPr>
          <p:cNvSpPr>
            <a:spLocks noChangeArrowheads="1"/>
          </p:cNvSpPr>
          <p:nvPr/>
        </p:nvSpPr>
        <p:spPr bwMode="auto">
          <a:xfrm>
            <a:off x="1374775" y="2060575"/>
            <a:ext cx="715803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a:solidFill>
                  <a:srgbClr val="0000CC"/>
                </a:solidFill>
                <a:latin typeface="Times New Roman" panose="02020603050405020304" pitchFamily="18" charset="0"/>
              </a:rPr>
              <a:t> </a:t>
            </a:r>
            <a:r>
              <a:rPr lang="en-US" altLang="en-US" sz="4000" b="1" i="1">
                <a:solidFill>
                  <a:srgbClr val="003399"/>
                </a:solidFill>
                <a:latin typeface="Times New Roman" panose="02020603050405020304" pitchFamily="18" charset="0"/>
              </a:rPr>
              <a:t>* Chỉ số không đổi (75,3g)</a:t>
            </a:r>
          </a:p>
        </p:txBody>
      </p:sp>
      <p:sp>
        <p:nvSpPr>
          <p:cNvPr id="36874" name="Rectangle 10">
            <a:extLst>
              <a:ext uri="{FF2B5EF4-FFF2-40B4-BE49-F238E27FC236}">
                <a16:creationId xmlns:a16="http://schemas.microsoft.com/office/drawing/2014/main" xmlns="" id="{CD61B6E4-5133-4017-9169-0D0AEB02BFE5}"/>
              </a:ext>
            </a:extLst>
          </p:cNvPr>
          <p:cNvSpPr>
            <a:spLocks noChangeArrowheads="1"/>
          </p:cNvSpPr>
          <p:nvPr/>
        </p:nvSpPr>
        <p:spPr bwMode="auto">
          <a:xfrm>
            <a:off x="395288" y="2781300"/>
            <a:ext cx="8640762"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latin typeface="Times New Roman" panose="02020603050405020304" pitchFamily="18" charset="0"/>
              </a:rPr>
              <a:t>3.</a:t>
            </a:r>
            <a:r>
              <a:rPr lang="en-US" altLang="en-US" b="1">
                <a:solidFill>
                  <a:srgbClr val="0000CC"/>
                </a:solidFill>
                <a:latin typeface="Times New Roman" panose="02020603050405020304" pitchFamily="18" charset="0"/>
              </a:rPr>
              <a:t> </a:t>
            </a:r>
            <a:r>
              <a:rPr lang="en-US" altLang="en-US" b="1">
                <a:latin typeface="Times New Roman" panose="02020603050405020304" pitchFamily="18" charset="0"/>
              </a:rPr>
              <a:t>Em có nhận xét gì về tổng khối lượng các chất phản ứng và tổng khối lượng các chất sản phẩm?</a:t>
            </a:r>
          </a:p>
        </p:txBody>
      </p:sp>
      <p:sp>
        <p:nvSpPr>
          <p:cNvPr id="36875" name="Text Box 11">
            <a:extLst>
              <a:ext uri="{FF2B5EF4-FFF2-40B4-BE49-F238E27FC236}">
                <a16:creationId xmlns:a16="http://schemas.microsoft.com/office/drawing/2014/main" xmlns="" id="{FD7AAF05-4DA6-4B22-94FE-1E8227BAA58B}"/>
              </a:ext>
            </a:extLst>
          </p:cNvPr>
          <p:cNvSpPr txBox="1">
            <a:spLocks noChangeArrowheads="1"/>
          </p:cNvSpPr>
          <p:nvPr/>
        </p:nvSpPr>
        <p:spPr bwMode="auto">
          <a:xfrm>
            <a:off x="2771775" y="333375"/>
            <a:ext cx="4032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Trả lời câu hỏi</a:t>
            </a:r>
            <a:r>
              <a:rPr lang="en-US" altLang="en-US" sz="2400">
                <a:latin typeface="Times New Roman" panose="02020603050405020304" pitchFamily="18" charset="0"/>
              </a:rPr>
              <a:t> </a:t>
            </a:r>
          </a:p>
        </p:txBody>
      </p:sp>
      <p:sp>
        <p:nvSpPr>
          <p:cNvPr id="28679" name="AutoShape 12">
            <a:extLst>
              <a:ext uri="{FF2B5EF4-FFF2-40B4-BE49-F238E27FC236}">
                <a16:creationId xmlns:a16="http://schemas.microsoft.com/office/drawing/2014/main" xmlns="" id="{A00D8444-09E3-4E7E-AB2E-6A9DB1DA8C81}"/>
              </a:ext>
            </a:extLst>
          </p:cNvPr>
          <p:cNvSpPr>
            <a:spLocks noChangeArrowheads="1"/>
          </p:cNvSpPr>
          <p:nvPr/>
        </p:nvSpPr>
        <p:spPr bwMode="auto">
          <a:xfrm>
            <a:off x="323850" y="333375"/>
            <a:ext cx="8496300" cy="6048375"/>
          </a:xfrm>
          <a:prstGeom prst="roundRect">
            <a:avLst>
              <a:gd name="adj" fmla="val 16667"/>
            </a:avLst>
          </a:prstGeom>
          <a:noFill/>
          <a:ln w="28575">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6875"/>
                                        </p:tgtEl>
                                        <p:attrNameLst>
                                          <p:attrName>style.visibility</p:attrName>
                                        </p:attrNameLst>
                                      </p:cBhvr>
                                      <p:to>
                                        <p:strVal val="visible"/>
                                      </p:to>
                                    </p:set>
                                    <p:anim calcmode="lin" valueType="num">
                                      <p:cBhvr>
                                        <p:cTn id="7" dur="500" fill="hold"/>
                                        <p:tgtEl>
                                          <p:spTgt spid="36875"/>
                                        </p:tgtEl>
                                        <p:attrNameLst>
                                          <p:attrName>ppt_x</p:attrName>
                                        </p:attrNameLst>
                                      </p:cBhvr>
                                      <p:tavLst>
                                        <p:tav tm="0">
                                          <p:val>
                                            <p:strVal val="#ppt_x-.2"/>
                                          </p:val>
                                        </p:tav>
                                        <p:tav tm="100000">
                                          <p:val>
                                            <p:strVal val="#ppt_x"/>
                                          </p:val>
                                        </p:tav>
                                      </p:tavLst>
                                    </p:anim>
                                    <p:anim calcmode="lin" valueType="num">
                                      <p:cBhvr>
                                        <p:cTn id="8" dur="500" fill="hold"/>
                                        <p:tgtEl>
                                          <p:spTgt spid="36875"/>
                                        </p:tgtEl>
                                        <p:attrNameLst>
                                          <p:attrName>ppt_y</p:attrName>
                                        </p:attrNameLst>
                                      </p:cBhvr>
                                      <p:tavLst>
                                        <p:tav tm="0">
                                          <p:val>
                                            <p:strVal val="#ppt_y"/>
                                          </p:val>
                                        </p:tav>
                                        <p:tav tm="100000">
                                          <p:val>
                                            <p:strVal val="#ppt_y"/>
                                          </p:val>
                                        </p:tav>
                                      </p:tavLst>
                                    </p:anim>
                                    <p:animEffect transition="in" filter="wipe(right)" prLst="gradientSize: 0.1">
                                      <p:cBhvr>
                                        <p:cTn id="9" dur="500"/>
                                        <p:tgtEl>
                                          <p:spTgt spid="368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6872"/>
                                        </p:tgtEl>
                                        <p:attrNameLst>
                                          <p:attrName>style.visibility</p:attrName>
                                        </p:attrNameLst>
                                      </p:cBhvr>
                                      <p:to>
                                        <p:strVal val="visible"/>
                                      </p:to>
                                    </p:set>
                                    <p:anim calcmode="lin" valueType="num">
                                      <p:cBhvr>
                                        <p:cTn id="14" dur="1000" fill="hold"/>
                                        <p:tgtEl>
                                          <p:spTgt spid="36872"/>
                                        </p:tgtEl>
                                        <p:attrNameLst>
                                          <p:attrName>ppt_x</p:attrName>
                                        </p:attrNameLst>
                                      </p:cBhvr>
                                      <p:tavLst>
                                        <p:tav tm="0">
                                          <p:val>
                                            <p:strVal val="#ppt_x-.2"/>
                                          </p:val>
                                        </p:tav>
                                        <p:tav tm="100000">
                                          <p:val>
                                            <p:strVal val="#ppt_x"/>
                                          </p:val>
                                        </p:tav>
                                      </p:tavLst>
                                    </p:anim>
                                    <p:anim calcmode="lin" valueType="num">
                                      <p:cBhvr>
                                        <p:cTn id="15" dur="1000" fill="hold"/>
                                        <p:tgtEl>
                                          <p:spTgt spid="3687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687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6873"/>
                                        </p:tgtEl>
                                        <p:attrNameLst>
                                          <p:attrName>style.visibility</p:attrName>
                                        </p:attrNameLst>
                                      </p:cBhvr>
                                      <p:to>
                                        <p:strVal val="visible"/>
                                      </p:to>
                                    </p:set>
                                    <p:anim calcmode="lin" valueType="num">
                                      <p:cBhvr>
                                        <p:cTn id="21" dur="500" fill="hold"/>
                                        <p:tgtEl>
                                          <p:spTgt spid="36873"/>
                                        </p:tgtEl>
                                        <p:attrNameLst>
                                          <p:attrName>ppt_x</p:attrName>
                                        </p:attrNameLst>
                                      </p:cBhvr>
                                      <p:tavLst>
                                        <p:tav tm="0">
                                          <p:val>
                                            <p:strVal val="#ppt_x-.2"/>
                                          </p:val>
                                        </p:tav>
                                        <p:tav tm="100000">
                                          <p:val>
                                            <p:strVal val="#ppt_x"/>
                                          </p:val>
                                        </p:tav>
                                      </p:tavLst>
                                    </p:anim>
                                    <p:anim calcmode="lin" valueType="num">
                                      <p:cBhvr>
                                        <p:cTn id="22" dur="500" fill="hold"/>
                                        <p:tgtEl>
                                          <p:spTgt spid="36873"/>
                                        </p:tgtEl>
                                        <p:attrNameLst>
                                          <p:attrName>ppt_y</p:attrName>
                                        </p:attrNameLst>
                                      </p:cBhvr>
                                      <p:tavLst>
                                        <p:tav tm="0">
                                          <p:val>
                                            <p:strVal val="#ppt_y"/>
                                          </p:val>
                                        </p:tav>
                                        <p:tav tm="100000">
                                          <p:val>
                                            <p:strVal val="#ppt_y"/>
                                          </p:val>
                                        </p:tav>
                                      </p:tavLst>
                                    </p:anim>
                                    <p:animEffect transition="in" filter="wipe(right)" prLst="gradientSize: 0.1">
                                      <p:cBhvr>
                                        <p:cTn id="23" dur="500"/>
                                        <p:tgtEl>
                                          <p:spTgt spid="3687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6874"/>
                                        </p:tgtEl>
                                        <p:attrNameLst>
                                          <p:attrName>style.visibility</p:attrName>
                                        </p:attrNameLst>
                                      </p:cBhvr>
                                      <p:to>
                                        <p:strVal val="visible"/>
                                      </p:to>
                                    </p:set>
                                    <p:anim calcmode="lin" valueType="num">
                                      <p:cBhvr>
                                        <p:cTn id="28" dur="1000" fill="hold"/>
                                        <p:tgtEl>
                                          <p:spTgt spid="36874"/>
                                        </p:tgtEl>
                                        <p:attrNameLst>
                                          <p:attrName>ppt_x</p:attrName>
                                        </p:attrNameLst>
                                      </p:cBhvr>
                                      <p:tavLst>
                                        <p:tav tm="0">
                                          <p:val>
                                            <p:strVal val="#ppt_x-.2"/>
                                          </p:val>
                                        </p:tav>
                                        <p:tav tm="100000">
                                          <p:val>
                                            <p:strVal val="#ppt_x"/>
                                          </p:val>
                                        </p:tav>
                                      </p:tavLst>
                                    </p:anim>
                                    <p:anim calcmode="lin" valueType="num">
                                      <p:cBhvr>
                                        <p:cTn id="29" dur="1000" fill="hold"/>
                                        <p:tgtEl>
                                          <p:spTgt spid="36874"/>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687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6868"/>
                                        </p:tgtEl>
                                        <p:attrNameLst>
                                          <p:attrName>style.visibility</p:attrName>
                                        </p:attrNameLst>
                                      </p:cBhvr>
                                      <p:to>
                                        <p:strVal val="visible"/>
                                      </p:to>
                                    </p:set>
                                    <p:anim calcmode="lin" valueType="num">
                                      <p:cBhvr>
                                        <p:cTn id="35" dur="500" fill="hold"/>
                                        <p:tgtEl>
                                          <p:spTgt spid="36868"/>
                                        </p:tgtEl>
                                        <p:attrNameLst>
                                          <p:attrName>ppt_x</p:attrName>
                                        </p:attrNameLst>
                                      </p:cBhvr>
                                      <p:tavLst>
                                        <p:tav tm="0">
                                          <p:val>
                                            <p:strVal val="#ppt_x-.2"/>
                                          </p:val>
                                        </p:tav>
                                        <p:tav tm="100000">
                                          <p:val>
                                            <p:strVal val="#ppt_x"/>
                                          </p:val>
                                        </p:tav>
                                      </p:tavLst>
                                    </p:anim>
                                    <p:anim calcmode="lin" valueType="num">
                                      <p:cBhvr>
                                        <p:cTn id="36" dur="500" fill="hold"/>
                                        <p:tgtEl>
                                          <p:spTgt spid="36868"/>
                                        </p:tgtEl>
                                        <p:attrNameLst>
                                          <p:attrName>ppt_y</p:attrName>
                                        </p:attrNameLst>
                                      </p:cBhvr>
                                      <p:tavLst>
                                        <p:tav tm="0">
                                          <p:val>
                                            <p:strVal val="#ppt_y"/>
                                          </p:val>
                                        </p:tav>
                                        <p:tav tm="100000">
                                          <p:val>
                                            <p:strVal val="#ppt_y"/>
                                          </p:val>
                                        </p:tav>
                                      </p:tavLst>
                                    </p:anim>
                                    <p:animEffect transition="in" filter="wipe(right)" prLst="gradientSize: 0.1">
                                      <p:cBhvr>
                                        <p:cTn id="37"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72" grpId="0"/>
      <p:bldP spid="36873" grpId="0"/>
      <p:bldP spid="36874" grpId="0"/>
      <p:bldP spid="368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xmlns="" id="{038D90FB-44D8-48C5-962C-1B405F76F563}"/>
              </a:ext>
            </a:extLst>
          </p:cNvPr>
          <p:cNvSpPr txBox="1">
            <a:spLocks noChangeArrowheads="1"/>
          </p:cNvSpPr>
          <p:nvPr/>
        </p:nvSpPr>
        <p:spPr bwMode="auto">
          <a:xfrm>
            <a:off x="539750" y="2205038"/>
            <a:ext cx="7129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17413" name="Text Box 5">
            <a:extLst>
              <a:ext uri="{FF2B5EF4-FFF2-40B4-BE49-F238E27FC236}">
                <a16:creationId xmlns:a16="http://schemas.microsoft.com/office/drawing/2014/main" xmlns="" id="{50FBCBB2-F1D3-47F9-AD65-868B18A3DB0D}"/>
              </a:ext>
            </a:extLst>
          </p:cNvPr>
          <p:cNvSpPr txBox="1">
            <a:spLocks noChangeArrowheads="1"/>
          </p:cNvSpPr>
          <p:nvPr/>
        </p:nvSpPr>
        <p:spPr bwMode="auto">
          <a:xfrm>
            <a:off x="539750" y="1916113"/>
            <a:ext cx="47529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v"/>
            </a:pPr>
            <a:r>
              <a:rPr lang="en-US" altLang="en-US" sz="3600">
                <a:solidFill>
                  <a:srgbClr val="0070C0"/>
                </a:solidFill>
                <a:latin typeface="Times New Roman" panose="02020603050405020304" pitchFamily="18" charset="0"/>
              </a:rPr>
              <a:t>  </a:t>
            </a:r>
            <a:r>
              <a:rPr lang="en-US" altLang="en-US" sz="3600" u="sng">
                <a:solidFill>
                  <a:srgbClr val="0070C0"/>
                </a:solidFill>
                <a:latin typeface="Times New Roman" panose="02020603050405020304" pitchFamily="18" charset="0"/>
              </a:rPr>
              <a:t>Phát biểu định luật:</a:t>
            </a:r>
            <a:r>
              <a:rPr lang="en-US" altLang="en-US" sz="2800" u="sng">
                <a:solidFill>
                  <a:srgbClr val="0070C0"/>
                </a:solidFill>
                <a:latin typeface="Times New Roman" panose="02020603050405020304" pitchFamily="18" charset="0"/>
              </a:rPr>
              <a:t> </a:t>
            </a:r>
          </a:p>
        </p:txBody>
      </p:sp>
      <p:sp>
        <p:nvSpPr>
          <p:cNvPr id="30724" name="AutoShape 9">
            <a:extLst>
              <a:ext uri="{FF2B5EF4-FFF2-40B4-BE49-F238E27FC236}">
                <a16:creationId xmlns:a16="http://schemas.microsoft.com/office/drawing/2014/main" xmlns="" id="{310AC383-24A9-4087-B0D3-3E2A733A83D8}"/>
              </a:ext>
            </a:extLst>
          </p:cNvPr>
          <p:cNvSpPr>
            <a:spLocks noChangeArrowheads="1"/>
          </p:cNvSpPr>
          <p:nvPr/>
        </p:nvSpPr>
        <p:spPr bwMode="auto">
          <a:xfrm>
            <a:off x="323850" y="260350"/>
            <a:ext cx="8424863" cy="619283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7419" name="Rectangle 11">
            <a:extLst>
              <a:ext uri="{FF2B5EF4-FFF2-40B4-BE49-F238E27FC236}">
                <a16:creationId xmlns:a16="http://schemas.microsoft.com/office/drawing/2014/main" xmlns="" id="{900D12F0-C4AB-419A-A5E7-CDEBEBBF0A16}"/>
              </a:ext>
            </a:extLst>
          </p:cNvPr>
          <p:cNvSpPr>
            <a:spLocks noChangeArrowheads="1"/>
          </p:cNvSpPr>
          <p:nvPr/>
        </p:nvSpPr>
        <p:spPr bwMode="auto">
          <a:xfrm>
            <a:off x="395288" y="2708275"/>
            <a:ext cx="8424862"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   </a:t>
            </a:r>
            <a:r>
              <a:rPr lang="en-US" altLang="en-US" sz="3600" b="1">
                <a:latin typeface="Times New Roman" panose="02020603050405020304" pitchFamily="18" charset="0"/>
              </a:rPr>
              <a:t>Trong một phản ứng hoá học, </a:t>
            </a:r>
            <a:r>
              <a:rPr lang="en-US" altLang="en-US" sz="3600" b="1">
                <a:solidFill>
                  <a:srgbClr val="FF0000"/>
                </a:solidFill>
                <a:latin typeface="Times New Roman" panose="02020603050405020304" pitchFamily="18" charset="0"/>
              </a:rPr>
              <a:t>tổng khối lượng </a:t>
            </a:r>
            <a:r>
              <a:rPr lang="en-US" altLang="en-US" sz="3600" b="1">
                <a:latin typeface="Times New Roman" panose="02020603050405020304" pitchFamily="18" charset="0"/>
              </a:rPr>
              <a:t>của các chất </a:t>
            </a:r>
            <a:r>
              <a:rPr lang="en-US" altLang="en-US" sz="3600" b="1">
                <a:solidFill>
                  <a:srgbClr val="FF0000"/>
                </a:solidFill>
                <a:latin typeface="Times New Roman" panose="02020603050405020304" pitchFamily="18" charset="0"/>
              </a:rPr>
              <a:t>sản phẩm </a:t>
            </a:r>
            <a:r>
              <a:rPr lang="en-US" altLang="en-US" sz="3600" b="1">
                <a:latin typeface="Times New Roman" panose="02020603050405020304" pitchFamily="18" charset="0"/>
              </a:rPr>
              <a:t>bằng tổng khối lượng của các </a:t>
            </a:r>
            <a:r>
              <a:rPr lang="en-US" altLang="en-US" sz="3600" b="1">
                <a:solidFill>
                  <a:srgbClr val="FF0000"/>
                </a:solidFill>
                <a:latin typeface="Times New Roman" panose="02020603050405020304" pitchFamily="18" charset="0"/>
              </a:rPr>
              <a:t>chất phản ứng.</a:t>
            </a:r>
          </a:p>
          <a:p>
            <a:pPr eaLnBrk="1" hangingPunct="1">
              <a:spcBef>
                <a:spcPct val="50000"/>
              </a:spcBef>
              <a:buFontTx/>
              <a:buNone/>
            </a:pPr>
            <a:endParaRPr lang="en-US" altLang="en-US" sz="2400">
              <a:latin typeface="Times New Roman" panose="02020603050405020304" pitchFamily="18" charset="0"/>
            </a:endParaRPr>
          </a:p>
        </p:txBody>
      </p:sp>
      <p:sp>
        <p:nvSpPr>
          <p:cNvPr id="30726" name="Text Box 5">
            <a:extLst>
              <a:ext uri="{FF2B5EF4-FFF2-40B4-BE49-F238E27FC236}">
                <a16:creationId xmlns:a16="http://schemas.microsoft.com/office/drawing/2014/main" xmlns="" id="{6FF68637-4F4E-4623-A2FF-8F2FEAF5F651}"/>
              </a:ext>
            </a:extLst>
          </p:cNvPr>
          <p:cNvSpPr txBox="1">
            <a:spLocks noChangeArrowheads="1"/>
          </p:cNvSpPr>
          <p:nvPr/>
        </p:nvSpPr>
        <p:spPr bwMode="auto">
          <a:xfrm>
            <a:off x="252413" y="314325"/>
            <a:ext cx="83153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a:solidFill>
                  <a:srgbClr val="003399"/>
                </a:solidFill>
                <a:latin typeface="Times New Roman" panose="02020603050405020304" pitchFamily="18" charset="0"/>
              </a:rPr>
              <a:t>BÀI 3</a:t>
            </a:r>
            <a:r>
              <a:rPr lang="en-US" altLang="en-US" b="1">
                <a:solidFill>
                  <a:srgbClr val="003399"/>
                </a:solidFill>
                <a:latin typeface="Times New Roman" panose="02020603050405020304" pitchFamily="18" charset="0"/>
              </a:rPr>
              <a:t>:</a:t>
            </a:r>
            <a:r>
              <a:rPr lang="en-US" altLang="en-US">
                <a:latin typeface="Times New Roman" panose="02020603050405020304" pitchFamily="18" charset="0"/>
              </a:rPr>
              <a:t> </a:t>
            </a:r>
            <a:r>
              <a:rPr lang="en-US" altLang="en-US" b="1">
                <a:solidFill>
                  <a:srgbClr val="FF0000"/>
                </a:solidFill>
                <a:latin typeface="Times New Roman" panose="02020603050405020304" pitchFamily="18" charset="0"/>
              </a:rPr>
              <a:t>ĐỊNH LUẬT BẢO TOÀN KHỐI LƯỢNG. PHƯƠNG TRÌNH HOÁ HỌC</a:t>
            </a:r>
          </a:p>
        </p:txBody>
      </p:sp>
      <p:pic>
        <p:nvPicPr>
          <p:cNvPr id="7" name="Picture 6">
            <a:extLst>
              <a:ext uri="{FF2B5EF4-FFF2-40B4-BE49-F238E27FC236}">
                <a16:creationId xmlns:a16="http://schemas.microsoft.com/office/drawing/2014/main" xmlns="" id="{21FFCE32-503F-49A0-8A91-ACA0C6FD695E}"/>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323850" y="1033658"/>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linds(horizontal)">
                                      <p:cBhvr>
                                        <p:cTn id="7" dur="500"/>
                                        <p:tgtEl>
                                          <p:spTgt spid="17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7419"/>
                                        </p:tgtEl>
                                        <p:attrNameLst>
                                          <p:attrName>style.visibility</p:attrName>
                                        </p:attrNameLst>
                                      </p:cBhvr>
                                      <p:to>
                                        <p:strVal val="visible"/>
                                      </p:to>
                                    </p:set>
                                    <p:anim calcmode="lin" valueType="num">
                                      <p:cBhvr>
                                        <p:cTn id="12" dur="1000" fill="hold"/>
                                        <p:tgtEl>
                                          <p:spTgt spid="17419"/>
                                        </p:tgtEl>
                                        <p:attrNameLst>
                                          <p:attrName>ppt_x</p:attrName>
                                        </p:attrNameLst>
                                      </p:cBhvr>
                                      <p:tavLst>
                                        <p:tav tm="0">
                                          <p:val>
                                            <p:strVal val="#ppt_x-.2"/>
                                          </p:val>
                                        </p:tav>
                                        <p:tav tm="100000">
                                          <p:val>
                                            <p:strVal val="#ppt_x"/>
                                          </p:val>
                                        </p:tav>
                                      </p:tavLst>
                                    </p:anim>
                                    <p:anim calcmode="lin" valueType="num">
                                      <p:cBhvr>
                                        <p:cTn id="13" dur="1000" fill="hold"/>
                                        <p:tgtEl>
                                          <p:spTgt spid="1741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monosov">
            <a:extLst>
              <a:ext uri="{FF2B5EF4-FFF2-40B4-BE49-F238E27FC236}">
                <a16:creationId xmlns:a16="http://schemas.microsoft.com/office/drawing/2014/main" xmlns="" id="{20F094E3-BBBE-4959-8018-BF81E39214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04800"/>
            <a:ext cx="3962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a:extLst>
              <a:ext uri="{FF2B5EF4-FFF2-40B4-BE49-F238E27FC236}">
                <a16:creationId xmlns:a16="http://schemas.microsoft.com/office/drawing/2014/main" xmlns="" id="{8CCEF3C2-3145-4BFB-ADE8-45718AD0A9A7}"/>
              </a:ext>
            </a:extLst>
          </p:cNvPr>
          <p:cNvSpPr txBox="1">
            <a:spLocks noChangeArrowheads="1"/>
          </p:cNvSpPr>
          <p:nvPr/>
        </p:nvSpPr>
        <p:spPr bwMode="auto">
          <a:xfrm>
            <a:off x="5486400" y="5943600"/>
            <a:ext cx="3352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i="1">
                <a:latin typeface=".VnTime" panose="020B7200000000000000" pitchFamily="34" charset="0"/>
              </a:rPr>
              <a:t>L«- m«- n«- x«p</a:t>
            </a:r>
          </a:p>
          <a:p>
            <a:pPr algn="ctr" eaLnBrk="1" hangingPunct="1">
              <a:spcBef>
                <a:spcPct val="50000"/>
              </a:spcBef>
              <a:buFontTx/>
              <a:buNone/>
            </a:pPr>
            <a:r>
              <a:rPr lang="en-US" altLang="en-US" sz="2000" b="1"/>
              <a:t> (1711-1765</a:t>
            </a:r>
            <a:r>
              <a:rPr lang="en-US" altLang="en-US" sz="2000"/>
              <a:t>)</a:t>
            </a:r>
            <a:r>
              <a:rPr lang="en-US" altLang="en-US" sz="2000">
                <a:solidFill>
                  <a:schemeClr val="bg2"/>
                </a:solidFill>
              </a:rPr>
              <a:t> </a:t>
            </a:r>
          </a:p>
        </p:txBody>
      </p:sp>
      <p:pic>
        <p:nvPicPr>
          <p:cNvPr id="6" name="Picture 4" descr="Antoine_Lavoisier_-_Phap_(1743-1794)">
            <a:extLst>
              <a:ext uri="{FF2B5EF4-FFF2-40B4-BE49-F238E27FC236}">
                <a16:creationId xmlns:a16="http://schemas.microsoft.com/office/drawing/2014/main" xmlns="" id="{3720197D-9D37-4A61-9258-C69A4AB1C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441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a:extLst>
              <a:ext uri="{FF2B5EF4-FFF2-40B4-BE49-F238E27FC236}">
                <a16:creationId xmlns:a16="http://schemas.microsoft.com/office/drawing/2014/main" xmlns="" id="{9DCDB2DF-0CDC-4B29-BD12-ED28AF30444F}"/>
              </a:ext>
            </a:extLst>
          </p:cNvPr>
          <p:cNvSpPr txBox="1">
            <a:spLocks noChangeArrowheads="1"/>
          </p:cNvSpPr>
          <p:nvPr/>
        </p:nvSpPr>
        <p:spPr bwMode="auto">
          <a:xfrm>
            <a:off x="914400" y="5943600"/>
            <a:ext cx="3200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i="1">
                <a:latin typeface=".VnTime" panose="020B7200000000000000" pitchFamily="34" charset="0"/>
              </a:rPr>
              <a:t>La- voa – diª</a:t>
            </a:r>
          </a:p>
          <a:p>
            <a:pPr algn="ctr" eaLnBrk="1" hangingPunct="1">
              <a:spcBef>
                <a:spcPct val="50000"/>
              </a:spcBef>
              <a:buFontTx/>
              <a:buNone/>
            </a:pPr>
            <a:r>
              <a:rPr lang="en-US" altLang="en-US" sz="2400" b="1"/>
              <a:t>(1743-1794</a:t>
            </a:r>
            <a:r>
              <a:rPr lang="en-US" altLang="en-US" sz="24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2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edge">
                                      <p:cBhvr>
                                        <p:cTn id="15" dur="2000"/>
                                        <p:tgtEl>
                                          <p:spTgt spid="4"/>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edg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
            <a:extLst>
              <a:ext uri="{FF2B5EF4-FFF2-40B4-BE49-F238E27FC236}">
                <a16:creationId xmlns:a16="http://schemas.microsoft.com/office/drawing/2014/main" xmlns="" id="{C9D96085-C5F7-4DDA-82C0-0B91389AA4D8}"/>
              </a:ext>
            </a:extLst>
          </p:cNvPr>
          <p:cNvSpPr>
            <a:spLocks noChangeArrowheads="1"/>
          </p:cNvSpPr>
          <p:nvPr/>
        </p:nvSpPr>
        <p:spPr bwMode="auto">
          <a:xfrm>
            <a:off x="755650" y="981075"/>
            <a:ext cx="7920038"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i="1">
                <a:solidFill>
                  <a:srgbClr val="993300"/>
                </a:solidFill>
                <a:latin typeface="Times New Roman" panose="02020603050405020304" pitchFamily="18" charset="0"/>
              </a:rPr>
              <a:t>Hai nhà khoa học Lô-mô-nô-xôp (người Nga) và La-voa-diê (người Pháp)</a:t>
            </a:r>
          </a:p>
          <a:p>
            <a:pPr eaLnBrk="1" hangingPunct="1">
              <a:spcBef>
                <a:spcPct val="0"/>
              </a:spcBef>
              <a:buFontTx/>
              <a:buNone/>
            </a:pPr>
            <a:r>
              <a:rPr lang="en-US" altLang="en-US" sz="3600" b="1" i="1">
                <a:solidFill>
                  <a:srgbClr val="993300"/>
                </a:solidFill>
                <a:latin typeface="Times New Roman" panose="02020603050405020304" pitchFamily="18" charset="0"/>
              </a:rPr>
              <a:t> đã tiến hành độc lập với nhau những thí nghiệm được cân đo chính xác, </a:t>
            </a:r>
          </a:p>
          <a:p>
            <a:pPr eaLnBrk="1" hangingPunct="1">
              <a:spcBef>
                <a:spcPct val="0"/>
              </a:spcBef>
              <a:buFontTx/>
              <a:buNone/>
            </a:pPr>
            <a:r>
              <a:rPr lang="en-US" altLang="en-US" sz="3600" b="1" i="1">
                <a:solidFill>
                  <a:srgbClr val="993300"/>
                </a:solidFill>
                <a:latin typeface="Times New Roman" panose="02020603050405020304" pitchFamily="18" charset="0"/>
              </a:rPr>
              <a:t>từ đó phát hiện ra định luật Bảo toàn khối lượng</a:t>
            </a:r>
            <a:r>
              <a:rPr lang="en-US" altLang="en-US" sz="3600" b="1">
                <a:solidFill>
                  <a:srgbClr val="993300"/>
                </a:solidFill>
                <a:latin typeface="Times New Roman" panose="02020603050405020304" pitchFamily="18" charset="0"/>
              </a:rPr>
              <a:t>.</a:t>
            </a:r>
          </a:p>
        </p:txBody>
      </p:sp>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5">
            <a:extLst>
              <a:ext uri="{FF2B5EF4-FFF2-40B4-BE49-F238E27FC236}">
                <a16:creationId xmlns:a16="http://schemas.microsoft.com/office/drawing/2014/main" xmlns="" id="{BBE54444-A7B5-4F15-9426-F24989731FD6}"/>
              </a:ext>
            </a:extLst>
          </p:cNvPr>
          <p:cNvSpPr>
            <a:spLocks noChangeArrowheads="1"/>
          </p:cNvSpPr>
          <p:nvPr/>
        </p:nvSpPr>
        <p:spPr bwMode="auto">
          <a:xfrm>
            <a:off x="0" y="412750"/>
            <a:ext cx="8532813" cy="3521075"/>
          </a:xfrm>
          <a:prstGeom prst="cloudCallout">
            <a:avLst>
              <a:gd name="adj1" fmla="val -12889"/>
              <a:gd name="adj2" fmla="val 74569"/>
            </a:avLst>
          </a:prstGeom>
          <a:solidFill>
            <a:schemeClr val="accent1"/>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i="1">
                <a:latin typeface="Times New Roman" panose="02020603050405020304" pitchFamily="18" charset="0"/>
              </a:rPr>
              <a:t>Trong phản ứng hoá học, chất biến đổi nhưng tại sao khối lượng không thay đổi ?</a:t>
            </a:r>
          </a:p>
          <a:p>
            <a:pPr algn="ctr" eaLnBrk="1" hangingPunct="1">
              <a:spcBef>
                <a:spcPct val="0"/>
              </a:spcBef>
              <a:buFontTx/>
              <a:buNone/>
            </a:pPr>
            <a:endParaRPr lang="en-US" altLang="en-US" sz="3600" b="1">
              <a:latin typeface="Times New Roman" panose="02020603050405020304" pitchFamily="18" charset="0"/>
            </a:endParaRPr>
          </a:p>
        </p:txBody>
      </p:sp>
      <p:pic>
        <p:nvPicPr>
          <p:cNvPr id="34819" name="Picture 7" descr="AG00317_">
            <a:extLst>
              <a:ext uri="{FF2B5EF4-FFF2-40B4-BE49-F238E27FC236}">
                <a16:creationId xmlns:a16="http://schemas.microsoft.com/office/drawing/2014/main" xmlns="" id="{A06B9408-F53A-4590-AF96-9CBD0FC5D2B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4149725"/>
            <a:ext cx="18383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7">
            <a:extLst>
              <a:ext uri="{FF2B5EF4-FFF2-40B4-BE49-F238E27FC236}">
                <a16:creationId xmlns:a16="http://schemas.microsoft.com/office/drawing/2014/main" xmlns="" id="{5B2C699C-1D76-41D0-8BD0-49258BA4F8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20">
            <a:extLst>
              <a:ext uri="{FF2B5EF4-FFF2-40B4-BE49-F238E27FC236}">
                <a16:creationId xmlns:a16="http://schemas.microsoft.com/office/drawing/2014/main" xmlns="" id="{69BCB2F3-51E9-41BB-B366-1BFD3057BA30}"/>
              </a:ext>
            </a:extLst>
          </p:cNvPr>
          <p:cNvSpPr/>
          <p:nvPr/>
        </p:nvSpPr>
        <p:spPr>
          <a:xfrm>
            <a:off x="865188" y="2087563"/>
            <a:ext cx="3095625" cy="1184275"/>
          </a:xfrm>
          <a:prstGeom prst="roundRect">
            <a:avLst/>
          </a:prstGeom>
          <a:solidFill>
            <a:srgbClr val="FFC000"/>
          </a:solidFill>
          <a:ln>
            <a:no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latinLnBrk="1">
              <a:lnSpc>
                <a:spcPct val="115000"/>
              </a:lnSpc>
              <a:spcAft>
                <a:spcPts val="750"/>
              </a:spcAft>
              <a:defRPr/>
            </a:pPr>
            <a:r>
              <a:rPr lang="en-US" altLang="en-US" sz="3200">
                <a:solidFill>
                  <a:srgbClr val="000000"/>
                </a:solidFill>
                <a:latin typeface="Times New Roman" panose="02020603050405020304" pitchFamily="18" charset="0"/>
                <a:cs typeface="Times New Roman" panose="02020603050405020304" pitchFamily="18" charset="0"/>
              </a:rPr>
              <a:t>Trước phản ứng:</a:t>
            </a:r>
          </a:p>
          <a:p>
            <a:pPr algn="ctr" latinLnBrk="1">
              <a:lnSpc>
                <a:spcPct val="115000"/>
              </a:lnSpc>
              <a:spcAft>
                <a:spcPts val="750"/>
              </a:spcAft>
              <a:defRPr/>
            </a:pPr>
            <a:r>
              <a:rPr lang="en-US" altLang="en-US" sz="3200">
                <a:solidFill>
                  <a:srgbClr val="FF0000"/>
                </a:solidFill>
                <a:latin typeface="Times New Roman" panose="02020603050405020304" pitchFamily="18" charset="0"/>
                <a:cs typeface="Times New Roman" panose="02020603050405020304" pitchFamily="18" charset="0"/>
              </a:rPr>
              <a:t>4H, 2O </a:t>
            </a:r>
            <a:endParaRPr lang="en-US" altLang="en-US" sz="3200">
              <a:solidFill>
                <a:srgbClr val="000000"/>
              </a:solidFill>
              <a:latin typeface="Times New Roman" panose="02020603050405020304" pitchFamily="18" charset="0"/>
              <a:cs typeface="Times New Roman" panose="02020603050405020304" pitchFamily="18" charset="0"/>
            </a:endParaRPr>
          </a:p>
        </p:txBody>
      </p:sp>
      <p:sp>
        <p:nvSpPr>
          <p:cNvPr id="15" name="Rounded Rectangle 21">
            <a:extLst>
              <a:ext uri="{FF2B5EF4-FFF2-40B4-BE49-F238E27FC236}">
                <a16:creationId xmlns:a16="http://schemas.microsoft.com/office/drawing/2014/main" xmlns="" id="{22C64C53-3582-48F3-9AD7-61B6365EE0C9}"/>
              </a:ext>
            </a:extLst>
          </p:cNvPr>
          <p:cNvSpPr/>
          <p:nvPr/>
        </p:nvSpPr>
        <p:spPr>
          <a:xfrm>
            <a:off x="5138738" y="2124075"/>
            <a:ext cx="2778125" cy="1216025"/>
          </a:xfrm>
          <a:prstGeom prst="roundRect">
            <a:avLst/>
          </a:prstGeom>
          <a:solidFill>
            <a:srgbClr val="C4DB88"/>
          </a:solidFill>
          <a:ln>
            <a:noFill/>
          </a:ln>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latinLnBrk="1">
              <a:lnSpc>
                <a:spcPct val="115000"/>
              </a:lnSpc>
              <a:spcAft>
                <a:spcPts val="750"/>
              </a:spcAft>
              <a:defRPr/>
            </a:pPr>
            <a:r>
              <a:rPr lang="en-US" altLang="en-US" sz="3200">
                <a:solidFill>
                  <a:srgbClr val="000000"/>
                </a:solidFill>
                <a:latin typeface="Times New Roman" panose="02020603050405020304" pitchFamily="18" charset="0"/>
                <a:cs typeface="Times New Roman" panose="02020603050405020304" pitchFamily="18" charset="0"/>
              </a:rPr>
              <a:t>Sau phản ứng: </a:t>
            </a:r>
          </a:p>
          <a:p>
            <a:pPr algn="ctr" latinLnBrk="1">
              <a:lnSpc>
                <a:spcPct val="115000"/>
              </a:lnSpc>
              <a:spcAft>
                <a:spcPts val="750"/>
              </a:spcAft>
              <a:defRPr/>
            </a:pPr>
            <a:r>
              <a:rPr lang="en-US" altLang="en-US" sz="3200">
                <a:solidFill>
                  <a:srgbClr val="000000"/>
                </a:solidFill>
                <a:latin typeface="Times New Roman" panose="02020603050405020304" pitchFamily="18" charset="0"/>
                <a:cs typeface="Times New Roman" panose="02020603050405020304" pitchFamily="18" charset="0"/>
              </a:rPr>
              <a:t>4H, 2O</a:t>
            </a:r>
          </a:p>
        </p:txBody>
      </p:sp>
      <p:cxnSp>
        <p:nvCxnSpPr>
          <p:cNvPr id="16" name="Straight Arrow Connector 15">
            <a:extLst>
              <a:ext uri="{FF2B5EF4-FFF2-40B4-BE49-F238E27FC236}">
                <a16:creationId xmlns:a16="http://schemas.microsoft.com/office/drawing/2014/main" xmlns="" id="{4CD238A6-6A4D-68E9-CAD3-D4CE14B381DD}"/>
              </a:ext>
            </a:extLst>
          </p:cNvPr>
          <p:cNvCxnSpPr/>
          <p:nvPr/>
        </p:nvCxnSpPr>
        <p:spPr>
          <a:xfrm>
            <a:off x="4229100" y="2855913"/>
            <a:ext cx="64135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7" name="Group 6">
            <a:extLst>
              <a:ext uri="{FF2B5EF4-FFF2-40B4-BE49-F238E27FC236}">
                <a16:creationId xmlns:a16="http://schemas.microsoft.com/office/drawing/2014/main" xmlns="" id="{F276A25C-45B3-44C3-996E-8D9E13DA787D}"/>
              </a:ext>
            </a:extLst>
          </p:cNvPr>
          <p:cNvGrpSpPr>
            <a:grpSpLocks/>
          </p:cNvGrpSpPr>
          <p:nvPr/>
        </p:nvGrpSpPr>
        <p:grpSpPr bwMode="auto">
          <a:xfrm>
            <a:off x="1497013" y="3294063"/>
            <a:ext cx="6323012" cy="1071562"/>
            <a:chOff x="-605784" y="-154941"/>
            <a:chExt cx="3940168" cy="999274"/>
          </a:xfrm>
        </p:grpSpPr>
        <p:sp>
          <p:nvSpPr>
            <p:cNvPr id="11" name="Rounded Rectangle 22">
              <a:extLst>
                <a:ext uri="{FF2B5EF4-FFF2-40B4-BE49-F238E27FC236}">
                  <a16:creationId xmlns:a16="http://schemas.microsoft.com/office/drawing/2014/main" xmlns="" id="{2FD87D88-869A-40AC-94FF-A31707C01231}"/>
                </a:ext>
              </a:extLst>
            </p:cNvPr>
            <p:cNvSpPr/>
            <p:nvPr/>
          </p:nvSpPr>
          <p:spPr>
            <a:xfrm>
              <a:off x="-605784" y="184072"/>
              <a:ext cx="3940168" cy="660261"/>
            </a:xfrm>
            <a:prstGeom prst="roundRect">
              <a:avLst/>
            </a:prstGeom>
            <a:solidFill>
              <a:schemeClr val="accent5">
                <a:lumMod val="90000"/>
              </a:schemeClr>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latinLnBrk="1">
                <a:lnSpc>
                  <a:spcPct val="115000"/>
                </a:lnSpc>
                <a:spcAft>
                  <a:spcPts val="750"/>
                </a:spcAft>
                <a:defRPr/>
              </a:pPr>
              <a:r>
                <a:rPr lang="en-US" altLang="en-US" sz="3200">
                  <a:solidFill>
                    <a:srgbClr val="000000"/>
                  </a:solidFill>
                  <a:latin typeface="Times New Roman" panose="02020603050405020304" pitchFamily="18" charset="0"/>
                  <a:cs typeface="Times New Roman" panose="02020603050405020304" pitchFamily="18" charset="0"/>
                </a:rPr>
                <a:t>Số nguyên tử giữ nguyên</a:t>
              </a:r>
              <a:endParaRPr lang="en-US" altLang="en-US" sz="3200">
                <a:solidFill>
                  <a:srgbClr val="FFFFFF"/>
                </a:solidFill>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xmlns="" id="{88586B8A-0BD2-9AD1-E614-9C3D81AA1D5A}"/>
                </a:ext>
              </a:extLst>
            </p:cNvPr>
            <p:cNvCxnSpPr>
              <a:cxnSpLocks/>
            </p:cNvCxnSpPr>
            <p:nvPr/>
          </p:nvCxnSpPr>
          <p:spPr>
            <a:xfrm>
              <a:off x="277613" y="-154941"/>
              <a:ext cx="386796" cy="28127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xmlns="" id="{9800A254-61FB-5C77-53C7-B4CD85611D49}"/>
                </a:ext>
              </a:extLst>
            </p:cNvPr>
            <p:cNvCxnSpPr>
              <a:cxnSpLocks/>
            </p:cNvCxnSpPr>
            <p:nvPr/>
          </p:nvCxnSpPr>
          <p:spPr>
            <a:xfrm flipH="1">
              <a:off x="1752579" y="-132735"/>
              <a:ext cx="489677" cy="26795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8" name="Group 7">
            <a:extLst>
              <a:ext uri="{FF2B5EF4-FFF2-40B4-BE49-F238E27FC236}">
                <a16:creationId xmlns:a16="http://schemas.microsoft.com/office/drawing/2014/main" xmlns="" id="{3DCCFDCD-34D7-4F9A-A8C3-D8CF9D7BD610}"/>
              </a:ext>
            </a:extLst>
          </p:cNvPr>
          <p:cNvGrpSpPr>
            <a:grpSpLocks/>
          </p:cNvGrpSpPr>
          <p:nvPr/>
        </p:nvGrpSpPr>
        <p:grpSpPr bwMode="auto">
          <a:xfrm>
            <a:off x="2322513" y="5727700"/>
            <a:ext cx="5094287" cy="1095375"/>
            <a:chOff x="-348547" y="-620198"/>
            <a:chExt cx="2873246" cy="687305"/>
          </a:xfrm>
        </p:grpSpPr>
        <p:sp>
          <p:nvSpPr>
            <p:cNvPr id="9" name="Rounded Rectangle 24">
              <a:extLst>
                <a:ext uri="{FF2B5EF4-FFF2-40B4-BE49-F238E27FC236}">
                  <a16:creationId xmlns:a16="http://schemas.microsoft.com/office/drawing/2014/main" xmlns="" id="{AE486898-0309-4D98-93A8-3FFFB0B8E22E}"/>
                </a:ext>
              </a:extLst>
            </p:cNvPr>
            <p:cNvSpPr/>
            <p:nvPr/>
          </p:nvSpPr>
          <p:spPr>
            <a:xfrm>
              <a:off x="-348547" y="-337307"/>
              <a:ext cx="2873246" cy="404414"/>
            </a:xfrm>
            <a:prstGeom prst="roundRect">
              <a:avLst/>
            </a:prstGeom>
            <a:ln/>
            <a:effectLst>
              <a:outerShdw blurRad="63500" sx="102000" sy="102000" algn="ctr"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latinLnBrk="1">
                <a:lnSpc>
                  <a:spcPct val="115000"/>
                </a:lnSpc>
                <a:spcAft>
                  <a:spcPts val="750"/>
                </a:spcAft>
                <a:defRPr/>
              </a:pPr>
              <a:r>
                <a:rPr lang="en-US" altLang="en-US" sz="3200" b="1">
                  <a:solidFill>
                    <a:schemeClr val="bg1"/>
                  </a:solidFill>
                  <a:latin typeface="Times New Roman" panose="02020603050405020304" pitchFamily="18" charset="0"/>
                  <a:cs typeface="Times New Roman" panose="02020603050405020304" pitchFamily="18" charset="0"/>
                </a:rPr>
                <a:t>Khối lượng được bảo toàn</a:t>
              </a:r>
              <a:endParaRPr lang="en-US" altLang="en-US" sz="3200">
                <a:solidFill>
                  <a:schemeClr val="bg1"/>
                </a:solidFill>
                <a:latin typeface="Times New Roman" panose="02020603050405020304" pitchFamily="18"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xmlns="" id="{2DCFC84C-E2C3-75AB-A084-46FA490DD7FC}"/>
                </a:ext>
              </a:extLst>
            </p:cNvPr>
            <p:cNvCxnSpPr>
              <a:cxnSpLocks/>
            </p:cNvCxnSpPr>
            <p:nvPr/>
          </p:nvCxnSpPr>
          <p:spPr>
            <a:xfrm>
              <a:off x="932729" y="-620198"/>
              <a:ext cx="0" cy="28289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pic>
        <p:nvPicPr>
          <p:cNvPr id="2" name="Hình ảnh 2">
            <a:extLst>
              <a:ext uri="{FF2B5EF4-FFF2-40B4-BE49-F238E27FC236}">
                <a16:creationId xmlns:a16="http://schemas.microsoft.com/office/drawing/2014/main" xmlns="" id="{A682812A-1E5E-4C29-BD28-A44A94409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480" b="41589"/>
          <a:stretch>
            <a:fillRect/>
          </a:stretch>
        </p:blipFill>
        <p:spPr bwMode="auto">
          <a:xfrm>
            <a:off x="735013" y="-141288"/>
            <a:ext cx="8269287"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xmlns="" id="{5442EA16-D794-4606-AA52-B90101B201E7}"/>
              </a:ext>
            </a:extLst>
          </p:cNvPr>
          <p:cNvGrpSpPr>
            <a:grpSpLocks/>
          </p:cNvGrpSpPr>
          <p:nvPr/>
        </p:nvGrpSpPr>
        <p:grpSpPr bwMode="auto">
          <a:xfrm>
            <a:off x="1497013" y="260350"/>
            <a:ext cx="6911975" cy="1720850"/>
            <a:chOff x="1240465" y="735495"/>
            <a:chExt cx="9349409" cy="2895601"/>
          </a:xfrm>
        </p:grpSpPr>
        <p:cxnSp>
          <p:nvCxnSpPr>
            <p:cNvPr id="4" name="Straight Connector 3">
              <a:extLst>
                <a:ext uri="{FF2B5EF4-FFF2-40B4-BE49-F238E27FC236}">
                  <a16:creationId xmlns:a16="http://schemas.microsoft.com/office/drawing/2014/main" xmlns="" id="{FCC1FF14-5594-B885-947D-448B30B5F993}"/>
                </a:ext>
              </a:extLst>
            </p:cNvPr>
            <p:cNvCxnSpPr/>
            <p:nvPr/>
          </p:nvCxnSpPr>
          <p:spPr>
            <a:xfrm>
              <a:off x="1240465" y="834331"/>
              <a:ext cx="0" cy="2796765"/>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xmlns="" id="{557C2534-80CB-1301-DC83-3EF60BE60055}"/>
                </a:ext>
              </a:extLst>
            </p:cNvPr>
            <p:cNvCxnSpPr/>
            <p:nvPr/>
          </p:nvCxnSpPr>
          <p:spPr>
            <a:xfrm>
              <a:off x="10589874" y="735495"/>
              <a:ext cx="0" cy="2796767"/>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xmlns="" id="{77FF352E-0B65-8743-A009-9E5469F1FFFF}"/>
                </a:ext>
              </a:extLst>
            </p:cNvPr>
            <p:cNvCxnSpPr>
              <a:cxnSpLocks/>
            </p:cNvCxnSpPr>
            <p:nvPr/>
          </p:nvCxnSpPr>
          <p:spPr>
            <a:xfrm flipH="1">
              <a:off x="1240465" y="735495"/>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xmlns="" id="{7226A084-3720-AB5E-1477-592AB6EBEFD9}"/>
                </a:ext>
              </a:extLst>
            </p:cNvPr>
            <p:cNvCxnSpPr>
              <a:cxnSpLocks/>
            </p:cNvCxnSpPr>
            <p:nvPr/>
          </p:nvCxnSpPr>
          <p:spPr>
            <a:xfrm flipH="1">
              <a:off x="1240465" y="3631096"/>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21" name="Group 20">
            <a:extLst>
              <a:ext uri="{FF2B5EF4-FFF2-40B4-BE49-F238E27FC236}">
                <a16:creationId xmlns:a16="http://schemas.microsoft.com/office/drawing/2014/main" xmlns="" id="{1A2F67BC-605A-4F7E-8A9B-F1EF1FD2D5FD}"/>
              </a:ext>
            </a:extLst>
          </p:cNvPr>
          <p:cNvGrpSpPr>
            <a:grpSpLocks/>
          </p:cNvGrpSpPr>
          <p:nvPr/>
        </p:nvGrpSpPr>
        <p:grpSpPr bwMode="auto">
          <a:xfrm>
            <a:off x="1365250" y="4365625"/>
            <a:ext cx="7043738" cy="1201738"/>
            <a:chOff x="-605784" y="-277618"/>
            <a:chExt cx="4389943" cy="1121951"/>
          </a:xfrm>
        </p:grpSpPr>
        <p:sp>
          <p:nvSpPr>
            <p:cNvPr id="22" name="Rounded Rectangle 22">
              <a:extLst>
                <a:ext uri="{FF2B5EF4-FFF2-40B4-BE49-F238E27FC236}">
                  <a16:creationId xmlns:a16="http://schemas.microsoft.com/office/drawing/2014/main" xmlns="" id="{95E1A255-AEF1-4F3F-A63D-3A94875DAB7A}"/>
                </a:ext>
              </a:extLst>
            </p:cNvPr>
            <p:cNvSpPr/>
            <p:nvPr/>
          </p:nvSpPr>
          <p:spPr>
            <a:xfrm>
              <a:off x="-605784" y="183316"/>
              <a:ext cx="4389943" cy="661017"/>
            </a:xfrm>
            <a:prstGeom prst="roundRect">
              <a:avLst/>
            </a:prstGeom>
            <a:solidFill>
              <a:srgbClr val="E9C9E7"/>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latinLnBrk="1">
                <a:lnSpc>
                  <a:spcPct val="115000"/>
                </a:lnSpc>
                <a:spcAft>
                  <a:spcPts val="750"/>
                </a:spcAft>
                <a:defRPr/>
              </a:pPr>
              <a:r>
                <a:rPr lang="en-US" altLang="en-US" sz="3200">
                  <a:solidFill>
                    <a:srgbClr val="000000"/>
                  </a:solidFill>
                  <a:latin typeface="Times New Roman" panose="02020603050405020304" pitchFamily="18" charset="0"/>
                  <a:cs typeface="Times New Roman" panose="02020603050405020304" pitchFamily="18" charset="0"/>
                </a:rPr>
                <a:t>Khối l</a:t>
              </a:r>
              <a:r>
                <a:rPr lang="vi-VN" altLang="en-US" sz="3200">
                  <a:solidFill>
                    <a:srgbClr val="000000"/>
                  </a:solidFill>
                  <a:latin typeface="Times New Roman" panose="02020603050405020304" pitchFamily="18" charset="0"/>
                  <a:cs typeface="Times New Roman" panose="02020603050405020304" pitchFamily="18" charset="0"/>
                </a:rPr>
                <a:t>ư</a:t>
              </a:r>
              <a:r>
                <a:rPr lang="en-US" altLang="en-US" sz="3200">
                  <a:solidFill>
                    <a:srgbClr val="000000"/>
                  </a:solidFill>
                  <a:latin typeface="Times New Roman" panose="02020603050405020304" pitchFamily="18" charset="0"/>
                  <a:cs typeface="Times New Roman" panose="02020603050405020304" pitchFamily="18" charset="0"/>
                </a:rPr>
                <a:t>ợng các nguyên tử không thay đổi </a:t>
              </a:r>
              <a:endParaRPr lang="en-US" altLang="en-US" sz="3200">
                <a:solidFill>
                  <a:srgbClr val="FFFFFF"/>
                </a:solidFill>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xmlns="" id="{3436E1C8-8FAA-42D6-8E16-C2FD9F792C20}"/>
                </a:ext>
              </a:extLst>
            </p:cNvPr>
            <p:cNvCxnSpPr>
              <a:cxnSpLocks/>
            </p:cNvCxnSpPr>
            <p:nvPr/>
          </p:nvCxnSpPr>
          <p:spPr>
            <a:xfrm>
              <a:off x="1378941" y="-277618"/>
              <a:ext cx="0" cy="412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xmlns="" id="{9BC6CF2D-69E6-4EB3-80AF-40F66DABC460}"/>
              </a:ext>
            </a:extLst>
          </p:cNvPr>
          <p:cNvSpPr txBox="1">
            <a:spLocks noChangeArrowheads="1"/>
          </p:cNvSpPr>
          <p:nvPr/>
        </p:nvSpPr>
        <p:spPr bwMode="auto">
          <a:xfrm>
            <a:off x="5189538" y="2081213"/>
            <a:ext cx="17589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t>SGK/22</a:t>
            </a:r>
          </a:p>
        </p:txBody>
      </p:sp>
      <p:sp>
        <p:nvSpPr>
          <p:cNvPr id="17413" name="Text Box 5">
            <a:extLst>
              <a:ext uri="{FF2B5EF4-FFF2-40B4-BE49-F238E27FC236}">
                <a16:creationId xmlns:a16="http://schemas.microsoft.com/office/drawing/2014/main" xmlns="" id="{92D6D8D3-F7D2-4829-93ED-841187B854B0}"/>
              </a:ext>
            </a:extLst>
          </p:cNvPr>
          <p:cNvSpPr txBox="1">
            <a:spLocks noChangeArrowheads="1"/>
          </p:cNvSpPr>
          <p:nvPr/>
        </p:nvSpPr>
        <p:spPr bwMode="auto">
          <a:xfrm>
            <a:off x="409575" y="2049463"/>
            <a:ext cx="52578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v"/>
            </a:pPr>
            <a:r>
              <a:rPr lang="en-US" altLang="en-US" sz="3600">
                <a:solidFill>
                  <a:srgbClr val="0070C0"/>
                </a:solidFill>
                <a:latin typeface="Times New Roman" panose="02020603050405020304" pitchFamily="18" charset="0"/>
              </a:rPr>
              <a:t>  </a:t>
            </a:r>
            <a:r>
              <a:rPr lang="en-US" altLang="en-US" sz="3600" u="sng">
                <a:solidFill>
                  <a:srgbClr val="0070C0"/>
                </a:solidFill>
                <a:latin typeface="Times New Roman" panose="02020603050405020304" pitchFamily="18" charset="0"/>
              </a:rPr>
              <a:t>Giải thích ĐLBTKL:</a:t>
            </a:r>
            <a:r>
              <a:rPr lang="en-US" altLang="en-US" sz="2800" u="sng">
                <a:solidFill>
                  <a:srgbClr val="0070C0"/>
                </a:solidFill>
                <a:latin typeface="Times New Roman" panose="02020603050405020304" pitchFamily="18" charset="0"/>
              </a:rPr>
              <a:t> </a:t>
            </a:r>
          </a:p>
        </p:txBody>
      </p:sp>
      <p:sp>
        <p:nvSpPr>
          <p:cNvPr id="36868" name="AutoShape 9">
            <a:extLst>
              <a:ext uri="{FF2B5EF4-FFF2-40B4-BE49-F238E27FC236}">
                <a16:creationId xmlns:a16="http://schemas.microsoft.com/office/drawing/2014/main" xmlns="" id="{D7C40E20-8324-4EB3-AC6A-18CB36F739B4}"/>
              </a:ext>
            </a:extLst>
          </p:cNvPr>
          <p:cNvSpPr>
            <a:spLocks noChangeArrowheads="1"/>
          </p:cNvSpPr>
          <p:nvPr/>
        </p:nvSpPr>
        <p:spPr bwMode="auto">
          <a:xfrm>
            <a:off x="323850" y="260350"/>
            <a:ext cx="8424863" cy="619283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36869" name="Text Box 5">
            <a:extLst>
              <a:ext uri="{FF2B5EF4-FFF2-40B4-BE49-F238E27FC236}">
                <a16:creationId xmlns:a16="http://schemas.microsoft.com/office/drawing/2014/main" xmlns="" id="{9671EE5D-AD14-4345-8528-14DAAE6FB52D}"/>
              </a:ext>
            </a:extLst>
          </p:cNvPr>
          <p:cNvSpPr txBox="1">
            <a:spLocks noChangeArrowheads="1"/>
          </p:cNvSpPr>
          <p:nvPr/>
        </p:nvSpPr>
        <p:spPr bwMode="auto">
          <a:xfrm>
            <a:off x="252413" y="314325"/>
            <a:ext cx="83153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a:solidFill>
                  <a:srgbClr val="003399"/>
                </a:solidFill>
                <a:latin typeface="Times New Roman" panose="02020603050405020304" pitchFamily="18" charset="0"/>
              </a:rPr>
              <a:t>BÀI 3</a:t>
            </a:r>
            <a:r>
              <a:rPr lang="en-US" altLang="en-US" b="1">
                <a:solidFill>
                  <a:srgbClr val="003399"/>
                </a:solidFill>
                <a:latin typeface="Times New Roman" panose="02020603050405020304" pitchFamily="18" charset="0"/>
              </a:rPr>
              <a:t>:</a:t>
            </a:r>
            <a:r>
              <a:rPr lang="en-US" altLang="en-US">
                <a:latin typeface="Times New Roman" panose="02020603050405020304" pitchFamily="18" charset="0"/>
              </a:rPr>
              <a:t> </a:t>
            </a:r>
            <a:r>
              <a:rPr lang="en-US" altLang="en-US" b="1">
                <a:solidFill>
                  <a:srgbClr val="FF0000"/>
                </a:solidFill>
                <a:latin typeface="Times New Roman" panose="02020603050405020304" pitchFamily="18" charset="0"/>
              </a:rPr>
              <a:t>ĐỊNH LUẬT BẢO TOÀN KHỐI LƯỢNG. PHƯƠNG TRÌNH HOÁ HỌC</a:t>
            </a:r>
          </a:p>
        </p:txBody>
      </p:sp>
      <p:pic>
        <p:nvPicPr>
          <p:cNvPr id="6" name="Picture 6">
            <a:extLst>
              <a:ext uri="{FF2B5EF4-FFF2-40B4-BE49-F238E27FC236}">
                <a16:creationId xmlns:a16="http://schemas.microsoft.com/office/drawing/2014/main" xmlns="" id="{48A2116F-A9E1-48EF-9305-D5716535342E}"/>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323850" y="1033658"/>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linds(horizontal)">
                                      <p:cBhvr>
                                        <p:cTn id="7" dur="500"/>
                                        <p:tgtEl>
                                          <p:spTgt spid="17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wipe(down)">
                                      <p:cBhvr>
                                        <p:cTn id="12"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174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8">
            <a:extLst>
              <a:ext uri="{FF2B5EF4-FFF2-40B4-BE49-F238E27FC236}">
                <a16:creationId xmlns:a16="http://schemas.microsoft.com/office/drawing/2014/main" xmlns="" id="{D411DE85-C3CB-4BC2-AE4C-4D13E7BC9C10}"/>
              </a:ext>
            </a:extLst>
          </p:cNvPr>
          <p:cNvSpPr>
            <a:spLocks noChangeArrowheads="1"/>
          </p:cNvSpPr>
          <p:nvPr/>
        </p:nvSpPr>
        <p:spPr bwMode="auto">
          <a:xfrm>
            <a:off x="250825" y="333375"/>
            <a:ext cx="8569325" cy="6191250"/>
          </a:xfrm>
          <a:prstGeom prst="roundRect">
            <a:avLst>
              <a:gd name="adj" fmla="val 16667"/>
            </a:avLst>
          </a:prstGeom>
          <a:noFill/>
          <a:ln w="28575">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38915" name="Text Box 5">
            <a:extLst>
              <a:ext uri="{FF2B5EF4-FFF2-40B4-BE49-F238E27FC236}">
                <a16:creationId xmlns:a16="http://schemas.microsoft.com/office/drawing/2014/main" xmlns="" id="{4B863214-C9A0-4E14-9629-D77703E2FE0E}"/>
              </a:ext>
            </a:extLst>
          </p:cNvPr>
          <p:cNvSpPr txBox="1">
            <a:spLocks noChangeArrowheads="1"/>
          </p:cNvSpPr>
          <p:nvPr/>
        </p:nvSpPr>
        <p:spPr bwMode="auto">
          <a:xfrm>
            <a:off x="250825" y="388938"/>
            <a:ext cx="831532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a:solidFill>
                  <a:srgbClr val="003399"/>
                </a:solidFill>
                <a:latin typeface="Times New Roman" panose="02020603050405020304" pitchFamily="18" charset="0"/>
              </a:rPr>
              <a:t>BÀI 3</a:t>
            </a:r>
            <a:r>
              <a:rPr lang="en-US" altLang="en-US" b="1">
                <a:solidFill>
                  <a:srgbClr val="003399"/>
                </a:solidFill>
                <a:latin typeface="Times New Roman" panose="02020603050405020304" pitchFamily="18" charset="0"/>
              </a:rPr>
              <a:t>:</a:t>
            </a:r>
            <a:r>
              <a:rPr lang="en-US" altLang="en-US">
                <a:latin typeface="Times New Roman" panose="02020603050405020304" pitchFamily="18" charset="0"/>
              </a:rPr>
              <a:t> </a:t>
            </a:r>
            <a:r>
              <a:rPr lang="en-US" altLang="en-US" b="1">
                <a:solidFill>
                  <a:srgbClr val="FF0000"/>
                </a:solidFill>
                <a:latin typeface="Times New Roman" panose="02020603050405020304" pitchFamily="18" charset="0"/>
              </a:rPr>
              <a:t>ĐỊNH LUẬT BẢO TOÀN KHỐI LƯỢNG. PHƯƠNG TRÌNH HOÁ HỌC</a:t>
            </a:r>
          </a:p>
        </p:txBody>
      </p:sp>
      <p:sp>
        <p:nvSpPr>
          <p:cNvPr id="38916" name="Rectangle 1">
            <a:extLst>
              <a:ext uri="{FF2B5EF4-FFF2-40B4-BE49-F238E27FC236}">
                <a16:creationId xmlns:a16="http://schemas.microsoft.com/office/drawing/2014/main" xmlns="" id="{A4558840-2A54-4FB5-8405-3B0178F8D5B9}"/>
              </a:ext>
            </a:extLst>
          </p:cNvPr>
          <p:cNvSpPr>
            <a:spLocks noChangeArrowheads="1"/>
          </p:cNvSpPr>
          <p:nvPr/>
        </p:nvSpPr>
        <p:spPr bwMode="auto">
          <a:xfrm>
            <a:off x="395288" y="1593850"/>
            <a:ext cx="8497887"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ts val="200"/>
              </a:spcBef>
              <a:spcAft>
                <a:spcPts val="200"/>
              </a:spcAft>
              <a:buFontTx/>
              <a:buNone/>
            </a:pPr>
            <a:r>
              <a:rPr lang="en-US" altLang="en-US" b="1">
                <a:solidFill>
                  <a:srgbClr val="008000"/>
                </a:solidFill>
                <a:latin typeface="Times New Roman" panose="02020603050405020304" pitchFamily="18" charset="0"/>
                <a:cs typeface="Times New Roman" panose="02020603050405020304" pitchFamily="18" charset="0"/>
              </a:rPr>
              <a:t>Luyện tập 1 trang 23 KHTN 8:</a:t>
            </a:r>
            <a:r>
              <a:rPr lang="en-US" altLang="en-US">
                <a:latin typeface="Times New Roman" panose="02020603050405020304" pitchFamily="18" charset="0"/>
                <a:cs typeface="Times New Roman" panose="02020603050405020304" pitchFamily="18" charset="0"/>
              </a:rPr>
              <a:t> Tính khối lượng FeS tạo thành trong phản ứng của Fe và S, biết khối lượng của Fe và S đã tham gia phản ứng lần lượt là 7 gam và 4 gam.</a:t>
            </a:r>
          </a:p>
        </p:txBody>
      </p:sp>
      <p:sp>
        <p:nvSpPr>
          <p:cNvPr id="5" name="Rectangle 1">
            <a:extLst>
              <a:ext uri="{FF2B5EF4-FFF2-40B4-BE49-F238E27FC236}">
                <a16:creationId xmlns:a16="http://schemas.microsoft.com/office/drawing/2014/main" xmlns="" id="{C0623F26-81F5-4CBB-B745-049D93393408}"/>
              </a:ext>
            </a:extLst>
          </p:cNvPr>
          <p:cNvSpPr>
            <a:spLocks noChangeArrowheads="1"/>
          </p:cNvSpPr>
          <p:nvPr/>
        </p:nvSpPr>
        <p:spPr bwMode="auto">
          <a:xfrm>
            <a:off x="646113" y="3956050"/>
            <a:ext cx="8497887"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ts val="200"/>
              </a:spcBef>
              <a:spcAft>
                <a:spcPts val="200"/>
              </a:spcAft>
              <a:buFontTx/>
              <a:buNone/>
            </a:pPr>
            <a:r>
              <a:rPr lang="en-US" altLang="en-US" b="1">
                <a:solidFill>
                  <a:srgbClr val="FF0000"/>
                </a:solidFill>
                <a:latin typeface="Times New Roman" panose="02020603050405020304" pitchFamily="18" charset="0"/>
                <a:cs typeface="Times New Roman" panose="02020603050405020304" pitchFamily="18" charset="0"/>
              </a:rPr>
              <a:t>Trả lời:</a:t>
            </a:r>
            <a:endParaRPr lang="en-US" altLang="en-US">
              <a:solidFill>
                <a:srgbClr val="FF0000"/>
              </a:solidFill>
              <a:latin typeface="Times New Roman" panose="02020603050405020304" pitchFamily="18" charset="0"/>
              <a:cs typeface="Times New Roman" panose="02020603050405020304" pitchFamily="18" charset="0"/>
            </a:endParaRPr>
          </a:p>
          <a:p>
            <a:pPr>
              <a:lnSpc>
                <a:spcPct val="115000"/>
              </a:lnSpc>
              <a:spcBef>
                <a:spcPts val="200"/>
              </a:spcBef>
              <a:spcAft>
                <a:spcPts val="200"/>
              </a:spcAft>
              <a:buFontTx/>
              <a:buNone/>
            </a:pPr>
            <a:r>
              <a:rPr lang="en-US" altLang="en-US">
                <a:solidFill>
                  <a:srgbClr val="212529"/>
                </a:solidFill>
                <a:latin typeface="Times New Roman" panose="02020603050405020304" pitchFamily="18" charset="0"/>
                <a:cs typeface="Times New Roman" panose="02020603050405020304" pitchFamily="18" charset="0"/>
              </a:rPr>
              <a:t>Vậy khối lượng FeS tạo thành = khối lượng Fe phản ứng + khối lượng S phản ứng = 7 + 4 = 11 gam.</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22">
            <a:extLst>
              <a:ext uri="{FF2B5EF4-FFF2-40B4-BE49-F238E27FC236}">
                <a16:creationId xmlns:a16="http://schemas.microsoft.com/office/drawing/2014/main" xmlns="" id="{394B63C4-EC0E-4AE6-9573-A80B1D00746A}"/>
              </a:ext>
            </a:extLst>
          </p:cNvPr>
          <p:cNvSpPr txBox="1">
            <a:spLocks noChangeArrowheads="1"/>
          </p:cNvSpPr>
          <p:nvPr/>
        </p:nvSpPr>
        <p:spPr bwMode="auto">
          <a:xfrm>
            <a:off x="2819400" y="319246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800">
              <a:latin typeface="Times New Roman" panose="02020603050405020304" pitchFamily="18" charset="0"/>
            </a:endParaRPr>
          </a:p>
        </p:txBody>
      </p:sp>
      <p:sp>
        <p:nvSpPr>
          <p:cNvPr id="14339" name="Text Box 35">
            <a:extLst>
              <a:ext uri="{FF2B5EF4-FFF2-40B4-BE49-F238E27FC236}">
                <a16:creationId xmlns:a16="http://schemas.microsoft.com/office/drawing/2014/main" xmlns="" id="{DC26B221-A8ED-4D3B-AFAF-309DC43DB269}"/>
              </a:ext>
            </a:extLst>
          </p:cNvPr>
          <p:cNvSpPr txBox="1">
            <a:spLocks noChangeArrowheads="1"/>
          </p:cNvSpPr>
          <p:nvPr/>
        </p:nvSpPr>
        <p:spPr bwMode="auto">
          <a:xfrm>
            <a:off x="2819400" y="319246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800">
              <a:latin typeface="Times New Roman" panose="02020603050405020304" pitchFamily="18" charset="0"/>
            </a:endParaRPr>
          </a:p>
        </p:txBody>
      </p:sp>
      <p:pic>
        <p:nvPicPr>
          <p:cNvPr id="14340" name="Picture 4" descr="EJ1450">
            <a:extLst>
              <a:ext uri="{FF2B5EF4-FFF2-40B4-BE49-F238E27FC236}">
                <a16:creationId xmlns:a16="http://schemas.microsoft.com/office/drawing/2014/main" xmlns="" id="{3ACC105F-A509-4557-A5B7-2A4F15F043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1" descr="BOOKANI2">
            <a:extLst>
              <a:ext uri="{FF2B5EF4-FFF2-40B4-BE49-F238E27FC236}">
                <a16:creationId xmlns:a16="http://schemas.microsoft.com/office/drawing/2014/main" xmlns="" id="{A4C5CD0E-FA14-4627-9C0A-720567BEDD9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157413"/>
            <a:ext cx="10668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0" name="WordArt 3">
            <a:extLst>
              <a:ext uri="{FF2B5EF4-FFF2-40B4-BE49-F238E27FC236}">
                <a16:creationId xmlns:a16="http://schemas.microsoft.com/office/drawing/2014/main" xmlns="" id="{A4BA5110-F135-4B1C-8FBD-CDBBA20C243D}"/>
              </a:ext>
            </a:extLst>
          </p:cNvPr>
          <p:cNvSpPr>
            <a:spLocks noChangeArrowheads="1" noChangeShapeType="1" noTextEdit="1"/>
          </p:cNvSpPr>
          <p:nvPr/>
        </p:nvSpPr>
        <p:spPr bwMode="auto">
          <a:xfrm>
            <a:off x="1331640" y="2740050"/>
            <a:ext cx="6327659" cy="2417142"/>
          </a:xfrm>
          <a:prstGeom prst="rect">
            <a:avLst/>
          </a:prstGeom>
        </p:spPr>
        <p:txBody>
          <a:bodyPr wrap="none" fromWordArt="1">
            <a:prstTxWarp prst="textTriangle">
              <a:avLst>
                <a:gd name="adj" fmla="val 50000"/>
              </a:avLst>
            </a:prstTxWarp>
          </a:bodyPr>
          <a:lstStyle/>
          <a:p>
            <a:pPr algn="ctr" eaLnBrk="1" hangingPunct="1">
              <a:defRPr/>
            </a:pPr>
            <a:r>
              <a:rPr lang="en-US" sz="4000" b="1" kern="10" dirty="0">
                <a:ln w="9525">
                  <a:solidFill>
                    <a:schemeClr val="bg1"/>
                  </a:solidFill>
                  <a:miter lim="800000"/>
                  <a:headEnd/>
                  <a:tailEnd/>
                </a:ln>
                <a:solidFill>
                  <a:srgbClr val="FF0000"/>
                </a:solidFill>
                <a:effectLst>
                  <a:outerShdw dist="53882" dir="2700000" algn="ctr" rotWithShape="0">
                    <a:srgbClr val="9999FF">
                      <a:alpha val="79999"/>
                    </a:srgbClr>
                  </a:outerShdw>
                </a:effectLst>
                <a:cs typeface="Times New Roman" pitchFamily="18" charset="0"/>
              </a:rPr>
              <a:t> CHÀO MỪNG CÁC HỌC SINHTHAM DỰ TIẾT HỌC</a:t>
            </a:r>
          </a:p>
          <a:p>
            <a:pPr algn="ctr" eaLnBrk="1" hangingPunct="1">
              <a:defRPr/>
            </a:pPr>
            <a:r>
              <a:rPr lang="en-US" sz="4000" b="1" kern="10" dirty="0" err="1">
                <a:ln w="9525">
                  <a:solidFill>
                    <a:schemeClr val="bg1"/>
                  </a:solidFill>
                  <a:miter lim="800000"/>
                  <a:headEnd/>
                  <a:tailEnd/>
                </a:ln>
                <a:solidFill>
                  <a:srgbClr val="990000"/>
                </a:solidFill>
                <a:effectLst>
                  <a:outerShdw dist="53882" dir="2700000" algn="ctr" rotWithShape="0">
                    <a:srgbClr val="9999FF">
                      <a:alpha val="79999"/>
                    </a:srgbClr>
                  </a:outerShdw>
                </a:effectLst>
                <a:latin typeface=".VnTime" panose="020B7200000000000000" pitchFamily="34" charset="0"/>
              </a:rPr>
              <a:t>M«n</a:t>
            </a:r>
            <a:r>
              <a:rPr lang="en-US" sz="4000" b="1" kern="10" dirty="0">
                <a:ln w="9525">
                  <a:solidFill>
                    <a:schemeClr val="bg1"/>
                  </a:solidFill>
                  <a:miter lim="800000"/>
                  <a:headEnd/>
                  <a:tailEnd/>
                </a:ln>
                <a:solidFill>
                  <a:srgbClr val="990000"/>
                </a:solidFill>
                <a:effectLst>
                  <a:outerShdw dist="53882" dir="2700000" algn="ctr" rotWithShape="0">
                    <a:srgbClr val="9999FF">
                      <a:alpha val="79999"/>
                    </a:srgbClr>
                  </a:outerShdw>
                </a:effectLst>
                <a:latin typeface=".VnTime" panose="020B7200000000000000" pitchFamily="34" charset="0"/>
              </a:rPr>
              <a:t> KHTN 8</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32780"/>
                                        </p:tgtEl>
                                        <p:attrNameLst>
                                          <p:attrName>style.visibility</p:attrName>
                                        </p:attrNameLst>
                                      </p:cBhvr>
                                      <p:to>
                                        <p:strVal val="visible"/>
                                      </p:to>
                                    </p:set>
                                    <p:animEffect transition="in" filter="wedge">
                                      <p:cBhvr>
                                        <p:cTn id="7" dur="2000"/>
                                        <p:tgtEl>
                                          <p:spTgt spid="32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8">
            <a:extLst>
              <a:ext uri="{FF2B5EF4-FFF2-40B4-BE49-F238E27FC236}">
                <a16:creationId xmlns:a16="http://schemas.microsoft.com/office/drawing/2014/main" xmlns="" id="{420B8013-B3B2-49EE-BBFC-200E400486DF}"/>
              </a:ext>
            </a:extLst>
          </p:cNvPr>
          <p:cNvSpPr>
            <a:spLocks noChangeArrowheads="1"/>
          </p:cNvSpPr>
          <p:nvPr/>
        </p:nvSpPr>
        <p:spPr bwMode="auto">
          <a:xfrm>
            <a:off x="250825" y="333375"/>
            <a:ext cx="8569325" cy="6191250"/>
          </a:xfrm>
          <a:prstGeom prst="roundRect">
            <a:avLst>
              <a:gd name="adj" fmla="val 16667"/>
            </a:avLst>
          </a:prstGeom>
          <a:noFill/>
          <a:ln w="28575">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40963" name="Text Box 5">
            <a:extLst>
              <a:ext uri="{FF2B5EF4-FFF2-40B4-BE49-F238E27FC236}">
                <a16:creationId xmlns:a16="http://schemas.microsoft.com/office/drawing/2014/main" xmlns="" id="{42472BD7-C853-4A67-8D71-D6A5DD172604}"/>
              </a:ext>
            </a:extLst>
          </p:cNvPr>
          <p:cNvSpPr txBox="1">
            <a:spLocks noChangeArrowheads="1"/>
          </p:cNvSpPr>
          <p:nvPr/>
        </p:nvSpPr>
        <p:spPr bwMode="auto">
          <a:xfrm>
            <a:off x="250825" y="388938"/>
            <a:ext cx="831532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a:solidFill>
                  <a:srgbClr val="003399"/>
                </a:solidFill>
                <a:latin typeface="Times New Roman" panose="02020603050405020304" pitchFamily="18" charset="0"/>
              </a:rPr>
              <a:t>BÀI 3</a:t>
            </a:r>
            <a:r>
              <a:rPr lang="en-US" altLang="en-US" b="1">
                <a:solidFill>
                  <a:srgbClr val="003399"/>
                </a:solidFill>
                <a:latin typeface="Times New Roman" panose="02020603050405020304" pitchFamily="18" charset="0"/>
              </a:rPr>
              <a:t>:</a:t>
            </a:r>
            <a:r>
              <a:rPr lang="en-US" altLang="en-US">
                <a:latin typeface="Times New Roman" panose="02020603050405020304" pitchFamily="18" charset="0"/>
              </a:rPr>
              <a:t> </a:t>
            </a:r>
            <a:r>
              <a:rPr lang="en-US" altLang="en-US" b="1">
                <a:solidFill>
                  <a:srgbClr val="FF0000"/>
                </a:solidFill>
                <a:latin typeface="Times New Roman" panose="02020603050405020304" pitchFamily="18" charset="0"/>
              </a:rPr>
              <a:t>ĐỊNH LUẬT BẢO TOÀN KHỐI LƯỢNG. PHƯƠNG TRÌNH HOÁ HỌC</a:t>
            </a:r>
          </a:p>
        </p:txBody>
      </p:sp>
      <p:sp>
        <p:nvSpPr>
          <p:cNvPr id="40964" name="Rectangle 1">
            <a:extLst>
              <a:ext uri="{FF2B5EF4-FFF2-40B4-BE49-F238E27FC236}">
                <a16:creationId xmlns:a16="http://schemas.microsoft.com/office/drawing/2014/main" xmlns="" id="{0249FE20-39E0-484D-B7A4-564B2C936D4B}"/>
              </a:ext>
            </a:extLst>
          </p:cNvPr>
          <p:cNvSpPr>
            <a:spLocks noChangeArrowheads="1"/>
          </p:cNvSpPr>
          <p:nvPr/>
        </p:nvSpPr>
        <p:spPr bwMode="auto">
          <a:xfrm>
            <a:off x="377825" y="1120775"/>
            <a:ext cx="8497888"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ts val="200"/>
              </a:spcBef>
              <a:spcAft>
                <a:spcPts val="200"/>
              </a:spcAft>
              <a:buFontTx/>
              <a:buNone/>
            </a:pPr>
            <a:r>
              <a:rPr lang="en-US" altLang="en-US" b="1">
                <a:solidFill>
                  <a:srgbClr val="008000"/>
                </a:solidFill>
                <a:latin typeface="Times New Roman" panose="02020603050405020304" pitchFamily="18" charset="0"/>
                <a:cs typeface="Times New Roman" panose="02020603050405020304" pitchFamily="18" charset="0"/>
              </a:rPr>
              <a:t>Vận dụng 1 trang 23 KHTN 8:</a:t>
            </a:r>
            <a:r>
              <a:rPr lang="en-US" altLang="en-US">
                <a:latin typeface="Times New Roman" panose="02020603050405020304" pitchFamily="18" charset="0"/>
                <a:cs typeface="Times New Roman" panose="02020603050405020304" pitchFamily="18" charset="0"/>
              </a:rPr>
              <a:t> Trong thí nghiệm ở hoạt động mở đầu: Cân có còn giữ ở vị trí thăng bằng không? Giải thích.</a:t>
            </a:r>
          </a:p>
        </p:txBody>
      </p:sp>
      <p:pic>
        <p:nvPicPr>
          <p:cNvPr id="40965" name="Picture 1">
            <a:extLst>
              <a:ext uri="{FF2B5EF4-FFF2-40B4-BE49-F238E27FC236}">
                <a16:creationId xmlns:a16="http://schemas.microsoft.com/office/drawing/2014/main" xmlns="" id="{3F3D3317-96AD-4BFB-A10A-FBE995118E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263" y="2279650"/>
            <a:ext cx="3268662"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a:extLst>
              <a:ext uri="{FF2B5EF4-FFF2-40B4-BE49-F238E27FC236}">
                <a16:creationId xmlns:a16="http://schemas.microsoft.com/office/drawing/2014/main" xmlns="" id="{5D935DB0-12A4-46DB-9E8A-C6526D8FE6D0}"/>
              </a:ext>
            </a:extLst>
          </p:cNvPr>
          <p:cNvSpPr>
            <a:spLocks noChangeArrowheads="1"/>
          </p:cNvSpPr>
          <p:nvPr/>
        </p:nvSpPr>
        <p:spPr bwMode="auto">
          <a:xfrm>
            <a:off x="727075" y="4208463"/>
            <a:ext cx="828040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b="1">
                <a:solidFill>
                  <a:srgbClr val="FF0000"/>
                </a:solidFill>
                <a:latin typeface="Times New Roman" panose="02020603050405020304" pitchFamily="18" charset="0"/>
                <a:cs typeface="Times New Roman" panose="02020603050405020304" pitchFamily="18" charset="0"/>
              </a:rPr>
              <a:t>Trả lời:   </a:t>
            </a:r>
            <a:endParaRPr lang="en-US" altLang="en-US">
              <a:solidFill>
                <a:srgbClr val="FF0000"/>
              </a:solidFill>
              <a:latin typeface="Times New Roman" panose="02020603050405020304" pitchFamily="18" charset="0"/>
              <a:cs typeface="Times New Roman" panose="02020603050405020304" pitchFamily="18" charset="0"/>
            </a:endParaRPr>
          </a:p>
          <a:p>
            <a:pPr>
              <a:buFontTx/>
              <a:buNone/>
            </a:pPr>
            <a:r>
              <a:rPr lang="en-US" altLang="en-US">
                <a:latin typeface="Times New Roman" panose="02020603050405020304" pitchFamily="18" charset="0"/>
                <a:cs typeface="Times New Roman" panose="02020603050405020304" pitchFamily="18" charset="0"/>
              </a:rPr>
              <a:t>Cân </a:t>
            </a:r>
            <a:r>
              <a:rPr lang="en-US" altLang="en-US" b="1" i="1">
                <a:latin typeface="Times New Roman" panose="02020603050405020304" pitchFamily="18" charset="0"/>
                <a:cs typeface="Times New Roman" panose="02020603050405020304" pitchFamily="18" charset="0"/>
              </a:rPr>
              <a:t>không </a:t>
            </a:r>
            <a:r>
              <a:rPr lang="en-US" altLang="en-US">
                <a:latin typeface="Times New Roman" panose="02020603050405020304" pitchFamily="18" charset="0"/>
                <a:cs typeface="Times New Roman" panose="02020603050405020304" pitchFamily="18" charset="0"/>
              </a:rPr>
              <a:t>còn thăng bằng mà bị lệch về phía ngọn nến không cháy.  Vì khi nến cháy tạo ra khí CO</a:t>
            </a:r>
            <a:r>
              <a:rPr lang="en-US" altLang="en-US" baseline="-25000">
                <a:latin typeface="Times New Roman" panose="02020603050405020304" pitchFamily="18" charset="0"/>
                <a:cs typeface="Times New Roman" panose="02020603050405020304" pitchFamily="18" charset="0"/>
              </a:rPr>
              <a:t>2 </a:t>
            </a:r>
            <a:r>
              <a:rPr lang="en-US" altLang="en-US">
                <a:latin typeface="Times New Roman" panose="02020603050405020304" pitchFamily="18" charset="0"/>
                <a:cs typeface="Times New Roman" panose="02020603050405020304" pitchFamily="18" charset="0"/>
              </a:rPr>
              <a:t>(bay lên) và hơi nước.</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xmlns="" id="{A02F8A46-1D50-491D-9F1B-A3E6986B54AC}"/>
              </a:ext>
            </a:extLst>
          </p:cNvPr>
          <p:cNvSpPr txBox="1">
            <a:spLocks noChangeArrowheads="1"/>
          </p:cNvSpPr>
          <p:nvPr/>
        </p:nvSpPr>
        <p:spPr bwMode="auto">
          <a:xfrm>
            <a:off x="539750" y="2205038"/>
            <a:ext cx="7129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43011" name="Text Box 7">
            <a:extLst>
              <a:ext uri="{FF2B5EF4-FFF2-40B4-BE49-F238E27FC236}">
                <a16:creationId xmlns:a16="http://schemas.microsoft.com/office/drawing/2014/main" xmlns="" id="{5B9883FC-26D3-491E-AEEF-6226F19DCD44}"/>
              </a:ext>
            </a:extLst>
          </p:cNvPr>
          <p:cNvSpPr txBox="1">
            <a:spLocks noChangeArrowheads="1"/>
          </p:cNvSpPr>
          <p:nvPr/>
        </p:nvSpPr>
        <p:spPr bwMode="auto">
          <a:xfrm>
            <a:off x="2555875" y="1773238"/>
            <a:ext cx="467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43012" name="AutoShape 15">
            <a:extLst>
              <a:ext uri="{FF2B5EF4-FFF2-40B4-BE49-F238E27FC236}">
                <a16:creationId xmlns:a16="http://schemas.microsoft.com/office/drawing/2014/main" xmlns="" id="{34A3CE2A-E91D-4AF6-A863-93E8E74C8137}"/>
              </a:ext>
            </a:extLst>
          </p:cNvPr>
          <p:cNvSpPr>
            <a:spLocks noChangeArrowheads="1"/>
          </p:cNvSpPr>
          <p:nvPr/>
        </p:nvSpPr>
        <p:spPr bwMode="auto">
          <a:xfrm>
            <a:off x="322263" y="925513"/>
            <a:ext cx="8569325" cy="5861050"/>
          </a:xfrm>
          <a:prstGeom prst="roundRect">
            <a:avLst>
              <a:gd name="adj" fmla="val 16667"/>
            </a:avLst>
          </a:prstGeom>
          <a:noFill/>
          <a:ln w="38100">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0497" name="Text Box 17">
            <a:extLst>
              <a:ext uri="{FF2B5EF4-FFF2-40B4-BE49-F238E27FC236}">
                <a16:creationId xmlns:a16="http://schemas.microsoft.com/office/drawing/2014/main" xmlns="" id="{B0400797-434A-4D27-AAFE-20E60478C1A3}"/>
              </a:ext>
            </a:extLst>
          </p:cNvPr>
          <p:cNvSpPr txBox="1">
            <a:spLocks noChangeArrowheads="1"/>
          </p:cNvSpPr>
          <p:nvPr/>
        </p:nvSpPr>
        <p:spPr bwMode="auto">
          <a:xfrm>
            <a:off x="684213" y="1847850"/>
            <a:ext cx="7200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rPr>
              <a:t> Giả sử: 	</a:t>
            </a:r>
            <a:r>
              <a:rPr lang="en-US" altLang="en-US" b="1">
                <a:solidFill>
                  <a:srgbClr val="003399"/>
                </a:solidFill>
                <a:latin typeface="Times New Roman" panose="02020603050405020304" pitchFamily="18" charset="0"/>
              </a:rPr>
              <a:t>A   +   B  	</a:t>
            </a:r>
            <a:r>
              <a:rPr lang="en-US" altLang="en-US" b="1">
                <a:solidFill>
                  <a:srgbClr val="003399"/>
                </a:solidFill>
                <a:latin typeface="Times New Roman" panose="02020603050405020304" pitchFamily="18" charset="0"/>
                <a:sym typeface="Wingdings" panose="05000000000000000000" pitchFamily="2" charset="2"/>
              </a:rPr>
              <a:t></a:t>
            </a:r>
            <a:r>
              <a:rPr lang="en-US" altLang="en-US" b="1">
                <a:solidFill>
                  <a:srgbClr val="003399"/>
                </a:solidFill>
                <a:latin typeface="Times New Roman" panose="02020603050405020304" pitchFamily="18" charset="0"/>
              </a:rPr>
              <a:t>       C </a:t>
            </a:r>
          </a:p>
        </p:txBody>
      </p:sp>
      <p:sp>
        <p:nvSpPr>
          <p:cNvPr id="20499" name="Text Box 19">
            <a:extLst>
              <a:ext uri="{FF2B5EF4-FFF2-40B4-BE49-F238E27FC236}">
                <a16:creationId xmlns:a16="http://schemas.microsoft.com/office/drawing/2014/main" xmlns="" id="{CB43B2F6-64C2-4478-958B-81640425126A}"/>
              </a:ext>
            </a:extLst>
          </p:cNvPr>
          <p:cNvSpPr txBox="1">
            <a:spLocks noChangeArrowheads="1"/>
          </p:cNvSpPr>
          <p:nvPr/>
        </p:nvSpPr>
        <p:spPr bwMode="auto">
          <a:xfrm>
            <a:off x="611188" y="2400300"/>
            <a:ext cx="6121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a:latin typeface="Times New Roman" panose="02020603050405020304" pitchFamily="18" charset="0"/>
              </a:rPr>
              <a:t>Phương trình bảo toàn khối lượng</a:t>
            </a:r>
            <a:r>
              <a:rPr lang="en-US" altLang="en-US">
                <a:latin typeface="Times New Roman" panose="02020603050405020304" pitchFamily="18" charset="0"/>
              </a:rPr>
              <a:t>:</a:t>
            </a:r>
            <a:endParaRPr lang="en-US" altLang="en-US">
              <a:solidFill>
                <a:srgbClr val="FF0000"/>
              </a:solidFill>
              <a:latin typeface="Times New Roman" panose="02020603050405020304" pitchFamily="18" charset="0"/>
            </a:endParaRPr>
          </a:p>
        </p:txBody>
      </p:sp>
      <p:sp>
        <p:nvSpPr>
          <p:cNvPr id="11" name="Text Box 4">
            <a:extLst>
              <a:ext uri="{FF2B5EF4-FFF2-40B4-BE49-F238E27FC236}">
                <a16:creationId xmlns:a16="http://schemas.microsoft.com/office/drawing/2014/main" xmlns="" id="{3BEAEED8-0F3F-464F-BC29-9B4EFA0CA0D0}"/>
              </a:ext>
            </a:extLst>
          </p:cNvPr>
          <p:cNvSpPr txBox="1">
            <a:spLocks noChangeArrowheads="1"/>
          </p:cNvSpPr>
          <p:nvPr/>
        </p:nvSpPr>
        <p:spPr bwMode="auto">
          <a:xfrm>
            <a:off x="827088" y="1189038"/>
            <a:ext cx="7129462" cy="584200"/>
          </a:xfrm>
          <a:prstGeom prst="rect">
            <a:avLst/>
          </a:prstGeom>
          <a:solidFill>
            <a:schemeClr val="accent6">
              <a:lumMod val="20000"/>
              <a:lumOff val="80000"/>
            </a:schemeClr>
          </a:solidFill>
          <a:ln>
            <a:noFill/>
          </a:ln>
          <a:effec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AutoNum type="romanUcPeriod" startAt="2"/>
              <a:defRPr/>
            </a:pPr>
            <a:r>
              <a:rPr lang="en-US" altLang="en-US" b="1">
                <a:latin typeface="Times New Roman" panose="02020603050405020304" pitchFamily="18" charset="0"/>
                <a:cs typeface="Times New Roman" panose="02020603050405020304" pitchFamily="18" charset="0"/>
              </a:rPr>
              <a:t> Áp dụng ĐLBTKL</a:t>
            </a:r>
            <a:endParaRPr lang="en-US" altLang="en-US">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A559305D-3DD8-407A-A956-31E04862C2F3}"/>
              </a:ext>
            </a:extLst>
          </p:cNvPr>
          <p:cNvSpPr>
            <a:spLocks noChangeArrowheads="1"/>
          </p:cNvSpPr>
          <p:nvPr/>
        </p:nvSpPr>
        <p:spPr bwMode="auto">
          <a:xfrm>
            <a:off x="1341438" y="3016250"/>
            <a:ext cx="7239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Times New Roman" panose="02020603050405020304" pitchFamily="18" charset="0"/>
              </a:rPr>
              <a:t>m</a:t>
            </a:r>
            <a:r>
              <a:rPr lang="en-US" altLang="en-US" b="1" baseline="-25000">
                <a:solidFill>
                  <a:srgbClr val="0070C0"/>
                </a:solidFill>
                <a:latin typeface="Times New Roman" panose="02020603050405020304" pitchFamily="18" charset="0"/>
              </a:rPr>
              <a:t>A</a:t>
            </a:r>
            <a:endParaRPr lang="en-US" altLang="en-US" b="1">
              <a:solidFill>
                <a:srgbClr val="0070C0"/>
              </a:solidFill>
              <a:latin typeface="Times New Roman" panose="02020603050405020304" pitchFamily="18" charset="0"/>
            </a:endParaRPr>
          </a:p>
        </p:txBody>
      </p:sp>
      <p:sp>
        <p:nvSpPr>
          <p:cNvPr id="13" name="Rectangle 12">
            <a:extLst>
              <a:ext uri="{FF2B5EF4-FFF2-40B4-BE49-F238E27FC236}">
                <a16:creationId xmlns:a16="http://schemas.microsoft.com/office/drawing/2014/main" xmlns="" id="{D6910E34-C7E0-453E-A4B7-5FD813FC6CD2}"/>
              </a:ext>
            </a:extLst>
          </p:cNvPr>
          <p:cNvSpPr>
            <a:spLocks noChangeArrowheads="1"/>
          </p:cNvSpPr>
          <p:nvPr/>
        </p:nvSpPr>
        <p:spPr bwMode="auto">
          <a:xfrm>
            <a:off x="3000375" y="3132138"/>
            <a:ext cx="419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a:t>
            </a:r>
            <a:endParaRPr lang="en-US" altLang="en-US">
              <a:solidFill>
                <a:srgbClr val="FF0000"/>
              </a:solidFill>
              <a:latin typeface="Times New Roman" panose="02020603050405020304" pitchFamily="18" charset="0"/>
            </a:endParaRPr>
          </a:p>
        </p:txBody>
      </p:sp>
      <p:sp>
        <p:nvSpPr>
          <p:cNvPr id="14" name="Rectangle 13">
            <a:extLst>
              <a:ext uri="{FF2B5EF4-FFF2-40B4-BE49-F238E27FC236}">
                <a16:creationId xmlns:a16="http://schemas.microsoft.com/office/drawing/2014/main" xmlns="" id="{490F909E-3A6D-460A-9D5F-5891CC574C98}"/>
              </a:ext>
            </a:extLst>
          </p:cNvPr>
          <p:cNvSpPr>
            <a:spLocks noChangeArrowheads="1"/>
          </p:cNvSpPr>
          <p:nvPr/>
        </p:nvSpPr>
        <p:spPr bwMode="auto">
          <a:xfrm>
            <a:off x="1835150" y="3049588"/>
            <a:ext cx="1149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Times New Roman" panose="02020603050405020304" pitchFamily="18" charset="0"/>
              </a:rPr>
              <a:t> + m</a:t>
            </a:r>
            <a:r>
              <a:rPr lang="en-US" altLang="en-US" b="1" baseline="-25000">
                <a:solidFill>
                  <a:srgbClr val="0070C0"/>
                </a:solidFill>
                <a:latin typeface="Times New Roman" panose="02020603050405020304" pitchFamily="18" charset="0"/>
              </a:rPr>
              <a:t>B</a:t>
            </a:r>
            <a:endParaRPr lang="en-US" altLang="en-US" b="1">
              <a:solidFill>
                <a:srgbClr val="0070C0"/>
              </a:solidFill>
              <a:latin typeface="Times New Roman" panose="02020603050405020304" pitchFamily="18" charset="0"/>
            </a:endParaRPr>
          </a:p>
        </p:txBody>
      </p:sp>
      <p:sp>
        <p:nvSpPr>
          <p:cNvPr id="15" name="Rectangle 14">
            <a:extLst>
              <a:ext uri="{FF2B5EF4-FFF2-40B4-BE49-F238E27FC236}">
                <a16:creationId xmlns:a16="http://schemas.microsoft.com/office/drawing/2014/main" xmlns="" id="{07E26560-E98B-4305-B849-3DBFB8C7D88D}"/>
              </a:ext>
            </a:extLst>
          </p:cNvPr>
          <p:cNvSpPr>
            <a:spLocks noChangeArrowheads="1"/>
          </p:cNvSpPr>
          <p:nvPr/>
        </p:nvSpPr>
        <p:spPr bwMode="auto">
          <a:xfrm>
            <a:off x="3554413" y="3049588"/>
            <a:ext cx="7223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Times New Roman" panose="02020603050405020304" pitchFamily="18" charset="0"/>
              </a:rPr>
              <a:t>m</a:t>
            </a:r>
            <a:r>
              <a:rPr lang="en-US" altLang="en-US" b="1" baseline="-25000">
                <a:solidFill>
                  <a:srgbClr val="0070C0"/>
                </a:solidFill>
                <a:latin typeface="Times New Roman" panose="02020603050405020304" pitchFamily="18" charset="0"/>
              </a:rPr>
              <a:t>C</a:t>
            </a:r>
            <a:endParaRPr lang="en-US" altLang="en-US" b="1">
              <a:solidFill>
                <a:srgbClr val="0070C0"/>
              </a:solidFill>
              <a:latin typeface="Times New Roman" panose="02020603050405020304" pitchFamily="18" charset="0"/>
            </a:endParaRPr>
          </a:p>
        </p:txBody>
      </p:sp>
      <p:sp>
        <p:nvSpPr>
          <p:cNvPr id="16" name="Rectangle 15">
            <a:extLst>
              <a:ext uri="{FF2B5EF4-FFF2-40B4-BE49-F238E27FC236}">
                <a16:creationId xmlns:a16="http://schemas.microsoft.com/office/drawing/2014/main" xmlns="" id="{D8E804BE-026F-4697-85FB-9D1F907B8084}"/>
              </a:ext>
            </a:extLst>
          </p:cNvPr>
          <p:cNvSpPr>
            <a:spLocks noChangeArrowheads="1"/>
          </p:cNvSpPr>
          <p:nvPr/>
        </p:nvSpPr>
        <p:spPr bwMode="auto">
          <a:xfrm>
            <a:off x="3692525" y="5046663"/>
            <a:ext cx="12652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Times New Roman" panose="02020603050405020304" pitchFamily="18" charset="0"/>
              </a:rPr>
              <a:t>+  m</a:t>
            </a:r>
            <a:r>
              <a:rPr lang="en-US" altLang="en-US" b="1" baseline="-25000">
                <a:solidFill>
                  <a:srgbClr val="0070C0"/>
                </a:solidFill>
                <a:latin typeface="Times New Roman" panose="02020603050405020304" pitchFamily="18" charset="0"/>
              </a:rPr>
              <a:t>D</a:t>
            </a:r>
            <a:r>
              <a:rPr lang="en-US" altLang="en-US" b="1">
                <a:solidFill>
                  <a:srgbClr val="0070C0"/>
                </a:solidFill>
                <a:latin typeface="Times New Roman" panose="02020603050405020304" pitchFamily="18" charset="0"/>
              </a:rPr>
              <a:t> </a:t>
            </a:r>
          </a:p>
        </p:txBody>
      </p:sp>
      <p:sp>
        <p:nvSpPr>
          <p:cNvPr id="17" name="Text Box 17">
            <a:extLst>
              <a:ext uri="{FF2B5EF4-FFF2-40B4-BE49-F238E27FC236}">
                <a16:creationId xmlns:a16="http://schemas.microsoft.com/office/drawing/2014/main" xmlns="" id="{EEE14035-762B-46E4-9408-7857E020CB6E}"/>
              </a:ext>
            </a:extLst>
          </p:cNvPr>
          <p:cNvSpPr txBox="1">
            <a:spLocks noChangeArrowheads="1"/>
          </p:cNvSpPr>
          <p:nvPr/>
        </p:nvSpPr>
        <p:spPr bwMode="auto">
          <a:xfrm>
            <a:off x="541338" y="3814763"/>
            <a:ext cx="7200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rPr>
              <a:t> Giả sử: 	</a:t>
            </a:r>
            <a:r>
              <a:rPr lang="en-US" altLang="en-US" b="1">
                <a:solidFill>
                  <a:srgbClr val="003399"/>
                </a:solidFill>
                <a:latin typeface="Times New Roman" panose="02020603050405020304" pitchFamily="18" charset="0"/>
              </a:rPr>
              <a:t>A   +   B  	</a:t>
            </a:r>
            <a:r>
              <a:rPr lang="en-US" altLang="en-US" b="1">
                <a:solidFill>
                  <a:srgbClr val="003399"/>
                </a:solidFill>
                <a:latin typeface="Times New Roman" panose="02020603050405020304" pitchFamily="18" charset="0"/>
                <a:sym typeface="Wingdings" panose="05000000000000000000" pitchFamily="2" charset="2"/>
              </a:rPr>
              <a:t></a:t>
            </a:r>
            <a:r>
              <a:rPr lang="en-US" altLang="en-US" b="1">
                <a:solidFill>
                  <a:srgbClr val="003399"/>
                </a:solidFill>
                <a:latin typeface="Times New Roman" panose="02020603050405020304" pitchFamily="18" charset="0"/>
              </a:rPr>
              <a:t>     C    + D </a:t>
            </a:r>
          </a:p>
        </p:txBody>
      </p:sp>
      <p:sp>
        <p:nvSpPr>
          <p:cNvPr id="18" name="Text Box 19">
            <a:extLst>
              <a:ext uri="{FF2B5EF4-FFF2-40B4-BE49-F238E27FC236}">
                <a16:creationId xmlns:a16="http://schemas.microsoft.com/office/drawing/2014/main" xmlns="" id="{A2AF0C17-0696-4A79-B56A-7B82A953A7B1}"/>
              </a:ext>
            </a:extLst>
          </p:cNvPr>
          <p:cNvSpPr txBox="1">
            <a:spLocks noChangeArrowheads="1"/>
          </p:cNvSpPr>
          <p:nvPr/>
        </p:nvSpPr>
        <p:spPr bwMode="auto">
          <a:xfrm>
            <a:off x="608013" y="4398963"/>
            <a:ext cx="63404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a:latin typeface="Times New Roman" panose="02020603050405020304" pitchFamily="18" charset="0"/>
              </a:rPr>
              <a:t>Phương trình bảo toàn khối lượng</a:t>
            </a:r>
            <a:r>
              <a:rPr lang="en-US" altLang="en-US">
                <a:latin typeface="Times New Roman" panose="02020603050405020304" pitchFamily="18" charset="0"/>
              </a:rPr>
              <a:t>:</a:t>
            </a:r>
            <a:endParaRPr lang="en-US" altLang="en-US">
              <a:solidFill>
                <a:srgbClr val="FF0000"/>
              </a:solidFill>
              <a:latin typeface="Times New Roman" panose="02020603050405020304" pitchFamily="18" charset="0"/>
            </a:endParaRPr>
          </a:p>
        </p:txBody>
      </p:sp>
      <p:sp>
        <p:nvSpPr>
          <p:cNvPr id="19" name="Rectangle 18">
            <a:extLst>
              <a:ext uri="{FF2B5EF4-FFF2-40B4-BE49-F238E27FC236}">
                <a16:creationId xmlns:a16="http://schemas.microsoft.com/office/drawing/2014/main" xmlns="" id="{B7182860-0068-4603-A50B-9C35232D7EDD}"/>
              </a:ext>
            </a:extLst>
          </p:cNvPr>
          <p:cNvSpPr>
            <a:spLocks noChangeArrowheads="1"/>
          </p:cNvSpPr>
          <p:nvPr/>
        </p:nvSpPr>
        <p:spPr bwMode="auto">
          <a:xfrm>
            <a:off x="1187450" y="5010150"/>
            <a:ext cx="723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Times New Roman" panose="02020603050405020304" pitchFamily="18" charset="0"/>
              </a:rPr>
              <a:t>m</a:t>
            </a:r>
            <a:r>
              <a:rPr lang="en-US" altLang="en-US" b="1" baseline="-25000">
                <a:solidFill>
                  <a:srgbClr val="0070C0"/>
                </a:solidFill>
                <a:latin typeface="Times New Roman" panose="02020603050405020304" pitchFamily="18" charset="0"/>
              </a:rPr>
              <a:t>A</a:t>
            </a:r>
            <a:endParaRPr lang="en-US" altLang="en-US" b="1">
              <a:solidFill>
                <a:srgbClr val="0070C0"/>
              </a:solidFill>
              <a:latin typeface="Times New Roman" panose="02020603050405020304" pitchFamily="18" charset="0"/>
            </a:endParaRPr>
          </a:p>
        </p:txBody>
      </p:sp>
      <p:sp>
        <p:nvSpPr>
          <p:cNvPr id="20" name="Rectangle 19">
            <a:extLst>
              <a:ext uri="{FF2B5EF4-FFF2-40B4-BE49-F238E27FC236}">
                <a16:creationId xmlns:a16="http://schemas.microsoft.com/office/drawing/2014/main" xmlns="" id="{779D4002-D1C2-41AB-AFCA-5BC3D4096E03}"/>
              </a:ext>
            </a:extLst>
          </p:cNvPr>
          <p:cNvSpPr>
            <a:spLocks noChangeArrowheads="1"/>
          </p:cNvSpPr>
          <p:nvPr/>
        </p:nvSpPr>
        <p:spPr bwMode="auto">
          <a:xfrm>
            <a:off x="2687638" y="5019675"/>
            <a:ext cx="419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a:t>
            </a:r>
            <a:endParaRPr lang="en-US" altLang="en-US">
              <a:solidFill>
                <a:srgbClr val="FF0000"/>
              </a:solidFill>
              <a:latin typeface="Times New Roman" panose="02020603050405020304" pitchFamily="18" charset="0"/>
            </a:endParaRPr>
          </a:p>
        </p:txBody>
      </p:sp>
      <p:sp>
        <p:nvSpPr>
          <p:cNvPr id="21" name="Rectangle 20">
            <a:extLst>
              <a:ext uri="{FF2B5EF4-FFF2-40B4-BE49-F238E27FC236}">
                <a16:creationId xmlns:a16="http://schemas.microsoft.com/office/drawing/2014/main" xmlns="" id="{EC122CA3-D48E-4377-8669-DA27837650BC}"/>
              </a:ext>
            </a:extLst>
          </p:cNvPr>
          <p:cNvSpPr>
            <a:spLocks noChangeArrowheads="1"/>
          </p:cNvSpPr>
          <p:nvPr/>
        </p:nvSpPr>
        <p:spPr bwMode="auto">
          <a:xfrm>
            <a:off x="1692275" y="5019675"/>
            <a:ext cx="1147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Times New Roman" panose="02020603050405020304" pitchFamily="18" charset="0"/>
              </a:rPr>
              <a:t> + m</a:t>
            </a:r>
            <a:r>
              <a:rPr lang="en-US" altLang="en-US" b="1" baseline="-25000">
                <a:solidFill>
                  <a:srgbClr val="0070C0"/>
                </a:solidFill>
                <a:latin typeface="Times New Roman" panose="02020603050405020304" pitchFamily="18" charset="0"/>
              </a:rPr>
              <a:t>B</a:t>
            </a:r>
            <a:endParaRPr lang="en-US" altLang="en-US" b="1">
              <a:solidFill>
                <a:srgbClr val="0070C0"/>
              </a:solidFill>
              <a:latin typeface="Times New Roman" panose="02020603050405020304" pitchFamily="18" charset="0"/>
            </a:endParaRPr>
          </a:p>
        </p:txBody>
      </p:sp>
      <p:sp>
        <p:nvSpPr>
          <p:cNvPr id="22" name="Rectangle 21">
            <a:extLst>
              <a:ext uri="{FF2B5EF4-FFF2-40B4-BE49-F238E27FC236}">
                <a16:creationId xmlns:a16="http://schemas.microsoft.com/office/drawing/2014/main" xmlns="" id="{D8B57E49-E313-4295-9066-FAAA92306203}"/>
              </a:ext>
            </a:extLst>
          </p:cNvPr>
          <p:cNvSpPr>
            <a:spLocks noChangeArrowheads="1"/>
          </p:cNvSpPr>
          <p:nvPr/>
        </p:nvSpPr>
        <p:spPr bwMode="auto">
          <a:xfrm>
            <a:off x="3108325" y="5046663"/>
            <a:ext cx="7239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Times New Roman" panose="02020603050405020304" pitchFamily="18" charset="0"/>
              </a:rPr>
              <a:t>m</a:t>
            </a:r>
            <a:r>
              <a:rPr lang="en-US" altLang="en-US" b="1" baseline="-25000">
                <a:solidFill>
                  <a:srgbClr val="0070C0"/>
                </a:solidFill>
                <a:latin typeface="Times New Roman" panose="02020603050405020304" pitchFamily="18" charset="0"/>
              </a:rPr>
              <a:t>C</a:t>
            </a:r>
            <a:endParaRPr lang="en-US" altLang="en-US" b="1">
              <a:solidFill>
                <a:srgbClr val="0070C0"/>
              </a:solidFill>
              <a:latin typeface="Times New Roman" panose="02020603050405020304" pitchFamily="18" charset="0"/>
            </a:endParaRPr>
          </a:p>
        </p:txBody>
      </p:sp>
      <p:sp>
        <p:nvSpPr>
          <p:cNvPr id="43027" name="Text Box 5">
            <a:extLst>
              <a:ext uri="{FF2B5EF4-FFF2-40B4-BE49-F238E27FC236}">
                <a16:creationId xmlns:a16="http://schemas.microsoft.com/office/drawing/2014/main" xmlns="" id="{AA206723-5D7E-468A-8F36-82F8C2AD86E1}"/>
              </a:ext>
            </a:extLst>
          </p:cNvPr>
          <p:cNvSpPr txBox="1">
            <a:spLocks noChangeArrowheads="1"/>
          </p:cNvSpPr>
          <p:nvPr/>
        </p:nvSpPr>
        <p:spPr bwMode="auto">
          <a:xfrm>
            <a:off x="414338" y="-28575"/>
            <a:ext cx="83153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a:solidFill>
                  <a:srgbClr val="003399"/>
                </a:solidFill>
                <a:latin typeface="Times New Roman" panose="02020603050405020304" pitchFamily="18" charset="0"/>
              </a:rPr>
              <a:t>BÀI 3</a:t>
            </a:r>
            <a:r>
              <a:rPr lang="en-US" altLang="en-US" b="1">
                <a:solidFill>
                  <a:srgbClr val="003399"/>
                </a:solidFill>
                <a:latin typeface="Times New Roman" panose="02020603050405020304" pitchFamily="18" charset="0"/>
              </a:rPr>
              <a:t>:</a:t>
            </a:r>
            <a:r>
              <a:rPr lang="en-US" altLang="en-US">
                <a:latin typeface="Times New Roman" panose="02020603050405020304" pitchFamily="18" charset="0"/>
              </a:rPr>
              <a:t> </a:t>
            </a:r>
            <a:r>
              <a:rPr lang="en-US" altLang="en-US" b="1">
                <a:solidFill>
                  <a:srgbClr val="FF0000"/>
                </a:solidFill>
                <a:latin typeface="Times New Roman" panose="02020603050405020304" pitchFamily="18" charset="0"/>
              </a:rPr>
              <a:t>ĐỊNH LUẬT BẢO TOÀN KHỐI LƯỢNG. PHƯƠNG TRÌNH HOÁ HỌC</a:t>
            </a:r>
          </a:p>
        </p:txBody>
      </p:sp>
      <p:pic>
        <p:nvPicPr>
          <p:cNvPr id="23" name="Picture 6">
            <a:extLst>
              <a:ext uri="{FF2B5EF4-FFF2-40B4-BE49-F238E27FC236}">
                <a16:creationId xmlns:a16="http://schemas.microsoft.com/office/drawing/2014/main" xmlns="" id="{7C2044A8-5BA0-4510-A7D1-F49B83798002}"/>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0" y="584811"/>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0497"/>
                                        </p:tgtEl>
                                        <p:attrNameLst>
                                          <p:attrName>style.visibility</p:attrName>
                                        </p:attrNameLst>
                                      </p:cBhvr>
                                      <p:to>
                                        <p:strVal val="visible"/>
                                      </p:to>
                                    </p:set>
                                    <p:animEffect transition="in" filter="fade">
                                      <p:cBhvr>
                                        <p:cTn id="7" dur="500"/>
                                        <p:tgtEl>
                                          <p:spTgt spid="20497"/>
                                        </p:tgtEl>
                                      </p:cBhvr>
                                    </p:animEffect>
                                    <p:anim calcmode="lin" valueType="num">
                                      <p:cBhvr>
                                        <p:cTn id="8" dur="500" fill="hold"/>
                                        <p:tgtEl>
                                          <p:spTgt spid="20497"/>
                                        </p:tgtEl>
                                        <p:attrNameLst>
                                          <p:attrName>ppt_x</p:attrName>
                                        </p:attrNameLst>
                                      </p:cBhvr>
                                      <p:tavLst>
                                        <p:tav tm="0">
                                          <p:val>
                                            <p:strVal val="#ppt_x-.1"/>
                                          </p:val>
                                        </p:tav>
                                        <p:tav tm="100000">
                                          <p:val>
                                            <p:strVal val="#ppt_x"/>
                                          </p:val>
                                        </p:tav>
                                      </p:tavLst>
                                    </p:anim>
                                    <p:anim calcmode="lin" valueType="num">
                                      <p:cBhvr>
                                        <p:cTn id="9" dur="500" fill="hold"/>
                                        <p:tgtEl>
                                          <p:spTgt spid="20497"/>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0499"/>
                                        </p:tgtEl>
                                        <p:attrNameLst>
                                          <p:attrName>style.visibility</p:attrName>
                                        </p:attrNameLst>
                                      </p:cBhvr>
                                      <p:to>
                                        <p:strVal val="visible"/>
                                      </p:to>
                                    </p:set>
                                    <p:anim calcmode="lin" valueType="num">
                                      <p:cBhvr>
                                        <p:cTn id="14" dur="500" fill="hold"/>
                                        <p:tgtEl>
                                          <p:spTgt spid="2049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0499"/>
                                        </p:tgtEl>
                                        <p:attrNameLst>
                                          <p:attrName>ppt_y</p:attrName>
                                        </p:attrNameLst>
                                      </p:cBhvr>
                                      <p:tavLst>
                                        <p:tav tm="0">
                                          <p:val>
                                            <p:strVal val="#ppt_y"/>
                                          </p:val>
                                        </p:tav>
                                        <p:tav tm="100000">
                                          <p:val>
                                            <p:strVal val="#ppt_y"/>
                                          </p:val>
                                        </p:tav>
                                      </p:tavLst>
                                    </p:anim>
                                    <p:anim calcmode="lin" valueType="num">
                                      <p:cBhvr>
                                        <p:cTn id="16" dur="500" fill="hold"/>
                                        <p:tgtEl>
                                          <p:spTgt spid="2049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049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049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0" presetClass="entr" presetSubtype="0" fill="hold" grpId="0" nodeType="clickEffect">
                                  <p:stCondLst>
                                    <p:cond delay="0"/>
                                  </p:stCondLst>
                                  <p:iterate type="lt">
                                    <p:tmPct val="10000"/>
                                  </p:iterate>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anim calcmode="lin" valueType="num">
                                      <p:cBhvr>
                                        <p:cTn id="48" dur="500" fill="hold"/>
                                        <p:tgtEl>
                                          <p:spTgt spid="17"/>
                                        </p:tgtEl>
                                        <p:attrNameLst>
                                          <p:attrName>ppt_x</p:attrName>
                                        </p:attrNameLst>
                                      </p:cBhvr>
                                      <p:tavLst>
                                        <p:tav tm="0">
                                          <p:val>
                                            <p:strVal val="#ppt_x-.1"/>
                                          </p:val>
                                        </p:tav>
                                        <p:tav tm="100000">
                                          <p:val>
                                            <p:strVal val="#ppt_x"/>
                                          </p:val>
                                        </p:tav>
                                      </p:tavLst>
                                    </p:anim>
                                    <p:anim calcmode="lin" valueType="num">
                                      <p:cBhvr>
                                        <p:cTn id="4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8"/>
                                        </p:tgtEl>
                                        <p:attrNameLst>
                                          <p:attrName>ppt_y</p:attrName>
                                        </p:attrNameLst>
                                      </p:cBhvr>
                                      <p:tavLst>
                                        <p:tav tm="0">
                                          <p:val>
                                            <p:strVal val="#ppt_y"/>
                                          </p:val>
                                        </p:tav>
                                        <p:tav tm="100000">
                                          <p:val>
                                            <p:strVal val="#ppt_y"/>
                                          </p:val>
                                        </p:tav>
                                      </p:tavLst>
                                    </p:anim>
                                    <p:anim calcmode="lin" valueType="num">
                                      <p:cBhvr>
                                        <p:cTn id="5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additive="base">
                                        <p:cTn id="87" dur="500" fill="hold"/>
                                        <p:tgtEl>
                                          <p:spTgt spid="16"/>
                                        </p:tgtEl>
                                        <p:attrNameLst>
                                          <p:attrName>ppt_x</p:attrName>
                                        </p:attrNameLst>
                                      </p:cBhvr>
                                      <p:tavLst>
                                        <p:tav tm="0">
                                          <p:val>
                                            <p:strVal val="#ppt_x"/>
                                          </p:val>
                                        </p:tav>
                                        <p:tav tm="100000">
                                          <p:val>
                                            <p:strVal val="#ppt_x"/>
                                          </p:val>
                                        </p:tav>
                                      </p:tavLst>
                                    </p:anim>
                                    <p:anim calcmode="lin" valueType="num">
                                      <p:cBhvr additive="base">
                                        <p:cTn id="8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7" grpId="0"/>
      <p:bldP spid="20499" grpId="0"/>
      <p:bldP spid="2" grpId="0"/>
      <p:bldP spid="13" grpId="0"/>
      <p:bldP spid="14" grpId="0"/>
      <p:bldP spid="15" grpId="0"/>
      <p:bldP spid="16" grpId="0"/>
      <p:bldP spid="17" grpId="0"/>
      <p:bldP spid="18" grpId="0"/>
      <p:bldP spid="19" grpId="0"/>
      <p:bldP spid="20"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15">
            <a:extLst>
              <a:ext uri="{FF2B5EF4-FFF2-40B4-BE49-F238E27FC236}">
                <a16:creationId xmlns:a16="http://schemas.microsoft.com/office/drawing/2014/main" xmlns="" id="{A8E35A0D-515B-4003-9AF0-96E2AA9A90D1}"/>
              </a:ext>
            </a:extLst>
          </p:cNvPr>
          <p:cNvSpPr>
            <a:spLocks noChangeArrowheads="1"/>
          </p:cNvSpPr>
          <p:nvPr/>
        </p:nvSpPr>
        <p:spPr bwMode="auto">
          <a:xfrm>
            <a:off x="322263" y="811213"/>
            <a:ext cx="8569325" cy="5975350"/>
          </a:xfrm>
          <a:prstGeom prst="roundRect">
            <a:avLst>
              <a:gd name="adj" fmla="val 16667"/>
            </a:avLst>
          </a:prstGeom>
          <a:noFill/>
          <a:ln w="38100">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Text Box 4">
            <a:extLst>
              <a:ext uri="{FF2B5EF4-FFF2-40B4-BE49-F238E27FC236}">
                <a16:creationId xmlns:a16="http://schemas.microsoft.com/office/drawing/2014/main" xmlns="" id="{5F0E438A-F68F-48E7-9BDB-3ECD51781D95}"/>
              </a:ext>
            </a:extLst>
          </p:cNvPr>
          <p:cNvSpPr txBox="1">
            <a:spLocks noChangeArrowheads="1"/>
          </p:cNvSpPr>
          <p:nvPr/>
        </p:nvSpPr>
        <p:spPr bwMode="auto">
          <a:xfrm>
            <a:off x="827088" y="1189038"/>
            <a:ext cx="7129462" cy="584200"/>
          </a:xfrm>
          <a:prstGeom prst="rect">
            <a:avLst/>
          </a:prstGeom>
          <a:solidFill>
            <a:schemeClr val="accent6">
              <a:lumMod val="20000"/>
              <a:lumOff val="80000"/>
            </a:schemeClr>
          </a:solidFill>
          <a:ln>
            <a:noFill/>
          </a:ln>
          <a:effec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AutoNum type="romanUcPeriod" startAt="2"/>
              <a:defRPr/>
            </a:pPr>
            <a:r>
              <a:rPr lang="en-US" altLang="en-US" b="1">
                <a:latin typeface="Times New Roman" panose="02020603050405020304" pitchFamily="18" charset="0"/>
                <a:cs typeface="Times New Roman" panose="02020603050405020304" pitchFamily="18" charset="0"/>
              </a:rPr>
              <a:t> Áp  dụng ĐLBTKL</a:t>
            </a:r>
            <a:endParaRPr lang="en-US" altLang="en-US">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9EEDBF98-3C07-4620-90B2-CD184CD0D5E0}"/>
              </a:ext>
            </a:extLst>
          </p:cNvPr>
          <p:cNvSpPr>
            <a:spLocks noChangeArrowheads="1"/>
          </p:cNvSpPr>
          <p:nvPr/>
        </p:nvSpPr>
        <p:spPr bwMode="auto">
          <a:xfrm>
            <a:off x="3692525" y="3076575"/>
            <a:ext cx="1265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Times New Roman" panose="02020603050405020304" pitchFamily="18" charset="0"/>
              </a:rPr>
              <a:t>+  m</a:t>
            </a:r>
            <a:r>
              <a:rPr lang="en-US" altLang="en-US" b="1" baseline="-25000">
                <a:solidFill>
                  <a:srgbClr val="0070C0"/>
                </a:solidFill>
                <a:latin typeface="Times New Roman" panose="02020603050405020304" pitchFamily="18" charset="0"/>
              </a:rPr>
              <a:t>C</a:t>
            </a:r>
            <a:r>
              <a:rPr lang="en-US" altLang="en-US" b="1">
                <a:solidFill>
                  <a:srgbClr val="0070C0"/>
                </a:solidFill>
                <a:latin typeface="Times New Roman" panose="02020603050405020304" pitchFamily="18" charset="0"/>
              </a:rPr>
              <a:t> </a:t>
            </a:r>
          </a:p>
        </p:txBody>
      </p:sp>
      <p:sp>
        <p:nvSpPr>
          <p:cNvPr id="17" name="Text Box 17">
            <a:extLst>
              <a:ext uri="{FF2B5EF4-FFF2-40B4-BE49-F238E27FC236}">
                <a16:creationId xmlns:a16="http://schemas.microsoft.com/office/drawing/2014/main" xmlns="" id="{3B43FFE5-EDE0-48B6-AED7-C34A4DBC88D8}"/>
              </a:ext>
            </a:extLst>
          </p:cNvPr>
          <p:cNvSpPr txBox="1">
            <a:spLocks noChangeArrowheads="1"/>
          </p:cNvSpPr>
          <p:nvPr/>
        </p:nvSpPr>
        <p:spPr bwMode="auto">
          <a:xfrm>
            <a:off x="541338" y="1844675"/>
            <a:ext cx="45354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rPr>
              <a:t> Giả sử: 	</a:t>
            </a:r>
            <a:r>
              <a:rPr lang="en-US" altLang="en-US" b="1">
                <a:solidFill>
                  <a:srgbClr val="003399"/>
                </a:solidFill>
                <a:latin typeface="Times New Roman" panose="02020603050405020304" pitchFamily="18" charset="0"/>
              </a:rPr>
              <a:t>A  </a:t>
            </a:r>
            <a:r>
              <a:rPr lang="en-US" altLang="en-US" b="1">
                <a:solidFill>
                  <a:srgbClr val="003399"/>
                </a:solidFill>
                <a:latin typeface="Times New Roman" panose="02020603050405020304" pitchFamily="18" charset="0"/>
                <a:sym typeface="Wingdings" panose="05000000000000000000" pitchFamily="2" charset="2"/>
              </a:rPr>
              <a:t></a:t>
            </a:r>
            <a:r>
              <a:rPr lang="en-US" altLang="en-US" b="1">
                <a:solidFill>
                  <a:srgbClr val="003399"/>
                </a:solidFill>
                <a:latin typeface="Times New Roman" panose="02020603050405020304" pitchFamily="18" charset="0"/>
              </a:rPr>
              <a:t>   B  +  C    </a:t>
            </a:r>
          </a:p>
        </p:txBody>
      </p:sp>
      <p:sp>
        <p:nvSpPr>
          <p:cNvPr id="18" name="Text Box 19">
            <a:extLst>
              <a:ext uri="{FF2B5EF4-FFF2-40B4-BE49-F238E27FC236}">
                <a16:creationId xmlns:a16="http://schemas.microsoft.com/office/drawing/2014/main" xmlns="" id="{225D4892-5095-4C0E-A61A-745F3581624F}"/>
              </a:ext>
            </a:extLst>
          </p:cNvPr>
          <p:cNvSpPr txBox="1">
            <a:spLocks noChangeArrowheads="1"/>
          </p:cNvSpPr>
          <p:nvPr/>
        </p:nvSpPr>
        <p:spPr bwMode="auto">
          <a:xfrm>
            <a:off x="608013" y="2428875"/>
            <a:ext cx="61245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a:latin typeface="Times New Roman" panose="02020603050405020304" pitchFamily="18" charset="0"/>
              </a:rPr>
              <a:t>Phương trình bảo toàn khối lượng</a:t>
            </a:r>
            <a:r>
              <a:rPr lang="en-US" altLang="en-US">
                <a:latin typeface="Times New Roman" panose="02020603050405020304" pitchFamily="18" charset="0"/>
              </a:rPr>
              <a:t>:</a:t>
            </a:r>
            <a:endParaRPr lang="en-US" altLang="en-US">
              <a:solidFill>
                <a:srgbClr val="FF0000"/>
              </a:solidFill>
              <a:latin typeface="Times New Roman" panose="02020603050405020304" pitchFamily="18" charset="0"/>
            </a:endParaRPr>
          </a:p>
        </p:txBody>
      </p:sp>
      <p:sp>
        <p:nvSpPr>
          <p:cNvPr id="19" name="Rectangle 18">
            <a:extLst>
              <a:ext uri="{FF2B5EF4-FFF2-40B4-BE49-F238E27FC236}">
                <a16:creationId xmlns:a16="http://schemas.microsoft.com/office/drawing/2014/main" xmlns="" id="{B4161AB2-70C5-4AA9-9302-A545C08EBDC2}"/>
              </a:ext>
            </a:extLst>
          </p:cNvPr>
          <p:cNvSpPr>
            <a:spLocks noChangeArrowheads="1"/>
          </p:cNvSpPr>
          <p:nvPr/>
        </p:nvSpPr>
        <p:spPr bwMode="auto">
          <a:xfrm>
            <a:off x="1957388" y="3013075"/>
            <a:ext cx="7239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Times New Roman" panose="02020603050405020304" pitchFamily="18" charset="0"/>
              </a:rPr>
              <a:t>m</a:t>
            </a:r>
            <a:r>
              <a:rPr lang="en-US" altLang="en-US" b="1" baseline="-25000">
                <a:solidFill>
                  <a:srgbClr val="0070C0"/>
                </a:solidFill>
                <a:latin typeface="Times New Roman" panose="02020603050405020304" pitchFamily="18" charset="0"/>
              </a:rPr>
              <a:t>A</a:t>
            </a:r>
            <a:endParaRPr lang="en-US" altLang="en-US" b="1">
              <a:solidFill>
                <a:srgbClr val="0070C0"/>
              </a:solidFill>
              <a:latin typeface="Times New Roman" panose="02020603050405020304" pitchFamily="18" charset="0"/>
            </a:endParaRPr>
          </a:p>
        </p:txBody>
      </p:sp>
      <p:sp>
        <p:nvSpPr>
          <p:cNvPr id="20" name="Rectangle 19">
            <a:extLst>
              <a:ext uri="{FF2B5EF4-FFF2-40B4-BE49-F238E27FC236}">
                <a16:creationId xmlns:a16="http://schemas.microsoft.com/office/drawing/2014/main" xmlns="" id="{9C67404F-BF70-4569-A907-222484C22158}"/>
              </a:ext>
            </a:extLst>
          </p:cNvPr>
          <p:cNvSpPr>
            <a:spLocks noChangeArrowheads="1"/>
          </p:cNvSpPr>
          <p:nvPr/>
        </p:nvSpPr>
        <p:spPr bwMode="auto">
          <a:xfrm>
            <a:off x="2687638" y="3049588"/>
            <a:ext cx="419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a:t>
            </a:r>
            <a:endParaRPr lang="en-US" altLang="en-US">
              <a:solidFill>
                <a:srgbClr val="FF0000"/>
              </a:solidFill>
              <a:latin typeface="Times New Roman" panose="02020603050405020304" pitchFamily="18" charset="0"/>
            </a:endParaRPr>
          </a:p>
        </p:txBody>
      </p:sp>
      <p:sp>
        <p:nvSpPr>
          <p:cNvPr id="22" name="Rectangle 21">
            <a:extLst>
              <a:ext uri="{FF2B5EF4-FFF2-40B4-BE49-F238E27FC236}">
                <a16:creationId xmlns:a16="http://schemas.microsoft.com/office/drawing/2014/main" xmlns="" id="{ADB35587-CCB0-48EC-B59F-4ADE490BB1B2}"/>
              </a:ext>
            </a:extLst>
          </p:cNvPr>
          <p:cNvSpPr>
            <a:spLocks noChangeArrowheads="1"/>
          </p:cNvSpPr>
          <p:nvPr/>
        </p:nvSpPr>
        <p:spPr bwMode="auto">
          <a:xfrm>
            <a:off x="3108325" y="3027363"/>
            <a:ext cx="709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Times New Roman" panose="02020603050405020304" pitchFamily="18" charset="0"/>
              </a:rPr>
              <a:t>m</a:t>
            </a:r>
            <a:r>
              <a:rPr lang="en-US" altLang="en-US" b="1" baseline="-25000">
                <a:solidFill>
                  <a:srgbClr val="0070C0"/>
                </a:solidFill>
                <a:latin typeface="Times New Roman" panose="02020603050405020304" pitchFamily="18" charset="0"/>
              </a:rPr>
              <a:t>B</a:t>
            </a:r>
            <a:endParaRPr lang="en-US" altLang="en-US" b="1">
              <a:solidFill>
                <a:srgbClr val="0070C0"/>
              </a:solidFill>
              <a:latin typeface="Times New Roman" panose="02020603050405020304" pitchFamily="18" charset="0"/>
            </a:endParaRPr>
          </a:p>
        </p:txBody>
      </p:sp>
      <p:sp>
        <p:nvSpPr>
          <p:cNvPr id="45066" name="Text Box 5">
            <a:extLst>
              <a:ext uri="{FF2B5EF4-FFF2-40B4-BE49-F238E27FC236}">
                <a16:creationId xmlns:a16="http://schemas.microsoft.com/office/drawing/2014/main" xmlns="" id="{368FCF27-96E9-4DC7-AB30-9D2AD1AA5686}"/>
              </a:ext>
            </a:extLst>
          </p:cNvPr>
          <p:cNvSpPr txBox="1">
            <a:spLocks noChangeArrowheads="1"/>
          </p:cNvSpPr>
          <p:nvPr/>
        </p:nvSpPr>
        <p:spPr bwMode="auto">
          <a:xfrm>
            <a:off x="414338" y="-28575"/>
            <a:ext cx="83153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a:solidFill>
                  <a:srgbClr val="003399"/>
                </a:solidFill>
                <a:latin typeface="Times New Roman" panose="02020603050405020304" pitchFamily="18" charset="0"/>
              </a:rPr>
              <a:t>BÀI 3</a:t>
            </a:r>
            <a:r>
              <a:rPr lang="en-US" altLang="en-US" b="1">
                <a:solidFill>
                  <a:srgbClr val="003399"/>
                </a:solidFill>
                <a:latin typeface="Times New Roman" panose="02020603050405020304" pitchFamily="18" charset="0"/>
              </a:rPr>
              <a:t>:</a:t>
            </a:r>
            <a:r>
              <a:rPr lang="en-US" altLang="en-US">
                <a:latin typeface="Times New Roman" panose="02020603050405020304" pitchFamily="18" charset="0"/>
              </a:rPr>
              <a:t> </a:t>
            </a:r>
            <a:r>
              <a:rPr lang="en-US" altLang="en-US" b="1">
                <a:solidFill>
                  <a:srgbClr val="FF0000"/>
                </a:solidFill>
                <a:latin typeface="Times New Roman" panose="02020603050405020304" pitchFamily="18" charset="0"/>
              </a:rPr>
              <a:t>ĐỊNH LUẬT BẢO TOÀN KHỐI LƯỢNG. PHƯƠNG TRÌNH HOÁ HỌC</a:t>
            </a:r>
          </a:p>
        </p:txBody>
      </p:sp>
      <p:pic>
        <p:nvPicPr>
          <p:cNvPr id="12" name="Picture 6">
            <a:extLst>
              <a:ext uri="{FF2B5EF4-FFF2-40B4-BE49-F238E27FC236}">
                <a16:creationId xmlns:a16="http://schemas.microsoft.com/office/drawing/2014/main" xmlns="" id="{621DCBE5-1E7D-442F-A435-9498365995CA}"/>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0" y="443902"/>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1"/>
                                          </p:val>
                                        </p:tav>
                                        <p:tav tm="100000">
                                          <p:val>
                                            <p:strVal val="#ppt_x"/>
                                          </p:val>
                                        </p:tav>
                                      </p:tavLst>
                                    </p:anim>
                                    <p:anim calcmode="lin" valueType="num">
                                      <p:cBhvr>
                                        <p:cTn id="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8"/>
                                        </p:tgtEl>
                                        <p:attrNameLst>
                                          <p:attrName>ppt_y</p:attrName>
                                        </p:attrNameLst>
                                      </p:cBhvr>
                                      <p:tavLst>
                                        <p:tav tm="0">
                                          <p:val>
                                            <p:strVal val="#ppt_y"/>
                                          </p:val>
                                        </p:tav>
                                        <p:tav tm="100000">
                                          <p:val>
                                            <p:strVal val="#ppt_y"/>
                                          </p:val>
                                        </p:tav>
                                      </p:tavLst>
                                    </p:anim>
                                    <p:anim calcmode="lin" valueType="num">
                                      <p:cBhvr>
                                        <p:cTn id="1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a:extLst>
              <a:ext uri="{FF2B5EF4-FFF2-40B4-BE49-F238E27FC236}">
                <a16:creationId xmlns:a16="http://schemas.microsoft.com/office/drawing/2014/main" xmlns="" id="{2E53B286-40F8-463E-9AC3-A85AA699F669}"/>
              </a:ext>
            </a:extLst>
          </p:cNvPr>
          <p:cNvSpPr txBox="1">
            <a:spLocks noChangeArrowheads="1"/>
          </p:cNvSpPr>
          <p:nvPr/>
        </p:nvSpPr>
        <p:spPr bwMode="auto">
          <a:xfrm>
            <a:off x="755650" y="549275"/>
            <a:ext cx="8161338"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Nếu áp dụng định luật bảo toàn khối lượng vào phản ứng của thí nghiệm trên, em hãy viết </a:t>
            </a:r>
            <a:r>
              <a:rPr lang="vi-VN" altLang="en-US">
                <a:latin typeface="Times New Roman" panose="02020603050405020304" pitchFamily="18" charset="0"/>
                <a:cs typeface="Times New Roman" panose="02020603050405020304" pitchFamily="18" charset="0"/>
              </a:rPr>
              <a:t>Phương trình bảo toàn khối lượng</a:t>
            </a:r>
            <a:r>
              <a:rPr lang="en-US" altLang="en-US">
                <a:latin typeface="Times New Roman" panose="02020603050405020304" pitchFamily="18" charset="0"/>
                <a:cs typeface="Times New Roman" panose="02020603050405020304" pitchFamily="18" charset="0"/>
              </a:rPr>
              <a:t> của pưhh?</a:t>
            </a:r>
          </a:p>
        </p:txBody>
      </p:sp>
      <p:sp>
        <p:nvSpPr>
          <p:cNvPr id="47107" name="Text Box 5">
            <a:extLst>
              <a:ext uri="{FF2B5EF4-FFF2-40B4-BE49-F238E27FC236}">
                <a16:creationId xmlns:a16="http://schemas.microsoft.com/office/drawing/2014/main" xmlns="" id="{C3B50633-B964-4EEE-BBBD-D1BDF8229921}"/>
              </a:ext>
            </a:extLst>
          </p:cNvPr>
          <p:cNvSpPr txBox="1">
            <a:spLocks noChangeArrowheads="1"/>
          </p:cNvSpPr>
          <p:nvPr/>
        </p:nvSpPr>
        <p:spPr bwMode="auto">
          <a:xfrm>
            <a:off x="971550" y="2420938"/>
            <a:ext cx="64087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22534" name="Rectangle 6">
            <a:extLst>
              <a:ext uri="{FF2B5EF4-FFF2-40B4-BE49-F238E27FC236}">
                <a16:creationId xmlns:a16="http://schemas.microsoft.com/office/drawing/2014/main" xmlns="" id="{3F7B26B7-A15E-45BD-90A9-32F3B4C79F43}"/>
              </a:ext>
            </a:extLst>
          </p:cNvPr>
          <p:cNvSpPr>
            <a:spLocks noChangeArrowheads="1"/>
          </p:cNvSpPr>
          <p:nvPr/>
        </p:nvSpPr>
        <p:spPr bwMode="auto">
          <a:xfrm>
            <a:off x="371475" y="3609975"/>
            <a:ext cx="8664575"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i="1">
                <a:solidFill>
                  <a:srgbClr val="003399"/>
                </a:solidFill>
                <a:latin typeface="Times New Roman" panose="02020603050405020304" pitchFamily="18" charset="0"/>
              </a:rPr>
              <a:t>	*</a:t>
            </a:r>
            <a:r>
              <a:rPr lang="vi-VN" altLang="en-US">
                <a:latin typeface="Times New Roman" panose="02020603050405020304" pitchFamily="18" charset="0"/>
              </a:rPr>
              <a:t>Phương trình bảo toàn khối lượng</a:t>
            </a:r>
            <a:r>
              <a:rPr lang="en-US" altLang="en-US">
                <a:latin typeface="Times New Roman" panose="02020603050405020304" pitchFamily="18" charset="0"/>
              </a:rPr>
              <a:t>: </a:t>
            </a:r>
          </a:p>
          <a:p>
            <a:pPr eaLnBrk="1" hangingPunct="1">
              <a:spcBef>
                <a:spcPct val="50000"/>
              </a:spcBef>
              <a:buFontTx/>
              <a:buNone/>
            </a:pPr>
            <a:r>
              <a:rPr lang="en-US" altLang="en-US" b="1" i="1">
                <a:solidFill>
                  <a:srgbClr val="0000CC"/>
                </a:solidFill>
                <a:latin typeface="Times New Roman" panose="02020603050405020304" pitchFamily="18" charset="0"/>
              </a:rPr>
              <a:t>m</a:t>
            </a:r>
            <a:r>
              <a:rPr lang="en-US" altLang="en-US" b="1" baseline="-25000">
                <a:latin typeface="Times New Roman" panose="02020603050405020304" pitchFamily="18" charset="0"/>
                <a:cs typeface="Times New Roman" panose="02020603050405020304" pitchFamily="18" charset="0"/>
              </a:rPr>
              <a:t>Barium chloride </a:t>
            </a:r>
            <a:r>
              <a:rPr lang="en-US" altLang="en-US" b="1" i="1">
                <a:solidFill>
                  <a:srgbClr val="003399"/>
                </a:solidFill>
                <a:latin typeface="Times New Roman" panose="02020603050405020304" pitchFamily="18" charset="0"/>
              </a:rPr>
              <a:t>+ m</a:t>
            </a:r>
            <a:r>
              <a:rPr lang="en-US" altLang="en-US" b="1" i="1" baseline="-25000">
                <a:latin typeface="Times New Roman" panose="02020603050405020304" pitchFamily="18" charset="0"/>
              </a:rPr>
              <a:t>Sodium sulfate </a:t>
            </a:r>
            <a:r>
              <a:rPr lang="en-US" altLang="en-US" b="1" i="1">
                <a:solidFill>
                  <a:srgbClr val="003399"/>
                </a:solidFill>
                <a:latin typeface="Times New Roman" panose="02020603050405020304" pitchFamily="18" charset="0"/>
                <a:sym typeface="Wingdings 3" panose="05040102010807070707" pitchFamily="18" charset="2"/>
              </a:rPr>
              <a:t>=  m</a:t>
            </a:r>
            <a:r>
              <a:rPr lang="en-US" altLang="en-US" b="1" i="1" baseline="-25000">
                <a:latin typeface="Times New Roman" panose="02020603050405020304" pitchFamily="18" charset="0"/>
                <a:sym typeface="Wingdings 3" panose="05040102010807070707" pitchFamily="18" charset="2"/>
              </a:rPr>
              <a:t>Barium sulfate</a:t>
            </a:r>
            <a:r>
              <a:rPr lang="en-US" altLang="en-US" b="1" i="1">
                <a:latin typeface="Times New Roman" panose="02020603050405020304" pitchFamily="18" charset="0"/>
                <a:sym typeface="Wingdings 3" panose="05040102010807070707" pitchFamily="18" charset="2"/>
              </a:rPr>
              <a:t>  </a:t>
            </a:r>
            <a:r>
              <a:rPr lang="en-US" altLang="en-US" b="1" i="1">
                <a:solidFill>
                  <a:srgbClr val="003399"/>
                </a:solidFill>
                <a:latin typeface="Times New Roman" panose="02020603050405020304" pitchFamily="18" charset="0"/>
                <a:sym typeface="Wingdings 3" panose="05040102010807070707" pitchFamily="18" charset="2"/>
              </a:rPr>
              <a:t>+        						m</a:t>
            </a:r>
            <a:r>
              <a:rPr lang="en-US" altLang="en-US" b="1" i="1" baseline="-25000">
                <a:latin typeface="Times New Roman" panose="02020603050405020304" pitchFamily="18" charset="0"/>
                <a:sym typeface="Wingdings 3" panose="05040102010807070707" pitchFamily="18" charset="2"/>
              </a:rPr>
              <a:t>Sodium chloride</a:t>
            </a:r>
          </a:p>
          <a:p>
            <a:pPr eaLnBrk="1" hangingPunct="1">
              <a:spcBef>
                <a:spcPct val="50000"/>
              </a:spcBef>
              <a:buFontTx/>
              <a:buNone/>
            </a:pPr>
            <a:endParaRPr lang="en-US" altLang="en-US" b="1" i="1">
              <a:solidFill>
                <a:srgbClr val="003399"/>
              </a:solidFill>
              <a:latin typeface="Times New Roman" panose="02020603050405020304" pitchFamily="18" charset="0"/>
              <a:sym typeface="Wingdings 3" panose="05040102010807070707" pitchFamily="18" charset="2"/>
            </a:endParaRPr>
          </a:p>
        </p:txBody>
      </p:sp>
      <p:sp>
        <p:nvSpPr>
          <p:cNvPr id="47109" name="AutoShape 9">
            <a:extLst>
              <a:ext uri="{FF2B5EF4-FFF2-40B4-BE49-F238E27FC236}">
                <a16:creationId xmlns:a16="http://schemas.microsoft.com/office/drawing/2014/main" xmlns="" id="{CA2C29B3-6FB8-4A2F-B087-E318A835F61C}"/>
              </a:ext>
            </a:extLst>
          </p:cNvPr>
          <p:cNvSpPr>
            <a:spLocks noChangeArrowheads="1"/>
          </p:cNvSpPr>
          <p:nvPr/>
        </p:nvSpPr>
        <p:spPr bwMode="auto">
          <a:xfrm>
            <a:off x="179388" y="115888"/>
            <a:ext cx="8737600" cy="6553200"/>
          </a:xfrm>
          <a:prstGeom prst="roundRect">
            <a:avLst>
              <a:gd name="adj" fmla="val 16667"/>
            </a:avLst>
          </a:prstGeom>
          <a:noFill/>
          <a:ln w="38100">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47110" name="Rectangle 1">
            <a:extLst>
              <a:ext uri="{FF2B5EF4-FFF2-40B4-BE49-F238E27FC236}">
                <a16:creationId xmlns:a16="http://schemas.microsoft.com/office/drawing/2014/main" xmlns="" id="{B0232E0F-7C1B-4CEC-90C9-4790E5C06CFA}"/>
              </a:ext>
            </a:extLst>
          </p:cNvPr>
          <p:cNvSpPr>
            <a:spLocks noChangeArrowheads="1"/>
          </p:cNvSpPr>
          <p:nvPr/>
        </p:nvSpPr>
        <p:spPr bwMode="auto">
          <a:xfrm>
            <a:off x="179388" y="2060575"/>
            <a:ext cx="8891587"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003399"/>
                </a:solidFill>
                <a:latin typeface="Times New Roman" panose="02020603050405020304" pitchFamily="18" charset="0"/>
              </a:rPr>
              <a:t>*</a:t>
            </a:r>
            <a:r>
              <a:rPr lang="en-US" altLang="en-US" sz="2800" b="1">
                <a:solidFill>
                  <a:srgbClr val="003399"/>
                </a:solidFill>
                <a:latin typeface="Times New Roman" panose="02020603050405020304" pitchFamily="18" charset="0"/>
              </a:rPr>
              <a:t>Phương trình chữ của phản ứng:</a:t>
            </a:r>
          </a:p>
          <a:p>
            <a:pPr eaLnBrk="1" hangingPunct="1">
              <a:spcBef>
                <a:spcPct val="50000"/>
              </a:spcBef>
              <a:buFontTx/>
              <a:buNone/>
            </a:pPr>
            <a:r>
              <a:rPr lang="en-US" altLang="en-US" sz="2200" b="1">
                <a:solidFill>
                  <a:srgbClr val="CC3300"/>
                </a:solidFill>
                <a:latin typeface="Times New Roman" panose="02020603050405020304" pitchFamily="18" charset="0"/>
                <a:cs typeface="Times New Roman" panose="02020603050405020304" pitchFamily="18" charset="0"/>
              </a:rPr>
              <a:t>Barium chloride + Sodium sulfate </a:t>
            </a:r>
            <a:r>
              <a:rPr lang="en-US" altLang="en-US" sz="2200" b="1">
                <a:solidFill>
                  <a:srgbClr val="CC3300"/>
                </a:solidFill>
                <a:latin typeface="Times New Roman" panose="02020603050405020304" pitchFamily="18" charset="0"/>
                <a:cs typeface="Times New Roman" panose="02020603050405020304" pitchFamily="18" charset="0"/>
                <a:sym typeface="Wingdings 3" panose="05040102010807070707" pitchFamily="18" charset="2"/>
              </a:rPr>
              <a:t> Barium sulfate + Sodium chloride</a:t>
            </a:r>
          </a:p>
        </p:txBody>
      </p:sp>
      <p:sp>
        <p:nvSpPr>
          <p:cNvPr id="47111" name="TextBox 2">
            <a:extLst>
              <a:ext uri="{FF2B5EF4-FFF2-40B4-BE49-F238E27FC236}">
                <a16:creationId xmlns:a16="http://schemas.microsoft.com/office/drawing/2014/main" xmlns="" id="{35E76135-FF2F-4922-BCE7-3AD76D9A430A}"/>
              </a:ext>
            </a:extLst>
          </p:cNvPr>
          <p:cNvSpPr txBox="1">
            <a:spLocks noChangeArrowheads="1"/>
          </p:cNvSpPr>
          <p:nvPr/>
        </p:nvSpPr>
        <p:spPr bwMode="auto">
          <a:xfrm>
            <a:off x="684213" y="2943225"/>
            <a:ext cx="1171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(BaCl</a:t>
            </a:r>
            <a:r>
              <a:rPr lang="en-US" altLang="en-US" sz="2400" baseline="-25000"/>
              <a:t>2</a:t>
            </a:r>
            <a:r>
              <a:rPr lang="en-US" altLang="en-US" sz="2400"/>
              <a:t>)</a:t>
            </a:r>
          </a:p>
        </p:txBody>
      </p:sp>
      <p:sp>
        <p:nvSpPr>
          <p:cNvPr id="47112" name="TextBox 7">
            <a:extLst>
              <a:ext uri="{FF2B5EF4-FFF2-40B4-BE49-F238E27FC236}">
                <a16:creationId xmlns:a16="http://schemas.microsoft.com/office/drawing/2014/main" xmlns="" id="{452B16FF-AB79-4C3E-BDCB-B6D1C66AA27E}"/>
              </a:ext>
            </a:extLst>
          </p:cNvPr>
          <p:cNvSpPr txBox="1">
            <a:spLocks noChangeArrowheads="1"/>
          </p:cNvSpPr>
          <p:nvPr/>
        </p:nvSpPr>
        <p:spPr bwMode="auto">
          <a:xfrm>
            <a:off x="2771775" y="2943225"/>
            <a:ext cx="1455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(Na</a:t>
            </a:r>
            <a:r>
              <a:rPr lang="en-US" altLang="en-US" sz="2400" baseline="-25000"/>
              <a:t>2</a:t>
            </a:r>
            <a:r>
              <a:rPr lang="en-US" altLang="en-US" sz="2400"/>
              <a:t>SO</a:t>
            </a:r>
            <a:r>
              <a:rPr lang="en-US" altLang="en-US" sz="2400" baseline="-25000"/>
              <a:t>4</a:t>
            </a:r>
            <a:r>
              <a:rPr lang="en-US" altLang="en-US" sz="2400"/>
              <a:t>)</a:t>
            </a:r>
          </a:p>
        </p:txBody>
      </p:sp>
      <p:sp>
        <p:nvSpPr>
          <p:cNvPr id="47113" name="TextBox 9">
            <a:extLst>
              <a:ext uri="{FF2B5EF4-FFF2-40B4-BE49-F238E27FC236}">
                <a16:creationId xmlns:a16="http://schemas.microsoft.com/office/drawing/2014/main" xmlns="" id="{84D462A0-E9E1-46F0-8B65-2C89EE32E9CD}"/>
              </a:ext>
            </a:extLst>
          </p:cNvPr>
          <p:cNvSpPr txBox="1">
            <a:spLocks noChangeArrowheads="1"/>
          </p:cNvSpPr>
          <p:nvPr/>
        </p:nvSpPr>
        <p:spPr bwMode="auto">
          <a:xfrm>
            <a:off x="5105400" y="2935288"/>
            <a:ext cx="1325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(BaSO</a:t>
            </a:r>
            <a:r>
              <a:rPr lang="en-US" altLang="en-US" sz="2400" baseline="-25000"/>
              <a:t>4</a:t>
            </a:r>
            <a:r>
              <a:rPr lang="en-US" altLang="en-US" sz="2400"/>
              <a:t>)</a:t>
            </a:r>
          </a:p>
        </p:txBody>
      </p:sp>
      <p:sp>
        <p:nvSpPr>
          <p:cNvPr id="47114" name="TextBox 10">
            <a:extLst>
              <a:ext uri="{FF2B5EF4-FFF2-40B4-BE49-F238E27FC236}">
                <a16:creationId xmlns:a16="http://schemas.microsoft.com/office/drawing/2014/main" xmlns="" id="{88A3005F-C6D1-486A-A213-312D0F9743EE}"/>
              </a:ext>
            </a:extLst>
          </p:cNvPr>
          <p:cNvSpPr txBox="1">
            <a:spLocks noChangeArrowheads="1"/>
          </p:cNvSpPr>
          <p:nvPr/>
        </p:nvSpPr>
        <p:spPr bwMode="auto">
          <a:xfrm>
            <a:off x="7451725" y="2935288"/>
            <a:ext cx="1076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(NaCl)</a:t>
            </a:r>
          </a:p>
        </p:txBody>
      </p:sp>
      <p:sp>
        <p:nvSpPr>
          <p:cNvPr id="14" name="Rectangle 13">
            <a:extLst>
              <a:ext uri="{FF2B5EF4-FFF2-40B4-BE49-F238E27FC236}">
                <a16:creationId xmlns:a16="http://schemas.microsoft.com/office/drawing/2014/main" xmlns="" id="{B30CD68C-699F-4EA2-B806-7DEC017E07EA}"/>
              </a:ext>
            </a:extLst>
          </p:cNvPr>
          <p:cNvSpPr/>
          <p:nvPr/>
        </p:nvSpPr>
        <p:spPr>
          <a:xfrm>
            <a:off x="971550" y="5557838"/>
            <a:ext cx="5730875" cy="768350"/>
          </a:xfrm>
          <a:prstGeom prst="rect">
            <a:avLst/>
          </a:prstGeom>
          <a:solidFill>
            <a:schemeClr val="accent3">
              <a:lumMod val="85000"/>
            </a:schemeClr>
          </a:solidFill>
        </p:spPr>
        <p:txBody>
          <a:bodyPr>
            <a:spAutoFit/>
          </a:bodyPr>
          <a:lstStyle/>
          <a:p>
            <a:pPr>
              <a:defRPr/>
            </a:pPr>
            <a:r>
              <a:rPr lang="en-US" altLang="en-US" sz="4400" b="1" i="1" dirty="0">
                <a:solidFill>
                  <a:srgbClr val="003399"/>
                </a:solidFill>
                <a:latin typeface="Times New Roman" pitchFamily="18" charset="0"/>
              </a:rPr>
              <a:t>m</a:t>
            </a:r>
            <a:r>
              <a:rPr lang="en-US" altLang="en-US" sz="1800" b="1" i="1" dirty="0">
                <a:solidFill>
                  <a:srgbClr val="003399"/>
                </a:solidFill>
                <a:latin typeface="Times New Roman" pitchFamily="18" charset="0"/>
              </a:rPr>
              <a:t>BaCl</a:t>
            </a:r>
            <a:r>
              <a:rPr lang="en-US" altLang="en-US" sz="1800" b="1" i="1" baseline="-25000" dirty="0">
                <a:solidFill>
                  <a:srgbClr val="003399"/>
                </a:solidFill>
                <a:latin typeface="Times New Roman" pitchFamily="18" charset="0"/>
              </a:rPr>
              <a:t>2</a:t>
            </a:r>
            <a:r>
              <a:rPr lang="en-US" altLang="en-US" b="1" i="1" dirty="0">
                <a:solidFill>
                  <a:srgbClr val="003399"/>
                </a:solidFill>
                <a:latin typeface="Times New Roman" pitchFamily="18" charset="0"/>
              </a:rPr>
              <a:t>+ </a:t>
            </a:r>
            <a:r>
              <a:rPr lang="en-US" altLang="en-US" sz="4400" b="1" i="1" dirty="0">
                <a:solidFill>
                  <a:srgbClr val="003399"/>
                </a:solidFill>
                <a:latin typeface="Times New Roman" pitchFamily="18" charset="0"/>
              </a:rPr>
              <a:t>m</a:t>
            </a:r>
            <a:r>
              <a:rPr lang="en-US" altLang="en-US" sz="1800" b="1" i="1" dirty="0">
                <a:solidFill>
                  <a:srgbClr val="003399"/>
                </a:solidFill>
                <a:latin typeface="Times New Roman" pitchFamily="18" charset="0"/>
              </a:rPr>
              <a:t>Na</a:t>
            </a:r>
            <a:r>
              <a:rPr lang="en-US" altLang="en-US" sz="1800" b="1" i="1" baseline="-25000" dirty="0">
                <a:solidFill>
                  <a:srgbClr val="003399"/>
                </a:solidFill>
                <a:latin typeface="Times New Roman" pitchFamily="18" charset="0"/>
              </a:rPr>
              <a:t>2</a:t>
            </a:r>
            <a:r>
              <a:rPr lang="en-US" altLang="en-US" sz="1800" b="1" i="1" dirty="0">
                <a:solidFill>
                  <a:srgbClr val="003399"/>
                </a:solidFill>
                <a:latin typeface="Times New Roman" pitchFamily="18" charset="0"/>
              </a:rPr>
              <a:t>SO</a:t>
            </a:r>
            <a:r>
              <a:rPr lang="en-US" altLang="en-US" sz="1800" b="1" i="1" baseline="-25000" dirty="0">
                <a:solidFill>
                  <a:srgbClr val="003399"/>
                </a:solidFill>
                <a:latin typeface="Times New Roman" pitchFamily="18" charset="0"/>
              </a:rPr>
              <a:t>4 </a:t>
            </a:r>
            <a:r>
              <a:rPr lang="en-US" altLang="en-US" b="1" i="1" dirty="0">
                <a:solidFill>
                  <a:srgbClr val="003399"/>
                </a:solidFill>
                <a:latin typeface="Times New Roman" pitchFamily="18" charset="0"/>
              </a:rPr>
              <a:t> </a:t>
            </a:r>
            <a:r>
              <a:rPr lang="en-US" altLang="en-US" b="1" i="1" dirty="0">
                <a:solidFill>
                  <a:srgbClr val="FF0000"/>
                </a:solidFill>
                <a:latin typeface="Times New Roman" pitchFamily="18" charset="0"/>
                <a:sym typeface="Wingdings 3" pitchFamily="18" charset="2"/>
              </a:rPr>
              <a:t>=  </a:t>
            </a:r>
            <a:r>
              <a:rPr lang="en-US" altLang="en-US" sz="4400" b="1" i="1" dirty="0">
                <a:solidFill>
                  <a:srgbClr val="003399"/>
                </a:solidFill>
                <a:latin typeface="Times New Roman" pitchFamily="18" charset="0"/>
                <a:sym typeface="Wingdings 3" pitchFamily="18" charset="2"/>
              </a:rPr>
              <a:t>m</a:t>
            </a:r>
            <a:r>
              <a:rPr lang="en-US" altLang="en-US" sz="1800" b="1" i="1" dirty="0">
                <a:solidFill>
                  <a:srgbClr val="003399"/>
                </a:solidFill>
                <a:latin typeface="Times New Roman" pitchFamily="18" charset="0"/>
                <a:sym typeface="Wingdings 3" pitchFamily="18" charset="2"/>
              </a:rPr>
              <a:t>BaSO</a:t>
            </a:r>
            <a:r>
              <a:rPr lang="en-US" altLang="en-US" sz="1800" b="1" i="1" baseline="-25000" dirty="0">
                <a:solidFill>
                  <a:srgbClr val="003399"/>
                </a:solidFill>
                <a:latin typeface="Times New Roman" pitchFamily="18" charset="0"/>
                <a:sym typeface="Wingdings 3" pitchFamily="18" charset="2"/>
              </a:rPr>
              <a:t>4</a:t>
            </a:r>
            <a:r>
              <a:rPr lang="en-US" altLang="en-US" b="1" i="1" dirty="0">
                <a:solidFill>
                  <a:srgbClr val="003399"/>
                </a:solidFill>
                <a:latin typeface="Times New Roman" pitchFamily="18" charset="0"/>
                <a:sym typeface="Wingdings 3" pitchFamily="18" charset="2"/>
              </a:rPr>
              <a:t> + </a:t>
            </a:r>
            <a:r>
              <a:rPr lang="en-US" altLang="en-US" sz="4400" b="1" i="1" dirty="0" err="1">
                <a:solidFill>
                  <a:srgbClr val="003399"/>
                </a:solidFill>
                <a:latin typeface="Times New Roman" pitchFamily="18" charset="0"/>
                <a:sym typeface="Wingdings 3" pitchFamily="18" charset="2"/>
              </a:rPr>
              <a:t>m</a:t>
            </a:r>
            <a:r>
              <a:rPr lang="en-US" altLang="en-US" b="1" i="1" baseline="-25000" dirty="0" err="1">
                <a:solidFill>
                  <a:srgbClr val="003399"/>
                </a:solidFill>
                <a:latin typeface="Times New Roman" pitchFamily="18" charset="0"/>
                <a:sym typeface="Wingdings 3" pitchFamily="18" charset="2"/>
              </a:rPr>
              <a:t>NaCl</a:t>
            </a:r>
            <a:endParaRPr lang="en-US" dirty="0">
              <a:latin typeface="Arial"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circle(in)">
                                      <p:cBhvr>
                                        <p:cTn id="7" dur="2000"/>
                                        <p:tgtEl>
                                          <p:spTgt spid="225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a:extLst>
              <a:ext uri="{FF2B5EF4-FFF2-40B4-BE49-F238E27FC236}">
                <a16:creationId xmlns:a16="http://schemas.microsoft.com/office/drawing/2014/main" xmlns="" id="{7B524B4F-B2AE-45D9-87DE-FF2415ACEE59}"/>
              </a:ext>
            </a:extLst>
          </p:cNvPr>
          <p:cNvSpPr txBox="1">
            <a:spLocks noChangeArrowheads="1"/>
          </p:cNvSpPr>
          <p:nvPr/>
        </p:nvSpPr>
        <p:spPr bwMode="auto">
          <a:xfrm>
            <a:off x="2987675" y="333375"/>
            <a:ext cx="3457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Ví dụ:</a:t>
            </a:r>
          </a:p>
        </p:txBody>
      </p:sp>
      <p:sp>
        <p:nvSpPr>
          <p:cNvPr id="40965" name="Text Box 5">
            <a:extLst>
              <a:ext uri="{FF2B5EF4-FFF2-40B4-BE49-F238E27FC236}">
                <a16:creationId xmlns:a16="http://schemas.microsoft.com/office/drawing/2014/main" xmlns="" id="{28667058-58B6-452E-9271-DE9DE8EB1268}"/>
              </a:ext>
            </a:extLst>
          </p:cNvPr>
          <p:cNvSpPr txBox="1">
            <a:spLocks noChangeArrowheads="1"/>
          </p:cNvSpPr>
          <p:nvPr/>
        </p:nvSpPr>
        <p:spPr bwMode="auto">
          <a:xfrm>
            <a:off x="539750" y="981075"/>
            <a:ext cx="835342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Trong phản ứng hóa học ở thí nghiệm 1, biết khối lượng của BaCl</a:t>
            </a:r>
            <a:r>
              <a:rPr lang="en-US" altLang="en-US" sz="2800" baseline="-25000">
                <a:latin typeface="Times New Roman" panose="02020603050405020304" pitchFamily="18" charset="0"/>
              </a:rPr>
              <a:t>2</a:t>
            </a:r>
            <a:r>
              <a:rPr lang="en-US" altLang="en-US" sz="2800">
                <a:latin typeface="Times New Roman" panose="02020603050405020304" pitchFamily="18" charset="0"/>
              </a:rPr>
              <a:t> và Na</a:t>
            </a:r>
            <a:r>
              <a:rPr lang="en-US" altLang="en-US" sz="2800" baseline="-25000">
                <a:latin typeface="Times New Roman" panose="02020603050405020304" pitchFamily="18" charset="0"/>
              </a:rPr>
              <a:t>2</a:t>
            </a:r>
            <a:r>
              <a:rPr lang="en-US" altLang="en-US" sz="2800">
                <a:latin typeface="Times New Roman" panose="02020603050405020304" pitchFamily="18" charset="0"/>
              </a:rPr>
              <a:t>SO</a:t>
            </a:r>
            <a:r>
              <a:rPr lang="en-US" altLang="en-US" sz="2800" baseline="-25000">
                <a:latin typeface="Times New Roman" panose="02020603050405020304" pitchFamily="18" charset="0"/>
              </a:rPr>
              <a:t>4</a:t>
            </a:r>
            <a:r>
              <a:rPr lang="en-US" altLang="en-US" sz="2800">
                <a:latin typeface="Times New Roman" panose="02020603050405020304" pitchFamily="18" charset="0"/>
              </a:rPr>
              <a:t> đã tham gia phản ứng lần lượt là 20,8 gam và 14,2 gam; khối lượng BaSO</a:t>
            </a:r>
            <a:r>
              <a:rPr lang="en-US" altLang="en-US" sz="2800" baseline="-25000">
                <a:latin typeface="Times New Roman" panose="02020603050405020304" pitchFamily="18" charset="0"/>
              </a:rPr>
              <a:t>4</a:t>
            </a:r>
            <a:r>
              <a:rPr lang="en-US" altLang="en-US" sz="2800">
                <a:latin typeface="Times New Roman" panose="02020603050405020304" pitchFamily="18" charset="0"/>
              </a:rPr>
              <a:t> tạo thành là 23,3 gam. Tính khối lượng của NaCl tạo thành .</a:t>
            </a:r>
          </a:p>
        </p:txBody>
      </p:sp>
      <p:sp>
        <p:nvSpPr>
          <p:cNvPr id="48132" name="AutoShape 13">
            <a:extLst>
              <a:ext uri="{FF2B5EF4-FFF2-40B4-BE49-F238E27FC236}">
                <a16:creationId xmlns:a16="http://schemas.microsoft.com/office/drawing/2014/main" xmlns="" id="{E2BD8A35-25EB-49D3-B825-B9915036D309}"/>
              </a:ext>
            </a:extLst>
          </p:cNvPr>
          <p:cNvSpPr>
            <a:spLocks noChangeArrowheads="1"/>
          </p:cNvSpPr>
          <p:nvPr/>
        </p:nvSpPr>
        <p:spPr bwMode="auto">
          <a:xfrm>
            <a:off x="323850" y="404813"/>
            <a:ext cx="8569325" cy="6264275"/>
          </a:xfrm>
          <a:prstGeom prst="roundRect">
            <a:avLst>
              <a:gd name="adj" fmla="val 16667"/>
            </a:avLst>
          </a:prstGeom>
          <a:noFill/>
          <a:ln w="38100">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 name="Rectangle 14">
            <a:extLst>
              <a:ext uri="{FF2B5EF4-FFF2-40B4-BE49-F238E27FC236}">
                <a16:creationId xmlns:a16="http://schemas.microsoft.com/office/drawing/2014/main" xmlns="" id="{C7E5A2FE-6B7D-4D68-BB71-74B79E42E111}"/>
              </a:ext>
            </a:extLst>
          </p:cNvPr>
          <p:cNvSpPr>
            <a:spLocks noChangeArrowheads="1"/>
          </p:cNvSpPr>
          <p:nvPr/>
        </p:nvSpPr>
        <p:spPr bwMode="auto">
          <a:xfrm>
            <a:off x="1042988" y="2959100"/>
            <a:ext cx="3024187"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u="sng">
                <a:solidFill>
                  <a:srgbClr val="000000"/>
                </a:solidFill>
                <a:latin typeface="Times New Roman" panose="02020603050405020304" pitchFamily="18" charset="0"/>
              </a:rPr>
              <a:t>Tóm tắt:</a:t>
            </a:r>
          </a:p>
          <a:p>
            <a:pPr eaLnBrk="1" hangingPunct="1">
              <a:spcBef>
                <a:spcPct val="0"/>
              </a:spcBef>
              <a:buFontTx/>
              <a:buNone/>
            </a:pPr>
            <a:r>
              <a:rPr lang="en-US" altLang="en-US" sz="5400">
                <a:solidFill>
                  <a:srgbClr val="000000"/>
                </a:solidFill>
                <a:latin typeface="Times New Roman" panose="02020603050405020304" pitchFamily="18" charset="0"/>
              </a:rPr>
              <a:t>m</a:t>
            </a:r>
            <a:r>
              <a:rPr lang="en-US" altLang="en-US" sz="2800">
                <a:solidFill>
                  <a:srgbClr val="000000"/>
                </a:solidFill>
                <a:latin typeface="Times New Roman" panose="02020603050405020304" pitchFamily="18" charset="0"/>
              </a:rPr>
              <a:t>BaCl</a:t>
            </a:r>
            <a:r>
              <a:rPr lang="en-US" altLang="en-US" sz="2800" baseline="-25000">
                <a:solidFill>
                  <a:srgbClr val="000000"/>
                </a:solidFill>
                <a:latin typeface="Times New Roman" panose="02020603050405020304" pitchFamily="18" charset="0"/>
              </a:rPr>
              <a:t>2</a:t>
            </a:r>
            <a:r>
              <a:rPr lang="en-US" altLang="en-US" sz="2800">
                <a:solidFill>
                  <a:srgbClr val="000000"/>
                </a:solidFill>
                <a:latin typeface="Times New Roman" panose="02020603050405020304" pitchFamily="18" charset="0"/>
              </a:rPr>
              <a:t>= 20,8g</a:t>
            </a:r>
          </a:p>
          <a:p>
            <a:pPr eaLnBrk="1" hangingPunct="1">
              <a:spcBef>
                <a:spcPct val="0"/>
              </a:spcBef>
              <a:buFontTx/>
              <a:buNone/>
            </a:pPr>
            <a:r>
              <a:rPr lang="en-US" altLang="en-US" sz="5400">
                <a:solidFill>
                  <a:srgbClr val="000000"/>
                </a:solidFill>
                <a:latin typeface="Times New Roman" panose="02020603050405020304" pitchFamily="18" charset="0"/>
              </a:rPr>
              <a:t>m</a:t>
            </a:r>
            <a:r>
              <a:rPr lang="en-US" altLang="en-US" sz="2800">
                <a:solidFill>
                  <a:srgbClr val="000000"/>
                </a:solidFill>
                <a:latin typeface="Times New Roman" panose="02020603050405020304" pitchFamily="18" charset="0"/>
              </a:rPr>
              <a:t>Na</a:t>
            </a:r>
            <a:r>
              <a:rPr lang="en-US" altLang="en-US" sz="2800" baseline="-25000">
                <a:solidFill>
                  <a:srgbClr val="000000"/>
                </a:solidFill>
                <a:latin typeface="Times New Roman" panose="02020603050405020304" pitchFamily="18" charset="0"/>
              </a:rPr>
              <a:t>2</a:t>
            </a:r>
            <a:r>
              <a:rPr lang="en-US" altLang="en-US" sz="2800">
                <a:solidFill>
                  <a:srgbClr val="000000"/>
                </a:solidFill>
                <a:latin typeface="Times New Roman" panose="02020603050405020304" pitchFamily="18" charset="0"/>
              </a:rPr>
              <a:t>SO</a:t>
            </a:r>
            <a:r>
              <a:rPr lang="en-US" altLang="en-US" sz="2800" baseline="-25000">
                <a:solidFill>
                  <a:srgbClr val="000000"/>
                </a:solidFill>
                <a:latin typeface="Times New Roman" panose="02020603050405020304" pitchFamily="18" charset="0"/>
              </a:rPr>
              <a:t>4</a:t>
            </a:r>
            <a:r>
              <a:rPr lang="en-US" altLang="en-US">
                <a:solidFill>
                  <a:srgbClr val="000000"/>
                </a:solidFill>
                <a:latin typeface="Times New Roman" panose="02020603050405020304" pitchFamily="18" charset="0"/>
              </a:rPr>
              <a:t> =14,2g</a:t>
            </a:r>
          </a:p>
          <a:p>
            <a:pPr eaLnBrk="1" hangingPunct="1">
              <a:spcBef>
                <a:spcPct val="0"/>
              </a:spcBef>
              <a:buFontTx/>
              <a:buNone/>
            </a:pPr>
            <a:r>
              <a:rPr lang="en-US" altLang="en-US" sz="5400">
                <a:solidFill>
                  <a:srgbClr val="000000"/>
                </a:solidFill>
                <a:latin typeface="Times New Roman" panose="02020603050405020304" pitchFamily="18" charset="0"/>
              </a:rPr>
              <a:t>m</a:t>
            </a:r>
            <a:r>
              <a:rPr lang="en-US" altLang="en-US" sz="2400">
                <a:solidFill>
                  <a:srgbClr val="000000"/>
                </a:solidFill>
                <a:latin typeface="Times New Roman" panose="02020603050405020304" pitchFamily="18" charset="0"/>
              </a:rPr>
              <a:t>BaSO</a:t>
            </a:r>
            <a:r>
              <a:rPr lang="en-US" altLang="en-US" sz="2400" baseline="-25000">
                <a:solidFill>
                  <a:srgbClr val="000000"/>
                </a:solidFill>
                <a:latin typeface="Times New Roman" panose="02020603050405020304" pitchFamily="18" charset="0"/>
              </a:rPr>
              <a:t>4</a:t>
            </a:r>
            <a:r>
              <a:rPr lang="en-US" altLang="en-US">
                <a:solidFill>
                  <a:srgbClr val="000000"/>
                </a:solidFill>
                <a:latin typeface="Times New Roman" panose="02020603050405020304" pitchFamily="18" charset="0"/>
              </a:rPr>
              <a:t>= 23,3g</a:t>
            </a:r>
          </a:p>
          <a:p>
            <a:pPr eaLnBrk="1" hangingPunct="1">
              <a:spcBef>
                <a:spcPct val="0"/>
              </a:spcBef>
              <a:buFontTx/>
              <a:buNone/>
            </a:pPr>
            <a:r>
              <a:rPr lang="en-US" altLang="en-US" sz="5400">
                <a:solidFill>
                  <a:srgbClr val="000000"/>
                </a:solidFill>
                <a:latin typeface="Times New Roman" panose="02020603050405020304" pitchFamily="18" charset="0"/>
              </a:rPr>
              <a:t>m</a:t>
            </a:r>
            <a:r>
              <a:rPr lang="en-US" altLang="en-US">
                <a:solidFill>
                  <a:srgbClr val="000000"/>
                </a:solidFill>
                <a:latin typeface="Times New Roman" panose="02020603050405020304" pitchFamily="18" charset="0"/>
              </a:rPr>
              <a:t>NaCl=?g</a:t>
            </a:r>
          </a:p>
          <a:p>
            <a:pPr eaLnBrk="1" hangingPunct="1">
              <a:spcBef>
                <a:spcPct val="0"/>
              </a:spcBef>
              <a:buFontTx/>
              <a:buNone/>
            </a:pPr>
            <a:endParaRPr lang="en-US" altLang="en-US">
              <a:solidFill>
                <a:srgbClr val="000000"/>
              </a:solidFill>
              <a:latin typeface="Times New Roman" panose="02020603050405020304" pitchFamily="18" charset="0"/>
            </a:endParaRPr>
          </a:p>
          <a:p>
            <a:pPr eaLnBrk="1" hangingPunct="1">
              <a:spcBef>
                <a:spcPct val="0"/>
              </a:spcBef>
              <a:buFontTx/>
              <a:buNone/>
            </a:pPr>
            <a:endParaRPr lang="en-US" altLang="en-US">
              <a:solidFill>
                <a:srgbClr val="000000"/>
              </a:solidFill>
              <a:latin typeface="Times New Roman" panose="02020603050405020304" pitchFamily="18" charset="0"/>
            </a:endParaRPr>
          </a:p>
        </p:txBody>
      </p:sp>
      <p:pic>
        <p:nvPicPr>
          <p:cNvPr id="6" name="Picture 6">
            <a:extLst>
              <a:ext uri="{FF2B5EF4-FFF2-40B4-BE49-F238E27FC236}">
                <a16:creationId xmlns:a16="http://schemas.microsoft.com/office/drawing/2014/main" xmlns="" id="{EAEAC2B2-B3D7-4329-A467-5206ED48D16B}"/>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323850" y="2652413"/>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p:cTn id="7" dur="1000" fill="hold"/>
                                        <p:tgtEl>
                                          <p:spTgt spid="40965"/>
                                        </p:tgtEl>
                                        <p:attrNameLst>
                                          <p:attrName>ppt_x</p:attrName>
                                        </p:attrNameLst>
                                      </p:cBhvr>
                                      <p:tavLst>
                                        <p:tav tm="0">
                                          <p:val>
                                            <p:strVal val="#ppt_x-.2"/>
                                          </p:val>
                                        </p:tav>
                                        <p:tav tm="100000">
                                          <p:val>
                                            <p:strVal val="#ppt_x"/>
                                          </p:val>
                                        </p:tav>
                                      </p:tavLst>
                                    </p:anim>
                                    <p:anim calcmode="lin" valueType="num">
                                      <p:cBhvr>
                                        <p:cTn id="8" dur="1000" fill="hold"/>
                                        <p:tgtEl>
                                          <p:spTgt spid="40965"/>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6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3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ou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a:extLst>
              <a:ext uri="{FF2B5EF4-FFF2-40B4-BE49-F238E27FC236}">
                <a16:creationId xmlns:a16="http://schemas.microsoft.com/office/drawing/2014/main" xmlns="" id="{7C722D18-D240-4B70-8D2F-0FB83EC5A2C1}"/>
              </a:ext>
            </a:extLst>
          </p:cNvPr>
          <p:cNvSpPr txBox="1">
            <a:spLocks noChangeArrowheads="1"/>
          </p:cNvSpPr>
          <p:nvPr/>
        </p:nvSpPr>
        <p:spPr bwMode="auto">
          <a:xfrm>
            <a:off x="3348038" y="765175"/>
            <a:ext cx="1439862"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a:solidFill>
                  <a:srgbClr val="FF0000"/>
                </a:solidFill>
                <a:latin typeface="Times New Roman" panose="02020603050405020304" pitchFamily="18" charset="0"/>
              </a:rPr>
              <a:t>Bài làm</a:t>
            </a:r>
          </a:p>
        </p:txBody>
      </p:sp>
      <p:sp>
        <p:nvSpPr>
          <p:cNvPr id="40967" name="Rectangle 7">
            <a:extLst>
              <a:ext uri="{FF2B5EF4-FFF2-40B4-BE49-F238E27FC236}">
                <a16:creationId xmlns:a16="http://schemas.microsoft.com/office/drawing/2014/main" xmlns="" id="{BC1CCB3F-BD30-4F58-8A52-F738330F2431}"/>
              </a:ext>
            </a:extLst>
          </p:cNvPr>
          <p:cNvSpPr>
            <a:spLocks noChangeArrowheads="1"/>
          </p:cNvSpPr>
          <p:nvPr/>
        </p:nvSpPr>
        <p:spPr bwMode="auto">
          <a:xfrm>
            <a:off x="684213" y="1268413"/>
            <a:ext cx="8064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i="1">
                <a:solidFill>
                  <a:srgbClr val="003399"/>
                </a:solidFill>
                <a:latin typeface="Times New Roman" panose="02020603050405020304" pitchFamily="18" charset="0"/>
              </a:rPr>
              <a:t>*</a:t>
            </a:r>
            <a:r>
              <a:rPr lang="en-US" altLang="en-US">
                <a:solidFill>
                  <a:srgbClr val="000000"/>
                </a:solidFill>
                <a:latin typeface="Times New Roman" panose="02020603050405020304" pitchFamily="18" charset="0"/>
              </a:rPr>
              <a:t> Phương trình bảo toàn khối lượng: </a:t>
            </a:r>
          </a:p>
          <a:p>
            <a:pPr eaLnBrk="1" hangingPunct="1">
              <a:spcBef>
                <a:spcPct val="50000"/>
              </a:spcBef>
              <a:buFontTx/>
              <a:buNone/>
            </a:pPr>
            <a:r>
              <a:rPr lang="en-US" altLang="en-US" b="1" i="1">
                <a:solidFill>
                  <a:srgbClr val="003399"/>
                </a:solidFill>
                <a:latin typeface="Times New Roman" panose="02020603050405020304" pitchFamily="18" charset="0"/>
              </a:rPr>
              <a:t>    </a:t>
            </a:r>
            <a:r>
              <a:rPr lang="en-US" altLang="en-US" sz="4400" b="1" i="1">
                <a:solidFill>
                  <a:srgbClr val="003399"/>
                </a:solidFill>
                <a:latin typeface="Times New Roman" panose="02020603050405020304" pitchFamily="18" charset="0"/>
              </a:rPr>
              <a:t>m</a:t>
            </a:r>
            <a:r>
              <a:rPr lang="en-US" altLang="en-US" sz="2400" b="1" i="1">
                <a:solidFill>
                  <a:srgbClr val="003399"/>
                </a:solidFill>
                <a:latin typeface="Times New Roman" panose="02020603050405020304" pitchFamily="18" charset="0"/>
              </a:rPr>
              <a:t>BaCl</a:t>
            </a:r>
            <a:r>
              <a:rPr lang="en-US" altLang="en-US" b="1" i="1" baseline="-25000">
                <a:solidFill>
                  <a:srgbClr val="003399"/>
                </a:solidFill>
                <a:latin typeface="Times New Roman" panose="02020603050405020304" pitchFamily="18" charset="0"/>
              </a:rPr>
              <a:t>2</a:t>
            </a:r>
            <a:r>
              <a:rPr lang="en-US" altLang="en-US" b="1" i="1">
                <a:solidFill>
                  <a:srgbClr val="003399"/>
                </a:solidFill>
                <a:latin typeface="Times New Roman" panose="02020603050405020304" pitchFamily="18" charset="0"/>
              </a:rPr>
              <a:t>+ </a:t>
            </a:r>
            <a:r>
              <a:rPr lang="en-US" altLang="en-US" sz="4400" b="1" i="1">
                <a:solidFill>
                  <a:srgbClr val="003399"/>
                </a:solidFill>
                <a:latin typeface="Times New Roman" panose="02020603050405020304" pitchFamily="18" charset="0"/>
              </a:rPr>
              <a:t>m</a:t>
            </a:r>
            <a:r>
              <a:rPr lang="en-US" altLang="en-US" sz="2400" b="1" i="1">
                <a:solidFill>
                  <a:srgbClr val="003399"/>
                </a:solidFill>
                <a:latin typeface="Times New Roman" panose="02020603050405020304" pitchFamily="18" charset="0"/>
              </a:rPr>
              <a:t>Na</a:t>
            </a:r>
            <a:r>
              <a:rPr lang="en-US" altLang="en-US" sz="2400" b="1" i="1" baseline="-25000">
                <a:solidFill>
                  <a:srgbClr val="003399"/>
                </a:solidFill>
                <a:latin typeface="Times New Roman" panose="02020603050405020304" pitchFamily="18" charset="0"/>
              </a:rPr>
              <a:t>2</a:t>
            </a:r>
            <a:r>
              <a:rPr lang="en-US" altLang="en-US" sz="2400" b="1" i="1">
                <a:solidFill>
                  <a:srgbClr val="003399"/>
                </a:solidFill>
                <a:latin typeface="Times New Roman" panose="02020603050405020304" pitchFamily="18" charset="0"/>
              </a:rPr>
              <a:t>SO</a:t>
            </a:r>
            <a:r>
              <a:rPr lang="en-US" altLang="en-US" sz="2400" b="1" i="1" baseline="-25000">
                <a:solidFill>
                  <a:srgbClr val="003399"/>
                </a:solidFill>
                <a:latin typeface="Times New Roman" panose="02020603050405020304" pitchFamily="18" charset="0"/>
              </a:rPr>
              <a:t>4</a:t>
            </a:r>
            <a:r>
              <a:rPr lang="en-US" altLang="en-US" b="1" i="1" baseline="-25000">
                <a:solidFill>
                  <a:srgbClr val="003399"/>
                </a:solidFill>
                <a:latin typeface="Times New Roman" panose="02020603050405020304" pitchFamily="18" charset="0"/>
              </a:rPr>
              <a:t> </a:t>
            </a:r>
            <a:r>
              <a:rPr lang="en-US" altLang="en-US" b="1" i="1">
                <a:solidFill>
                  <a:srgbClr val="003399"/>
                </a:solidFill>
                <a:latin typeface="Times New Roman" panose="02020603050405020304" pitchFamily="18" charset="0"/>
              </a:rPr>
              <a:t> </a:t>
            </a:r>
            <a:r>
              <a:rPr lang="en-US" altLang="en-US" b="1" i="1">
                <a:solidFill>
                  <a:srgbClr val="003399"/>
                </a:solidFill>
                <a:latin typeface="Times New Roman" panose="02020603050405020304" pitchFamily="18" charset="0"/>
                <a:sym typeface="Wingdings 3" panose="05040102010807070707" pitchFamily="18" charset="2"/>
              </a:rPr>
              <a:t>=  </a:t>
            </a:r>
            <a:r>
              <a:rPr lang="en-US" altLang="en-US" sz="4400" b="1" i="1">
                <a:solidFill>
                  <a:srgbClr val="003399"/>
                </a:solidFill>
                <a:latin typeface="Times New Roman" panose="02020603050405020304" pitchFamily="18" charset="0"/>
                <a:sym typeface="Wingdings 3" panose="05040102010807070707" pitchFamily="18" charset="2"/>
              </a:rPr>
              <a:t>m</a:t>
            </a:r>
            <a:r>
              <a:rPr lang="en-US" altLang="en-US" sz="2400" b="1" i="1">
                <a:solidFill>
                  <a:srgbClr val="003399"/>
                </a:solidFill>
                <a:latin typeface="Times New Roman" panose="02020603050405020304" pitchFamily="18" charset="0"/>
                <a:sym typeface="Wingdings 3" panose="05040102010807070707" pitchFamily="18" charset="2"/>
              </a:rPr>
              <a:t>BaSO</a:t>
            </a:r>
            <a:r>
              <a:rPr lang="en-US" altLang="en-US" b="1" i="1" baseline="-25000">
                <a:solidFill>
                  <a:srgbClr val="003399"/>
                </a:solidFill>
                <a:latin typeface="Times New Roman" panose="02020603050405020304" pitchFamily="18" charset="0"/>
                <a:sym typeface="Wingdings 3" panose="05040102010807070707" pitchFamily="18" charset="2"/>
              </a:rPr>
              <a:t>4</a:t>
            </a:r>
            <a:r>
              <a:rPr lang="en-US" altLang="en-US" b="1" i="1">
                <a:solidFill>
                  <a:srgbClr val="003399"/>
                </a:solidFill>
                <a:latin typeface="Times New Roman" panose="02020603050405020304" pitchFamily="18" charset="0"/>
                <a:sym typeface="Wingdings 3" panose="05040102010807070707" pitchFamily="18" charset="2"/>
              </a:rPr>
              <a:t> + </a:t>
            </a:r>
            <a:r>
              <a:rPr lang="en-US" altLang="en-US" sz="4400" b="1" i="1">
                <a:solidFill>
                  <a:srgbClr val="003399"/>
                </a:solidFill>
                <a:latin typeface="Times New Roman" panose="02020603050405020304" pitchFamily="18" charset="0"/>
                <a:sym typeface="Wingdings 3" panose="05040102010807070707" pitchFamily="18" charset="2"/>
              </a:rPr>
              <a:t>m</a:t>
            </a:r>
            <a:r>
              <a:rPr lang="en-US" altLang="en-US" b="1" i="1" baseline="-25000">
                <a:solidFill>
                  <a:srgbClr val="003399"/>
                </a:solidFill>
                <a:latin typeface="Times New Roman" panose="02020603050405020304" pitchFamily="18" charset="0"/>
                <a:sym typeface="Wingdings 3" panose="05040102010807070707" pitchFamily="18" charset="2"/>
              </a:rPr>
              <a:t>NaCl</a:t>
            </a:r>
          </a:p>
        </p:txBody>
      </p:sp>
      <p:sp>
        <p:nvSpPr>
          <p:cNvPr id="40969" name="Text Box 9">
            <a:extLst>
              <a:ext uri="{FF2B5EF4-FFF2-40B4-BE49-F238E27FC236}">
                <a16:creationId xmlns:a16="http://schemas.microsoft.com/office/drawing/2014/main" xmlns="" id="{F3E858AB-14EA-49F8-882A-C32D5383EEAC}"/>
              </a:ext>
            </a:extLst>
          </p:cNvPr>
          <p:cNvSpPr txBox="1">
            <a:spLocks noChangeArrowheads="1"/>
          </p:cNvSpPr>
          <p:nvPr/>
        </p:nvSpPr>
        <p:spPr bwMode="auto">
          <a:xfrm>
            <a:off x="611188" y="3068638"/>
            <a:ext cx="7848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solidFill>
                  <a:srgbClr val="000000"/>
                </a:solidFill>
                <a:latin typeface="Times New Roman" panose="02020603050405020304" pitchFamily="18" charset="0"/>
              </a:rPr>
              <a:t>=&gt;  20,8   +  14,2  =   23,3  + </a:t>
            </a:r>
            <a:r>
              <a:rPr lang="en-US" altLang="en-US" sz="3600" b="1" i="1">
                <a:solidFill>
                  <a:srgbClr val="003399"/>
                </a:solidFill>
                <a:latin typeface="Times New Roman" panose="02020603050405020304" pitchFamily="18" charset="0"/>
                <a:sym typeface="Wingdings 3" panose="05040102010807070707" pitchFamily="18" charset="2"/>
              </a:rPr>
              <a:t>m</a:t>
            </a:r>
            <a:r>
              <a:rPr lang="en-US" altLang="en-US" sz="3600" b="1" i="1" baseline="-25000">
                <a:solidFill>
                  <a:srgbClr val="003399"/>
                </a:solidFill>
                <a:latin typeface="Times New Roman" panose="02020603050405020304" pitchFamily="18" charset="0"/>
                <a:sym typeface="Wingdings 3" panose="05040102010807070707" pitchFamily="18" charset="2"/>
              </a:rPr>
              <a:t>NaCl</a:t>
            </a:r>
            <a:endParaRPr lang="en-US" altLang="en-US" sz="3600">
              <a:solidFill>
                <a:srgbClr val="000000"/>
              </a:solidFill>
              <a:latin typeface="Times New Roman" panose="02020603050405020304" pitchFamily="18" charset="0"/>
            </a:endParaRPr>
          </a:p>
        </p:txBody>
      </p:sp>
      <p:sp>
        <p:nvSpPr>
          <p:cNvPr id="40972" name="Text Box 12">
            <a:extLst>
              <a:ext uri="{FF2B5EF4-FFF2-40B4-BE49-F238E27FC236}">
                <a16:creationId xmlns:a16="http://schemas.microsoft.com/office/drawing/2014/main" xmlns="" id="{20724C8A-8776-4016-87DF-533B0F78F5D9}"/>
              </a:ext>
            </a:extLst>
          </p:cNvPr>
          <p:cNvSpPr txBox="1">
            <a:spLocks noChangeArrowheads="1"/>
          </p:cNvSpPr>
          <p:nvPr/>
        </p:nvSpPr>
        <p:spPr bwMode="auto">
          <a:xfrm>
            <a:off x="-107950" y="4149725"/>
            <a:ext cx="90011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a:solidFill>
                  <a:srgbClr val="000000"/>
                </a:solidFill>
              </a:rPr>
              <a:t>   </a:t>
            </a:r>
            <a:r>
              <a:rPr lang="en-US" altLang="en-US" sz="3600">
                <a:solidFill>
                  <a:srgbClr val="000000"/>
                </a:solidFill>
              </a:rPr>
              <a:t>=&gt; </a:t>
            </a:r>
            <a:r>
              <a:rPr lang="en-US" altLang="en-US" sz="4400" b="1" i="1">
                <a:solidFill>
                  <a:srgbClr val="003399"/>
                </a:solidFill>
                <a:latin typeface="Times New Roman" panose="02020603050405020304" pitchFamily="18" charset="0"/>
                <a:sym typeface="Wingdings 3" panose="05040102010807070707" pitchFamily="18" charset="2"/>
              </a:rPr>
              <a:t> </a:t>
            </a:r>
            <a:r>
              <a:rPr lang="en-US" altLang="en-US" sz="4400" b="1" i="1">
                <a:latin typeface="Times New Roman" panose="02020603050405020304" pitchFamily="18" charset="0"/>
                <a:sym typeface="Wingdings 3" panose="05040102010807070707" pitchFamily="18" charset="2"/>
              </a:rPr>
              <a:t>m</a:t>
            </a:r>
            <a:r>
              <a:rPr lang="en-US" altLang="en-US" sz="2400" b="1" i="1" baseline="-25000">
                <a:latin typeface="Times New Roman" panose="02020603050405020304" pitchFamily="18" charset="0"/>
                <a:sym typeface="Wingdings 3" panose="05040102010807070707" pitchFamily="18" charset="2"/>
              </a:rPr>
              <a:t>NaCl</a:t>
            </a:r>
            <a:r>
              <a:rPr lang="en-US" altLang="en-US" sz="3600">
                <a:solidFill>
                  <a:srgbClr val="000000"/>
                </a:solidFill>
              </a:rPr>
              <a:t> </a:t>
            </a:r>
            <a:r>
              <a:rPr lang="en-US" altLang="en-US" sz="3600">
                <a:solidFill>
                  <a:srgbClr val="000000"/>
                </a:solidFill>
                <a:latin typeface="Times New Roman" panose="02020603050405020304" pitchFamily="18" charset="0"/>
              </a:rPr>
              <a:t>= (</a:t>
            </a:r>
            <a:r>
              <a:rPr lang="en-US" altLang="en-US">
                <a:solidFill>
                  <a:srgbClr val="000000"/>
                </a:solidFill>
                <a:latin typeface="Times New Roman" panose="02020603050405020304" pitchFamily="18" charset="0"/>
              </a:rPr>
              <a:t>20,8   +  14,2 </a:t>
            </a:r>
            <a:r>
              <a:rPr lang="en-US" altLang="en-US" sz="3600">
                <a:solidFill>
                  <a:srgbClr val="000000"/>
                </a:solidFill>
                <a:latin typeface="Times New Roman" panose="02020603050405020304" pitchFamily="18" charset="0"/>
              </a:rPr>
              <a:t>) -</a:t>
            </a:r>
            <a:r>
              <a:rPr lang="en-US" altLang="en-US" sz="3600">
                <a:solidFill>
                  <a:srgbClr val="000000"/>
                </a:solidFill>
              </a:rPr>
              <a:t> </a:t>
            </a:r>
            <a:r>
              <a:rPr lang="en-US" altLang="en-US" sz="3600">
                <a:solidFill>
                  <a:srgbClr val="000000"/>
                </a:solidFill>
                <a:latin typeface="Times New Roman" panose="02020603050405020304" pitchFamily="18" charset="0"/>
              </a:rPr>
              <a:t>23,3 =  11,7 (g)</a:t>
            </a:r>
          </a:p>
          <a:p>
            <a:pPr eaLnBrk="1" hangingPunct="1">
              <a:spcBef>
                <a:spcPct val="50000"/>
              </a:spcBef>
              <a:buFontTx/>
              <a:buNone/>
            </a:pPr>
            <a:r>
              <a:rPr lang="en-US" altLang="en-US" sz="3600">
                <a:solidFill>
                  <a:srgbClr val="000000"/>
                </a:solidFill>
                <a:latin typeface="Times New Roman" panose="02020603050405020304" pitchFamily="18" charset="0"/>
              </a:rPr>
              <a:t>     Vậy khối lượng của </a:t>
            </a:r>
            <a:r>
              <a:rPr lang="en-US" altLang="en-US" sz="3600" b="1" i="1">
                <a:latin typeface="Times New Roman" panose="02020603050405020304" pitchFamily="18" charset="0"/>
                <a:sym typeface="Wingdings 3" panose="05040102010807070707" pitchFamily="18" charset="2"/>
              </a:rPr>
              <a:t>NaCl</a:t>
            </a:r>
            <a:r>
              <a:rPr lang="en-US" altLang="en-US" sz="3600" b="1">
                <a:latin typeface="Times New Roman" panose="02020603050405020304" pitchFamily="18" charset="0"/>
              </a:rPr>
              <a:t> </a:t>
            </a:r>
            <a:r>
              <a:rPr lang="en-US" altLang="en-US" sz="3600">
                <a:latin typeface="Times New Roman" panose="02020603050405020304" pitchFamily="18" charset="0"/>
              </a:rPr>
              <a:t>tạo thành </a:t>
            </a:r>
            <a:r>
              <a:rPr lang="en-US" altLang="en-US" sz="3600">
                <a:solidFill>
                  <a:srgbClr val="000000"/>
                </a:solidFill>
                <a:latin typeface="Times New Roman" panose="02020603050405020304" pitchFamily="18" charset="0"/>
              </a:rPr>
              <a:t>là 11,7 g</a:t>
            </a:r>
          </a:p>
        </p:txBody>
      </p:sp>
      <p:sp>
        <p:nvSpPr>
          <p:cNvPr id="49158" name="AutoShape 13">
            <a:extLst>
              <a:ext uri="{FF2B5EF4-FFF2-40B4-BE49-F238E27FC236}">
                <a16:creationId xmlns:a16="http://schemas.microsoft.com/office/drawing/2014/main" xmlns="" id="{34911B95-635A-47EA-B848-2A55907BE34D}"/>
              </a:ext>
            </a:extLst>
          </p:cNvPr>
          <p:cNvSpPr>
            <a:spLocks noChangeArrowheads="1"/>
          </p:cNvSpPr>
          <p:nvPr/>
        </p:nvSpPr>
        <p:spPr bwMode="auto">
          <a:xfrm>
            <a:off x="323850" y="404813"/>
            <a:ext cx="8569325" cy="5903912"/>
          </a:xfrm>
          <a:prstGeom prst="roundRect">
            <a:avLst>
              <a:gd name="adj" fmla="val 16667"/>
            </a:avLst>
          </a:prstGeom>
          <a:noFill/>
          <a:ln w="38100">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solidFill>
                <a:srgbClr val="000000"/>
              </a:solidFill>
            </a:endParaRPr>
          </a:p>
        </p:txBody>
      </p:sp>
      <p:pic>
        <p:nvPicPr>
          <p:cNvPr id="7" name="Picture 6">
            <a:extLst>
              <a:ext uri="{FF2B5EF4-FFF2-40B4-BE49-F238E27FC236}">
                <a16:creationId xmlns:a16="http://schemas.microsoft.com/office/drawing/2014/main" xmlns="" id="{0003D366-B762-4AD0-92F6-FE8811073E67}"/>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522552" y="505498"/>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p:cTn id="7" dur="1000" fill="hold"/>
                                        <p:tgtEl>
                                          <p:spTgt spid="40966"/>
                                        </p:tgtEl>
                                        <p:attrNameLst>
                                          <p:attrName>ppt_x</p:attrName>
                                        </p:attrNameLst>
                                      </p:cBhvr>
                                      <p:tavLst>
                                        <p:tav tm="0">
                                          <p:val>
                                            <p:strVal val="#ppt_x-.2"/>
                                          </p:val>
                                        </p:tav>
                                        <p:tav tm="100000">
                                          <p:val>
                                            <p:strVal val="#ppt_x"/>
                                          </p:val>
                                        </p:tav>
                                      </p:tavLst>
                                    </p:anim>
                                    <p:anim calcmode="lin" valueType="num">
                                      <p:cBhvr>
                                        <p:cTn id="8" dur="1000" fill="hold"/>
                                        <p:tgtEl>
                                          <p:spTgt spid="409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40967"/>
                                        </p:tgtEl>
                                        <p:attrNameLst>
                                          <p:attrName>style.visibility</p:attrName>
                                        </p:attrNameLst>
                                      </p:cBhvr>
                                      <p:to>
                                        <p:strVal val="visible"/>
                                      </p:to>
                                    </p:set>
                                    <p:animEffect transition="in" filter="checkerboard(across)">
                                      <p:cBhvr>
                                        <p:cTn id="14" dur="1000"/>
                                        <p:tgtEl>
                                          <p:spTgt spid="4096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grpId="0" nodeType="clickEffect">
                                  <p:stCondLst>
                                    <p:cond delay="0"/>
                                  </p:stCondLst>
                                  <p:iterate type="lt">
                                    <p:tmPct val="5000"/>
                                  </p:iterate>
                                  <p:childTnLst>
                                    <p:set>
                                      <p:cBhvr>
                                        <p:cTn id="18" dur="1" fill="hold">
                                          <p:stCondLst>
                                            <p:cond delay="0"/>
                                          </p:stCondLst>
                                        </p:cTn>
                                        <p:tgtEl>
                                          <p:spTgt spid="40969"/>
                                        </p:tgtEl>
                                        <p:attrNameLst>
                                          <p:attrName>style.visibility</p:attrName>
                                        </p:attrNameLst>
                                      </p:cBhvr>
                                      <p:to>
                                        <p:strVal val="visible"/>
                                      </p:to>
                                    </p:set>
                                    <p:anim calcmode="lin" valueType="num">
                                      <p:cBhvr>
                                        <p:cTn id="19" dur="500" fill="hold"/>
                                        <p:tgtEl>
                                          <p:spTgt spid="40969"/>
                                        </p:tgtEl>
                                        <p:attrNameLst>
                                          <p:attrName>ppt_w</p:attrName>
                                        </p:attrNameLst>
                                      </p:cBhvr>
                                      <p:tavLst>
                                        <p:tav tm="0">
                                          <p:val>
                                            <p:fltVal val="0"/>
                                          </p:val>
                                        </p:tav>
                                        <p:tav tm="100000">
                                          <p:val>
                                            <p:strVal val="#ppt_w"/>
                                          </p:val>
                                        </p:tav>
                                      </p:tavLst>
                                    </p:anim>
                                    <p:anim calcmode="lin" valueType="num">
                                      <p:cBhvr>
                                        <p:cTn id="20" dur="500" fill="hold"/>
                                        <p:tgtEl>
                                          <p:spTgt spid="40969"/>
                                        </p:tgtEl>
                                        <p:attrNameLst>
                                          <p:attrName>ppt_h</p:attrName>
                                        </p:attrNameLst>
                                      </p:cBhvr>
                                      <p:tavLst>
                                        <p:tav tm="0">
                                          <p:val>
                                            <p:fltVal val="0"/>
                                          </p:val>
                                        </p:tav>
                                        <p:tav tm="100000">
                                          <p:val>
                                            <p:strVal val="#ppt_h"/>
                                          </p:val>
                                        </p:tav>
                                      </p:tavLst>
                                    </p:anim>
                                    <p:anim calcmode="lin" valueType="num">
                                      <p:cBhvr>
                                        <p:cTn id="21" dur="500" fill="hold"/>
                                        <p:tgtEl>
                                          <p:spTgt spid="40969"/>
                                        </p:tgtEl>
                                        <p:attrNameLst>
                                          <p:attrName>style.rotation</p:attrName>
                                        </p:attrNameLst>
                                      </p:cBhvr>
                                      <p:tavLst>
                                        <p:tav tm="0">
                                          <p:val>
                                            <p:fltVal val="90"/>
                                          </p:val>
                                        </p:tav>
                                        <p:tav tm="100000">
                                          <p:val>
                                            <p:fltVal val="0"/>
                                          </p:val>
                                        </p:tav>
                                      </p:tavLst>
                                    </p:anim>
                                    <p:animEffect transition="in" filter="fade">
                                      <p:cBhvr>
                                        <p:cTn id="22" dur="500"/>
                                        <p:tgtEl>
                                          <p:spTgt spid="409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grpId="0" nodeType="clickEffect">
                                  <p:stCondLst>
                                    <p:cond delay="0"/>
                                  </p:stCondLst>
                                  <p:iterate type="lt">
                                    <p:tmPct val="2368"/>
                                  </p:iterate>
                                  <p:childTnLst>
                                    <p:set>
                                      <p:cBhvr>
                                        <p:cTn id="26" dur="1" fill="hold">
                                          <p:stCondLst>
                                            <p:cond delay="0"/>
                                          </p:stCondLst>
                                        </p:cTn>
                                        <p:tgtEl>
                                          <p:spTgt spid="40972"/>
                                        </p:tgtEl>
                                        <p:attrNameLst>
                                          <p:attrName>style.visibility</p:attrName>
                                        </p:attrNameLst>
                                      </p:cBhvr>
                                      <p:to>
                                        <p:strVal val="visible"/>
                                      </p:to>
                                    </p:set>
                                    <p:anim calcmode="lin" valueType="num">
                                      <p:cBhvr>
                                        <p:cTn id="27" dur="500" fill="hold"/>
                                        <p:tgtEl>
                                          <p:spTgt spid="40972"/>
                                        </p:tgtEl>
                                        <p:attrNameLst>
                                          <p:attrName>ppt_w</p:attrName>
                                        </p:attrNameLst>
                                      </p:cBhvr>
                                      <p:tavLst>
                                        <p:tav tm="0">
                                          <p:val>
                                            <p:fltVal val="0"/>
                                          </p:val>
                                        </p:tav>
                                        <p:tav tm="100000">
                                          <p:val>
                                            <p:strVal val="#ppt_w"/>
                                          </p:val>
                                        </p:tav>
                                      </p:tavLst>
                                    </p:anim>
                                    <p:anim calcmode="lin" valueType="num">
                                      <p:cBhvr>
                                        <p:cTn id="28" dur="500" fill="hold"/>
                                        <p:tgtEl>
                                          <p:spTgt spid="40972"/>
                                        </p:tgtEl>
                                        <p:attrNameLst>
                                          <p:attrName>ppt_h</p:attrName>
                                        </p:attrNameLst>
                                      </p:cBhvr>
                                      <p:tavLst>
                                        <p:tav tm="0">
                                          <p:val>
                                            <p:fltVal val="0"/>
                                          </p:val>
                                        </p:tav>
                                        <p:tav tm="100000">
                                          <p:val>
                                            <p:strVal val="#ppt_h"/>
                                          </p:val>
                                        </p:tav>
                                      </p:tavLst>
                                    </p:anim>
                                    <p:anim calcmode="lin" valueType="num">
                                      <p:cBhvr>
                                        <p:cTn id="29" dur="500" fill="hold"/>
                                        <p:tgtEl>
                                          <p:spTgt spid="40972"/>
                                        </p:tgtEl>
                                        <p:attrNameLst>
                                          <p:attrName>style.rotation</p:attrName>
                                        </p:attrNameLst>
                                      </p:cBhvr>
                                      <p:tavLst>
                                        <p:tav tm="0">
                                          <p:val>
                                            <p:fltVal val="90"/>
                                          </p:val>
                                        </p:tav>
                                        <p:tav tm="100000">
                                          <p:val>
                                            <p:fltVal val="0"/>
                                          </p:val>
                                        </p:tav>
                                      </p:tavLst>
                                    </p:anim>
                                    <p:animEffect transition="in" filter="fade">
                                      <p:cBhvr>
                                        <p:cTn id="30" dur="500"/>
                                        <p:tgtEl>
                                          <p:spTgt spid="40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40967" grpId="0"/>
      <p:bldP spid="40969" grpId="0"/>
      <p:bldP spid="4097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8">
            <a:extLst>
              <a:ext uri="{FF2B5EF4-FFF2-40B4-BE49-F238E27FC236}">
                <a16:creationId xmlns:a16="http://schemas.microsoft.com/office/drawing/2014/main" xmlns="" id="{F4B70FAD-9F80-4C19-98DC-BDD571B776CB}"/>
              </a:ext>
            </a:extLst>
          </p:cNvPr>
          <p:cNvSpPr>
            <a:spLocks noChangeArrowheads="1"/>
          </p:cNvSpPr>
          <p:nvPr/>
        </p:nvSpPr>
        <p:spPr bwMode="auto">
          <a:xfrm>
            <a:off x="250825" y="115888"/>
            <a:ext cx="8769350" cy="6735762"/>
          </a:xfrm>
          <a:prstGeom prst="roundRect">
            <a:avLst>
              <a:gd name="adj" fmla="val 16667"/>
            </a:avLst>
          </a:prstGeom>
          <a:noFill/>
          <a:ln w="28575">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0179" name="Text Box 5">
            <a:extLst>
              <a:ext uri="{FF2B5EF4-FFF2-40B4-BE49-F238E27FC236}">
                <a16:creationId xmlns:a16="http://schemas.microsoft.com/office/drawing/2014/main" xmlns="" id="{12529C4E-B987-4B30-8638-C9136A6F674D}"/>
              </a:ext>
            </a:extLst>
          </p:cNvPr>
          <p:cNvSpPr txBox="1">
            <a:spLocks noChangeArrowheads="1"/>
          </p:cNvSpPr>
          <p:nvPr/>
        </p:nvSpPr>
        <p:spPr bwMode="auto">
          <a:xfrm>
            <a:off x="274638" y="252413"/>
            <a:ext cx="831532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a:solidFill>
                  <a:srgbClr val="003399"/>
                </a:solidFill>
                <a:latin typeface="Times New Roman" panose="02020603050405020304" pitchFamily="18" charset="0"/>
              </a:rPr>
              <a:t>BÀI 3</a:t>
            </a:r>
            <a:r>
              <a:rPr lang="en-US" altLang="en-US" b="1">
                <a:solidFill>
                  <a:srgbClr val="003399"/>
                </a:solidFill>
                <a:latin typeface="Times New Roman" panose="02020603050405020304" pitchFamily="18" charset="0"/>
              </a:rPr>
              <a:t>:</a:t>
            </a:r>
            <a:r>
              <a:rPr lang="en-US" altLang="en-US">
                <a:latin typeface="Times New Roman" panose="02020603050405020304" pitchFamily="18" charset="0"/>
              </a:rPr>
              <a:t> </a:t>
            </a:r>
            <a:r>
              <a:rPr lang="en-US" altLang="en-US" b="1">
                <a:solidFill>
                  <a:srgbClr val="FF0000"/>
                </a:solidFill>
                <a:latin typeface="Times New Roman" panose="02020603050405020304" pitchFamily="18" charset="0"/>
              </a:rPr>
              <a:t>ĐỊNH LUẬT BẢO TOÀN KHỐI LƯỢNG. PHƯƠNG TRÌNH HOÁ HỌC</a:t>
            </a:r>
          </a:p>
        </p:txBody>
      </p:sp>
      <p:sp>
        <p:nvSpPr>
          <p:cNvPr id="2" name="Rectangle 1">
            <a:extLst>
              <a:ext uri="{FF2B5EF4-FFF2-40B4-BE49-F238E27FC236}">
                <a16:creationId xmlns:a16="http://schemas.microsoft.com/office/drawing/2014/main" xmlns="" id="{1482388B-3003-4B4D-B7DA-73D30B9E39E9}"/>
              </a:ext>
            </a:extLst>
          </p:cNvPr>
          <p:cNvSpPr/>
          <p:nvPr/>
        </p:nvSpPr>
        <p:spPr>
          <a:xfrm>
            <a:off x="246063" y="1079500"/>
            <a:ext cx="8912225" cy="3046413"/>
          </a:xfrm>
          <a:prstGeom prst="rect">
            <a:avLst/>
          </a:prstGeom>
        </p:spPr>
        <p:txBody>
          <a:bodyPr>
            <a:spAutoFit/>
          </a:bodyPr>
          <a:lstStyle/>
          <a:p>
            <a:pPr>
              <a:defRPr/>
            </a:pPr>
            <a:r>
              <a:rPr lang="en-US" sz="3200" b="1" dirty="0" err="1">
                <a:solidFill>
                  <a:srgbClr val="0070C0"/>
                </a:solidFill>
                <a:latin typeface="Times New Roman" panose="02020603050405020304" pitchFamily="18" charset="0"/>
                <a:cs typeface="Times New Roman" panose="02020603050405020304" pitchFamily="18" charset="0"/>
              </a:rPr>
              <a:t>Vận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dụng</a:t>
            </a:r>
            <a:r>
              <a:rPr lang="en-US" sz="3200" b="1" dirty="0">
                <a:solidFill>
                  <a:srgbClr val="0070C0"/>
                </a:solidFill>
                <a:latin typeface="Times New Roman" panose="02020603050405020304" pitchFamily="18" charset="0"/>
                <a:cs typeface="Times New Roman" panose="02020603050405020304" pitchFamily="18" charset="0"/>
              </a:rPr>
              <a:t> 2 </a:t>
            </a:r>
            <a:r>
              <a:rPr lang="en-US" sz="3200" b="1" dirty="0" err="1">
                <a:solidFill>
                  <a:srgbClr val="0070C0"/>
                </a:solidFill>
                <a:latin typeface="Times New Roman" panose="02020603050405020304" pitchFamily="18" charset="0"/>
                <a:cs typeface="Times New Roman" panose="02020603050405020304" pitchFamily="18" charset="0"/>
              </a:rPr>
              <a:t>trang</a:t>
            </a:r>
            <a:r>
              <a:rPr lang="en-US" sz="3200" b="1" dirty="0">
                <a:solidFill>
                  <a:srgbClr val="0070C0"/>
                </a:solidFill>
                <a:latin typeface="Times New Roman" panose="02020603050405020304" pitchFamily="18" charset="0"/>
                <a:cs typeface="Times New Roman" panose="02020603050405020304" pitchFamily="18" charset="0"/>
              </a:rPr>
              <a:t> 23 KHTN 8: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huống</a:t>
            </a:r>
            <a:r>
              <a:rPr lang="en-US" sz="3200" dirty="0">
                <a:latin typeface="Times New Roman" panose="02020603050405020304" pitchFamily="18" charset="0"/>
                <a:cs typeface="Times New Roman" panose="02020603050405020304" pitchFamily="18" charset="0"/>
              </a:rPr>
              <a:t>:</a:t>
            </a:r>
          </a:p>
          <a:p>
            <a:pPr marL="457200" indent="-457200">
              <a:buFontTx/>
              <a:buAutoNum type="alphaLcParenR"/>
              <a:defRPr/>
            </a:pP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gỗ</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thu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gỗ</a:t>
            </a:r>
            <a:r>
              <a:rPr lang="en-US" sz="3200" dirty="0">
                <a:latin typeface="Times New Roman" panose="02020603050405020304" pitchFamily="18" charset="0"/>
                <a:cs typeface="Times New Roman" panose="02020603050405020304" pitchFamily="18" charset="0"/>
              </a:rPr>
              <a:t> ban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Theo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a:t>
            </a:r>
          </a:p>
        </p:txBody>
      </p:sp>
      <p:sp>
        <p:nvSpPr>
          <p:cNvPr id="49157" name="Rectangle 4">
            <a:extLst>
              <a:ext uri="{FF2B5EF4-FFF2-40B4-BE49-F238E27FC236}">
                <a16:creationId xmlns:a16="http://schemas.microsoft.com/office/drawing/2014/main" xmlns="" id="{00544C07-8C3C-4E23-9A0A-8A4A8C0D812C}"/>
              </a:ext>
            </a:extLst>
          </p:cNvPr>
          <p:cNvSpPr>
            <a:spLocks noChangeArrowheads="1"/>
          </p:cNvSpPr>
          <p:nvPr/>
        </p:nvSpPr>
        <p:spPr bwMode="auto">
          <a:xfrm>
            <a:off x="314325" y="4051300"/>
            <a:ext cx="891381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Trả lời</a:t>
            </a:r>
          </a:p>
          <a:p>
            <a:pPr>
              <a:spcBef>
                <a:spcPct val="0"/>
              </a:spcBef>
              <a:buFontTx/>
              <a:buNone/>
            </a:pPr>
            <a:r>
              <a:rPr lang="en-US" altLang="en-US">
                <a:latin typeface="Times New Roman" panose="02020603050405020304" pitchFamily="18" charset="0"/>
                <a:cs typeface="Times New Roman" panose="02020603050405020304" pitchFamily="18" charset="0"/>
              </a:rPr>
              <a:t>a) Sự thay đổi khối lượng này </a:t>
            </a:r>
            <a:r>
              <a:rPr lang="en-US" altLang="en-US" b="1" i="1">
                <a:latin typeface="Times New Roman" panose="02020603050405020304" pitchFamily="18" charset="0"/>
                <a:cs typeface="Times New Roman" panose="02020603050405020304" pitchFamily="18" charset="0"/>
              </a:rPr>
              <a:t>không</a:t>
            </a:r>
            <a:r>
              <a:rPr lang="en-US" altLang="en-US">
                <a:latin typeface="Times New Roman" panose="02020603050405020304" pitchFamily="18" charset="0"/>
                <a:cs typeface="Times New Roman" panose="02020603050405020304" pitchFamily="18" charset="0"/>
              </a:rPr>
              <a:t> có mâu thuẫn với định luật bảo toàn khối lượng.</a:t>
            </a:r>
          </a:p>
          <a:p>
            <a:pPr>
              <a:spcBef>
                <a:spcPct val="0"/>
              </a:spcBef>
              <a:buFontTx/>
              <a:buNone/>
            </a:pPr>
            <a:r>
              <a:rPr lang="en-US" altLang="en-US">
                <a:latin typeface="Times New Roman" panose="02020603050405020304" pitchFamily="18" charset="0"/>
                <a:cs typeface="Times New Roman" panose="02020603050405020304" pitchFamily="18" charset="0"/>
              </a:rPr>
              <a:t>Do sản phẩm thu được khi đốt cháy mẩu gỗ ngoài tro còn có carbon dioxide, hơi nước.</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barn(inVertical)">
                                      <p:cBhvr>
                                        <p:cTn id="7"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8">
            <a:extLst>
              <a:ext uri="{FF2B5EF4-FFF2-40B4-BE49-F238E27FC236}">
                <a16:creationId xmlns:a16="http://schemas.microsoft.com/office/drawing/2014/main" xmlns="" id="{91FCAAD9-03B1-4803-BF1C-59DD1FAA7925}"/>
              </a:ext>
            </a:extLst>
          </p:cNvPr>
          <p:cNvSpPr>
            <a:spLocks noChangeArrowheads="1"/>
          </p:cNvSpPr>
          <p:nvPr/>
        </p:nvSpPr>
        <p:spPr bwMode="auto">
          <a:xfrm>
            <a:off x="250825" y="333375"/>
            <a:ext cx="8569325" cy="6191250"/>
          </a:xfrm>
          <a:prstGeom prst="roundRect">
            <a:avLst>
              <a:gd name="adj" fmla="val 16667"/>
            </a:avLst>
          </a:prstGeom>
          <a:noFill/>
          <a:ln w="28575">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27" name="Text Box 5">
            <a:extLst>
              <a:ext uri="{FF2B5EF4-FFF2-40B4-BE49-F238E27FC236}">
                <a16:creationId xmlns:a16="http://schemas.microsoft.com/office/drawing/2014/main" xmlns="" id="{76F91BC4-0FD5-411B-8F0D-F2C1AE834445}"/>
              </a:ext>
            </a:extLst>
          </p:cNvPr>
          <p:cNvSpPr txBox="1">
            <a:spLocks noChangeArrowheads="1"/>
          </p:cNvSpPr>
          <p:nvPr/>
        </p:nvSpPr>
        <p:spPr bwMode="auto">
          <a:xfrm>
            <a:off x="230188" y="430213"/>
            <a:ext cx="83153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a:solidFill>
                  <a:srgbClr val="003399"/>
                </a:solidFill>
                <a:latin typeface="Times New Roman" panose="02020603050405020304" pitchFamily="18" charset="0"/>
              </a:rPr>
              <a:t>BÀI 3</a:t>
            </a:r>
            <a:r>
              <a:rPr lang="en-US" altLang="en-US" b="1">
                <a:solidFill>
                  <a:srgbClr val="003399"/>
                </a:solidFill>
                <a:latin typeface="Times New Roman" panose="02020603050405020304" pitchFamily="18" charset="0"/>
              </a:rPr>
              <a:t>:</a:t>
            </a:r>
            <a:r>
              <a:rPr lang="en-US" altLang="en-US">
                <a:latin typeface="Times New Roman" panose="02020603050405020304" pitchFamily="18" charset="0"/>
              </a:rPr>
              <a:t> </a:t>
            </a:r>
            <a:r>
              <a:rPr lang="en-US" altLang="en-US" b="1">
                <a:solidFill>
                  <a:srgbClr val="FF0000"/>
                </a:solidFill>
                <a:latin typeface="Times New Roman" panose="02020603050405020304" pitchFamily="18" charset="0"/>
              </a:rPr>
              <a:t>ĐỊNH LUẬT BẢO TOÀN KHỐI LƯỢNG. PHƯƠNG TRÌNH HOÁ HỌC</a:t>
            </a:r>
          </a:p>
        </p:txBody>
      </p:sp>
      <p:sp>
        <p:nvSpPr>
          <p:cNvPr id="51204" name="Rectangle 1">
            <a:extLst>
              <a:ext uri="{FF2B5EF4-FFF2-40B4-BE49-F238E27FC236}">
                <a16:creationId xmlns:a16="http://schemas.microsoft.com/office/drawing/2014/main" xmlns="" id="{1685ED3E-CCC4-435D-A3B3-351CEAD3E786}"/>
              </a:ext>
            </a:extLst>
          </p:cNvPr>
          <p:cNvSpPr>
            <a:spLocks noChangeArrowheads="1"/>
          </p:cNvSpPr>
          <p:nvPr/>
        </p:nvSpPr>
        <p:spPr bwMode="auto">
          <a:xfrm>
            <a:off x="287338" y="1268413"/>
            <a:ext cx="8856662"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70C0"/>
                </a:solidFill>
                <a:latin typeface="Times New Roman" panose="02020603050405020304" pitchFamily="18" charset="0"/>
                <a:cs typeface="Times New Roman" panose="02020603050405020304" pitchFamily="18" charset="0"/>
              </a:rPr>
              <a:t>Vận dụng 2 trang 23 KHTN 8: </a:t>
            </a:r>
            <a:r>
              <a:rPr lang="en-US" altLang="en-US" sz="2400">
                <a:latin typeface="Times New Roman" panose="02020603050405020304" pitchFamily="18" charset="0"/>
                <a:cs typeface="Times New Roman" panose="02020603050405020304" pitchFamily="18" charset="0"/>
              </a:rPr>
              <a:t>Giải quyết tình huống:</a:t>
            </a:r>
          </a:p>
          <a:p>
            <a:pPr>
              <a:spcBef>
                <a:spcPct val="0"/>
              </a:spcBef>
              <a:buFontTx/>
              <a:buNone/>
            </a:pPr>
            <a:r>
              <a:rPr lang="en-US" altLang="en-US" sz="2400">
                <a:latin typeface="Times New Roman" panose="02020603050405020304" pitchFamily="18" charset="0"/>
                <a:cs typeface="Times New Roman" panose="02020603050405020304" pitchFamily="18" charset="0"/>
              </a:rPr>
              <a:t>b) Đề xuất các bước tiến hành thí nghiệm để kiểm chứng:</a:t>
            </a:r>
          </a:p>
          <a:p>
            <a:pPr>
              <a:spcBef>
                <a:spcPct val="0"/>
              </a:spcBef>
              <a:buFontTx/>
              <a:buNone/>
            </a:pPr>
            <a:r>
              <a:rPr lang="en-US" altLang="en-US" sz="2400" b="1" i="1">
                <a:solidFill>
                  <a:srgbClr val="FF0000"/>
                </a:solidFill>
                <a:latin typeface="Times New Roman" panose="02020603050405020304" pitchFamily="18" charset="0"/>
                <a:cs typeface="Times New Roman" panose="02020603050405020304" pitchFamily="18" charset="0"/>
              </a:rPr>
              <a:t>Chuẩn bị:</a:t>
            </a:r>
            <a:endParaRPr lang="en-US" altLang="en-US" sz="2400" b="1">
              <a:solidFill>
                <a:srgbClr val="FF0000"/>
              </a:solidFill>
              <a:latin typeface="Times New Roman" panose="02020603050405020304" pitchFamily="18" charset="0"/>
              <a:cs typeface="Times New Roman" panose="02020603050405020304" pitchFamily="18" charset="0"/>
            </a:endParaRPr>
          </a:p>
          <a:p>
            <a:pPr>
              <a:spcBef>
                <a:spcPct val="0"/>
              </a:spcBef>
              <a:buFontTx/>
              <a:buNone/>
            </a:pPr>
            <a:r>
              <a:rPr lang="en-US" altLang="en-US" sz="2400">
                <a:latin typeface="Times New Roman" panose="02020603050405020304" pitchFamily="18" charset="0"/>
                <a:cs typeface="Times New Roman" panose="02020603050405020304" pitchFamily="18" charset="0"/>
              </a:rPr>
              <a:t>- Dụng cụ: Cân điện tử, bật lửa.</a:t>
            </a:r>
          </a:p>
          <a:p>
            <a:pPr>
              <a:spcBef>
                <a:spcPct val="0"/>
              </a:spcBef>
              <a:buFontTx/>
              <a:buNone/>
            </a:pPr>
            <a:r>
              <a:rPr lang="en-US" altLang="en-US" sz="2400">
                <a:latin typeface="Times New Roman" panose="02020603050405020304" pitchFamily="18" charset="0"/>
                <a:cs typeface="Times New Roman" panose="02020603050405020304" pitchFamily="18" charset="0"/>
              </a:rPr>
              <a:t>- Hoá chất: Bình chứa khí oxygen, 1 que đóm có độ dài ngắn hơn chiều cao của bình chứa khí oxygen.</a:t>
            </a:r>
          </a:p>
          <a:p>
            <a:pPr>
              <a:spcBef>
                <a:spcPct val="0"/>
              </a:spcBef>
              <a:buFontTx/>
              <a:buNone/>
            </a:pPr>
            <a:r>
              <a:rPr lang="en-US" altLang="en-US" sz="2400" b="1" i="1">
                <a:solidFill>
                  <a:srgbClr val="FF0000"/>
                </a:solidFill>
                <a:latin typeface="Times New Roman" panose="02020603050405020304" pitchFamily="18" charset="0"/>
                <a:cs typeface="Times New Roman" panose="02020603050405020304" pitchFamily="18" charset="0"/>
              </a:rPr>
              <a:t>Tiến hành:</a:t>
            </a:r>
            <a:endParaRPr lang="en-US" altLang="en-US" sz="2400" b="1">
              <a:solidFill>
                <a:srgbClr val="FF0000"/>
              </a:solidFill>
              <a:latin typeface="Times New Roman" panose="02020603050405020304" pitchFamily="18" charset="0"/>
              <a:cs typeface="Times New Roman" panose="02020603050405020304" pitchFamily="18" charset="0"/>
            </a:endParaRPr>
          </a:p>
          <a:p>
            <a:pPr>
              <a:spcBef>
                <a:spcPct val="0"/>
              </a:spcBef>
              <a:buFontTx/>
              <a:buNone/>
            </a:pPr>
            <a:r>
              <a:rPr lang="en-US" altLang="en-US" sz="2400">
                <a:latin typeface="Times New Roman" panose="02020603050405020304" pitchFamily="18" charset="0"/>
                <a:cs typeface="Times New Roman" panose="02020603050405020304" pitchFamily="18" charset="0"/>
              </a:rPr>
              <a:t>- Bước 1: Đặt bình tam giác có chứa khí oxygen và que đóm trên đĩa cân điện tử. Ghi chỉ số khối lượng hiện lên mặt cân (kí hiệu là m</a:t>
            </a:r>
            <a:r>
              <a:rPr lang="en-US" altLang="en-US" sz="2400" baseline="-25000">
                <a:latin typeface="Times New Roman" panose="02020603050405020304" pitchFamily="18" charset="0"/>
                <a:cs typeface="Times New Roman" panose="02020603050405020304" pitchFamily="18" charset="0"/>
              </a:rPr>
              <a:t>A</a:t>
            </a:r>
            <a:r>
              <a:rPr lang="en-US" altLang="en-US" sz="2400">
                <a:latin typeface="Times New Roman" panose="02020603050405020304" pitchFamily="18" charset="0"/>
                <a:cs typeface="Times New Roman" panose="02020603050405020304" pitchFamily="18" charset="0"/>
              </a:rPr>
              <a:t>).</a:t>
            </a:r>
          </a:p>
          <a:p>
            <a:pPr>
              <a:spcBef>
                <a:spcPct val="0"/>
              </a:spcBef>
              <a:buFontTx/>
              <a:buNone/>
            </a:pPr>
            <a:r>
              <a:rPr lang="en-US" altLang="en-US" sz="2400">
                <a:latin typeface="Times New Roman" panose="02020603050405020304" pitchFamily="18" charset="0"/>
                <a:cs typeface="Times New Roman" panose="02020603050405020304" pitchFamily="18" charset="0"/>
              </a:rPr>
              <a:t>- Bước 2: Đốt một đầu que đóm và cho nhanh vào bình chứa khí oxygen, sau đó đậy nút lại. Sau khi que đóm cháy hết hoặc dừng cháy, ghi chỉ số khối lượng hiện trên mặt cân (kí hiệu là m</a:t>
            </a:r>
            <a:r>
              <a:rPr lang="en-US" altLang="en-US" sz="2400" baseline="-25000">
                <a:latin typeface="Times New Roman" panose="02020603050405020304" pitchFamily="18" charset="0"/>
                <a:cs typeface="Times New Roman" panose="02020603050405020304" pitchFamily="18" charset="0"/>
              </a:rPr>
              <a:t>B</a:t>
            </a:r>
            <a:r>
              <a:rPr lang="en-US" altLang="en-US" sz="2400">
                <a:latin typeface="Times New Roman" panose="02020603050405020304" pitchFamily="18" charset="0"/>
                <a:cs typeface="Times New Roman" panose="02020603050405020304" pitchFamily="18" charset="0"/>
              </a:rPr>
              <a:t>).</a:t>
            </a:r>
          </a:p>
          <a:p>
            <a:pPr>
              <a:spcBef>
                <a:spcPct val="0"/>
              </a:spcBef>
              <a:buFontTx/>
              <a:buNone/>
            </a:pPr>
            <a:r>
              <a:rPr lang="en-US" altLang="en-US" sz="2400">
                <a:latin typeface="Times New Roman" panose="02020603050405020304" pitchFamily="18" charset="0"/>
                <a:cs typeface="Times New Roman" panose="02020603050405020304" pitchFamily="18" charset="0"/>
              </a:rPr>
              <a:t>- Bước 3: So sánh m</a:t>
            </a:r>
            <a:r>
              <a:rPr lang="en-US" altLang="en-US" sz="2400" baseline="-25000">
                <a:latin typeface="Times New Roman" panose="02020603050405020304" pitchFamily="18" charset="0"/>
                <a:cs typeface="Times New Roman" panose="02020603050405020304" pitchFamily="18" charset="0"/>
              </a:rPr>
              <a:t>A</a:t>
            </a:r>
            <a:r>
              <a:rPr lang="en-US" altLang="en-US" sz="2400">
                <a:latin typeface="Times New Roman" panose="02020603050405020304" pitchFamily="18" charset="0"/>
                <a:cs typeface="Times New Roman" panose="02020603050405020304" pitchFamily="18" charset="0"/>
              </a:rPr>
              <a:t> và m</a:t>
            </a:r>
            <a:r>
              <a:rPr lang="en-US" altLang="en-US" sz="2400" baseline="-25000">
                <a:latin typeface="Times New Roman" panose="02020603050405020304" pitchFamily="18" charset="0"/>
                <a:cs typeface="Times New Roman" panose="02020603050405020304" pitchFamily="18" charset="0"/>
              </a:rPr>
              <a:t>B</a:t>
            </a:r>
            <a:r>
              <a:rPr lang="en-US" altLang="en-US" sz="2400">
                <a:latin typeface="Times New Roman" panose="02020603050405020304" pitchFamily="18" charset="0"/>
                <a:cs typeface="Times New Roman" panose="02020603050405020304" pitchFamily="18" charset="0"/>
              </a:rPr>
              <a:t>, rút ra kết luận.</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wipe(left)">
                                      <p:cBhvr>
                                        <p:cTn id="7"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0">
            <a:extLst>
              <a:ext uri="{FF2B5EF4-FFF2-40B4-BE49-F238E27FC236}">
                <a16:creationId xmlns:a16="http://schemas.microsoft.com/office/drawing/2014/main" xmlns="" id="{0AECBCED-949A-4559-8CC4-36474E6A22FC}"/>
              </a:ext>
            </a:extLst>
          </p:cNvPr>
          <p:cNvSpPr txBox="1">
            <a:spLocks noChangeArrowheads="1"/>
          </p:cNvSpPr>
          <p:nvPr/>
        </p:nvSpPr>
        <p:spPr bwMode="auto">
          <a:xfrm>
            <a:off x="839788" y="411163"/>
            <a:ext cx="4679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3600" b="1">
                <a:solidFill>
                  <a:srgbClr val="FF0000"/>
                </a:solidFill>
                <a:latin typeface="Times New Roman" panose="02020603050405020304" pitchFamily="18" charset="0"/>
                <a:cs typeface="Times New Roman" panose="02020603050405020304" pitchFamily="18" charset="0"/>
              </a:rPr>
              <a:t>Nhắc lại kiến thức cũ </a:t>
            </a:r>
            <a:endParaRPr lang="en-US" altLang="en-US" sz="3600">
              <a:solidFill>
                <a:srgbClr val="FF0000"/>
              </a:solidFill>
              <a:latin typeface="VNI-Times" pitchFamily="2" charset="0"/>
            </a:endParaRPr>
          </a:p>
        </p:txBody>
      </p:sp>
      <p:sp>
        <p:nvSpPr>
          <p:cNvPr id="5123" name="TextBox 22">
            <a:extLst>
              <a:ext uri="{FF2B5EF4-FFF2-40B4-BE49-F238E27FC236}">
                <a16:creationId xmlns:a16="http://schemas.microsoft.com/office/drawing/2014/main" xmlns="" id="{57A0C8DF-BE6E-44F5-89BB-5309273AADC2}"/>
              </a:ext>
            </a:extLst>
          </p:cNvPr>
          <p:cNvSpPr txBox="1">
            <a:spLocks noChangeArrowheads="1"/>
          </p:cNvSpPr>
          <p:nvPr/>
        </p:nvSpPr>
        <p:spPr bwMode="auto">
          <a:xfrm>
            <a:off x="395288" y="1133475"/>
            <a:ext cx="8569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a:solidFill>
                  <a:srgbClr val="0000FF"/>
                </a:solidFill>
                <a:latin typeface="Times New Roman" panose="02020603050405020304" pitchFamily="18" charset="0"/>
                <a:cs typeface="Times New Roman" panose="02020603050405020304" pitchFamily="18" charset="0"/>
              </a:rPr>
              <a:t>1/Phát biểu nội dung định luật bảo toàn khối lượng.</a:t>
            </a:r>
            <a:endParaRPr lang="en-US" altLang="en-US">
              <a:solidFill>
                <a:srgbClr val="0000FF"/>
              </a:solidFill>
              <a:latin typeface="VNI-Times" pitchFamily="2" charset="0"/>
            </a:endParaRPr>
          </a:p>
        </p:txBody>
      </p:sp>
      <p:sp>
        <p:nvSpPr>
          <p:cNvPr id="5124" name="TextBox 23">
            <a:extLst>
              <a:ext uri="{FF2B5EF4-FFF2-40B4-BE49-F238E27FC236}">
                <a16:creationId xmlns:a16="http://schemas.microsoft.com/office/drawing/2014/main" xmlns="" id="{4D6660CB-D6A5-4249-9A25-412F5C364BEC}"/>
              </a:ext>
            </a:extLst>
          </p:cNvPr>
          <p:cNvSpPr txBox="1">
            <a:spLocks noChangeArrowheads="1"/>
          </p:cNvSpPr>
          <p:nvPr/>
        </p:nvSpPr>
        <p:spPr bwMode="auto">
          <a:xfrm>
            <a:off x="611188" y="2349500"/>
            <a:ext cx="75946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a:latin typeface="Times New Roman" panose="02020603050405020304" pitchFamily="18" charset="0"/>
                <a:cs typeface="Times New Roman" panose="02020603050405020304" pitchFamily="18" charset="0"/>
              </a:rPr>
              <a:t>Trong 1 phản ứng hóa học, tổng khối lượng của các chất sản phẩm bằng tổng khối lượng của các chất phản ứng.</a:t>
            </a:r>
            <a:endParaRPr lang="en-US" altLang="en-US">
              <a:latin typeface="VNI-Times" pitchFamily="2" charset="0"/>
            </a:endParaRPr>
          </a:p>
        </p:txBody>
      </p:sp>
    </p:spTree>
  </p:cSld>
  <p:clrMapOvr>
    <a:masterClrMapping/>
  </p:clrMapOvr>
  <p:transition spd="med">
    <p:comb dir="vert"/>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500"/>
                                        <p:tgtEl>
                                          <p:spTgt spid="51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p:bldP spid="51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24">
            <a:extLst>
              <a:ext uri="{FF2B5EF4-FFF2-40B4-BE49-F238E27FC236}">
                <a16:creationId xmlns:a16="http://schemas.microsoft.com/office/drawing/2014/main" xmlns="" id="{AEF31393-8F2B-47AD-AC1B-B3D5C3AF1F52}"/>
              </a:ext>
            </a:extLst>
          </p:cNvPr>
          <p:cNvSpPr txBox="1">
            <a:spLocks noChangeArrowheads="1"/>
          </p:cNvSpPr>
          <p:nvPr/>
        </p:nvSpPr>
        <p:spPr bwMode="auto">
          <a:xfrm>
            <a:off x="315913" y="635000"/>
            <a:ext cx="8828087" cy="1570038"/>
          </a:xfrm>
          <a:prstGeom prst="rect">
            <a:avLst/>
          </a:prstGeom>
          <a:solidFill>
            <a:srgbClr val="E9C9E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a:solidFill>
                  <a:srgbClr val="0000FF"/>
                </a:solidFill>
                <a:latin typeface="Times New Roman" panose="02020603050405020304" pitchFamily="18" charset="0"/>
                <a:cs typeface="Times New Roman" panose="02020603050405020304" pitchFamily="18" charset="0"/>
              </a:rPr>
              <a:t>2/Viết phương trình chữ và sơ đồ phản ứng: </a:t>
            </a:r>
            <a:r>
              <a:rPr lang="pt-BR" altLang="en-US" b="1">
                <a:solidFill>
                  <a:srgbClr val="0000FF"/>
                </a:solidFill>
                <a:latin typeface="Times New Roman" panose="02020603050405020304" pitchFamily="18" charset="0"/>
                <a:cs typeface="Times New Roman" panose="02020603050405020304" pitchFamily="18" charset="0"/>
              </a:rPr>
              <a:t>Khí hydrogen cháy trong bình chứa khí oxygen tạo ra hơi nước.</a:t>
            </a:r>
            <a:endParaRPr lang="en-US" altLang="en-US" b="1">
              <a:solidFill>
                <a:srgbClr val="0000FF"/>
              </a:solidFill>
              <a:latin typeface="VNI-Times" pitchFamily="2" charset="0"/>
            </a:endParaRPr>
          </a:p>
        </p:txBody>
      </p:sp>
      <p:sp>
        <p:nvSpPr>
          <p:cNvPr id="7172" name="TextBox 25">
            <a:extLst>
              <a:ext uri="{FF2B5EF4-FFF2-40B4-BE49-F238E27FC236}">
                <a16:creationId xmlns:a16="http://schemas.microsoft.com/office/drawing/2014/main" xmlns="" id="{FCD623AF-BB3F-42E5-88BD-ADAC2A1C454F}"/>
              </a:ext>
            </a:extLst>
          </p:cNvPr>
          <p:cNvSpPr txBox="1">
            <a:spLocks noChangeArrowheads="1"/>
          </p:cNvSpPr>
          <p:nvPr/>
        </p:nvSpPr>
        <p:spPr bwMode="auto">
          <a:xfrm>
            <a:off x="457200" y="2574925"/>
            <a:ext cx="759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3600">
                <a:latin typeface="Times New Roman" panose="02020603050405020304" pitchFamily="18" charset="0"/>
                <a:cs typeface="Times New Roman" panose="02020603050405020304" pitchFamily="18" charset="0"/>
              </a:rPr>
              <a:t>Phương trình chữ:</a:t>
            </a:r>
          </a:p>
          <a:p>
            <a:pPr eaLnBrk="1" hangingPunct="1">
              <a:spcBef>
                <a:spcPct val="0"/>
              </a:spcBef>
              <a:buFontTx/>
              <a:buNone/>
            </a:pPr>
            <a:r>
              <a:rPr lang="pt-BR" altLang="en-US" sz="3600" b="1">
                <a:solidFill>
                  <a:srgbClr val="0070C0"/>
                </a:solidFill>
                <a:latin typeface="Times New Roman" panose="02020603050405020304" pitchFamily="18" charset="0"/>
              </a:rPr>
              <a:t>Khí hydrogen  + Khí oxygen </a:t>
            </a:r>
            <a:r>
              <a:rPr lang="pt-BR" altLang="en-US" sz="3600" b="1">
                <a:solidFill>
                  <a:srgbClr val="0070C0"/>
                </a:solidFill>
                <a:latin typeface="Times New Roman" panose="02020603050405020304" pitchFamily="18" charset="0"/>
                <a:cs typeface="Times New Roman" panose="02020603050405020304" pitchFamily="18" charset="0"/>
              </a:rPr>
              <a:t>→ Nước</a:t>
            </a:r>
            <a:endParaRPr lang="en-US" altLang="en-US" sz="3600" b="1">
              <a:solidFill>
                <a:srgbClr val="0070C0"/>
              </a:solidFill>
              <a:latin typeface="VNI-Times" pitchFamily="2" charset="0"/>
            </a:endParaRPr>
          </a:p>
        </p:txBody>
      </p:sp>
      <p:sp>
        <p:nvSpPr>
          <p:cNvPr id="7173" name="TextBox 31">
            <a:extLst>
              <a:ext uri="{FF2B5EF4-FFF2-40B4-BE49-F238E27FC236}">
                <a16:creationId xmlns:a16="http://schemas.microsoft.com/office/drawing/2014/main" xmlns="" id="{BEEBCD4F-DB4D-4042-B21E-440589BFBD90}"/>
              </a:ext>
            </a:extLst>
          </p:cNvPr>
          <p:cNvSpPr txBox="1">
            <a:spLocks noChangeArrowheads="1"/>
          </p:cNvSpPr>
          <p:nvPr/>
        </p:nvSpPr>
        <p:spPr bwMode="auto">
          <a:xfrm>
            <a:off x="966788" y="3943350"/>
            <a:ext cx="759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4000">
                <a:latin typeface="Times New Roman" panose="02020603050405020304" pitchFamily="18" charset="0"/>
                <a:cs typeface="Times New Roman" panose="02020603050405020304" pitchFamily="18" charset="0"/>
              </a:rPr>
              <a:t>Sơ đồ phản ứng:</a:t>
            </a:r>
            <a:endParaRPr lang="en-US" altLang="en-US" sz="4000">
              <a:latin typeface="VNI-Times" pitchFamily="2" charset="0"/>
            </a:endParaRPr>
          </a:p>
        </p:txBody>
      </p:sp>
      <p:sp>
        <p:nvSpPr>
          <p:cNvPr id="33" name="Text Box 16">
            <a:extLst>
              <a:ext uri="{FF2B5EF4-FFF2-40B4-BE49-F238E27FC236}">
                <a16:creationId xmlns:a16="http://schemas.microsoft.com/office/drawing/2014/main" xmlns="" id="{01882CFE-4275-45DF-A21B-AF321A384EF2}"/>
              </a:ext>
            </a:extLst>
          </p:cNvPr>
          <p:cNvSpPr txBox="1">
            <a:spLocks noChangeArrowheads="1"/>
          </p:cNvSpPr>
          <p:nvPr/>
        </p:nvSpPr>
        <p:spPr bwMode="auto">
          <a:xfrm>
            <a:off x="839788" y="4430713"/>
            <a:ext cx="7594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latin typeface="Times New Roman" panose="02020603050405020304" pitchFamily="18" charset="0"/>
                <a:cs typeface="Times New Roman" panose="02020603050405020304" pitchFamily="18" charset="0"/>
              </a:rPr>
              <a:t>  </a:t>
            </a:r>
            <a:r>
              <a:rPr lang="en-US" altLang="en-US" sz="4000" b="1">
                <a:solidFill>
                  <a:srgbClr val="0000FF"/>
                </a:solidFill>
                <a:latin typeface="Times New Roman" panose="02020603050405020304" pitchFamily="18" charset="0"/>
                <a:cs typeface="Times New Roman" panose="02020603050405020304" pitchFamily="18" charset="0"/>
              </a:rPr>
              <a:t>H</a:t>
            </a:r>
            <a:r>
              <a:rPr lang="en-US" altLang="en-US" sz="4000" b="1" baseline="-25000">
                <a:solidFill>
                  <a:srgbClr val="0000FF"/>
                </a:solidFill>
                <a:latin typeface="Times New Roman" panose="02020603050405020304" pitchFamily="18" charset="0"/>
                <a:cs typeface="Times New Roman" panose="02020603050405020304" pitchFamily="18" charset="0"/>
              </a:rPr>
              <a:t>2</a:t>
            </a:r>
            <a:r>
              <a:rPr lang="en-US" altLang="en-US" sz="4000" b="1">
                <a:solidFill>
                  <a:srgbClr val="0000FF"/>
                </a:solidFill>
                <a:latin typeface="Times New Roman" panose="02020603050405020304" pitchFamily="18" charset="0"/>
                <a:cs typeface="Times New Roman" panose="02020603050405020304" pitchFamily="18" charset="0"/>
              </a:rPr>
              <a:t>         +         O</a:t>
            </a:r>
            <a:r>
              <a:rPr lang="en-US" altLang="en-US" sz="4000" b="1" baseline="-25000">
                <a:solidFill>
                  <a:srgbClr val="0000FF"/>
                </a:solidFill>
                <a:latin typeface="Times New Roman" panose="02020603050405020304" pitchFamily="18" charset="0"/>
                <a:cs typeface="Times New Roman" panose="02020603050405020304" pitchFamily="18" charset="0"/>
              </a:rPr>
              <a:t>2     </a:t>
            </a:r>
            <a:r>
              <a:rPr lang="en-US" altLang="en-US" sz="4000" b="1">
                <a:solidFill>
                  <a:srgbClr val="0000FF"/>
                </a:solidFill>
                <a:latin typeface="Times New Roman" panose="02020603050405020304" pitchFamily="18" charset="0"/>
                <a:cs typeface="Times New Roman" panose="02020603050405020304" pitchFamily="18" charset="0"/>
              </a:rPr>
              <a:t>------&gt;     H</a:t>
            </a:r>
            <a:r>
              <a:rPr lang="en-US" altLang="en-US" sz="4000" b="1" baseline="-25000">
                <a:solidFill>
                  <a:srgbClr val="0000FF"/>
                </a:solidFill>
                <a:latin typeface="Times New Roman" panose="02020603050405020304" pitchFamily="18" charset="0"/>
                <a:cs typeface="Times New Roman" panose="02020603050405020304" pitchFamily="18" charset="0"/>
              </a:rPr>
              <a:t>2</a:t>
            </a:r>
            <a:r>
              <a:rPr lang="en-US" altLang="en-US" sz="4000" b="1">
                <a:solidFill>
                  <a:srgbClr val="0000FF"/>
                </a:solidFill>
                <a:latin typeface="Times New Roman" panose="02020603050405020304" pitchFamily="18" charset="0"/>
                <a:cs typeface="Times New Roman" panose="02020603050405020304" pitchFamily="18" charset="0"/>
              </a:rPr>
              <a:t>O</a:t>
            </a:r>
            <a:r>
              <a:rPr lang="en-US" altLang="en-US" sz="4000" b="1">
                <a:latin typeface="Times New Roman" panose="02020603050405020304" pitchFamily="18" charset="0"/>
                <a:cs typeface="Times New Roman" panose="02020603050405020304" pitchFamily="18" charset="0"/>
              </a:rPr>
              <a:t>  </a:t>
            </a:r>
          </a:p>
        </p:txBody>
      </p:sp>
      <p:sp>
        <p:nvSpPr>
          <p:cNvPr id="7175" name="TextBox 8">
            <a:extLst>
              <a:ext uri="{FF2B5EF4-FFF2-40B4-BE49-F238E27FC236}">
                <a16:creationId xmlns:a16="http://schemas.microsoft.com/office/drawing/2014/main" xmlns="" id="{B1DFBE8A-7849-47FB-B4F1-025B6B33D7A5}"/>
              </a:ext>
            </a:extLst>
          </p:cNvPr>
          <p:cNvSpPr txBox="1">
            <a:spLocks noChangeArrowheads="1"/>
          </p:cNvSpPr>
          <p:nvPr/>
        </p:nvSpPr>
        <p:spPr bwMode="auto">
          <a:xfrm>
            <a:off x="617538" y="5246688"/>
            <a:ext cx="75961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2800">
                <a:latin typeface="Times New Roman" panose="02020603050405020304" pitchFamily="18" charset="0"/>
                <a:cs typeface="Times New Roman" panose="02020603050405020304" pitchFamily="18" charset="0"/>
              </a:rPr>
              <a:t>Từ sơ đồ phản ứng trên, để thỏa mãn định luật bảo toàn khối lượng thì số nguyên tử của mỗi nguyên tố ở 2 vế phải bằng nhau.</a:t>
            </a:r>
            <a:endParaRPr lang="en-US" altLang="en-US" sz="2800">
              <a:latin typeface="VNI-Times" pitchFamily="2" charset="0"/>
            </a:endParaRPr>
          </a:p>
        </p:txBody>
      </p:sp>
      <p:sp>
        <p:nvSpPr>
          <p:cNvPr id="56327" name="TextBox 20">
            <a:extLst>
              <a:ext uri="{FF2B5EF4-FFF2-40B4-BE49-F238E27FC236}">
                <a16:creationId xmlns:a16="http://schemas.microsoft.com/office/drawing/2014/main" xmlns="" id="{F5E63FDA-C76E-4C09-8B3B-001C48B7C3DB}"/>
              </a:ext>
            </a:extLst>
          </p:cNvPr>
          <p:cNvSpPr txBox="1">
            <a:spLocks noChangeArrowheads="1"/>
          </p:cNvSpPr>
          <p:nvPr/>
        </p:nvSpPr>
        <p:spPr bwMode="auto">
          <a:xfrm>
            <a:off x="1304925" y="-20638"/>
            <a:ext cx="4679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3600" b="1">
                <a:solidFill>
                  <a:srgbClr val="FF0000"/>
                </a:solidFill>
                <a:latin typeface="Times New Roman" panose="02020603050405020304" pitchFamily="18" charset="0"/>
                <a:cs typeface="Times New Roman" panose="02020603050405020304" pitchFamily="18" charset="0"/>
              </a:rPr>
              <a:t>Nhắc lại kiến thức cũ </a:t>
            </a:r>
            <a:endParaRPr lang="en-US" altLang="en-US" sz="3600">
              <a:solidFill>
                <a:srgbClr val="FF0000"/>
              </a:solidFill>
              <a:latin typeface="VNI-Times" pitchFamily="2"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500"/>
                                        <p:tgtEl>
                                          <p:spTgt spid="71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fade">
                                      <p:cBhvr>
                                        <p:cTn id="17" dur="500"/>
                                        <p:tgtEl>
                                          <p:spTgt spid="71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5"/>
                                        </p:tgtEl>
                                        <p:attrNameLst>
                                          <p:attrName>style.visibility</p:attrName>
                                        </p:attrNameLst>
                                      </p:cBhvr>
                                      <p:to>
                                        <p:strVal val="visible"/>
                                      </p:to>
                                    </p:set>
                                    <p:animEffect transition="in" filter="fade">
                                      <p:cBhvr>
                                        <p:cTn id="27"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p:bldP spid="7173" grpId="0"/>
      <p:bldP spid="33" grpId="0"/>
      <p:bldP spid="71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9D98B5FF-7432-47E5-B245-697B5196E708}"/>
              </a:ext>
            </a:extLst>
          </p:cNvPr>
          <p:cNvSpPr>
            <a:spLocks noGrp="1" noChangeArrowheads="1"/>
          </p:cNvSpPr>
          <p:nvPr>
            <p:ph type="ctrTitle"/>
          </p:nvPr>
        </p:nvSpPr>
        <p:spPr>
          <a:xfrm>
            <a:off x="381000" y="130175"/>
            <a:ext cx="7772400" cy="706438"/>
          </a:xfrm>
        </p:spPr>
        <p:txBody>
          <a:bodyPr/>
          <a:lstStyle/>
          <a:p>
            <a:pPr eaLnBrk="1" hangingPunct="1"/>
            <a:r>
              <a:rPr lang="en-US" altLang="en-US" sz="4000" b="1">
                <a:solidFill>
                  <a:srgbClr val="FF0000"/>
                </a:solidFill>
              </a:rPr>
              <a:t>KIỂM TRA BÀI CŨ</a:t>
            </a:r>
          </a:p>
        </p:txBody>
      </p:sp>
      <p:sp>
        <p:nvSpPr>
          <p:cNvPr id="2051" name="Rectangle 3">
            <a:extLst>
              <a:ext uri="{FF2B5EF4-FFF2-40B4-BE49-F238E27FC236}">
                <a16:creationId xmlns:a16="http://schemas.microsoft.com/office/drawing/2014/main" xmlns="" id="{B9329355-8388-4371-A3A8-CDE4F990E977}"/>
              </a:ext>
            </a:extLst>
          </p:cNvPr>
          <p:cNvSpPr>
            <a:spLocks noGrp="1" noChangeArrowheads="1"/>
          </p:cNvSpPr>
          <p:nvPr>
            <p:ph type="subTitle" idx="1"/>
          </p:nvPr>
        </p:nvSpPr>
        <p:spPr>
          <a:xfrm>
            <a:off x="598488" y="1138238"/>
            <a:ext cx="8294687" cy="863600"/>
          </a:xfrm>
        </p:spPr>
        <p:txBody>
          <a:bodyPr/>
          <a:lstStyle/>
          <a:p>
            <a:pPr algn="l" eaLnBrk="1" hangingPunct="1">
              <a:lnSpc>
                <a:spcPct val="90000"/>
              </a:lnSpc>
              <a:spcBef>
                <a:spcPct val="50000"/>
              </a:spcBef>
              <a:buClr>
                <a:srgbClr val="0000CC"/>
              </a:buClr>
            </a:pPr>
            <a:r>
              <a:rPr lang="en-US" altLang="en-US" sz="3200" b="1">
                <a:solidFill>
                  <a:srgbClr val="FF0000"/>
                </a:solidFill>
                <a:latin typeface="Times New Roman" panose="02020603050405020304" pitchFamily="18" charset="0"/>
                <a:cs typeface="Times New Roman" panose="02020603050405020304" pitchFamily="18" charset="0"/>
              </a:rPr>
              <a:t>Câu 1</a:t>
            </a:r>
            <a:r>
              <a:rPr lang="en-US" altLang="en-US" sz="3200" b="1">
                <a:latin typeface="Times New Roman" panose="02020603050405020304" pitchFamily="18" charset="0"/>
                <a:cs typeface="Times New Roman" panose="02020603050405020304" pitchFamily="18" charset="0"/>
              </a:rPr>
              <a:t>: Dựa vào dấu hiệu nào để nhận biết có phản ứng học học xảy ra?</a:t>
            </a:r>
          </a:p>
        </p:txBody>
      </p:sp>
      <p:sp>
        <p:nvSpPr>
          <p:cNvPr id="16388" name="TextBox 5">
            <a:extLst>
              <a:ext uri="{FF2B5EF4-FFF2-40B4-BE49-F238E27FC236}">
                <a16:creationId xmlns:a16="http://schemas.microsoft.com/office/drawing/2014/main" xmlns="" id="{53D2BC6F-68E6-4481-9375-50B8450DC527}"/>
              </a:ext>
            </a:extLst>
          </p:cNvPr>
          <p:cNvSpPr txBox="1">
            <a:spLocks noChangeArrowheads="1"/>
          </p:cNvSpPr>
          <p:nvPr/>
        </p:nvSpPr>
        <p:spPr bwMode="auto">
          <a:xfrm>
            <a:off x="687388" y="3106738"/>
            <a:ext cx="8499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a:latin typeface="Times New Roman" panose="02020603050405020304" pitchFamily="18" charset="0"/>
                <a:cs typeface="Times New Roman" panose="02020603050405020304" pitchFamily="18" charset="0"/>
              </a:rPr>
              <a:t>-  Tạo </a:t>
            </a:r>
            <a:r>
              <a:rPr lang="en-US" altLang="en-US">
                <a:solidFill>
                  <a:srgbClr val="FF0000"/>
                </a:solidFill>
                <a:latin typeface="Times New Roman" panose="02020603050405020304" pitchFamily="18" charset="0"/>
                <a:cs typeface="Times New Roman" panose="02020603050405020304" pitchFamily="18" charset="0"/>
              </a:rPr>
              <a:t>chất khí </a:t>
            </a:r>
            <a:r>
              <a:rPr lang="en-US" altLang="en-US">
                <a:latin typeface="Times New Roman" panose="02020603050405020304" pitchFamily="18" charset="0"/>
                <a:cs typeface="Times New Roman" panose="02020603050405020304" pitchFamily="18" charset="0"/>
              </a:rPr>
              <a:t>hoặc </a:t>
            </a:r>
            <a:r>
              <a:rPr lang="en-US" altLang="en-US">
                <a:solidFill>
                  <a:srgbClr val="FF0000"/>
                </a:solidFill>
                <a:latin typeface="Times New Roman" panose="02020603050405020304" pitchFamily="18" charset="0"/>
                <a:cs typeface="Times New Roman" panose="02020603050405020304" pitchFamily="18" charset="0"/>
              </a:rPr>
              <a:t>chất rắn </a:t>
            </a:r>
            <a:r>
              <a:rPr lang="en-US" altLang="en-US">
                <a:latin typeface="Times New Roman" panose="02020603050405020304" pitchFamily="18" charset="0"/>
                <a:cs typeface="Times New Roman" panose="02020603050405020304" pitchFamily="18" charset="0"/>
              </a:rPr>
              <a:t>không tan (kết tủa).</a:t>
            </a:r>
          </a:p>
        </p:txBody>
      </p:sp>
      <p:sp>
        <p:nvSpPr>
          <p:cNvPr id="16389" name="TextBox 6">
            <a:extLst>
              <a:ext uri="{FF2B5EF4-FFF2-40B4-BE49-F238E27FC236}">
                <a16:creationId xmlns:a16="http://schemas.microsoft.com/office/drawing/2014/main" xmlns="" id="{F441FB23-8D29-4B6D-BD51-048C274F2800}"/>
              </a:ext>
            </a:extLst>
          </p:cNvPr>
          <p:cNvSpPr txBox="1">
            <a:spLocks noChangeArrowheads="1"/>
          </p:cNvSpPr>
          <p:nvPr/>
        </p:nvSpPr>
        <p:spPr bwMode="auto">
          <a:xfrm>
            <a:off x="714375" y="3835400"/>
            <a:ext cx="4375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latin typeface="Times New Roman" panose="02020603050405020304" pitchFamily="18" charset="0"/>
                <a:cs typeface="Times New Roman" panose="02020603050405020304" pitchFamily="18" charset="0"/>
              </a:rPr>
              <a:t>-  Sự tỏa nhiệt, phát sáng.</a:t>
            </a:r>
          </a:p>
        </p:txBody>
      </p:sp>
      <p:sp>
        <p:nvSpPr>
          <p:cNvPr id="16390" name="TextBox 5">
            <a:extLst>
              <a:ext uri="{FF2B5EF4-FFF2-40B4-BE49-F238E27FC236}">
                <a16:creationId xmlns:a16="http://schemas.microsoft.com/office/drawing/2014/main" xmlns="" id="{B5D7EF31-2AA3-46AD-B4D2-E77832D93589}"/>
              </a:ext>
            </a:extLst>
          </p:cNvPr>
          <p:cNvSpPr txBox="1">
            <a:spLocks noChangeArrowheads="1"/>
          </p:cNvSpPr>
          <p:nvPr/>
        </p:nvSpPr>
        <p:spPr bwMode="auto">
          <a:xfrm>
            <a:off x="696913" y="2303463"/>
            <a:ext cx="8196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a:latin typeface="Times New Roman" panose="02020603050405020304" pitchFamily="18" charset="0"/>
                <a:cs typeface="Times New Roman" panose="02020603050405020304" pitchFamily="18" charset="0"/>
              </a:rPr>
              <a:t>-  Có sự thay đổi </a:t>
            </a:r>
            <a:r>
              <a:rPr lang="en-US" altLang="en-US">
                <a:solidFill>
                  <a:srgbClr val="FF0000"/>
                </a:solidFill>
                <a:latin typeface="Times New Roman" panose="02020603050405020304" pitchFamily="18" charset="0"/>
                <a:cs typeface="Times New Roman" panose="02020603050405020304" pitchFamily="18" charset="0"/>
              </a:rPr>
              <a:t>màu sắc, mùi</a:t>
            </a:r>
            <a:r>
              <a:rPr lang="en-US" altLang="en-US">
                <a:latin typeface="Times New Roman" panose="02020603050405020304" pitchFamily="18" charset="0"/>
                <a:cs typeface="Times New Roman" panose="02020603050405020304" pitchFamily="18" charset="0"/>
              </a:rPr>
              <a:t>,… của các chất.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diamond(in)">
                                      <p:cBhvr>
                                        <p:cTn id="7" dur="2000"/>
                                        <p:tgtEl>
                                          <p:spTgt spid="2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90"/>
                                        </p:tgtEl>
                                        <p:attrNameLst>
                                          <p:attrName>style.visibility</p:attrName>
                                        </p:attrNameLst>
                                      </p:cBhvr>
                                      <p:to>
                                        <p:strVal val="visible"/>
                                      </p:to>
                                    </p:set>
                                    <p:animEffect transition="in" filter="wipe(left)">
                                      <p:cBhvr>
                                        <p:cTn id="12" dur="500"/>
                                        <p:tgtEl>
                                          <p:spTgt spid="163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wipe(left)">
                                      <p:cBhvr>
                                        <p:cTn id="17" dur="500"/>
                                        <p:tgtEl>
                                          <p:spTgt spid="163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9"/>
                                        </p:tgtEl>
                                        <p:attrNameLst>
                                          <p:attrName>style.visibility</p:attrName>
                                        </p:attrNameLst>
                                      </p:cBhvr>
                                      <p:to>
                                        <p:strVal val="visible"/>
                                      </p:to>
                                    </p:set>
                                    <p:animEffect transition="in" filter="wipe(left)">
                                      <p:cBhvr>
                                        <p:cTn id="22"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P spid="1639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90" name="Group 10">
            <a:extLst>
              <a:ext uri="{FF2B5EF4-FFF2-40B4-BE49-F238E27FC236}">
                <a16:creationId xmlns:a16="http://schemas.microsoft.com/office/drawing/2014/main" xmlns="" id="{B5CE56D2-3377-4059-9E9B-E6F260438E23}"/>
              </a:ext>
            </a:extLst>
          </p:cNvPr>
          <p:cNvGrpSpPr>
            <a:grpSpLocks/>
          </p:cNvGrpSpPr>
          <p:nvPr/>
        </p:nvGrpSpPr>
        <p:grpSpPr bwMode="auto">
          <a:xfrm>
            <a:off x="1730375" y="1787525"/>
            <a:ext cx="1817688" cy="1822450"/>
            <a:chOff x="240" y="1071"/>
            <a:chExt cx="1361" cy="1364"/>
          </a:xfrm>
        </p:grpSpPr>
        <p:grpSp>
          <p:nvGrpSpPr>
            <p:cNvPr id="58411" name="Group 11">
              <a:extLst>
                <a:ext uri="{FF2B5EF4-FFF2-40B4-BE49-F238E27FC236}">
                  <a16:creationId xmlns:a16="http://schemas.microsoft.com/office/drawing/2014/main" xmlns="" id="{D476C49B-E47B-4ADD-9B23-42419D6BE158}"/>
                </a:ext>
              </a:extLst>
            </p:cNvPr>
            <p:cNvGrpSpPr>
              <a:grpSpLocks/>
            </p:cNvGrpSpPr>
            <p:nvPr/>
          </p:nvGrpSpPr>
          <p:grpSpPr bwMode="auto">
            <a:xfrm>
              <a:off x="240" y="1071"/>
              <a:ext cx="1361" cy="1364"/>
              <a:chOff x="240" y="1071"/>
              <a:chExt cx="1361" cy="1364"/>
            </a:xfrm>
          </p:grpSpPr>
          <p:grpSp>
            <p:nvGrpSpPr>
              <p:cNvPr id="58414" name="Group 12">
                <a:extLst>
                  <a:ext uri="{FF2B5EF4-FFF2-40B4-BE49-F238E27FC236}">
                    <a16:creationId xmlns:a16="http://schemas.microsoft.com/office/drawing/2014/main" xmlns="" id="{97158FD7-CAEE-4805-9A32-836925D486F3}"/>
                  </a:ext>
                </a:extLst>
              </p:cNvPr>
              <p:cNvGrpSpPr>
                <a:grpSpLocks/>
              </p:cNvGrpSpPr>
              <p:nvPr/>
            </p:nvGrpSpPr>
            <p:grpSpPr bwMode="auto">
              <a:xfrm>
                <a:off x="240" y="1111"/>
                <a:ext cx="1361" cy="1324"/>
                <a:chOff x="612" y="1063"/>
                <a:chExt cx="1361" cy="1324"/>
              </a:xfrm>
            </p:grpSpPr>
            <p:sp>
              <p:nvSpPr>
                <p:cNvPr id="58416" name="Rectangle 13">
                  <a:extLst>
                    <a:ext uri="{FF2B5EF4-FFF2-40B4-BE49-F238E27FC236}">
                      <a16:creationId xmlns:a16="http://schemas.microsoft.com/office/drawing/2014/main" xmlns="" id="{A01294F7-C2D9-4625-AFD8-AA3573D6461A}"/>
                    </a:ext>
                  </a:extLst>
                </p:cNvPr>
                <p:cNvSpPr>
                  <a:spLocks noChangeArrowheads="1"/>
                </p:cNvSpPr>
                <p:nvPr/>
              </p:nvSpPr>
              <p:spPr bwMode="auto">
                <a:xfrm>
                  <a:off x="612" y="2296"/>
                  <a:ext cx="1361" cy="91"/>
                </a:xfrm>
                <a:prstGeom prst="rect">
                  <a:avLst/>
                </a:prstGeom>
                <a:gradFill rotWithShape="1">
                  <a:gsLst>
                    <a:gs pos="0">
                      <a:srgbClr val="5A4171"/>
                    </a:gs>
                    <a:gs pos="50000">
                      <a:srgbClr val="B6A1C9"/>
                    </a:gs>
                    <a:gs pos="100000">
                      <a:srgbClr val="5A4171"/>
                    </a:gs>
                  </a:gsLst>
                  <a:lin ang="5400000" scaled="1"/>
                </a:gradFill>
                <a:ln w="9525">
                  <a:solidFill>
                    <a:srgbClr val="5A417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58417" name="Line 14">
                  <a:extLst>
                    <a:ext uri="{FF2B5EF4-FFF2-40B4-BE49-F238E27FC236}">
                      <a16:creationId xmlns:a16="http://schemas.microsoft.com/office/drawing/2014/main" xmlns="" id="{F5ECC40C-E6C4-46EB-956E-EBD9992253F2}"/>
                    </a:ext>
                  </a:extLst>
                </p:cNvPr>
                <p:cNvSpPr>
                  <a:spLocks noChangeShapeType="1"/>
                </p:cNvSpPr>
                <p:nvPr/>
              </p:nvSpPr>
              <p:spPr bwMode="auto">
                <a:xfrm flipV="1">
                  <a:off x="657" y="1071"/>
                  <a:ext cx="635" cy="1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8" name="Line 15">
                  <a:extLst>
                    <a:ext uri="{FF2B5EF4-FFF2-40B4-BE49-F238E27FC236}">
                      <a16:creationId xmlns:a16="http://schemas.microsoft.com/office/drawing/2014/main" xmlns="" id="{7464AE9F-0EE4-4738-A993-4C550BEC7C36}"/>
                    </a:ext>
                  </a:extLst>
                </p:cNvPr>
                <p:cNvSpPr>
                  <a:spLocks noChangeShapeType="1"/>
                </p:cNvSpPr>
                <p:nvPr/>
              </p:nvSpPr>
              <p:spPr bwMode="auto">
                <a:xfrm flipH="1" flipV="1">
                  <a:off x="1290" y="1063"/>
                  <a:ext cx="635" cy="1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415" name="Oval 16">
                <a:extLst>
                  <a:ext uri="{FF2B5EF4-FFF2-40B4-BE49-F238E27FC236}">
                    <a16:creationId xmlns:a16="http://schemas.microsoft.com/office/drawing/2014/main" xmlns="" id="{1F719126-22C7-46CB-B565-9D6356266DFE}"/>
                  </a:ext>
                </a:extLst>
              </p:cNvPr>
              <p:cNvSpPr>
                <a:spLocks noChangeArrowheads="1"/>
              </p:cNvSpPr>
              <p:nvPr/>
            </p:nvSpPr>
            <p:spPr bwMode="auto">
              <a:xfrm>
                <a:off x="875" y="1071"/>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58412" name="AutoShape 17">
              <a:extLst>
                <a:ext uri="{FF2B5EF4-FFF2-40B4-BE49-F238E27FC236}">
                  <a16:creationId xmlns:a16="http://schemas.microsoft.com/office/drawing/2014/main" xmlns="" id="{89EEF0A1-5503-4362-9765-5714624BF5B4}"/>
                </a:ext>
              </a:extLst>
            </p:cNvPr>
            <p:cNvSpPr>
              <a:spLocks noChangeArrowheads="1"/>
            </p:cNvSpPr>
            <p:nvPr/>
          </p:nvSpPr>
          <p:spPr bwMode="auto">
            <a:xfrm>
              <a:off x="244" y="2117"/>
              <a:ext cx="136" cy="227"/>
            </a:xfrm>
            <a:prstGeom prst="rtTriangle">
              <a:avLst/>
            </a:prstGeom>
            <a:gradFill rotWithShape="1">
              <a:gsLst>
                <a:gs pos="0">
                  <a:srgbClr val="5A4171"/>
                </a:gs>
                <a:gs pos="50000">
                  <a:srgbClr val="B6A1C9"/>
                </a:gs>
                <a:gs pos="100000">
                  <a:srgbClr val="5A4171"/>
                </a:gs>
              </a:gsLst>
              <a:lin ang="5400000" scaled="1"/>
            </a:gradFill>
            <a:ln w="9525">
              <a:solidFill>
                <a:srgbClr val="5A417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58413" name="AutoShape 18">
              <a:extLst>
                <a:ext uri="{FF2B5EF4-FFF2-40B4-BE49-F238E27FC236}">
                  <a16:creationId xmlns:a16="http://schemas.microsoft.com/office/drawing/2014/main" xmlns="" id="{F035D1C0-96B6-400E-BAB0-D821C10F21AC}"/>
                </a:ext>
              </a:extLst>
            </p:cNvPr>
            <p:cNvSpPr>
              <a:spLocks noChangeArrowheads="1"/>
            </p:cNvSpPr>
            <p:nvPr/>
          </p:nvSpPr>
          <p:spPr bwMode="auto">
            <a:xfrm flipH="1">
              <a:off x="1465" y="2115"/>
              <a:ext cx="136" cy="227"/>
            </a:xfrm>
            <a:prstGeom prst="rtTriangle">
              <a:avLst/>
            </a:prstGeom>
            <a:gradFill rotWithShape="1">
              <a:gsLst>
                <a:gs pos="0">
                  <a:srgbClr val="5A4171"/>
                </a:gs>
                <a:gs pos="50000">
                  <a:srgbClr val="B6A1C9"/>
                </a:gs>
                <a:gs pos="100000">
                  <a:srgbClr val="5A4171"/>
                </a:gs>
              </a:gsLst>
              <a:lin ang="5400000" scaled="1"/>
            </a:gradFill>
            <a:ln w="9525">
              <a:solidFill>
                <a:srgbClr val="5A417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grpSp>
        <p:nvGrpSpPr>
          <p:cNvPr id="71709" name="Group 29">
            <a:extLst>
              <a:ext uri="{FF2B5EF4-FFF2-40B4-BE49-F238E27FC236}">
                <a16:creationId xmlns:a16="http://schemas.microsoft.com/office/drawing/2014/main" xmlns="" id="{03276F2A-3F5D-47AC-AF41-E356852A62F0}"/>
              </a:ext>
            </a:extLst>
          </p:cNvPr>
          <p:cNvGrpSpPr>
            <a:grpSpLocks/>
          </p:cNvGrpSpPr>
          <p:nvPr/>
        </p:nvGrpSpPr>
        <p:grpSpPr bwMode="auto">
          <a:xfrm>
            <a:off x="6742113" y="1792288"/>
            <a:ext cx="1784350" cy="1789112"/>
            <a:chOff x="240" y="1071"/>
            <a:chExt cx="1361" cy="1364"/>
          </a:xfrm>
        </p:grpSpPr>
        <p:grpSp>
          <p:nvGrpSpPr>
            <p:cNvPr id="58403" name="Group 30">
              <a:extLst>
                <a:ext uri="{FF2B5EF4-FFF2-40B4-BE49-F238E27FC236}">
                  <a16:creationId xmlns:a16="http://schemas.microsoft.com/office/drawing/2014/main" xmlns="" id="{611BFCA4-F1F5-4EDF-A1E2-37B71C081C37}"/>
                </a:ext>
              </a:extLst>
            </p:cNvPr>
            <p:cNvGrpSpPr>
              <a:grpSpLocks/>
            </p:cNvGrpSpPr>
            <p:nvPr/>
          </p:nvGrpSpPr>
          <p:grpSpPr bwMode="auto">
            <a:xfrm>
              <a:off x="240" y="1071"/>
              <a:ext cx="1361" cy="1364"/>
              <a:chOff x="240" y="1071"/>
              <a:chExt cx="1361" cy="1364"/>
            </a:xfrm>
          </p:grpSpPr>
          <p:grpSp>
            <p:nvGrpSpPr>
              <p:cNvPr id="58406" name="Group 31">
                <a:extLst>
                  <a:ext uri="{FF2B5EF4-FFF2-40B4-BE49-F238E27FC236}">
                    <a16:creationId xmlns:a16="http://schemas.microsoft.com/office/drawing/2014/main" xmlns="" id="{C9A947AD-5A3D-4CDB-B9A0-C754D98A1DDA}"/>
                  </a:ext>
                </a:extLst>
              </p:cNvPr>
              <p:cNvGrpSpPr>
                <a:grpSpLocks/>
              </p:cNvGrpSpPr>
              <p:nvPr/>
            </p:nvGrpSpPr>
            <p:grpSpPr bwMode="auto">
              <a:xfrm>
                <a:off x="240" y="1111"/>
                <a:ext cx="1361" cy="1324"/>
                <a:chOff x="612" y="1063"/>
                <a:chExt cx="1361" cy="1324"/>
              </a:xfrm>
            </p:grpSpPr>
            <p:sp>
              <p:nvSpPr>
                <p:cNvPr id="58408" name="Rectangle 32">
                  <a:extLst>
                    <a:ext uri="{FF2B5EF4-FFF2-40B4-BE49-F238E27FC236}">
                      <a16:creationId xmlns:a16="http://schemas.microsoft.com/office/drawing/2014/main" xmlns="" id="{A59805F4-D84A-42DA-9434-37013109B73F}"/>
                    </a:ext>
                  </a:extLst>
                </p:cNvPr>
                <p:cNvSpPr>
                  <a:spLocks noChangeArrowheads="1"/>
                </p:cNvSpPr>
                <p:nvPr/>
              </p:nvSpPr>
              <p:spPr bwMode="auto">
                <a:xfrm>
                  <a:off x="612" y="2296"/>
                  <a:ext cx="1361" cy="91"/>
                </a:xfrm>
                <a:prstGeom prst="rect">
                  <a:avLst/>
                </a:prstGeom>
                <a:gradFill rotWithShape="1">
                  <a:gsLst>
                    <a:gs pos="0">
                      <a:srgbClr val="5A4171"/>
                    </a:gs>
                    <a:gs pos="50000">
                      <a:srgbClr val="B6A1C9"/>
                    </a:gs>
                    <a:gs pos="100000">
                      <a:srgbClr val="5A4171"/>
                    </a:gs>
                  </a:gsLst>
                  <a:lin ang="5400000" scaled="1"/>
                </a:gradFill>
                <a:ln w="9525">
                  <a:solidFill>
                    <a:srgbClr val="5A417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58409" name="Line 33">
                  <a:extLst>
                    <a:ext uri="{FF2B5EF4-FFF2-40B4-BE49-F238E27FC236}">
                      <a16:creationId xmlns:a16="http://schemas.microsoft.com/office/drawing/2014/main" xmlns="" id="{EBBEAE67-9053-4AF0-B0E5-487D151217C6}"/>
                    </a:ext>
                  </a:extLst>
                </p:cNvPr>
                <p:cNvSpPr>
                  <a:spLocks noChangeShapeType="1"/>
                </p:cNvSpPr>
                <p:nvPr/>
              </p:nvSpPr>
              <p:spPr bwMode="auto">
                <a:xfrm flipV="1">
                  <a:off x="657" y="1071"/>
                  <a:ext cx="635" cy="1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0" name="Line 34">
                  <a:extLst>
                    <a:ext uri="{FF2B5EF4-FFF2-40B4-BE49-F238E27FC236}">
                      <a16:creationId xmlns:a16="http://schemas.microsoft.com/office/drawing/2014/main" xmlns="" id="{19058DC8-1684-41DC-A068-8E25B2EBACFE}"/>
                    </a:ext>
                  </a:extLst>
                </p:cNvPr>
                <p:cNvSpPr>
                  <a:spLocks noChangeShapeType="1"/>
                </p:cNvSpPr>
                <p:nvPr/>
              </p:nvSpPr>
              <p:spPr bwMode="auto">
                <a:xfrm flipH="1" flipV="1">
                  <a:off x="1290" y="1063"/>
                  <a:ext cx="635" cy="1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407" name="Oval 35">
                <a:extLst>
                  <a:ext uri="{FF2B5EF4-FFF2-40B4-BE49-F238E27FC236}">
                    <a16:creationId xmlns:a16="http://schemas.microsoft.com/office/drawing/2014/main" xmlns="" id="{826E39E0-40DF-420D-A5A0-351EB9C6B178}"/>
                  </a:ext>
                </a:extLst>
              </p:cNvPr>
              <p:cNvSpPr>
                <a:spLocks noChangeArrowheads="1"/>
              </p:cNvSpPr>
              <p:nvPr/>
            </p:nvSpPr>
            <p:spPr bwMode="auto">
              <a:xfrm>
                <a:off x="875" y="1071"/>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58404" name="AutoShape 36">
              <a:extLst>
                <a:ext uri="{FF2B5EF4-FFF2-40B4-BE49-F238E27FC236}">
                  <a16:creationId xmlns:a16="http://schemas.microsoft.com/office/drawing/2014/main" xmlns="" id="{479DE0B2-9152-40E1-935E-AFFAE212FFE1}"/>
                </a:ext>
              </a:extLst>
            </p:cNvPr>
            <p:cNvSpPr>
              <a:spLocks noChangeArrowheads="1"/>
            </p:cNvSpPr>
            <p:nvPr/>
          </p:nvSpPr>
          <p:spPr bwMode="auto">
            <a:xfrm>
              <a:off x="244" y="2117"/>
              <a:ext cx="136" cy="227"/>
            </a:xfrm>
            <a:prstGeom prst="rtTriangle">
              <a:avLst/>
            </a:prstGeom>
            <a:gradFill rotWithShape="1">
              <a:gsLst>
                <a:gs pos="0">
                  <a:srgbClr val="5A4171"/>
                </a:gs>
                <a:gs pos="50000">
                  <a:srgbClr val="B6A1C9"/>
                </a:gs>
                <a:gs pos="100000">
                  <a:srgbClr val="5A4171"/>
                </a:gs>
              </a:gsLst>
              <a:lin ang="5400000" scaled="1"/>
            </a:gradFill>
            <a:ln w="9525">
              <a:solidFill>
                <a:srgbClr val="5A417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58405" name="AutoShape 37">
              <a:extLst>
                <a:ext uri="{FF2B5EF4-FFF2-40B4-BE49-F238E27FC236}">
                  <a16:creationId xmlns:a16="http://schemas.microsoft.com/office/drawing/2014/main" xmlns="" id="{8AFEE168-5C39-435F-A7D0-962E6745CEE9}"/>
                </a:ext>
              </a:extLst>
            </p:cNvPr>
            <p:cNvSpPr>
              <a:spLocks noChangeArrowheads="1"/>
            </p:cNvSpPr>
            <p:nvPr/>
          </p:nvSpPr>
          <p:spPr bwMode="auto">
            <a:xfrm flipH="1">
              <a:off x="1465" y="2115"/>
              <a:ext cx="136" cy="227"/>
            </a:xfrm>
            <a:prstGeom prst="rtTriangle">
              <a:avLst/>
            </a:prstGeom>
            <a:gradFill rotWithShape="1">
              <a:gsLst>
                <a:gs pos="0">
                  <a:srgbClr val="5A4171"/>
                </a:gs>
                <a:gs pos="50000">
                  <a:srgbClr val="B6A1C9"/>
                </a:gs>
                <a:gs pos="100000">
                  <a:srgbClr val="5A4171"/>
                </a:gs>
              </a:gsLst>
              <a:lin ang="5400000" scaled="1"/>
            </a:gradFill>
            <a:ln w="9525">
              <a:solidFill>
                <a:srgbClr val="5A417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grpSp>
        <p:nvGrpSpPr>
          <p:cNvPr id="58372" name="Group 2">
            <a:extLst>
              <a:ext uri="{FF2B5EF4-FFF2-40B4-BE49-F238E27FC236}">
                <a16:creationId xmlns:a16="http://schemas.microsoft.com/office/drawing/2014/main" xmlns="" id="{5CD66F61-F9C9-45A3-94C0-D269D93A449A}"/>
              </a:ext>
            </a:extLst>
          </p:cNvPr>
          <p:cNvGrpSpPr>
            <a:grpSpLocks/>
          </p:cNvGrpSpPr>
          <p:nvPr/>
        </p:nvGrpSpPr>
        <p:grpSpPr bwMode="auto">
          <a:xfrm>
            <a:off x="3819525" y="1395413"/>
            <a:ext cx="2565400" cy="3633787"/>
            <a:chOff x="1804" y="800"/>
            <a:chExt cx="1921" cy="2721"/>
          </a:xfrm>
        </p:grpSpPr>
        <p:grpSp>
          <p:nvGrpSpPr>
            <p:cNvPr id="58399" name="Group 3">
              <a:extLst>
                <a:ext uri="{FF2B5EF4-FFF2-40B4-BE49-F238E27FC236}">
                  <a16:creationId xmlns:a16="http://schemas.microsoft.com/office/drawing/2014/main" xmlns="" id="{BDAC251F-CB24-4BDF-9D05-89C0ED939ACA}"/>
                </a:ext>
              </a:extLst>
            </p:cNvPr>
            <p:cNvGrpSpPr>
              <a:grpSpLocks/>
            </p:cNvGrpSpPr>
            <p:nvPr/>
          </p:nvGrpSpPr>
          <p:grpSpPr bwMode="auto">
            <a:xfrm>
              <a:off x="1804" y="800"/>
              <a:ext cx="1921" cy="2721"/>
              <a:chOff x="1661" y="1253"/>
              <a:chExt cx="1633" cy="2313"/>
            </a:xfrm>
          </p:grpSpPr>
          <p:sp>
            <p:nvSpPr>
              <p:cNvPr id="58401" name="AutoShape 4">
                <a:extLst>
                  <a:ext uri="{FF2B5EF4-FFF2-40B4-BE49-F238E27FC236}">
                    <a16:creationId xmlns:a16="http://schemas.microsoft.com/office/drawing/2014/main" xmlns="" id="{67503F18-5B69-46B3-B9B2-0B03A9EB3538}"/>
                  </a:ext>
                </a:extLst>
              </p:cNvPr>
              <p:cNvSpPr>
                <a:spLocks noChangeArrowheads="1"/>
              </p:cNvSpPr>
              <p:nvPr/>
            </p:nvSpPr>
            <p:spPr bwMode="auto">
              <a:xfrm>
                <a:off x="2381" y="1253"/>
                <a:ext cx="227" cy="2268"/>
              </a:xfrm>
              <a:prstGeom prst="roundRect">
                <a:avLst>
                  <a:gd name="adj" fmla="val 16667"/>
                </a:avLst>
              </a:prstGeom>
              <a:gradFill rotWithShape="1">
                <a:gsLst>
                  <a:gs pos="0">
                    <a:srgbClr val="5B5B5B"/>
                  </a:gs>
                  <a:gs pos="50000">
                    <a:srgbClr val="B9BAB0"/>
                  </a:gs>
                  <a:gs pos="100000">
                    <a:srgbClr val="5B5B5B"/>
                  </a:gs>
                </a:gsLst>
                <a:lin ang="0" scaled="1"/>
              </a:gradFill>
              <a:ln w="9525">
                <a:solidFill>
                  <a:srgbClr val="5B5B5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58402" name="AutoShape 5">
                <a:extLst>
                  <a:ext uri="{FF2B5EF4-FFF2-40B4-BE49-F238E27FC236}">
                    <a16:creationId xmlns:a16="http://schemas.microsoft.com/office/drawing/2014/main" xmlns="" id="{BB37862A-72CC-4C75-9CCA-4A53266C2718}"/>
                  </a:ext>
                </a:extLst>
              </p:cNvPr>
              <p:cNvSpPr>
                <a:spLocks noChangeArrowheads="1"/>
              </p:cNvSpPr>
              <p:nvPr/>
            </p:nvSpPr>
            <p:spPr bwMode="auto">
              <a:xfrm rot="16200000" flipV="1">
                <a:off x="2387" y="2659"/>
                <a:ext cx="181" cy="1633"/>
              </a:xfrm>
              <a:prstGeom prst="roundRect">
                <a:avLst>
                  <a:gd name="adj" fmla="val 50000"/>
                </a:avLst>
              </a:prstGeom>
              <a:gradFill rotWithShape="1">
                <a:gsLst>
                  <a:gs pos="0">
                    <a:srgbClr val="5B5B5B"/>
                  </a:gs>
                  <a:gs pos="50000">
                    <a:srgbClr val="B9BAB0"/>
                  </a:gs>
                  <a:gs pos="100000">
                    <a:srgbClr val="5B5B5B"/>
                  </a:gs>
                </a:gsLst>
                <a:lin ang="5400000" scaled="1"/>
              </a:gradFill>
              <a:ln w="9525">
                <a:solidFill>
                  <a:srgbClr val="5B5B5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58400" name="AutoShape 6">
              <a:extLst>
                <a:ext uri="{FF2B5EF4-FFF2-40B4-BE49-F238E27FC236}">
                  <a16:creationId xmlns:a16="http://schemas.microsoft.com/office/drawing/2014/main" xmlns="" id="{081D5160-140F-4145-8F25-06A2E6483C24}"/>
                </a:ext>
              </a:extLst>
            </p:cNvPr>
            <p:cNvSpPr>
              <a:spLocks noChangeArrowheads="1"/>
            </p:cNvSpPr>
            <p:nvPr/>
          </p:nvSpPr>
          <p:spPr bwMode="auto">
            <a:xfrm rot="-5400000">
              <a:off x="2625" y="2979"/>
              <a:ext cx="324" cy="317"/>
            </a:xfrm>
            <a:prstGeom prst="roundRect">
              <a:avLst>
                <a:gd name="adj" fmla="val 16667"/>
              </a:avLst>
            </a:prstGeom>
            <a:gradFill rotWithShape="1">
              <a:gsLst>
                <a:gs pos="0">
                  <a:srgbClr val="B9BAB0"/>
                </a:gs>
                <a:gs pos="50000">
                  <a:srgbClr val="5B5B5B"/>
                </a:gs>
                <a:gs pos="100000">
                  <a:srgbClr val="B9BAB0"/>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grpSp>
        <p:nvGrpSpPr>
          <p:cNvPr id="71687" name="Group 7">
            <a:extLst>
              <a:ext uri="{FF2B5EF4-FFF2-40B4-BE49-F238E27FC236}">
                <a16:creationId xmlns:a16="http://schemas.microsoft.com/office/drawing/2014/main" xmlns="" id="{32A997EC-7E2F-4F07-8E44-E9280B347335}"/>
              </a:ext>
            </a:extLst>
          </p:cNvPr>
          <p:cNvGrpSpPr>
            <a:grpSpLocks/>
          </p:cNvGrpSpPr>
          <p:nvPr/>
        </p:nvGrpSpPr>
        <p:grpSpPr bwMode="auto">
          <a:xfrm>
            <a:off x="2297113" y="1716088"/>
            <a:ext cx="5629275" cy="242887"/>
            <a:chOff x="832" y="1370"/>
            <a:chExt cx="3590" cy="155"/>
          </a:xfrm>
        </p:grpSpPr>
        <p:sp>
          <p:nvSpPr>
            <p:cNvPr id="58397" name="AutoShape 8">
              <a:extLst>
                <a:ext uri="{FF2B5EF4-FFF2-40B4-BE49-F238E27FC236}">
                  <a16:creationId xmlns:a16="http://schemas.microsoft.com/office/drawing/2014/main" xmlns="" id="{3C76730F-EA44-4093-B185-4F187FC059A1}"/>
                </a:ext>
              </a:extLst>
            </p:cNvPr>
            <p:cNvSpPr>
              <a:spLocks noChangeArrowheads="1"/>
            </p:cNvSpPr>
            <p:nvPr/>
          </p:nvSpPr>
          <p:spPr bwMode="auto">
            <a:xfrm>
              <a:off x="832" y="1370"/>
              <a:ext cx="3590" cy="155"/>
            </a:xfrm>
            <a:prstGeom prst="roundRect">
              <a:avLst>
                <a:gd name="adj" fmla="val 16667"/>
              </a:avLst>
            </a:prstGeom>
            <a:gradFill rotWithShape="1">
              <a:gsLst>
                <a:gs pos="0">
                  <a:srgbClr val="5B5B5B"/>
                </a:gs>
                <a:gs pos="50000">
                  <a:srgbClr val="B9BAB0"/>
                </a:gs>
                <a:gs pos="100000">
                  <a:srgbClr val="5B5B5B"/>
                </a:gs>
              </a:gsLst>
              <a:lin ang="5400000" scaled="1"/>
            </a:gradFill>
            <a:ln w="9525">
              <a:solidFill>
                <a:srgbClr val="5B5B5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58398" name="Oval 9">
              <a:extLst>
                <a:ext uri="{FF2B5EF4-FFF2-40B4-BE49-F238E27FC236}">
                  <a16:creationId xmlns:a16="http://schemas.microsoft.com/office/drawing/2014/main" xmlns="" id="{834FBB97-5C5D-43C3-9215-E2F26A0F68F5}"/>
                </a:ext>
              </a:extLst>
            </p:cNvPr>
            <p:cNvSpPr>
              <a:spLocks noChangeArrowheads="1"/>
            </p:cNvSpPr>
            <p:nvPr/>
          </p:nvSpPr>
          <p:spPr bwMode="auto">
            <a:xfrm>
              <a:off x="2588" y="1403"/>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grpSp>
        <p:nvGrpSpPr>
          <p:cNvPr id="71699" name="Group 19">
            <a:extLst>
              <a:ext uri="{FF2B5EF4-FFF2-40B4-BE49-F238E27FC236}">
                <a16:creationId xmlns:a16="http://schemas.microsoft.com/office/drawing/2014/main" xmlns="" id="{14036D79-2BB3-445F-953D-603AE091472C}"/>
              </a:ext>
            </a:extLst>
          </p:cNvPr>
          <p:cNvGrpSpPr>
            <a:grpSpLocks/>
          </p:cNvGrpSpPr>
          <p:nvPr/>
        </p:nvGrpSpPr>
        <p:grpSpPr bwMode="auto">
          <a:xfrm rot="-10004495">
            <a:off x="7027863" y="2927350"/>
            <a:ext cx="593725" cy="522288"/>
            <a:chOff x="703" y="3294"/>
            <a:chExt cx="351" cy="308"/>
          </a:xfrm>
        </p:grpSpPr>
        <p:sp>
          <p:nvSpPr>
            <p:cNvPr id="71700" name="Oval 20">
              <a:extLst>
                <a:ext uri="{FF2B5EF4-FFF2-40B4-BE49-F238E27FC236}">
                  <a16:creationId xmlns:a16="http://schemas.microsoft.com/office/drawing/2014/main" xmlns="" id="{3A713AA0-C4DB-45B5-8C8D-6B2FC20DAB66}"/>
                </a:ext>
              </a:extLst>
            </p:cNvPr>
            <p:cNvSpPr>
              <a:spLocks noChangeArrowheads="1"/>
            </p:cNvSpPr>
            <p:nvPr/>
          </p:nvSpPr>
          <p:spPr bwMode="auto">
            <a:xfrm>
              <a:off x="943" y="3369"/>
              <a:ext cx="132" cy="136"/>
            </a:xfrm>
            <a:prstGeom prst="ellipse">
              <a:avLst/>
            </a:prstGeom>
            <a:gradFill rotWithShape="1">
              <a:gsLst>
                <a:gs pos="0">
                  <a:schemeClr val="tx2">
                    <a:gamma/>
                    <a:tint val="24314"/>
                    <a:invGamma/>
                  </a:schemeClr>
                </a:gs>
                <a:gs pos="100000">
                  <a:schemeClr val="tx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8395" name="Oval 21">
              <a:extLst>
                <a:ext uri="{FF2B5EF4-FFF2-40B4-BE49-F238E27FC236}">
                  <a16:creationId xmlns:a16="http://schemas.microsoft.com/office/drawing/2014/main" xmlns="" id="{7AFD2311-8117-48FC-9F5F-1FC7E2EFFBC7}"/>
                </a:ext>
              </a:extLst>
            </p:cNvPr>
            <p:cNvSpPr>
              <a:spLocks noChangeArrowheads="1"/>
            </p:cNvSpPr>
            <p:nvPr/>
          </p:nvSpPr>
          <p:spPr bwMode="auto">
            <a:xfrm>
              <a:off x="703" y="3294"/>
              <a:ext cx="272" cy="272"/>
            </a:xfrm>
            <a:prstGeom prst="ellipse">
              <a:avLst/>
            </a:prstGeom>
            <a:gradFill rotWithShape="1">
              <a:gsLst>
                <a:gs pos="0">
                  <a:schemeClr val="bg1"/>
                </a:gs>
                <a:gs pos="100000">
                  <a:srgbClr val="00808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71702" name="Oval 22">
              <a:extLst>
                <a:ext uri="{FF2B5EF4-FFF2-40B4-BE49-F238E27FC236}">
                  <a16:creationId xmlns:a16="http://schemas.microsoft.com/office/drawing/2014/main" xmlns="" id="{AECECC70-7769-413A-BC22-D00A5766381F}"/>
                </a:ext>
              </a:extLst>
            </p:cNvPr>
            <p:cNvSpPr>
              <a:spLocks noChangeArrowheads="1"/>
            </p:cNvSpPr>
            <p:nvPr/>
          </p:nvSpPr>
          <p:spPr bwMode="auto">
            <a:xfrm>
              <a:off x="821" y="3471"/>
              <a:ext cx="132" cy="136"/>
            </a:xfrm>
            <a:prstGeom prst="ellipse">
              <a:avLst/>
            </a:prstGeom>
            <a:gradFill rotWithShape="1">
              <a:gsLst>
                <a:gs pos="0">
                  <a:schemeClr val="tx2">
                    <a:gamma/>
                    <a:tint val="24314"/>
                    <a:invGamma/>
                  </a:schemeClr>
                </a:gs>
                <a:gs pos="100000">
                  <a:schemeClr val="tx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grpSp>
        <p:nvGrpSpPr>
          <p:cNvPr id="71703" name="Group 23">
            <a:extLst>
              <a:ext uri="{FF2B5EF4-FFF2-40B4-BE49-F238E27FC236}">
                <a16:creationId xmlns:a16="http://schemas.microsoft.com/office/drawing/2014/main" xmlns="" id="{02EC2E44-5E64-48B1-8A44-E0DF55FC28CC}"/>
              </a:ext>
            </a:extLst>
          </p:cNvPr>
          <p:cNvGrpSpPr>
            <a:grpSpLocks/>
          </p:cNvGrpSpPr>
          <p:nvPr/>
        </p:nvGrpSpPr>
        <p:grpSpPr bwMode="auto">
          <a:xfrm>
            <a:off x="2284413" y="3276600"/>
            <a:ext cx="363537" cy="234950"/>
            <a:chOff x="1961" y="2931"/>
            <a:chExt cx="236" cy="152"/>
          </a:xfrm>
        </p:grpSpPr>
        <p:sp>
          <p:nvSpPr>
            <p:cNvPr id="71704" name="Oval 24">
              <a:extLst>
                <a:ext uri="{FF2B5EF4-FFF2-40B4-BE49-F238E27FC236}">
                  <a16:creationId xmlns:a16="http://schemas.microsoft.com/office/drawing/2014/main" xmlns="" id="{8984345F-75EE-45E3-A81B-35AD54CA96B4}"/>
                </a:ext>
              </a:extLst>
            </p:cNvPr>
            <p:cNvSpPr>
              <a:spLocks noChangeArrowheads="1"/>
            </p:cNvSpPr>
            <p:nvPr/>
          </p:nvSpPr>
          <p:spPr bwMode="auto">
            <a:xfrm>
              <a:off x="1961" y="2931"/>
              <a:ext cx="136" cy="136"/>
            </a:xfrm>
            <a:prstGeom prst="ellipse">
              <a:avLst/>
            </a:prstGeom>
            <a:gradFill rotWithShape="1">
              <a:gsLst>
                <a:gs pos="0">
                  <a:schemeClr val="tx2">
                    <a:gamma/>
                    <a:tint val="24314"/>
                    <a:invGamma/>
                  </a:schemeClr>
                </a:gs>
                <a:gs pos="100000">
                  <a:schemeClr val="tx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1705" name="Oval 25">
              <a:extLst>
                <a:ext uri="{FF2B5EF4-FFF2-40B4-BE49-F238E27FC236}">
                  <a16:creationId xmlns:a16="http://schemas.microsoft.com/office/drawing/2014/main" xmlns="" id="{78838020-68E2-4CD6-9B9F-9D90EC3182A3}"/>
                </a:ext>
              </a:extLst>
            </p:cNvPr>
            <p:cNvSpPr>
              <a:spLocks noChangeArrowheads="1"/>
            </p:cNvSpPr>
            <p:nvPr/>
          </p:nvSpPr>
          <p:spPr bwMode="auto">
            <a:xfrm>
              <a:off x="2061" y="2947"/>
              <a:ext cx="136" cy="136"/>
            </a:xfrm>
            <a:prstGeom prst="ellipse">
              <a:avLst/>
            </a:prstGeom>
            <a:gradFill rotWithShape="1">
              <a:gsLst>
                <a:gs pos="0">
                  <a:schemeClr val="tx2">
                    <a:gamma/>
                    <a:tint val="24314"/>
                    <a:invGamma/>
                  </a:schemeClr>
                </a:gs>
                <a:gs pos="100000">
                  <a:schemeClr val="tx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grpSp>
        <p:nvGrpSpPr>
          <p:cNvPr id="71706" name="Group 26">
            <a:extLst>
              <a:ext uri="{FF2B5EF4-FFF2-40B4-BE49-F238E27FC236}">
                <a16:creationId xmlns:a16="http://schemas.microsoft.com/office/drawing/2014/main" xmlns="" id="{48F1E53C-C89E-4AEF-93BC-6F721570E648}"/>
              </a:ext>
            </a:extLst>
          </p:cNvPr>
          <p:cNvGrpSpPr>
            <a:grpSpLocks/>
          </p:cNvGrpSpPr>
          <p:nvPr/>
        </p:nvGrpSpPr>
        <p:grpSpPr bwMode="auto">
          <a:xfrm>
            <a:off x="2571750" y="3048000"/>
            <a:ext cx="785813" cy="439738"/>
            <a:chOff x="1894" y="2432"/>
            <a:chExt cx="487" cy="272"/>
          </a:xfrm>
        </p:grpSpPr>
        <p:sp>
          <p:nvSpPr>
            <p:cNvPr id="58390" name="Oval 27">
              <a:extLst>
                <a:ext uri="{FF2B5EF4-FFF2-40B4-BE49-F238E27FC236}">
                  <a16:creationId xmlns:a16="http://schemas.microsoft.com/office/drawing/2014/main" xmlns="" id="{6861B09C-197D-449D-91F6-86ACE60E344E}"/>
                </a:ext>
              </a:extLst>
            </p:cNvPr>
            <p:cNvSpPr>
              <a:spLocks noChangeArrowheads="1"/>
            </p:cNvSpPr>
            <p:nvPr/>
          </p:nvSpPr>
          <p:spPr bwMode="auto">
            <a:xfrm>
              <a:off x="1894" y="2432"/>
              <a:ext cx="272" cy="272"/>
            </a:xfrm>
            <a:prstGeom prst="ellipse">
              <a:avLst/>
            </a:prstGeom>
            <a:gradFill rotWithShape="1">
              <a:gsLst>
                <a:gs pos="0">
                  <a:schemeClr val="bg1"/>
                </a:gs>
                <a:gs pos="100000">
                  <a:srgbClr val="00808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58391" name="Oval 28">
              <a:extLst>
                <a:ext uri="{FF2B5EF4-FFF2-40B4-BE49-F238E27FC236}">
                  <a16:creationId xmlns:a16="http://schemas.microsoft.com/office/drawing/2014/main" xmlns="" id="{22AC9B24-603C-4FFF-8932-26A1726F1F9D}"/>
                </a:ext>
              </a:extLst>
            </p:cNvPr>
            <p:cNvSpPr>
              <a:spLocks noChangeArrowheads="1"/>
            </p:cNvSpPr>
            <p:nvPr/>
          </p:nvSpPr>
          <p:spPr bwMode="auto">
            <a:xfrm>
              <a:off x="2109" y="2432"/>
              <a:ext cx="272" cy="272"/>
            </a:xfrm>
            <a:prstGeom prst="ellipse">
              <a:avLst/>
            </a:prstGeom>
            <a:gradFill rotWithShape="1">
              <a:gsLst>
                <a:gs pos="0">
                  <a:schemeClr val="bg1"/>
                </a:gs>
                <a:gs pos="100000">
                  <a:srgbClr val="00808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grpSp>
        <p:nvGrpSpPr>
          <p:cNvPr id="71718" name="Group 38">
            <a:extLst>
              <a:ext uri="{FF2B5EF4-FFF2-40B4-BE49-F238E27FC236}">
                <a16:creationId xmlns:a16="http://schemas.microsoft.com/office/drawing/2014/main" xmlns="" id="{F6298CC0-E420-4CDB-B353-0283EC84FEC6}"/>
              </a:ext>
            </a:extLst>
          </p:cNvPr>
          <p:cNvGrpSpPr>
            <a:grpSpLocks/>
          </p:cNvGrpSpPr>
          <p:nvPr/>
        </p:nvGrpSpPr>
        <p:grpSpPr bwMode="auto">
          <a:xfrm rot="-4604495">
            <a:off x="7775576" y="2932112"/>
            <a:ext cx="603250" cy="530225"/>
            <a:chOff x="703" y="3294"/>
            <a:chExt cx="351" cy="308"/>
          </a:xfrm>
        </p:grpSpPr>
        <p:sp>
          <p:nvSpPr>
            <p:cNvPr id="71719" name="Oval 39">
              <a:extLst>
                <a:ext uri="{FF2B5EF4-FFF2-40B4-BE49-F238E27FC236}">
                  <a16:creationId xmlns:a16="http://schemas.microsoft.com/office/drawing/2014/main" xmlns="" id="{4C3565C7-1FA1-4C66-B32F-F1FC260AE8F8}"/>
                </a:ext>
              </a:extLst>
            </p:cNvPr>
            <p:cNvSpPr>
              <a:spLocks noChangeArrowheads="1"/>
            </p:cNvSpPr>
            <p:nvPr/>
          </p:nvSpPr>
          <p:spPr bwMode="auto">
            <a:xfrm>
              <a:off x="931" y="3354"/>
              <a:ext cx="139" cy="136"/>
            </a:xfrm>
            <a:prstGeom prst="ellipse">
              <a:avLst/>
            </a:prstGeom>
            <a:gradFill rotWithShape="1">
              <a:gsLst>
                <a:gs pos="0">
                  <a:schemeClr val="tx2">
                    <a:gamma/>
                    <a:tint val="24314"/>
                    <a:invGamma/>
                  </a:schemeClr>
                </a:gs>
                <a:gs pos="100000">
                  <a:schemeClr val="tx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8388" name="Oval 40">
              <a:extLst>
                <a:ext uri="{FF2B5EF4-FFF2-40B4-BE49-F238E27FC236}">
                  <a16:creationId xmlns:a16="http://schemas.microsoft.com/office/drawing/2014/main" xmlns="" id="{C54A2838-D136-4588-B509-CB40AABFEDF2}"/>
                </a:ext>
              </a:extLst>
            </p:cNvPr>
            <p:cNvSpPr>
              <a:spLocks noChangeArrowheads="1"/>
            </p:cNvSpPr>
            <p:nvPr/>
          </p:nvSpPr>
          <p:spPr bwMode="auto">
            <a:xfrm>
              <a:off x="703" y="3294"/>
              <a:ext cx="272" cy="272"/>
            </a:xfrm>
            <a:prstGeom prst="ellipse">
              <a:avLst/>
            </a:prstGeom>
            <a:gradFill rotWithShape="1">
              <a:gsLst>
                <a:gs pos="0">
                  <a:schemeClr val="bg1"/>
                </a:gs>
                <a:gs pos="100000">
                  <a:srgbClr val="00808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71721" name="Oval 41">
              <a:extLst>
                <a:ext uri="{FF2B5EF4-FFF2-40B4-BE49-F238E27FC236}">
                  <a16:creationId xmlns:a16="http://schemas.microsoft.com/office/drawing/2014/main" xmlns="" id="{DE7B3E0A-DDFB-468F-896E-129F865D7D52}"/>
                </a:ext>
              </a:extLst>
            </p:cNvPr>
            <p:cNvSpPr>
              <a:spLocks noChangeArrowheads="1"/>
            </p:cNvSpPr>
            <p:nvPr/>
          </p:nvSpPr>
          <p:spPr bwMode="auto">
            <a:xfrm>
              <a:off x="810" y="3457"/>
              <a:ext cx="139" cy="136"/>
            </a:xfrm>
            <a:prstGeom prst="ellipse">
              <a:avLst/>
            </a:prstGeom>
            <a:gradFill rotWithShape="1">
              <a:gsLst>
                <a:gs pos="0">
                  <a:schemeClr val="tx2">
                    <a:gamma/>
                    <a:tint val="24314"/>
                    <a:invGamma/>
                  </a:schemeClr>
                </a:gs>
                <a:gs pos="100000">
                  <a:schemeClr val="tx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grpSp>
        <p:nvGrpSpPr>
          <p:cNvPr id="71722" name="Group 42">
            <a:extLst>
              <a:ext uri="{FF2B5EF4-FFF2-40B4-BE49-F238E27FC236}">
                <a16:creationId xmlns:a16="http://schemas.microsoft.com/office/drawing/2014/main" xmlns="" id="{291A0E73-55D4-446C-8521-928DC8D738AB}"/>
              </a:ext>
            </a:extLst>
          </p:cNvPr>
          <p:cNvGrpSpPr>
            <a:grpSpLocks/>
          </p:cNvGrpSpPr>
          <p:nvPr/>
        </p:nvGrpSpPr>
        <p:grpSpPr bwMode="auto">
          <a:xfrm flipH="1">
            <a:off x="1885950" y="3270250"/>
            <a:ext cx="363538" cy="234950"/>
            <a:chOff x="1961" y="2931"/>
            <a:chExt cx="236" cy="152"/>
          </a:xfrm>
        </p:grpSpPr>
        <p:sp>
          <p:nvSpPr>
            <p:cNvPr id="71723" name="Oval 43">
              <a:extLst>
                <a:ext uri="{FF2B5EF4-FFF2-40B4-BE49-F238E27FC236}">
                  <a16:creationId xmlns:a16="http://schemas.microsoft.com/office/drawing/2014/main" xmlns="" id="{9D971A71-313B-49DD-A346-C14043647749}"/>
                </a:ext>
              </a:extLst>
            </p:cNvPr>
            <p:cNvSpPr>
              <a:spLocks noChangeArrowheads="1"/>
            </p:cNvSpPr>
            <p:nvPr/>
          </p:nvSpPr>
          <p:spPr bwMode="auto">
            <a:xfrm>
              <a:off x="1961" y="2931"/>
              <a:ext cx="136" cy="136"/>
            </a:xfrm>
            <a:prstGeom prst="ellipse">
              <a:avLst/>
            </a:prstGeom>
            <a:gradFill rotWithShape="1">
              <a:gsLst>
                <a:gs pos="0">
                  <a:schemeClr val="tx2">
                    <a:gamma/>
                    <a:tint val="24314"/>
                    <a:invGamma/>
                  </a:schemeClr>
                </a:gs>
                <a:gs pos="100000">
                  <a:schemeClr val="tx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1724" name="Oval 44">
              <a:extLst>
                <a:ext uri="{FF2B5EF4-FFF2-40B4-BE49-F238E27FC236}">
                  <a16:creationId xmlns:a16="http://schemas.microsoft.com/office/drawing/2014/main" xmlns="" id="{14803CC3-3A1A-4CD7-8B5F-B65CA46AA85C}"/>
                </a:ext>
              </a:extLst>
            </p:cNvPr>
            <p:cNvSpPr>
              <a:spLocks noChangeArrowheads="1"/>
            </p:cNvSpPr>
            <p:nvPr/>
          </p:nvSpPr>
          <p:spPr bwMode="auto">
            <a:xfrm>
              <a:off x="2061" y="2947"/>
              <a:ext cx="136" cy="136"/>
            </a:xfrm>
            <a:prstGeom prst="ellipse">
              <a:avLst/>
            </a:prstGeom>
            <a:gradFill rotWithShape="1">
              <a:gsLst>
                <a:gs pos="0">
                  <a:schemeClr val="tx2">
                    <a:gamma/>
                    <a:tint val="24314"/>
                    <a:invGamma/>
                  </a:schemeClr>
                </a:gs>
                <a:gs pos="100000">
                  <a:schemeClr val="tx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71725" name="Line 45">
            <a:extLst>
              <a:ext uri="{FF2B5EF4-FFF2-40B4-BE49-F238E27FC236}">
                <a16:creationId xmlns:a16="http://schemas.microsoft.com/office/drawing/2014/main" xmlns="" id="{8B1E2913-629B-43F3-B03A-D1A58F0074CC}"/>
              </a:ext>
            </a:extLst>
          </p:cNvPr>
          <p:cNvSpPr>
            <a:spLocks noChangeShapeType="1"/>
          </p:cNvSpPr>
          <p:nvPr/>
        </p:nvSpPr>
        <p:spPr bwMode="auto">
          <a:xfrm>
            <a:off x="4137025" y="3473450"/>
            <a:ext cx="2058988" cy="158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0" name="Line 46">
            <a:extLst>
              <a:ext uri="{FF2B5EF4-FFF2-40B4-BE49-F238E27FC236}">
                <a16:creationId xmlns:a16="http://schemas.microsoft.com/office/drawing/2014/main" xmlns="" id="{4BAD2DE9-EC5D-4A0E-B920-39F3049FB4FD}"/>
              </a:ext>
            </a:extLst>
          </p:cNvPr>
          <p:cNvSpPr>
            <a:spLocks noChangeShapeType="1"/>
          </p:cNvSpPr>
          <p:nvPr/>
        </p:nvSpPr>
        <p:spPr bwMode="auto">
          <a:xfrm>
            <a:off x="4122738" y="3473450"/>
            <a:ext cx="2058987" cy="1588"/>
          </a:xfrm>
          <a:prstGeom prst="line">
            <a:avLst/>
          </a:prstGeom>
          <a:noFill/>
          <a:ln w="57150">
            <a:solidFill>
              <a:schemeClr val="accent2"/>
            </a:solidFill>
            <a:prstDash val="lg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1" name="Text Box 47">
            <a:extLst>
              <a:ext uri="{FF2B5EF4-FFF2-40B4-BE49-F238E27FC236}">
                <a16:creationId xmlns:a16="http://schemas.microsoft.com/office/drawing/2014/main" xmlns="" id="{E50D38D4-68DC-437C-9A35-E5192EEB9CD5}"/>
              </a:ext>
            </a:extLst>
          </p:cNvPr>
          <p:cNvSpPr txBox="1">
            <a:spLocks noChangeArrowheads="1"/>
          </p:cNvSpPr>
          <p:nvPr/>
        </p:nvSpPr>
        <p:spPr bwMode="auto">
          <a:xfrm>
            <a:off x="1704975" y="4043363"/>
            <a:ext cx="1876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eaLnBrk="1" hangingPunct="1">
              <a:lnSpc>
                <a:spcPct val="100000"/>
              </a:lnSpc>
              <a:spcBef>
                <a:spcPct val="50000"/>
              </a:spcBef>
              <a:buClrTx/>
              <a:buSzTx/>
              <a:buFontTx/>
              <a:buNone/>
            </a:pPr>
            <a:r>
              <a:rPr lang="en-US" altLang="en-US" sz="4000">
                <a:solidFill>
                  <a:srgbClr val="3333CC"/>
                </a:solidFill>
                <a:latin typeface="Arial" panose="020B0604020202020204" pitchFamily="34" charset="0"/>
                <a:cs typeface="Arial" panose="020B0604020202020204" pitchFamily="34" charset="0"/>
              </a:rPr>
              <a:t>H</a:t>
            </a:r>
            <a:r>
              <a:rPr lang="en-US" altLang="en-US" sz="4000" baseline="-25000">
                <a:solidFill>
                  <a:srgbClr val="3333CC"/>
                </a:solidFill>
                <a:latin typeface="Arial" panose="020B0604020202020204" pitchFamily="34" charset="0"/>
                <a:cs typeface="Arial" panose="020B0604020202020204" pitchFamily="34" charset="0"/>
              </a:rPr>
              <a:t>2 </a:t>
            </a:r>
            <a:r>
              <a:rPr lang="en-US" altLang="en-US" sz="4000">
                <a:solidFill>
                  <a:srgbClr val="3333CC"/>
                </a:solidFill>
                <a:latin typeface="Arial" panose="020B0604020202020204" pitchFamily="34" charset="0"/>
                <a:cs typeface="Arial" panose="020B0604020202020204" pitchFamily="34" charset="0"/>
              </a:rPr>
              <a:t>+ </a:t>
            </a:r>
            <a:r>
              <a:rPr lang="en-US" altLang="en-US" sz="4000">
                <a:solidFill>
                  <a:srgbClr val="663300"/>
                </a:solidFill>
                <a:latin typeface="Arial" panose="020B0604020202020204" pitchFamily="34" charset="0"/>
                <a:cs typeface="Arial" panose="020B0604020202020204" pitchFamily="34" charset="0"/>
              </a:rPr>
              <a:t>O</a:t>
            </a:r>
            <a:r>
              <a:rPr lang="en-US" altLang="en-US" sz="4000" baseline="-25000">
                <a:solidFill>
                  <a:srgbClr val="663300"/>
                </a:solidFill>
                <a:latin typeface="Arial" panose="020B0604020202020204" pitchFamily="34" charset="0"/>
                <a:cs typeface="Arial" panose="020B0604020202020204" pitchFamily="34" charset="0"/>
              </a:rPr>
              <a:t>2</a:t>
            </a:r>
          </a:p>
        </p:txBody>
      </p:sp>
      <p:sp>
        <p:nvSpPr>
          <p:cNvPr id="58382" name="Text Box 48">
            <a:extLst>
              <a:ext uri="{FF2B5EF4-FFF2-40B4-BE49-F238E27FC236}">
                <a16:creationId xmlns:a16="http://schemas.microsoft.com/office/drawing/2014/main" xmlns="" id="{D31B7AB5-B01C-4290-8626-1342F58005A8}"/>
              </a:ext>
            </a:extLst>
          </p:cNvPr>
          <p:cNvSpPr txBox="1">
            <a:spLocks noChangeArrowheads="1"/>
          </p:cNvSpPr>
          <p:nvPr/>
        </p:nvSpPr>
        <p:spPr bwMode="auto">
          <a:xfrm>
            <a:off x="7288213" y="4059238"/>
            <a:ext cx="1211262" cy="7016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eaLnBrk="1" hangingPunct="1">
              <a:lnSpc>
                <a:spcPct val="100000"/>
              </a:lnSpc>
              <a:spcBef>
                <a:spcPct val="50000"/>
              </a:spcBef>
              <a:buClrTx/>
              <a:buSzTx/>
              <a:buFontTx/>
              <a:buNone/>
            </a:pPr>
            <a:r>
              <a:rPr lang="en-US" altLang="en-US" sz="4000">
                <a:solidFill>
                  <a:srgbClr val="3333CC"/>
                </a:solidFill>
                <a:latin typeface="Arial" panose="020B0604020202020204" pitchFamily="34" charset="0"/>
                <a:cs typeface="Arial" panose="020B0604020202020204" pitchFamily="34" charset="0"/>
              </a:rPr>
              <a:t>H</a:t>
            </a:r>
            <a:r>
              <a:rPr lang="en-US" altLang="en-US" sz="4000" baseline="-25000">
                <a:solidFill>
                  <a:srgbClr val="3333CC"/>
                </a:solidFill>
                <a:latin typeface="Arial" panose="020B0604020202020204" pitchFamily="34" charset="0"/>
                <a:cs typeface="Arial" panose="020B0604020202020204" pitchFamily="34" charset="0"/>
              </a:rPr>
              <a:t>2</a:t>
            </a:r>
            <a:r>
              <a:rPr lang="en-US" altLang="en-US" sz="4000">
                <a:solidFill>
                  <a:srgbClr val="3333CC"/>
                </a:solidFill>
                <a:latin typeface="Arial" panose="020B0604020202020204" pitchFamily="34" charset="0"/>
                <a:cs typeface="Arial" panose="020B0604020202020204" pitchFamily="34" charset="0"/>
              </a:rPr>
              <a:t>O</a:t>
            </a:r>
          </a:p>
        </p:txBody>
      </p:sp>
      <p:sp>
        <p:nvSpPr>
          <p:cNvPr id="71729" name="Text Box 49">
            <a:extLst>
              <a:ext uri="{FF2B5EF4-FFF2-40B4-BE49-F238E27FC236}">
                <a16:creationId xmlns:a16="http://schemas.microsoft.com/office/drawing/2014/main" xmlns="" id="{DE42D025-A6AE-43D2-9BCE-445DBAD0D785}"/>
              </a:ext>
            </a:extLst>
          </p:cNvPr>
          <p:cNvSpPr txBox="1">
            <a:spLocks noChangeArrowheads="1"/>
          </p:cNvSpPr>
          <p:nvPr/>
        </p:nvSpPr>
        <p:spPr bwMode="auto">
          <a:xfrm>
            <a:off x="6964363" y="4044950"/>
            <a:ext cx="423862" cy="7016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eaLnBrk="1" hangingPunct="1">
              <a:lnSpc>
                <a:spcPct val="100000"/>
              </a:lnSpc>
              <a:spcBef>
                <a:spcPct val="50000"/>
              </a:spcBef>
              <a:buClrTx/>
              <a:buSzTx/>
              <a:buFontTx/>
              <a:buNone/>
            </a:pPr>
            <a:r>
              <a:rPr lang="en-US" altLang="en-US" sz="4000">
                <a:solidFill>
                  <a:srgbClr val="FF0000"/>
                </a:solidFill>
                <a:latin typeface="Arial" panose="020B0604020202020204" pitchFamily="34" charset="0"/>
                <a:cs typeface="Arial" panose="020B0604020202020204" pitchFamily="34" charset="0"/>
              </a:rPr>
              <a:t>2</a:t>
            </a:r>
          </a:p>
        </p:txBody>
      </p:sp>
      <p:sp>
        <p:nvSpPr>
          <p:cNvPr id="71730" name="Text Box 50">
            <a:extLst>
              <a:ext uri="{FF2B5EF4-FFF2-40B4-BE49-F238E27FC236}">
                <a16:creationId xmlns:a16="http://schemas.microsoft.com/office/drawing/2014/main" xmlns="" id="{BEF78345-9CF7-4D11-A2C0-10114F232F5D}"/>
              </a:ext>
            </a:extLst>
          </p:cNvPr>
          <p:cNvSpPr txBox="1">
            <a:spLocks noChangeArrowheads="1"/>
          </p:cNvSpPr>
          <p:nvPr/>
        </p:nvSpPr>
        <p:spPr bwMode="auto">
          <a:xfrm>
            <a:off x="1355725" y="4017963"/>
            <a:ext cx="423863" cy="7016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eaLnBrk="1" hangingPunct="1">
              <a:lnSpc>
                <a:spcPct val="100000"/>
              </a:lnSpc>
              <a:spcBef>
                <a:spcPct val="50000"/>
              </a:spcBef>
              <a:buClrTx/>
              <a:buSzTx/>
              <a:buFontTx/>
              <a:buNone/>
            </a:pPr>
            <a:r>
              <a:rPr lang="en-US" altLang="en-US" sz="4000">
                <a:solidFill>
                  <a:srgbClr val="FF0000"/>
                </a:solidFill>
                <a:latin typeface="Arial" panose="020B0604020202020204" pitchFamily="34" charset="0"/>
                <a:cs typeface="Arial" panose="020B0604020202020204"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300000">
                                      <p:cBhvr>
                                        <p:cTn id="6" dur="3000" fill="hold"/>
                                        <p:tgtEl>
                                          <p:spTgt spid="71687"/>
                                        </p:tgtEl>
                                        <p:attrNameLst>
                                          <p:attrName>r</p:attrName>
                                        </p:attrNameLst>
                                      </p:cBhvr>
                                    </p:animRot>
                                  </p:childTnLst>
                                </p:cTn>
                              </p:par>
                              <p:par>
                                <p:cTn id="7" presetID="8" presetClass="emph" presetSubtype="0" fill="hold" nodeType="withEffect">
                                  <p:stCondLst>
                                    <p:cond delay="0"/>
                                  </p:stCondLst>
                                  <p:childTnLst>
                                    <p:animRot by="-600000">
                                      <p:cBhvr>
                                        <p:cTn id="8" dur="2000" fill="hold"/>
                                        <p:tgtEl>
                                          <p:spTgt spid="71725"/>
                                        </p:tgtEl>
                                        <p:attrNameLst>
                                          <p:attrName>r</p:attrName>
                                        </p:attrNameLst>
                                      </p:cBhvr>
                                    </p:animRot>
                                  </p:childTnLst>
                                </p:cTn>
                              </p:par>
                              <p:par>
                                <p:cTn id="9" presetID="42" presetClass="path" presetSubtype="0" accel="50000" decel="50000" fill="hold" nodeType="withEffect">
                                  <p:stCondLst>
                                    <p:cond delay="0"/>
                                  </p:stCondLst>
                                  <p:childTnLst>
                                    <p:animMotion origin="layout" path="M 2.77556E-17 0.00278 L 2.77556E-17 0.04097 " pathEditMode="relative" rAng="0" ptsTypes="AA">
                                      <p:cBhvr>
                                        <p:cTn id="10" dur="3000" fill="hold"/>
                                        <p:tgtEl>
                                          <p:spTgt spid="71706"/>
                                        </p:tgtEl>
                                        <p:attrNameLst>
                                          <p:attrName>ppt_x</p:attrName>
                                          <p:attrName>ppt_y</p:attrName>
                                        </p:attrNameLst>
                                      </p:cBhvr>
                                      <p:rCtr x="0" y="1898"/>
                                    </p:animMotion>
                                  </p:childTnLst>
                                </p:cTn>
                              </p:par>
                              <p:par>
                                <p:cTn id="11" presetID="42" presetClass="path" presetSubtype="0" accel="50000" decel="50000" fill="hold" nodeType="withEffect">
                                  <p:stCondLst>
                                    <p:cond delay="0"/>
                                  </p:stCondLst>
                                  <p:childTnLst>
                                    <p:animMotion origin="layout" path="M -2.5E-6 0.00139 L -2.5E-6 0.04282 " pathEditMode="relative" rAng="0" ptsTypes="AA">
                                      <p:cBhvr>
                                        <p:cTn id="12" dur="3000" fill="hold"/>
                                        <p:tgtEl>
                                          <p:spTgt spid="71703"/>
                                        </p:tgtEl>
                                        <p:attrNameLst>
                                          <p:attrName>ppt_x</p:attrName>
                                          <p:attrName>ppt_y</p:attrName>
                                        </p:attrNameLst>
                                      </p:cBhvr>
                                      <p:rCtr x="0" y="2060"/>
                                    </p:animMotion>
                                  </p:childTnLst>
                                </p:cTn>
                              </p:par>
                              <p:par>
                                <p:cTn id="13" presetID="64" presetClass="path" presetSubtype="0" accel="50000" decel="50000" fill="hold" nodeType="withEffect">
                                  <p:stCondLst>
                                    <p:cond delay="0"/>
                                  </p:stCondLst>
                                  <p:childTnLst>
                                    <p:animMotion origin="layout" path="M 2.22222E-6 0.0 L 2.22222E-6 -0.03148 " pathEditMode="relative" rAng="0" ptsTypes="AA">
                                      <p:cBhvr>
                                        <p:cTn id="14" dur="3000" fill="hold"/>
                                        <p:tgtEl>
                                          <p:spTgt spid="71699"/>
                                        </p:tgtEl>
                                        <p:attrNameLst>
                                          <p:attrName>ppt_x</p:attrName>
                                          <p:attrName>ppt_y</p:attrName>
                                        </p:attrNameLst>
                                      </p:cBhvr>
                                      <p:rCtr x="0" y="-1574"/>
                                    </p:animMotion>
                                  </p:childTnLst>
                                </p:cTn>
                              </p:par>
                              <p:par>
                                <p:cTn id="15" presetID="42" presetClass="path" presetSubtype="0" accel="50000" decel="50000" fill="hold" nodeType="withEffect">
                                  <p:stCondLst>
                                    <p:cond delay="0"/>
                                  </p:stCondLst>
                                  <p:childTnLst>
                                    <p:animMotion origin="layout" path="M -0.00017 0.00046 L -0.00017 0.04213 " pathEditMode="fixed" rAng="0" ptsTypes="AA">
                                      <p:cBhvr>
                                        <p:cTn id="16" dur="3000" fill="hold"/>
                                        <p:tgtEl>
                                          <p:spTgt spid="71690"/>
                                        </p:tgtEl>
                                        <p:attrNameLst>
                                          <p:attrName>ppt_x</p:attrName>
                                          <p:attrName>ppt_y</p:attrName>
                                        </p:attrNameLst>
                                      </p:cBhvr>
                                      <p:rCtr x="0" y="2083"/>
                                    </p:animMotion>
                                  </p:childTnLst>
                                </p:cTn>
                              </p:par>
                              <p:par>
                                <p:cTn id="17" presetID="64" presetClass="path" presetSubtype="0" accel="50000" decel="50000" fill="hold" nodeType="withEffect">
                                  <p:stCondLst>
                                    <p:cond delay="0"/>
                                  </p:stCondLst>
                                  <p:childTnLst>
                                    <p:animMotion origin="layout" path="M 1.66667E-6 -0.0007 L 1.66667E-6 -0.0294 " pathEditMode="relative" rAng="0" ptsTypes="AA">
                                      <p:cBhvr>
                                        <p:cTn id="18" dur="3000" fill="hold"/>
                                        <p:tgtEl>
                                          <p:spTgt spid="71709"/>
                                        </p:tgtEl>
                                        <p:attrNameLst>
                                          <p:attrName>ppt_x</p:attrName>
                                          <p:attrName>ppt_y</p:attrName>
                                        </p:attrNameLst>
                                      </p:cBhvr>
                                      <p:rCtr x="0" y="-1435"/>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fill="hold" nodeType="clickEffect">
                                  <p:stCondLst>
                                    <p:cond delay="0"/>
                                  </p:stCondLst>
                                  <p:childTnLst>
                                    <p:animRot by="600000">
                                      <p:cBhvr>
                                        <p:cTn id="22" dur="3000" fill="hold"/>
                                        <p:tgtEl>
                                          <p:spTgt spid="71687"/>
                                        </p:tgtEl>
                                        <p:attrNameLst>
                                          <p:attrName>r</p:attrName>
                                        </p:attrNameLst>
                                      </p:cBhvr>
                                    </p:animRot>
                                  </p:childTnLst>
                                </p:cTn>
                              </p:par>
                              <p:par>
                                <p:cTn id="23" presetID="8" presetClass="emph" presetSubtype="0" fill="hold" nodeType="withEffect">
                                  <p:stCondLst>
                                    <p:cond delay="0"/>
                                  </p:stCondLst>
                                  <p:childTnLst>
                                    <p:animRot by="1200000">
                                      <p:cBhvr>
                                        <p:cTn id="24" dur="2000" fill="hold"/>
                                        <p:tgtEl>
                                          <p:spTgt spid="71725"/>
                                        </p:tgtEl>
                                        <p:attrNameLst>
                                          <p:attrName>r</p:attrName>
                                        </p:attrNameLst>
                                      </p:cBhvr>
                                    </p:animRot>
                                  </p:childTnLst>
                                </p:cTn>
                              </p:par>
                              <p:par>
                                <p:cTn id="25" presetID="64" presetClass="path" presetSubtype="0" accel="50000" decel="50000" fill="hold" nodeType="withEffect">
                                  <p:stCondLst>
                                    <p:cond delay="0"/>
                                  </p:stCondLst>
                                  <p:childTnLst>
                                    <p:animMotion origin="layout" path="M 2.77556E-17 0.03334 L 2.77556E-17 -0.03379 " pathEditMode="relative" rAng="0" ptsTypes="AA">
                                      <p:cBhvr>
                                        <p:cTn id="26" dur="3000" fill="hold"/>
                                        <p:tgtEl>
                                          <p:spTgt spid="71706"/>
                                        </p:tgtEl>
                                        <p:attrNameLst>
                                          <p:attrName>ppt_x</p:attrName>
                                          <p:attrName>ppt_y</p:attrName>
                                        </p:attrNameLst>
                                      </p:cBhvr>
                                      <p:rCtr x="0" y="-3356"/>
                                    </p:animMotion>
                                  </p:childTnLst>
                                </p:cTn>
                              </p:par>
                              <p:par>
                                <p:cTn id="27" presetID="64" presetClass="path" presetSubtype="0" accel="50000" decel="50000" fill="hold" nodeType="withEffect">
                                  <p:stCondLst>
                                    <p:cond delay="0"/>
                                  </p:stCondLst>
                                  <p:childTnLst>
                                    <p:animMotion origin="layout" path="M -2.5E-6 0.03055 L -2.5E-6 -0.03426 " pathEditMode="relative" rAng="0" ptsTypes="AA">
                                      <p:cBhvr>
                                        <p:cTn id="28" dur="3000" fill="hold"/>
                                        <p:tgtEl>
                                          <p:spTgt spid="71703"/>
                                        </p:tgtEl>
                                        <p:attrNameLst>
                                          <p:attrName>ppt_x</p:attrName>
                                          <p:attrName>ppt_y</p:attrName>
                                        </p:attrNameLst>
                                      </p:cBhvr>
                                      <p:rCtr x="0" y="-3241"/>
                                    </p:animMotion>
                                  </p:childTnLst>
                                </p:cTn>
                              </p:par>
                              <p:par>
                                <p:cTn id="29" presetID="42" presetClass="path" presetSubtype="0" accel="50000" decel="50000" fill="hold" nodeType="withEffect">
                                  <p:stCondLst>
                                    <p:cond delay="0"/>
                                  </p:stCondLst>
                                  <p:childTnLst>
                                    <p:animMotion origin="layout" path="M 2.22222E-6 -0.02755 L 2.22222E-6 0.04005 " pathEditMode="relative" rAng="0" ptsTypes="AA">
                                      <p:cBhvr>
                                        <p:cTn id="30" dur="3000" fill="hold"/>
                                        <p:tgtEl>
                                          <p:spTgt spid="71699"/>
                                        </p:tgtEl>
                                        <p:attrNameLst>
                                          <p:attrName>ppt_x</p:attrName>
                                          <p:attrName>ppt_y</p:attrName>
                                        </p:attrNameLst>
                                      </p:cBhvr>
                                      <p:rCtr x="0" y="3380"/>
                                    </p:animMotion>
                                  </p:childTnLst>
                                </p:cTn>
                              </p:par>
                              <p:par>
                                <p:cTn id="31" presetID="50" presetClass="entr" presetSubtype="0" decel="100000" fill="hold" nodeType="withEffect">
                                  <p:stCondLst>
                                    <p:cond delay="0"/>
                                  </p:stCondLst>
                                  <p:childTnLst>
                                    <p:set>
                                      <p:cBhvr>
                                        <p:cTn id="32" dur="1" fill="hold">
                                          <p:stCondLst>
                                            <p:cond delay="0"/>
                                          </p:stCondLst>
                                        </p:cTn>
                                        <p:tgtEl>
                                          <p:spTgt spid="71718"/>
                                        </p:tgtEl>
                                        <p:attrNameLst>
                                          <p:attrName>style.visibility</p:attrName>
                                        </p:attrNameLst>
                                      </p:cBhvr>
                                      <p:to>
                                        <p:strVal val="visible"/>
                                      </p:to>
                                    </p:set>
                                    <p:anim calcmode="lin" valueType="num">
                                      <p:cBhvr>
                                        <p:cTn id="33" dur="1000" fill="hold"/>
                                        <p:tgtEl>
                                          <p:spTgt spid="71718"/>
                                        </p:tgtEl>
                                        <p:attrNameLst>
                                          <p:attrName>ppt_w</p:attrName>
                                        </p:attrNameLst>
                                      </p:cBhvr>
                                      <p:tavLst>
                                        <p:tav tm="0">
                                          <p:val>
                                            <p:strVal val="#ppt_w+.3"/>
                                          </p:val>
                                        </p:tav>
                                        <p:tav tm="100000">
                                          <p:val>
                                            <p:strVal val="#ppt_w"/>
                                          </p:val>
                                        </p:tav>
                                      </p:tavLst>
                                    </p:anim>
                                    <p:anim calcmode="lin" valueType="num">
                                      <p:cBhvr>
                                        <p:cTn id="34" dur="1000" fill="hold"/>
                                        <p:tgtEl>
                                          <p:spTgt spid="71718"/>
                                        </p:tgtEl>
                                        <p:attrNameLst>
                                          <p:attrName>ppt_h</p:attrName>
                                        </p:attrNameLst>
                                      </p:cBhvr>
                                      <p:tavLst>
                                        <p:tav tm="0">
                                          <p:val>
                                            <p:strVal val="#ppt_h"/>
                                          </p:val>
                                        </p:tav>
                                        <p:tav tm="100000">
                                          <p:val>
                                            <p:strVal val="#ppt_h"/>
                                          </p:val>
                                        </p:tav>
                                      </p:tavLst>
                                    </p:anim>
                                    <p:animEffect transition="in" filter="fade">
                                      <p:cBhvr>
                                        <p:cTn id="35" dur="1000"/>
                                        <p:tgtEl>
                                          <p:spTgt spid="71718"/>
                                        </p:tgtEl>
                                      </p:cBhvr>
                                    </p:animEffect>
                                  </p:childTnLst>
                                </p:cTn>
                              </p:par>
                              <p:par>
                                <p:cTn id="36" presetID="42" presetClass="path" presetSubtype="0" accel="50000" decel="50000" fill="hold" nodeType="withEffect">
                                  <p:stCondLst>
                                    <p:cond delay="0"/>
                                  </p:stCondLst>
                                  <p:childTnLst>
                                    <p:animMotion origin="layout" path="M 4.16667E-6 -0.03403 L 4.16667E-6 0.02986 " pathEditMode="fixed" rAng="0" ptsTypes="AA">
                                      <p:cBhvr>
                                        <p:cTn id="37" dur="3000" fill="hold"/>
                                        <p:tgtEl>
                                          <p:spTgt spid="71709"/>
                                        </p:tgtEl>
                                        <p:attrNameLst>
                                          <p:attrName>ppt_x</p:attrName>
                                          <p:attrName>ppt_y</p:attrName>
                                        </p:attrNameLst>
                                      </p:cBhvr>
                                      <p:rCtr x="0" y="3194"/>
                                    </p:animMotion>
                                  </p:childTnLst>
                                </p:cTn>
                              </p:par>
                              <p:par>
                                <p:cTn id="38" presetID="64" presetClass="path" presetSubtype="0" accel="50000" decel="50000" fill="hold" nodeType="withEffect">
                                  <p:stCondLst>
                                    <p:cond delay="0"/>
                                  </p:stCondLst>
                                  <p:childTnLst>
                                    <p:animMotion origin="layout" path="M -2.22222E-6 0.03194 L -2.22222E-6 -0.0331 " pathEditMode="relative" rAng="0" ptsTypes="AA">
                                      <p:cBhvr>
                                        <p:cTn id="39" dur="3000" fill="hold"/>
                                        <p:tgtEl>
                                          <p:spTgt spid="71690"/>
                                        </p:tgtEl>
                                        <p:attrNameLst>
                                          <p:attrName>ppt_x</p:attrName>
                                          <p:attrName>ppt_y</p:attrName>
                                        </p:attrNameLst>
                                      </p:cBhvr>
                                      <p:rCtr x="0" y="-3264"/>
                                    </p:animMotion>
                                  </p:childTnLst>
                                </p:cTn>
                              </p:par>
                              <p:par>
                                <p:cTn id="40" presetID="42" presetClass="path" presetSubtype="0" accel="50000" decel="50000" fill="hold" nodeType="withEffect">
                                  <p:stCondLst>
                                    <p:cond delay="0"/>
                                  </p:stCondLst>
                                  <p:childTnLst>
                                    <p:animMotion origin="layout" path="M 2.22222E-6 -0.02755 L 2.22222E-6 0.04005 " pathEditMode="relative" rAng="0" ptsTypes="AA">
                                      <p:cBhvr>
                                        <p:cTn id="41" dur="3000" fill="hold"/>
                                        <p:tgtEl>
                                          <p:spTgt spid="71718"/>
                                        </p:tgtEl>
                                        <p:attrNameLst>
                                          <p:attrName>ppt_x</p:attrName>
                                          <p:attrName>ppt_y</p:attrName>
                                        </p:attrNameLst>
                                      </p:cBhvr>
                                      <p:rCtr x="0" y="3380"/>
                                    </p:animMotion>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12" fill="hold" grpId="0" nodeType="clickEffect">
                                  <p:stCondLst>
                                    <p:cond delay="0"/>
                                  </p:stCondLst>
                                  <p:childTnLst>
                                    <p:set>
                                      <p:cBhvr>
                                        <p:cTn id="45" dur="1" fill="hold">
                                          <p:stCondLst>
                                            <p:cond delay="0"/>
                                          </p:stCondLst>
                                        </p:cTn>
                                        <p:tgtEl>
                                          <p:spTgt spid="71729"/>
                                        </p:tgtEl>
                                        <p:attrNameLst>
                                          <p:attrName>style.visibility</p:attrName>
                                        </p:attrNameLst>
                                      </p:cBhvr>
                                      <p:to>
                                        <p:strVal val="visible"/>
                                      </p:to>
                                    </p:set>
                                    <p:anim calcmode="lin" valueType="num">
                                      <p:cBhvr additive="base">
                                        <p:cTn id="46" dur="500" fill="hold"/>
                                        <p:tgtEl>
                                          <p:spTgt spid="71729"/>
                                        </p:tgtEl>
                                        <p:attrNameLst>
                                          <p:attrName>ppt_x</p:attrName>
                                        </p:attrNameLst>
                                      </p:cBhvr>
                                      <p:tavLst>
                                        <p:tav tm="0">
                                          <p:val>
                                            <p:strVal val="0-#ppt_w/2"/>
                                          </p:val>
                                        </p:tav>
                                        <p:tav tm="100000">
                                          <p:val>
                                            <p:strVal val="#ppt_x"/>
                                          </p:val>
                                        </p:tav>
                                      </p:tavLst>
                                    </p:anim>
                                    <p:anim calcmode="lin" valueType="num">
                                      <p:cBhvr additive="base">
                                        <p:cTn id="47" dur="500" fill="hold"/>
                                        <p:tgtEl>
                                          <p:spTgt spid="71729"/>
                                        </p:tgtEl>
                                        <p:attrNameLst>
                                          <p:attrName>ppt_y</p:attrName>
                                        </p:attrNameLst>
                                      </p:cBhvr>
                                      <p:tavLst>
                                        <p:tav tm="0">
                                          <p:val>
                                            <p:strVal val="1+#ppt_h/2"/>
                                          </p:val>
                                        </p:tav>
                                        <p:tav tm="100000">
                                          <p:val>
                                            <p:strVal val="#ppt_y"/>
                                          </p:val>
                                        </p:tav>
                                      </p:tavLst>
                                    </p:anim>
                                  </p:childTnLst>
                                </p:cTn>
                              </p:par>
                              <p:par>
                                <p:cTn id="48" presetID="22" presetClass="emph" presetSubtype="0" repeatCount="indefinite" fill="hold" grpId="1" nodeType="withEffect">
                                  <p:stCondLst>
                                    <p:cond delay="0"/>
                                  </p:stCondLst>
                                  <p:childTnLst>
                                    <p:animClr clrSpc="hsl" dir="cw">
                                      <p:cBhvr override="childStyle">
                                        <p:cTn id="49" dur="500" fill="hold"/>
                                        <p:tgtEl>
                                          <p:spTgt spid="71729"/>
                                        </p:tgtEl>
                                        <p:attrNameLst>
                                          <p:attrName>style.color</p:attrName>
                                        </p:attrNameLst>
                                      </p:cBhvr>
                                      <p:by>
                                        <p:hsl h="-7200000" s="0" l="0"/>
                                      </p:by>
                                    </p:animClr>
                                    <p:animClr clrSpc="hsl" dir="cw">
                                      <p:cBhvr>
                                        <p:cTn id="50" dur="500" fill="hold"/>
                                        <p:tgtEl>
                                          <p:spTgt spid="71729"/>
                                        </p:tgtEl>
                                        <p:attrNameLst>
                                          <p:attrName>fillcolor</p:attrName>
                                        </p:attrNameLst>
                                      </p:cBhvr>
                                      <p:by>
                                        <p:hsl h="-7200000" s="0" l="0"/>
                                      </p:by>
                                    </p:animClr>
                                    <p:animClr clrSpc="hsl" dir="cw">
                                      <p:cBhvr>
                                        <p:cTn id="51" dur="500" fill="hold"/>
                                        <p:tgtEl>
                                          <p:spTgt spid="71729"/>
                                        </p:tgtEl>
                                        <p:attrNameLst>
                                          <p:attrName>stroke.color</p:attrName>
                                        </p:attrNameLst>
                                      </p:cBhvr>
                                      <p:by>
                                        <p:hsl h="-7200000" s="0" l="0"/>
                                      </p:by>
                                    </p:animClr>
                                    <p:set>
                                      <p:cBhvr>
                                        <p:cTn id="52" dur="500" fill="hold"/>
                                        <p:tgtEl>
                                          <p:spTgt spid="71729"/>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mph" presetSubtype="0" fill="hold" nodeType="clickEffect">
                                  <p:stCondLst>
                                    <p:cond delay="0"/>
                                  </p:stCondLst>
                                  <p:childTnLst>
                                    <p:animRot by="-300000">
                                      <p:cBhvr>
                                        <p:cTn id="56" dur="3000" fill="hold"/>
                                        <p:tgtEl>
                                          <p:spTgt spid="71687"/>
                                        </p:tgtEl>
                                        <p:attrNameLst>
                                          <p:attrName>r</p:attrName>
                                        </p:attrNameLst>
                                      </p:cBhvr>
                                    </p:animRot>
                                  </p:childTnLst>
                                </p:cTn>
                              </p:par>
                              <p:par>
                                <p:cTn id="57" presetID="8" presetClass="emph" presetSubtype="0" fill="hold" nodeType="withEffect">
                                  <p:stCondLst>
                                    <p:cond delay="0"/>
                                  </p:stCondLst>
                                  <p:childTnLst>
                                    <p:animRot by="-600000">
                                      <p:cBhvr>
                                        <p:cTn id="58" dur="2000" fill="hold"/>
                                        <p:tgtEl>
                                          <p:spTgt spid="71725"/>
                                        </p:tgtEl>
                                        <p:attrNameLst>
                                          <p:attrName>r</p:attrName>
                                        </p:attrNameLst>
                                      </p:cBhvr>
                                    </p:animRot>
                                  </p:childTnLst>
                                </p:cTn>
                              </p:par>
                              <p:par>
                                <p:cTn id="59" presetID="2" presetClass="entr" presetSubtype="6" fill="hold" grpId="0" nodeType="withEffect">
                                  <p:stCondLst>
                                    <p:cond delay="0"/>
                                  </p:stCondLst>
                                  <p:childTnLst>
                                    <p:set>
                                      <p:cBhvr>
                                        <p:cTn id="60" dur="1" fill="hold">
                                          <p:stCondLst>
                                            <p:cond delay="0"/>
                                          </p:stCondLst>
                                        </p:cTn>
                                        <p:tgtEl>
                                          <p:spTgt spid="71730"/>
                                        </p:tgtEl>
                                        <p:attrNameLst>
                                          <p:attrName>style.visibility</p:attrName>
                                        </p:attrNameLst>
                                      </p:cBhvr>
                                      <p:to>
                                        <p:strVal val="visible"/>
                                      </p:to>
                                    </p:set>
                                    <p:anim calcmode="lin" valueType="num">
                                      <p:cBhvr additive="base">
                                        <p:cTn id="61" dur="500" fill="hold"/>
                                        <p:tgtEl>
                                          <p:spTgt spid="71730"/>
                                        </p:tgtEl>
                                        <p:attrNameLst>
                                          <p:attrName>ppt_x</p:attrName>
                                        </p:attrNameLst>
                                      </p:cBhvr>
                                      <p:tavLst>
                                        <p:tav tm="0">
                                          <p:val>
                                            <p:strVal val="1+#ppt_w/2"/>
                                          </p:val>
                                        </p:tav>
                                        <p:tav tm="100000">
                                          <p:val>
                                            <p:strVal val="#ppt_x"/>
                                          </p:val>
                                        </p:tav>
                                      </p:tavLst>
                                    </p:anim>
                                    <p:anim calcmode="lin" valueType="num">
                                      <p:cBhvr additive="base">
                                        <p:cTn id="62" dur="500" fill="hold"/>
                                        <p:tgtEl>
                                          <p:spTgt spid="71730"/>
                                        </p:tgtEl>
                                        <p:attrNameLst>
                                          <p:attrName>ppt_y</p:attrName>
                                        </p:attrNameLst>
                                      </p:cBhvr>
                                      <p:tavLst>
                                        <p:tav tm="0">
                                          <p:val>
                                            <p:strVal val="1+#ppt_h/2"/>
                                          </p:val>
                                        </p:tav>
                                        <p:tav tm="100000">
                                          <p:val>
                                            <p:strVal val="#ppt_y"/>
                                          </p:val>
                                        </p:tav>
                                      </p:tavLst>
                                    </p:anim>
                                  </p:childTnLst>
                                </p:cTn>
                              </p:par>
                              <p:par>
                                <p:cTn id="63" presetID="22" presetClass="emph" presetSubtype="0" repeatCount="indefinite" fill="hold" grpId="1" nodeType="withEffect">
                                  <p:stCondLst>
                                    <p:cond delay="0"/>
                                  </p:stCondLst>
                                  <p:childTnLst>
                                    <p:animClr clrSpc="hsl" dir="cw">
                                      <p:cBhvr override="childStyle">
                                        <p:cTn id="64" dur="500" fill="hold"/>
                                        <p:tgtEl>
                                          <p:spTgt spid="71730"/>
                                        </p:tgtEl>
                                        <p:attrNameLst>
                                          <p:attrName>style.color</p:attrName>
                                        </p:attrNameLst>
                                      </p:cBhvr>
                                      <p:by>
                                        <p:hsl h="-7200000" s="0" l="0"/>
                                      </p:by>
                                    </p:animClr>
                                    <p:animClr clrSpc="hsl" dir="cw">
                                      <p:cBhvr>
                                        <p:cTn id="65" dur="500" fill="hold"/>
                                        <p:tgtEl>
                                          <p:spTgt spid="71730"/>
                                        </p:tgtEl>
                                        <p:attrNameLst>
                                          <p:attrName>fillcolor</p:attrName>
                                        </p:attrNameLst>
                                      </p:cBhvr>
                                      <p:by>
                                        <p:hsl h="-7200000" s="0" l="0"/>
                                      </p:by>
                                    </p:animClr>
                                    <p:animClr clrSpc="hsl" dir="cw">
                                      <p:cBhvr>
                                        <p:cTn id="66" dur="500" fill="hold"/>
                                        <p:tgtEl>
                                          <p:spTgt spid="71730"/>
                                        </p:tgtEl>
                                        <p:attrNameLst>
                                          <p:attrName>stroke.color</p:attrName>
                                        </p:attrNameLst>
                                      </p:cBhvr>
                                      <p:by>
                                        <p:hsl h="-7200000" s="0" l="0"/>
                                      </p:by>
                                    </p:animClr>
                                    <p:set>
                                      <p:cBhvr>
                                        <p:cTn id="67" dur="500" fill="hold"/>
                                        <p:tgtEl>
                                          <p:spTgt spid="71730"/>
                                        </p:tgtEl>
                                        <p:attrNameLst>
                                          <p:attrName>fill.type</p:attrName>
                                        </p:attrNameLst>
                                      </p:cBhvr>
                                      <p:to>
                                        <p:strVal val="solid"/>
                                      </p:to>
                                    </p:set>
                                  </p:childTnLst>
                                </p:cTn>
                              </p:par>
                              <p:par>
                                <p:cTn id="68" presetID="42" presetClass="path" presetSubtype="0" accel="50000" decel="50000" fill="hold" nodeType="withEffect">
                                  <p:stCondLst>
                                    <p:cond delay="0"/>
                                  </p:stCondLst>
                                  <p:childTnLst>
                                    <p:animMotion origin="layout" path="M -2.22222E-6 -0.03449 L -2.22222E-6 -0.00116 " pathEditMode="relative" rAng="0" ptsTypes="AA">
                                      <p:cBhvr>
                                        <p:cTn id="69" dur="3000" fill="hold"/>
                                        <p:tgtEl>
                                          <p:spTgt spid="71690"/>
                                        </p:tgtEl>
                                        <p:attrNameLst>
                                          <p:attrName>ppt_x</p:attrName>
                                          <p:attrName>ppt_y</p:attrName>
                                        </p:attrNameLst>
                                      </p:cBhvr>
                                      <p:rCtr x="0" y="1667"/>
                                    </p:animMotion>
                                  </p:childTnLst>
                                </p:cTn>
                              </p:par>
                              <p:par>
                                <p:cTn id="70" presetID="64" presetClass="path" presetSubtype="0" accel="50000" decel="50000" fill="hold" nodeType="withEffect">
                                  <p:stCondLst>
                                    <p:cond delay="0"/>
                                  </p:stCondLst>
                                  <p:childTnLst>
                                    <p:animMotion origin="layout" path="M 4.16667E-6 0.03773 L 4.16667E-6 -0.00278 " pathEditMode="relative" rAng="0" ptsTypes="AA">
                                      <p:cBhvr>
                                        <p:cTn id="71" dur="3000" fill="hold"/>
                                        <p:tgtEl>
                                          <p:spTgt spid="71709"/>
                                        </p:tgtEl>
                                        <p:attrNameLst>
                                          <p:attrName>ppt_x</p:attrName>
                                          <p:attrName>ppt_y</p:attrName>
                                        </p:attrNameLst>
                                      </p:cBhvr>
                                      <p:rCtr x="0" y="-2037"/>
                                    </p:animMotion>
                                  </p:childTnLst>
                                </p:cTn>
                              </p:par>
                              <p:par>
                                <p:cTn id="72" presetID="64" presetClass="path" presetSubtype="0" accel="50000" decel="50000" fill="hold" nodeType="withEffect">
                                  <p:stCondLst>
                                    <p:cond delay="0"/>
                                  </p:stCondLst>
                                  <p:childTnLst>
                                    <p:animMotion origin="layout" path="M -3.33333E-6 -3.33333E-6 L -3.33333E-6 -0.03912 " pathEditMode="relative" rAng="0" ptsTypes="AA">
                                      <p:cBhvr>
                                        <p:cTn id="73" dur="3000" fill="hold"/>
                                        <p:tgtEl>
                                          <p:spTgt spid="71718"/>
                                        </p:tgtEl>
                                        <p:attrNameLst>
                                          <p:attrName>ppt_x</p:attrName>
                                          <p:attrName>ppt_y</p:attrName>
                                        </p:attrNameLst>
                                      </p:cBhvr>
                                      <p:rCtr x="0" y="-1968"/>
                                    </p:animMotion>
                                  </p:childTnLst>
                                </p:cTn>
                              </p:par>
                              <p:par>
                                <p:cTn id="74" presetID="64" presetClass="path" presetSubtype="0" accel="50000" decel="50000" fill="hold" nodeType="withEffect">
                                  <p:stCondLst>
                                    <p:cond delay="0"/>
                                  </p:stCondLst>
                                  <p:childTnLst>
                                    <p:animMotion origin="layout" path="M 3.61111E-6 0.04398 L 3.61111E-6 0.00417 " pathEditMode="relative" rAng="0" ptsTypes="AA">
                                      <p:cBhvr>
                                        <p:cTn id="75" dur="3000" fill="hold"/>
                                        <p:tgtEl>
                                          <p:spTgt spid="71699"/>
                                        </p:tgtEl>
                                        <p:attrNameLst>
                                          <p:attrName>ppt_x</p:attrName>
                                          <p:attrName>ppt_y</p:attrName>
                                        </p:attrNameLst>
                                      </p:cBhvr>
                                      <p:rCtr x="0" y="-1991"/>
                                    </p:animMotion>
                                  </p:childTnLst>
                                </p:cTn>
                              </p:par>
                              <p:par>
                                <p:cTn id="76" presetID="50" presetClass="entr" presetSubtype="0" decel="100000" fill="hold" nodeType="withEffect">
                                  <p:stCondLst>
                                    <p:cond delay="0"/>
                                  </p:stCondLst>
                                  <p:childTnLst>
                                    <p:set>
                                      <p:cBhvr>
                                        <p:cTn id="77" dur="1" fill="hold">
                                          <p:stCondLst>
                                            <p:cond delay="0"/>
                                          </p:stCondLst>
                                        </p:cTn>
                                        <p:tgtEl>
                                          <p:spTgt spid="71722"/>
                                        </p:tgtEl>
                                        <p:attrNameLst>
                                          <p:attrName>style.visibility</p:attrName>
                                        </p:attrNameLst>
                                      </p:cBhvr>
                                      <p:to>
                                        <p:strVal val="visible"/>
                                      </p:to>
                                    </p:set>
                                    <p:anim calcmode="lin" valueType="num">
                                      <p:cBhvr>
                                        <p:cTn id="78" dur="1000" fill="hold"/>
                                        <p:tgtEl>
                                          <p:spTgt spid="71722"/>
                                        </p:tgtEl>
                                        <p:attrNameLst>
                                          <p:attrName>ppt_w</p:attrName>
                                        </p:attrNameLst>
                                      </p:cBhvr>
                                      <p:tavLst>
                                        <p:tav tm="0">
                                          <p:val>
                                            <p:strVal val="#ppt_w+.3"/>
                                          </p:val>
                                        </p:tav>
                                        <p:tav tm="100000">
                                          <p:val>
                                            <p:strVal val="#ppt_w"/>
                                          </p:val>
                                        </p:tav>
                                      </p:tavLst>
                                    </p:anim>
                                    <p:anim calcmode="lin" valueType="num">
                                      <p:cBhvr>
                                        <p:cTn id="79" dur="1000" fill="hold"/>
                                        <p:tgtEl>
                                          <p:spTgt spid="71722"/>
                                        </p:tgtEl>
                                        <p:attrNameLst>
                                          <p:attrName>ppt_h</p:attrName>
                                        </p:attrNameLst>
                                      </p:cBhvr>
                                      <p:tavLst>
                                        <p:tav tm="0">
                                          <p:val>
                                            <p:strVal val="#ppt_h"/>
                                          </p:val>
                                        </p:tav>
                                        <p:tav tm="100000">
                                          <p:val>
                                            <p:strVal val="#ppt_h"/>
                                          </p:val>
                                        </p:tav>
                                      </p:tavLst>
                                    </p:anim>
                                    <p:animEffect transition="in" filter="fade">
                                      <p:cBhvr>
                                        <p:cTn id="80" dur="1000"/>
                                        <p:tgtEl>
                                          <p:spTgt spid="71722"/>
                                        </p:tgtEl>
                                      </p:cBhvr>
                                    </p:animEffect>
                                  </p:childTnLst>
                                </p:cTn>
                              </p:par>
                              <p:par>
                                <p:cTn id="81" presetID="42" presetClass="path" presetSubtype="0" accel="50000" decel="50000" fill="hold" nodeType="withEffect">
                                  <p:stCondLst>
                                    <p:cond delay="0"/>
                                  </p:stCondLst>
                                  <p:childTnLst>
                                    <p:animMotion origin="layout" path="M -4.44444E-6 -0.03958 L -4.44444E-6 0.00185 " pathEditMode="relative" rAng="0" ptsTypes="AA">
                                      <p:cBhvr>
                                        <p:cTn id="82" dur="3000" fill="hold"/>
                                        <p:tgtEl>
                                          <p:spTgt spid="71722"/>
                                        </p:tgtEl>
                                        <p:attrNameLst>
                                          <p:attrName>ppt_x</p:attrName>
                                          <p:attrName>ppt_y</p:attrName>
                                        </p:attrNameLst>
                                      </p:cBhvr>
                                      <p:rCtr x="0" y="2060"/>
                                    </p:animMotion>
                                  </p:childTnLst>
                                </p:cTn>
                              </p:par>
                              <p:par>
                                <p:cTn id="83" presetID="42" presetClass="path" presetSubtype="0" accel="50000" decel="50000" fill="hold" nodeType="withEffect">
                                  <p:stCondLst>
                                    <p:cond delay="0"/>
                                  </p:stCondLst>
                                  <p:childTnLst>
                                    <p:animMotion origin="layout" path="M 2.77778E-6 -0.03704 L 2.77778E-6 0.00139 " pathEditMode="relative" rAng="0" ptsTypes="AA">
                                      <p:cBhvr>
                                        <p:cTn id="84" dur="3000" fill="hold"/>
                                        <p:tgtEl>
                                          <p:spTgt spid="71703"/>
                                        </p:tgtEl>
                                        <p:attrNameLst>
                                          <p:attrName>ppt_x</p:attrName>
                                          <p:attrName>ppt_y</p:attrName>
                                        </p:attrNameLst>
                                      </p:cBhvr>
                                      <p:rCtr x="0" y="1921"/>
                                    </p:animMotion>
                                  </p:childTnLst>
                                </p:cTn>
                              </p:par>
                              <p:par>
                                <p:cTn id="85" presetID="42" presetClass="path" presetSubtype="0" accel="50000" decel="50000" fill="hold" nodeType="withEffect">
                                  <p:stCondLst>
                                    <p:cond delay="0"/>
                                  </p:stCondLst>
                                  <p:childTnLst>
                                    <p:animMotion origin="layout" path="M 2.77556E-17 -0.03472 L 2.77556E-17 -0.00324 " pathEditMode="relative" rAng="0" ptsTypes="AA">
                                      <p:cBhvr>
                                        <p:cTn id="86" dur="3000" fill="hold"/>
                                        <p:tgtEl>
                                          <p:spTgt spid="71706"/>
                                        </p:tgtEl>
                                        <p:attrNameLst>
                                          <p:attrName>ppt_x</p:attrName>
                                          <p:attrName>ppt_y</p:attrName>
                                        </p:attrNameLst>
                                      </p:cBhvr>
                                      <p:rCtr x="0" y="15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9" grpId="0"/>
      <p:bldP spid="71729" grpId="1"/>
      <p:bldP spid="71730" grpId="0"/>
      <p:bldP spid="71730"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1">
            <a:extLst>
              <a:ext uri="{FF2B5EF4-FFF2-40B4-BE49-F238E27FC236}">
                <a16:creationId xmlns:a16="http://schemas.microsoft.com/office/drawing/2014/main" xmlns="" id="{0F8F2803-B3C4-4B7A-8D78-280DD7B5998D}"/>
              </a:ext>
            </a:extLst>
          </p:cNvPr>
          <p:cNvSpPr txBox="1">
            <a:spLocks noChangeArrowheads="1"/>
          </p:cNvSpPr>
          <p:nvPr/>
        </p:nvSpPr>
        <p:spPr bwMode="auto">
          <a:xfrm>
            <a:off x="188913" y="952500"/>
            <a:ext cx="70834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III. Phương trình hoá học (PTHH) </a:t>
            </a:r>
            <a:endParaRPr lang="en-US" altLang="en-US">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1, Phương trình hoá học là gì?</a:t>
            </a:r>
            <a:endParaRPr lang="en-US" altLang="en-US">
              <a:solidFill>
                <a:srgbClr val="0070C0"/>
              </a:solidFill>
              <a:latin typeface="Times New Roman" panose="02020603050405020304" pitchFamily="18" charset="0"/>
              <a:cs typeface="Times New Roman" panose="02020603050405020304" pitchFamily="18" charset="0"/>
            </a:endParaRPr>
          </a:p>
        </p:txBody>
      </p:sp>
      <p:sp>
        <p:nvSpPr>
          <p:cNvPr id="3" name="Text Box 16">
            <a:extLst>
              <a:ext uri="{FF2B5EF4-FFF2-40B4-BE49-F238E27FC236}">
                <a16:creationId xmlns:a16="http://schemas.microsoft.com/office/drawing/2014/main" xmlns="" id="{A02C21AA-20E8-4806-AD5B-542F2EADD90A}"/>
              </a:ext>
            </a:extLst>
          </p:cNvPr>
          <p:cNvSpPr txBox="1">
            <a:spLocks noChangeArrowheads="1"/>
          </p:cNvSpPr>
          <p:nvPr/>
        </p:nvSpPr>
        <p:spPr bwMode="auto">
          <a:xfrm>
            <a:off x="1876425" y="2551113"/>
            <a:ext cx="787558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latin typeface="Times New Roman" panose="02020603050405020304" pitchFamily="18" charset="0"/>
                <a:cs typeface="Times New Roman" panose="02020603050405020304" pitchFamily="18" charset="0"/>
              </a:rPr>
              <a:t>  H</a:t>
            </a:r>
            <a:r>
              <a:rPr lang="en-US" altLang="en-US" sz="3600" baseline="-25000">
                <a:latin typeface="Times New Roman" panose="02020603050405020304" pitchFamily="18" charset="0"/>
                <a:cs typeface="Times New Roman" panose="02020603050405020304" pitchFamily="18" charset="0"/>
              </a:rPr>
              <a:t>2</a:t>
            </a:r>
            <a:r>
              <a:rPr lang="en-US" altLang="en-US" sz="3600">
                <a:latin typeface="Times New Roman" panose="02020603050405020304" pitchFamily="18" charset="0"/>
                <a:cs typeface="Times New Roman" panose="02020603050405020304" pitchFamily="18" charset="0"/>
              </a:rPr>
              <a:t>       +         O</a:t>
            </a:r>
            <a:r>
              <a:rPr lang="en-US" altLang="en-US" sz="3600" baseline="-25000">
                <a:latin typeface="Times New Roman" panose="02020603050405020304" pitchFamily="18" charset="0"/>
                <a:cs typeface="Times New Roman" panose="02020603050405020304" pitchFamily="18" charset="0"/>
              </a:rPr>
              <a:t>2     </a:t>
            </a:r>
            <a:r>
              <a:rPr lang="en-US" altLang="en-US" sz="3600">
                <a:latin typeface="Times New Roman" panose="02020603050405020304" pitchFamily="18" charset="0"/>
                <a:cs typeface="Times New Roman" panose="02020603050405020304" pitchFamily="18" charset="0"/>
              </a:rPr>
              <a:t>------&gt;         H</a:t>
            </a:r>
            <a:r>
              <a:rPr lang="en-US" altLang="en-US" sz="3600" baseline="-25000">
                <a:latin typeface="Times New Roman" panose="02020603050405020304" pitchFamily="18" charset="0"/>
                <a:cs typeface="Times New Roman" panose="02020603050405020304" pitchFamily="18" charset="0"/>
              </a:rPr>
              <a:t>2</a:t>
            </a:r>
            <a:r>
              <a:rPr lang="en-US" altLang="en-US" sz="3600">
                <a:latin typeface="Times New Roman" panose="02020603050405020304" pitchFamily="18" charset="0"/>
                <a:cs typeface="Times New Roman" panose="02020603050405020304" pitchFamily="18" charset="0"/>
              </a:rPr>
              <a:t>O  </a:t>
            </a:r>
          </a:p>
        </p:txBody>
      </p:sp>
      <p:sp>
        <p:nvSpPr>
          <p:cNvPr id="30726" name="TextBox 1">
            <a:extLst>
              <a:ext uri="{FF2B5EF4-FFF2-40B4-BE49-F238E27FC236}">
                <a16:creationId xmlns:a16="http://schemas.microsoft.com/office/drawing/2014/main" xmlns="" id="{3F954106-BC7E-4601-A14A-14395478BA93}"/>
              </a:ext>
            </a:extLst>
          </p:cNvPr>
          <p:cNvSpPr txBox="1">
            <a:spLocks noChangeArrowheads="1"/>
          </p:cNvSpPr>
          <p:nvPr/>
        </p:nvSpPr>
        <p:spPr bwMode="auto">
          <a:xfrm>
            <a:off x="188913" y="1920875"/>
            <a:ext cx="1200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u="sng">
                <a:latin typeface="Times New Roman" panose="02020603050405020304" pitchFamily="18" charset="0"/>
                <a:cs typeface="Times New Roman" panose="02020603050405020304" pitchFamily="18" charset="0"/>
              </a:rPr>
              <a:t>VD 1</a:t>
            </a:r>
            <a:r>
              <a:rPr lang="en-US" altLang="en-US">
                <a:latin typeface="Times New Roman" panose="02020603050405020304" pitchFamily="18" charset="0"/>
                <a:cs typeface="Times New Roman" panose="02020603050405020304" pitchFamily="18" charset="0"/>
              </a:rPr>
              <a:t>:</a:t>
            </a:r>
            <a:endParaRPr lang="pt-BR" altLang="en-US">
              <a:latin typeface="Times New Roman" panose="02020603050405020304" pitchFamily="18" charset="0"/>
              <a:cs typeface="Times New Roman" panose="02020603050405020304" pitchFamily="18" charset="0"/>
            </a:endParaRPr>
          </a:p>
        </p:txBody>
      </p:sp>
      <p:sp>
        <p:nvSpPr>
          <p:cNvPr id="7" name="TextBox 25">
            <a:extLst>
              <a:ext uri="{FF2B5EF4-FFF2-40B4-BE49-F238E27FC236}">
                <a16:creationId xmlns:a16="http://schemas.microsoft.com/office/drawing/2014/main" xmlns="" id="{C32CB6D6-C20D-48A7-A5CD-E189DBE28D15}"/>
              </a:ext>
            </a:extLst>
          </p:cNvPr>
          <p:cNvSpPr txBox="1">
            <a:spLocks noChangeArrowheads="1"/>
          </p:cNvSpPr>
          <p:nvPr/>
        </p:nvSpPr>
        <p:spPr bwMode="auto">
          <a:xfrm>
            <a:off x="1633538" y="2028825"/>
            <a:ext cx="76120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a:latin typeface="Times New Roman" panose="02020603050405020304" pitchFamily="18" charset="0"/>
              </a:rPr>
              <a:t>Khí hydrogen  + Khí oxygen </a:t>
            </a:r>
            <a:r>
              <a:rPr lang="pt-BR" altLang="en-US">
                <a:latin typeface="Times New Roman" panose="02020603050405020304" pitchFamily="18" charset="0"/>
                <a:cs typeface="Times New Roman" panose="02020603050405020304" pitchFamily="18" charset="0"/>
              </a:rPr>
              <a:t>→ Nước</a:t>
            </a:r>
            <a:endParaRPr lang="en-US" altLang="en-US">
              <a:latin typeface="VNI-Times" pitchFamily="2" charset="0"/>
            </a:endParaRPr>
          </a:p>
        </p:txBody>
      </p:sp>
      <p:sp>
        <p:nvSpPr>
          <p:cNvPr id="8" name="Text Box 23">
            <a:extLst>
              <a:ext uri="{FF2B5EF4-FFF2-40B4-BE49-F238E27FC236}">
                <a16:creationId xmlns:a16="http://schemas.microsoft.com/office/drawing/2014/main" xmlns="" id="{3E6026FA-ECDD-4FAD-AD0D-40F0C8F15A73}"/>
              </a:ext>
            </a:extLst>
          </p:cNvPr>
          <p:cNvSpPr txBox="1">
            <a:spLocks noChangeArrowheads="1"/>
          </p:cNvSpPr>
          <p:nvPr/>
        </p:nvSpPr>
        <p:spPr bwMode="auto">
          <a:xfrm>
            <a:off x="188913" y="5667375"/>
            <a:ext cx="8305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i="1">
                <a:solidFill>
                  <a:srgbClr val="3825C7"/>
                </a:solidFill>
                <a:latin typeface="VNI-Times" pitchFamily="2" charset="0"/>
              </a:rPr>
              <a:t>Phöông trình hoùa hoïc bieåu dieãn ngaén goïn moät phaûn öùng hoaù hoïc.</a:t>
            </a:r>
          </a:p>
        </p:txBody>
      </p:sp>
      <p:sp>
        <p:nvSpPr>
          <p:cNvPr id="12" name="Rectangle 5">
            <a:extLst>
              <a:ext uri="{FF2B5EF4-FFF2-40B4-BE49-F238E27FC236}">
                <a16:creationId xmlns:a16="http://schemas.microsoft.com/office/drawing/2014/main" xmlns="" id="{B678EE30-20BF-416C-B6A8-6A042A7A7D8E}"/>
              </a:ext>
            </a:extLst>
          </p:cNvPr>
          <p:cNvSpPr>
            <a:spLocks noChangeArrowheads="1"/>
          </p:cNvSpPr>
          <p:nvPr/>
        </p:nvSpPr>
        <p:spPr bwMode="auto">
          <a:xfrm>
            <a:off x="1624013" y="4884738"/>
            <a:ext cx="5562600" cy="64611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3600" b="1"/>
          </a:p>
        </p:txBody>
      </p:sp>
      <p:sp>
        <p:nvSpPr>
          <p:cNvPr id="13" name="Rectangle 6">
            <a:extLst>
              <a:ext uri="{FF2B5EF4-FFF2-40B4-BE49-F238E27FC236}">
                <a16:creationId xmlns:a16="http://schemas.microsoft.com/office/drawing/2014/main" xmlns="" id="{E1DF256E-E4FF-4F70-B154-0AC14D47EBD1}"/>
              </a:ext>
            </a:extLst>
          </p:cNvPr>
          <p:cNvSpPr>
            <a:spLocks noChangeArrowheads="1"/>
          </p:cNvSpPr>
          <p:nvPr/>
        </p:nvSpPr>
        <p:spPr bwMode="auto">
          <a:xfrm>
            <a:off x="1928813" y="4887913"/>
            <a:ext cx="1143000" cy="609600"/>
          </a:xfrm>
          <a:prstGeom prst="rect">
            <a:avLst/>
          </a:prstGeom>
          <a:noFill/>
          <a:ln>
            <a:noFill/>
          </a:ln>
          <a:effectLst/>
          <a:extLst>
            <a:ext uri="{909E8E84-426E-40DD-AFC4-6F175D3DCCD1}">
              <a14:hiddenFill xmlns:a14="http://schemas.microsoft.com/office/drawing/2010/main">
                <a:gradFill rotWithShape="1">
                  <a:gsLst>
                    <a:gs pos="0">
                      <a:srgbClr val="FFFF66"/>
                    </a:gs>
                    <a:gs pos="100000">
                      <a:srgbClr val="FFFFCC"/>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b="1">
                <a:latin typeface="VNI-Times" pitchFamily="2" charset="0"/>
                <a:sym typeface="Symbol" panose="05050102010706020507" pitchFamily="18" charset="2"/>
              </a:rPr>
              <a:t>H</a:t>
            </a:r>
            <a:r>
              <a:rPr lang="en-US" altLang="en-US" sz="3600" b="1" baseline="-25000">
                <a:latin typeface="VNI-Times" pitchFamily="2" charset="0"/>
                <a:sym typeface="Symbol" panose="05050102010706020507" pitchFamily="18" charset="2"/>
              </a:rPr>
              <a:t>2</a:t>
            </a:r>
          </a:p>
        </p:txBody>
      </p:sp>
      <p:sp>
        <p:nvSpPr>
          <p:cNvPr id="14" name="Rectangle 7">
            <a:extLst>
              <a:ext uri="{FF2B5EF4-FFF2-40B4-BE49-F238E27FC236}">
                <a16:creationId xmlns:a16="http://schemas.microsoft.com/office/drawing/2014/main" xmlns="" id="{FCE2705D-F552-4017-8C6C-6ECF61FFB698}"/>
              </a:ext>
            </a:extLst>
          </p:cNvPr>
          <p:cNvSpPr>
            <a:spLocks noChangeArrowheads="1"/>
          </p:cNvSpPr>
          <p:nvPr/>
        </p:nvSpPr>
        <p:spPr bwMode="auto">
          <a:xfrm>
            <a:off x="3757613" y="4887913"/>
            <a:ext cx="1143000" cy="609600"/>
          </a:xfrm>
          <a:prstGeom prst="rect">
            <a:avLst/>
          </a:prstGeom>
          <a:noFill/>
          <a:ln>
            <a:noFill/>
          </a:ln>
          <a:effectLst/>
          <a:extLst>
            <a:ext uri="{909E8E84-426E-40DD-AFC4-6F175D3DCCD1}">
              <a14:hiddenFill xmlns:a14="http://schemas.microsoft.com/office/drawing/2010/main">
                <a:gradFill rotWithShape="1">
                  <a:gsLst>
                    <a:gs pos="0">
                      <a:srgbClr val="FFFF66"/>
                    </a:gs>
                    <a:gs pos="100000">
                      <a:srgbClr val="FFFFCC"/>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b="1">
                <a:latin typeface="VNI-Times" pitchFamily="2" charset="0"/>
                <a:sym typeface="Symbol" panose="05050102010706020507" pitchFamily="18" charset="2"/>
              </a:rPr>
              <a:t>O</a:t>
            </a:r>
            <a:r>
              <a:rPr lang="en-US" altLang="en-US" sz="3600" b="1" baseline="-25000">
                <a:latin typeface="VNI-Times" pitchFamily="2" charset="0"/>
                <a:sym typeface="Symbol" panose="05050102010706020507" pitchFamily="18" charset="2"/>
              </a:rPr>
              <a:t>2</a:t>
            </a:r>
          </a:p>
        </p:txBody>
      </p:sp>
      <p:sp>
        <p:nvSpPr>
          <p:cNvPr id="15" name="Rectangle 8">
            <a:extLst>
              <a:ext uri="{FF2B5EF4-FFF2-40B4-BE49-F238E27FC236}">
                <a16:creationId xmlns:a16="http://schemas.microsoft.com/office/drawing/2014/main" xmlns="" id="{242FFA21-53BA-457E-AB00-55D1672A3381}"/>
              </a:ext>
            </a:extLst>
          </p:cNvPr>
          <p:cNvSpPr>
            <a:spLocks noChangeArrowheads="1"/>
          </p:cNvSpPr>
          <p:nvPr/>
        </p:nvSpPr>
        <p:spPr bwMode="auto">
          <a:xfrm>
            <a:off x="6084888" y="4887913"/>
            <a:ext cx="1143000" cy="609600"/>
          </a:xfrm>
          <a:prstGeom prst="rect">
            <a:avLst/>
          </a:prstGeom>
          <a:noFill/>
          <a:ln>
            <a:noFill/>
          </a:ln>
          <a:effectLst/>
          <a:extLst>
            <a:ext uri="{909E8E84-426E-40DD-AFC4-6F175D3DCCD1}">
              <a14:hiddenFill xmlns:a14="http://schemas.microsoft.com/office/drawing/2010/main">
                <a:gradFill rotWithShape="1">
                  <a:gsLst>
                    <a:gs pos="0">
                      <a:srgbClr val="FFFF66"/>
                    </a:gs>
                    <a:gs pos="100000">
                      <a:srgbClr val="FFFFCC"/>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b="1">
                <a:latin typeface="VNI-Times" pitchFamily="2" charset="0"/>
                <a:sym typeface="Symbol" panose="05050102010706020507" pitchFamily="18" charset="2"/>
              </a:rPr>
              <a:t>H</a:t>
            </a:r>
            <a:r>
              <a:rPr lang="en-US" altLang="en-US" sz="3600" b="1" baseline="-25000">
                <a:latin typeface="VNI-Times" pitchFamily="2" charset="0"/>
                <a:sym typeface="Symbol" panose="05050102010706020507" pitchFamily="18" charset="2"/>
              </a:rPr>
              <a:t>2</a:t>
            </a:r>
            <a:r>
              <a:rPr lang="en-US" altLang="en-US" sz="3600" b="1">
                <a:latin typeface="VNI-Times" pitchFamily="2" charset="0"/>
                <a:sym typeface="Symbol" panose="05050102010706020507" pitchFamily="18" charset="2"/>
              </a:rPr>
              <a:t>O</a:t>
            </a:r>
            <a:endParaRPr lang="en-US" altLang="en-US" sz="3600" b="1" baseline="-25000">
              <a:latin typeface="VNI-Times" pitchFamily="2" charset="0"/>
              <a:sym typeface="Symbol" panose="05050102010706020507" pitchFamily="18" charset="2"/>
            </a:endParaRPr>
          </a:p>
        </p:txBody>
      </p:sp>
      <p:sp>
        <p:nvSpPr>
          <p:cNvPr id="16" name="Rectangle 9">
            <a:extLst>
              <a:ext uri="{FF2B5EF4-FFF2-40B4-BE49-F238E27FC236}">
                <a16:creationId xmlns:a16="http://schemas.microsoft.com/office/drawing/2014/main" xmlns="" id="{1CF4D849-342D-4998-BCCE-2499E31D6BCF}"/>
              </a:ext>
            </a:extLst>
          </p:cNvPr>
          <p:cNvSpPr>
            <a:spLocks noChangeArrowheads="1"/>
          </p:cNvSpPr>
          <p:nvPr/>
        </p:nvSpPr>
        <p:spPr bwMode="auto">
          <a:xfrm>
            <a:off x="3148013" y="4887913"/>
            <a:ext cx="457200" cy="609600"/>
          </a:xfrm>
          <a:prstGeom prst="rect">
            <a:avLst/>
          </a:prstGeom>
          <a:noFill/>
          <a:ln>
            <a:noFill/>
          </a:ln>
          <a:effectLst/>
          <a:extLst>
            <a:ext uri="{909E8E84-426E-40DD-AFC4-6F175D3DCCD1}">
              <a14:hiddenFill xmlns:a14="http://schemas.microsoft.com/office/drawing/2010/main">
                <a:gradFill rotWithShape="1">
                  <a:gsLst>
                    <a:gs pos="0">
                      <a:srgbClr val="FFFF66"/>
                    </a:gs>
                    <a:gs pos="100000">
                      <a:srgbClr val="FFFFCC"/>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b="1">
                <a:latin typeface="VNI-Times" pitchFamily="2" charset="0"/>
                <a:sym typeface="Symbol" panose="05050102010706020507" pitchFamily="18" charset="2"/>
              </a:rPr>
              <a:t>+</a:t>
            </a:r>
            <a:endParaRPr lang="en-US" altLang="en-US" sz="3600" b="1" baseline="-25000">
              <a:latin typeface="VNI-Times" pitchFamily="2" charset="0"/>
              <a:sym typeface="Symbol" panose="05050102010706020507" pitchFamily="18" charset="2"/>
            </a:endParaRPr>
          </a:p>
        </p:txBody>
      </p:sp>
      <p:sp>
        <p:nvSpPr>
          <p:cNvPr id="17" name="Rectangle 10">
            <a:extLst>
              <a:ext uri="{FF2B5EF4-FFF2-40B4-BE49-F238E27FC236}">
                <a16:creationId xmlns:a16="http://schemas.microsoft.com/office/drawing/2014/main" xmlns="" id="{B1128598-6905-4562-8D36-B7AAC6865797}"/>
              </a:ext>
            </a:extLst>
          </p:cNvPr>
          <p:cNvSpPr>
            <a:spLocks noChangeArrowheads="1"/>
          </p:cNvSpPr>
          <p:nvPr/>
        </p:nvSpPr>
        <p:spPr bwMode="auto">
          <a:xfrm>
            <a:off x="1776413" y="4887913"/>
            <a:ext cx="457200" cy="609600"/>
          </a:xfrm>
          <a:prstGeom prst="rect">
            <a:avLst/>
          </a:prstGeom>
          <a:noFill/>
          <a:ln>
            <a:noFill/>
          </a:ln>
          <a:effectLst/>
          <a:extLst>
            <a:ext uri="{909E8E84-426E-40DD-AFC4-6F175D3DCCD1}">
              <a14:hiddenFill xmlns:a14="http://schemas.microsoft.com/office/drawing/2010/main">
                <a:gradFill rotWithShape="1">
                  <a:gsLst>
                    <a:gs pos="0">
                      <a:srgbClr val="FFFF66"/>
                    </a:gs>
                    <a:gs pos="100000">
                      <a:srgbClr val="FFFFCC"/>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b="1">
                <a:solidFill>
                  <a:srgbClr val="FF0000"/>
                </a:solidFill>
                <a:latin typeface="VNI-Times" pitchFamily="2" charset="0"/>
                <a:sym typeface="Symbol" panose="05050102010706020507" pitchFamily="18" charset="2"/>
              </a:rPr>
              <a:t>2</a:t>
            </a:r>
          </a:p>
        </p:txBody>
      </p:sp>
      <p:sp>
        <p:nvSpPr>
          <p:cNvPr id="18" name="Rectangle 11">
            <a:extLst>
              <a:ext uri="{FF2B5EF4-FFF2-40B4-BE49-F238E27FC236}">
                <a16:creationId xmlns:a16="http://schemas.microsoft.com/office/drawing/2014/main" xmlns="" id="{07BBBB64-9C9F-464F-B0D3-62AE6EE8D45C}"/>
              </a:ext>
            </a:extLst>
          </p:cNvPr>
          <p:cNvSpPr>
            <a:spLocks noChangeArrowheads="1"/>
          </p:cNvSpPr>
          <p:nvPr/>
        </p:nvSpPr>
        <p:spPr bwMode="auto">
          <a:xfrm>
            <a:off x="5815013" y="4887913"/>
            <a:ext cx="457200" cy="609600"/>
          </a:xfrm>
          <a:prstGeom prst="rect">
            <a:avLst/>
          </a:prstGeom>
          <a:noFill/>
          <a:ln>
            <a:noFill/>
          </a:ln>
          <a:effectLst/>
          <a:extLst>
            <a:ext uri="{909E8E84-426E-40DD-AFC4-6F175D3DCCD1}">
              <a14:hiddenFill xmlns:a14="http://schemas.microsoft.com/office/drawing/2010/main">
                <a:gradFill rotWithShape="1">
                  <a:gsLst>
                    <a:gs pos="0">
                      <a:srgbClr val="FFFF66"/>
                    </a:gs>
                    <a:gs pos="100000">
                      <a:srgbClr val="FFFFCC"/>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b="1">
                <a:solidFill>
                  <a:srgbClr val="FF0000"/>
                </a:solidFill>
                <a:latin typeface="VNI-Times" pitchFamily="2" charset="0"/>
                <a:sym typeface="Symbol" panose="05050102010706020507" pitchFamily="18" charset="2"/>
              </a:rPr>
              <a:t>2</a:t>
            </a:r>
          </a:p>
        </p:txBody>
      </p:sp>
      <p:sp>
        <p:nvSpPr>
          <p:cNvPr id="19" name="Line 12">
            <a:extLst>
              <a:ext uri="{FF2B5EF4-FFF2-40B4-BE49-F238E27FC236}">
                <a16:creationId xmlns:a16="http://schemas.microsoft.com/office/drawing/2014/main" xmlns="" id="{C35DB6A2-6F86-439C-9506-7B9C1AB70887}"/>
              </a:ext>
            </a:extLst>
          </p:cNvPr>
          <p:cNvSpPr>
            <a:spLocks noChangeShapeType="1"/>
          </p:cNvSpPr>
          <p:nvPr/>
        </p:nvSpPr>
        <p:spPr bwMode="auto">
          <a:xfrm>
            <a:off x="4748213" y="5268913"/>
            <a:ext cx="9906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13">
            <a:extLst>
              <a:ext uri="{FF2B5EF4-FFF2-40B4-BE49-F238E27FC236}">
                <a16:creationId xmlns:a16="http://schemas.microsoft.com/office/drawing/2014/main" xmlns="" id="{6AE5CCCE-31DB-441D-9174-77A963B210EA}"/>
              </a:ext>
            </a:extLst>
          </p:cNvPr>
          <p:cNvSpPr>
            <a:spLocks noChangeShapeType="1"/>
          </p:cNvSpPr>
          <p:nvPr/>
        </p:nvSpPr>
        <p:spPr bwMode="auto">
          <a:xfrm>
            <a:off x="4748213" y="5268913"/>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5">
            <a:extLst>
              <a:ext uri="{FF2B5EF4-FFF2-40B4-BE49-F238E27FC236}">
                <a16:creationId xmlns:a16="http://schemas.microsoft.com/office/drawing/2014/main" xmlns="" id="{0DFC45A4-9F4A-4932-AB87-A71DDDDD9DB0}"/>
              </a:ext>
            </a:extLst>
          </p:cNvPr>
          <p:cNvSpPr>
            <a:spLocks noChangeArrowheads="1"/>
          </p:cNvSpPr>
          <p:nvPr/>
        </p:nvSpPr>
        <p:spPr bwMode="auto">
          <a:xfrm>
            <a:off x="1776413" y="3821113"/>
            <a:ext cx="1143000" cy="609600"/>
          </a:xfrm>
          <a:prstGeom prst="rect">
            <a:avLst/>
          </a:prstGeom>
          <a:noFill/>
          <a:ln>
            <a:noFill/>
          </a:ln>
          <a:effectLst/>
          <a:extLst>
            <a:ext uri="{909E8E84-426E-40DD-AFC4-6F175D3DCCD1}">
              <a14:hiddenFill xmlns:a14="http://schemas.microsoft.com/office/drawing/2010/main">
                <a:gradFill rotWithShape="1">
                  <a:gsLst>
                    <a:gs pos="0">
                      <a:srgbClr val="FFFF66"/>
                    </a:gs>
                    <a:gs pos="100000">
                      <a:srgbClr val="FFFFCC"/>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a:latin typeface="VNI-Times" pitchFamily="2" charset="0"/>
                <a:sym typeface="Symbol" panose="05050102010706020507" pitchFamily="18" charset="2"/>
              </a:rPr>
              <a:t>H</a:t>
            </a:r>
            <a:r>
              <a:rPr lang="en-US" altLang="en-US" sz="3600" baseline="-25000">
                <a:latin typeface="VNI-Times" pitchFamily="2" charset="0"/>
                <a:sym typeface="Symbol" panose="05050102010706020507" pitchFamily="18" charset="2"/>
              </a:rPr>
              <a:t>2</a:t>
            </a:r>
          </a:p>
        </p:txBody>
      </p:sp>
      <p:sp>
        <p:nvSpPr>
          <p:cNvPr id="22" name="Rectangle 16">
            <a:extLst>
              <a:ext uri="{FF2B5EF4-FFF2-40B4-BE49-F238E27FC236}">
                <a16:creationId xmlns:a16="http://schemas.microsoft.com/office/drawing/2014/main" xmlns="" id="{3C1B15F5-C647-43F2-A9DC-440A8E961EFD}"/>
              </a:ext>
            </a:extLst>
          </p:cNvPr>
          <p:cNvSpPr>
            <a:spLocks noChangeArrowheads="1"/>
          </p:cNvSpPr>
          <p:nvPr/>
        </p:nvSpPr>
        <p:spPr bwMode="auto">
          <a:xfrm>
            <a:off x="3757613" y="3821113"/>
            <a:ext cx="1143000" cy="609600"/>
          </a:xfrm>
          <a:prstGeom prst="rect">
            <a:avLst/>
          </a:prstGeom>
          <a:noFill/>
          <a:ln>
            <a:noFill/>
          </a:ln>
          <a:effectLst/>
          <a:extLst>
            <a:ext uri="{909E8E84-426E-40DD-AFC4-6F175D3DCCD1}">
              <a14:hiddenFill xmlns:a14="http://schemas.microsoft.com/office/drawing/2010/main">
                <a:gradFill rotWithShape="1">
                  <a:gsLst>
                    <a:gs pos="0">
                      <a:srgbClr val="FFFF66"/>
                    </a:gs>
                    <a:gs pos="100000">
                      <a:srgbClr val="FFFFCC"/>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a:latin typeface="VNI-Times" pitchFamily="2" charset="0"/>
                <a:sym typeface="Symbol" panose="05050102010706020507" pitchFamily="18" charset="2"/>
              </a:rPr>
              <a:t>O</a:t>
            </a:r>
            <a:r>
              <a:rPr lang="en-US" altLang="en-US" sz="3600" baseline="-25000">
                <a:latin typeface="VNI-Times" pitchFamily="2" charset="0"/>
                <a:sym typeface="Symbol" panose="05050102010706020507" pitchFamily="18" charset="2"/>
              </a:rPr>
              <a:t>2</a:t>
            </a:r>
          </a:p>
        </p:txBody>
      </p:sp>
      <p:sp>
        <p:nvSpPr>
          <p:cNvPr id="23" name="Rectangle 17">
            <a:extLst>
              <a:ext uri="{FF2B5EF4-FFF2-40B4-BE49-F238E27FC236}">
                <a16:creationId xmlns:a16="http://schemas.microsoft.com/office/drawing/2014/main" xmlns="" id="{6B634055-F506-4ADD-9A9D-5EFE062FBB45}"/>
              </a:ext>
            </a:extLst>
          </p:cNvPr>
          <p:cNvSpPr>
            <a:spLocks noChangeArrowheads="1"/>
          </p:cNvSpPr>
          <p:nvPr/>
        </p:nvSpPr>
        <p:spPr bwMode="auto">
          <a:xfrm>
            <a:off x="5967413" y="3821113"/>
            <a:ext cx="1143000" cy="609600"/>
          </a:xfrm>
          <a:prstGeom prst="rect">
            <a:avLst/>
          </a:prstGeom>
          <a:noFill/>
          <a:ln>
            <a:noFill/>
          </a:ln>
          <a:effectLst/>
          <a:extLst>
            <a:ext uri="{909E8E84-426E-40DD-AFC4-6F175D3DCCD1}">
              <a14:hiddenFill xmlns:a14="http://schemas.microsoft.com/office/drawing/2010/main">
                <a:gradFill rotWithShape="1">
                  <a:gsLst>
                    <a:gs pos="0">
                      <a:srgbClr val="FFFF66"/>
                    </a:gs>
                    <a:gs pos="100000">
                      <a:srgbClr val="FFFFCC"/>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a:latin typeface="VNI-Times" pitchFamily="2" charset="0"/>
                <a:sym typeface="Symbol" panose="05050102010706020507" pitchFamily="18" charset="2"/>
              </a:rPr>
              <a:t>H</a:t>
            </a:r>
            <a:r>
              <a:rPr lang="en-US" altLang="en-US" sz="3600" baseline="-25000">
                <a:latin typeface="VNI-Times" pitchFamily="2" charset="0"/>
                <a:sym typeface="Symbol" panose="05050102010706020507" pitchFamily="18" charset="2"/>
              </a:rPr>
              <a:t>2</a:t>
            </a:r>
            <a:r>
              <a:rPr lang="en-US" altLang="en-US" sz="3600">
                <a:latin typeface="VNI-Times" pitchFamily="2" charset="0"/>
                <a:sym typeface="Symbol" panose="05050102010706020507" pitchFamily="18" charset="2"/>
              </a:rPr>
              <a:t>O</a:t>
            </a:r>
            <a:endParaRPr lang="en-US" altLang="en-US" sz="3600" baseline="-25000">
              <a:latin typeface="VNI-Times" pitchFamily="2" charset="0"/>
              <a:sym typeface="Symbol" panose="05050102010706020507" pitchFamily="18" charset="2"/>
            </a:endParaRPr>
          </a:p>
        </p:txBody>
      </p:sp>
      <p:sp>
        <p:nvSpPr>
          <p:cNvPr id="24" name="Rectangle 18">
            <a:extLst>
              <a:ext uri="{FF2B5EF4-FFF2-40B4-BE49-F238E27FC236}">
                <a16:creationId xmlns:a16="http://schemas.microsoft.com/office/drawing/2014/main" xmlns="" id="{652C75FF-BFDE-40DC-885B-A3510D956C75}"/>
              </a:ext>
            </a:extLst>
          </p:cNvPr>
          <p:cNvSpPr>
            <a:spLocks noChangeArrowheads="1"/>
          </p:cNvSpPr>
          <p:nvPr/>
        </p:nvSpPr>
        <p:spPr bwMode="auto">
          <a:xfrm>
            <a:off x="3148013" y="3821113"/>
            <a:ext cx="457200" cy="609600"/>
          </a:xfrm>
          <a:prstGeom prst="rect">
            <a:avLst/>
          </a:prstGeom>
          <a:noFill/>
          <a:ln>
            <a:noFill/>
          </a:ln>
          <a:effectLst/>
          <a:extLst>
            <a:ext uri="{909E8E84-426E-40DD-AFC4-6F175D3DCCD1}">
              <a14:hiddenFill xmlns:a14="http://schemas.microsoft.com/office/drawing/2010/main">
                <a:gradFill rotWithShape="1">
                  <a:gsLst>
                    <a:gs pos="0">
                      <a:srgbClr val="FFFF66"/>
                    </a:gs>
                    <a:gs pos="100000">
                      <a:srgbClr val="FFFFCC"/>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a:latin typeface="VNI-Times" pitchFamily="2" charset="0"/>
                <a:sym typeface="Symbol" panose="05050102010706020507" pitchFamily="18" charset="2"/>
              </a:rPr>
              <a:t>+</a:t>
            </a:r>
            <a:endParaRPr lang="en-US" altLang="en-US" sz="3600" baseline="-25000">
              <a:latin typeface="VNI-Times" pitchFamily="2" charset="0"/>
              <a:sym typeface="Symbol" panose="05050102010706020507" pitchFamily="18" charset="2"/>
            </a:endParaRPr>
          </a:p>
        </p:txBody>
      </p:sp>
      <p:sp>
        <p:nvSpPr>
          <p:cNvPr id="25" name="Rectangle 19">
            <a:extLst>
              <a:ext uri="{FF2B5EF4-FFF2-40B4-BE49-F238E27FC236}">
                <a16:creationId xmlns:a16="http://schemas.microsoft.com/office/drawing/2014/main" xmlns="" id="{246B67FA-2993-4E2A-916D-41D01CA19E27}"/>
              </a:ext>
            </a:extLst>
          </p:cNvPr>
          <p:cNvSpPr>
            <a:spLocks noChangeArrowheads="1"/>
          </p:cNvSpPr>
          <p:nvPr/>
        </p:nvSpPr>
        <p:spPr bwMode="auto">
          <a:xfrm>
            <a:off x="1776413" y="3821113"/>
            <a:ext cx="457200" cy="609600"/>
          </a:xfrm>
          <a:prstGeom prst="rect">
            <a:avLst/>
          </a:prstGeom>
          <a:noFill/>
          <a:ln>
            <a:noFill/>
          </a:ln>
          <a:effectLst/>
          <a:extLst>
            <a:ext uri="{909E8E84-426E-40DD-AFC4-6F175D3DCCD1}">
              <a14:hiddenFill xmlns:a14="http://schemas.microsoft.com/office/drawing/2010/main">
                <a:gradFill rotWithShape="1">
                  <a:gsLst>
                    <a:gs pos="0">
                      <a:srgbClr val="FFFF66"/>
                    </a:gs>
                    <a:gs pos="100000">
                      <a:srgbClr val="FFFFCC"/>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a:solidFill>
                  <a:srgbClr val="FF0000"/>
                </a:solidFill>
                <a:latin typeface="VNI-Times" pitchFamily="2" charset="0"/>
                <a:sym typeface="Symbol" panose="05050102010706020507" pitchFamily="18" charset="2"/>
              </a:rPr>
              <a:t>2</a:t>
            </a:r>
          </a:p>
        </p:txBody>
      </p:sp>
      <p:sp>
        <p:nvSpPr>
          <p:cNvPr id="26" name="Rectangle 20">
            <a:extLst>
              <a:ext uri="{FF2B5EF4-FFF2-40B4-BE49-F238E27FC236}">
                <a16:creationId xmlns:a16="http://schemas.microsoft.com/office/drawing/2014/main" xmlns="" id="{8815446E-28B1-43EC-A143-7A284AD0C301}"/>
              </a:ext>
            </a:extLst>
          </p:cNvPr>
          <p:cNvSpPr>
            <a:spLocks noChangeArrowheads="1"/>
          </p:cNvSpPr>
          <p:nvPr/>
        </p:nvSpPr>
        <p:spPr bwMode="auto">
          <a:xfrm>
            <a:off x="5815013" y="3821113"/>
            <a:ext cx="457200" cy="609600"/>
          </a:xfrm>
          <a:prstGeom prst="rect">
            <a:avLst/>
          </a:prstGeom>
          <a:noFill/>
          <a:ln>
            <a:noFill/>
          </a:ln>
          <a:effectLst/>
          <a:extLst>
            <a:ext uri="{909E8E84-426E-40DD-AFC4-6F175D3DCCD1}">
              <a14:hiddenFill xmlns:a14="http://schemas.microsoft.com/office/drawing/2010/main">
                <a:gradFill rotWithShape="1">
                  <a:gsLst>
                    <a:gs pos="0">
                      <a:srgbClr val="FFFF66"/>
                    </a:gs>
                    <a:gs pos="100000">
                      <a:srgbClr val="FFFFCC"/>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a:solidFill>
                  <a:srgbClr val="FF0000"/>
                </a:solidFill>
                <a:latin typeface="VNI-Times" pitchFamily="2" charset="0"/>
                <a:sym typeface="Symbol" panose="05050102010706020507" pitchFamily="18" charset="2"/>
              </a:rPr>
              <a:t>2</a:t>
            </a:r>
          </a:p>
        </p:txBody>
      </p:sp>
      <p:sp>
        <p:nvSpPr>
          <p:cNvPr id="27" name="Line 21">
            <a:extLst>
              <a:ext uri="{FF2B5EF4-FFF2-40B4-BE49-F238E27FC236}">
                <a16:creationId xmlns:a16="http://schemas.microsoft.com/office/drawing/2014/main" xmlns="" id="{22143E45-9C7C-457C-B511-EF01BF69BC09}"/>
              </a:ext>
            </a:extLst>
          </p:cNvPr>
          <p:cNvSpPr>
            <a:spLocks noChangeShapeType="1"/>
          </p:cNvSpPr>
          <p:nvPr/>
        </p:nvSpPr>
        <p:spPr bwMode="auto">
          <a:xfrm>
            <a:off x="4748213" y="4202113"/>
            <a:ext cx="9906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9" name="Text Box 5">
            <a:extLst>
              <a:ext uri="{FF2B5EF4-FFF2-40B4-BE49-F238E27FC236}">
                <a16:creationId xmlns:a16="http://schemas.microsoft.com/office/drawing/2014/main" xmlns="" id="{42036136-DFF7-4574-8E28-1917F25A0E14}"/>
              </a:ext>
            </a:extLst>
          </p:cNvPr>
          <p:cNvSpPr txBox="1">
            <a:spLocks noChangeArrowheads="1"/>
          </p:cNvSpPr>
          <p:nvPr/>
        </p:nvSpPr>
        <p:spPr bwMode="auto">
          <a:xfrm>
            <a:off x="134938" y="-34925"/>
            <a:ext cx="83153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a:solidFill>
                  <a:srgbClr val="003399"/>
                </a:solidFill>
                <a:latin typeface="Times New Roman" panose="02020603050405020304" pitchFamily="18" charset="0"/>
              </a:rPr>
              <a:t>BÀI 3</a:t>
            </a:r>
            <a:r>
              <a:rPr lang="en-US" altLang="en-US" b="1">
                <a:solidFill>
                  <a:srgbClr val="003399"/>
                </a:solidFill>
                <a:latin typeface="Times New Roman" panose="02020603050405020304" pitchFamily="18" charset="0"/>
              </a:rPr>
              <a:t>:</a:t>
            </a:r>
            <a:r>
              <a:rPr lang="en-US" altLang="en-US">
                <a:latin typeface="Times New Roman" panose="02020603050405020304" pitchFamily="18" charset="0"/>
              </a:rPr>
              <a:t> </a:t>
            </a:r>
            <a:r>
              <a:rPr lang="en-US" altLang="en-US" b="1">
                <a:solidFill>
                  <a:srgbClr val="FF0000"/>
                </a:solidFill>
                <a:latin typeface="Times New Roman" panose="02020603050405020304" pitchFamily="18" charset="0"/>
              </a:rPr>
              <a:t>ĐỊNH LUẬT BẢO TOÀN KHỐI LƯỢNG. PHƯƠNG TRÌNH HOÁ HỌC</a:t>
            </a:r>
          </a:p>
        </p:txBody>
      </p:sp>
      <p:pic>
        <p:nvPicPr>
          <p:cNvPr id="28" name="Picture 6">
            <a:extLst>
              <a:ext uri="{FF2B5EF4-FFF2-40B4-BE49-F238E27FC236}">
                <a16:creationId xmlns:a16="http://schemas.microsoft.com/office/drawing/2014/main" xmlns="" id="{DC128CCB-22FE-47E5-B901-44DA5E3EAFBC}"/>
              </a:ext>
            </a:extLst>
          </p:cNvPr>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0" y="430212"/>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500"/>
                                        <p:tgtEl>
                                          <p:spTgt spid="102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xEl>
                                              <p:pRg st="1" end="1"/>
                                            </p:txEl>
                                          </p:spTgt>
                                        </p:tgtEl>
                                        <p:attrNameLst>
                                          <p:attrName>style.visibility</p:attrName>
                                        </p:attrNameLst>
                                      </p:cBhvr>
                                      <p:to>
                                        <p:strVal val="visible"/>
                                      </p:to>
                                    </p:set>
                                    <p:animEffect transition="in" filter="fade">
                                      <p:cBhvr>
                                        <p:cTn id="12" dur="500"/>
                                        <p:tgtEl>
                                          <p:spTgt spid="102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726"/>
                                        </p:tgtEl>
                                        <p:attrNameLst>
                                          <p:attrName>style.visibility</p:attrName>
                                        </p:attrNameLst>
                                      </p:cBhvr>
                                      <p:to>
                                        <p:strVal val="visible"/>
                                      </p:to>
                                    </p:set>
                                    <p:animEffect transition="in" filter="wipe(down)">
                                      <p:cBhvr>
                                        <p:cTn id="17" dur="500"/>
                                        <p:tgtEl>
                                          <p:spTgt spid="307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slide(fromTop)">
                                      <p:cBhvr>
                                        <p:cTn id="30" dur="500"/>
                                        <p:tgtEl>
                                          <p:spTgt spid="21"/>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slide(fromTop)">
                                      <p:cBhvr>
                                        <p:cTn id="33" dur="500"/>
                                        <p:tgtEl>
                                          <p:spTgt spid="24"/>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slide(fromTop)">
                                      <p:cBhvr>
                                        <p:cTn id="36" dur="500"/>
                                        <p:tgtEl>
                                          <p:spTgt spid="22"/>
                                        </p:tgtEl>
                                      </p:cBhvr>
                                    </p:animEffect>
                                  </p:childTnLst>
                                </p:cTn>
                              </p:par>
                              <p:par>
                                <p:cTn id="37" presetID="12" presetClass="entr" presetSubtype="1"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slide(fromTop)">
                                      <p:cBhvr>
                                        <p:cTn id="39" dur="500"/>
                                        <p:tgtEl>
                                          <p:spTgt spid="27"/>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slide(fromTop)">
                                      <p:cBhvr>
                                        <p:cTn id="42" dur="500"/>
                                        <p:tgtEl>
                                          <p:spTgt spid="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grpId="0" nodeType="clickEffect">
                                  <p:stCondLst>
                                    <p:cond delay="0"/>
                                  </p:stCondLst>
                                  <p:iterate type="lt">
                                    <p:tmPct val="5000"/>
                                  </p:iterate>
                                  <p:childTnLst>
                                    <p:set>
                                      <p:cBhvr>
                                        <p:cTn id="46" dur="1" fill="hold">
                                          <p:stCondLst>
                                            <p:cond delay="0"/>
                                          </p:stCondLst>
                                        </p:cTn>
                                        <p:tgtEl>
                                          <p:spTgt spid="25"/>
                                        </p:tgtEl>
                                        <p:attrNameLst>
                                          <p:attrName>style.visibility</p:attrName>
                                        </p:attrNameLst>
                                      </p:cBhvr>
                                      <p:to>
                                        <p:strVal val="visible"/>
                                      </p:to>
                                    </p:set>
                                    <p:anim calcmode="lin" valueType="num">
                                      <p:cBhvr>
                                        <p:cTn id="47" dur="1000" fill="hold"/>
                                        <p:tgtEl>
                                          <p:spTgt spid="25"/>
                                        </p:tgtEl>
                                        <p:attrNameLst>
                                          <p:attrName>ppt_w</p:attrName>
                                        </p:attrNameLst>
                                      </p:cBhvr>
                                      <p:tavLst>
                                        <p:tav tm="0">
                                          <p:val>
                                            <p:fltVal val="0"/>
                                          </p:val>
                                        </p:tav>
                                        <p:tav tm="100000">
                                          <p:val>
                                            <p:strVal val="#ppt_w"/>
                                          </p:val>
                                        </p:tav>
                                      </p:tavLst>
                                    </p:anim>
                                    <p:anim calcmode="lin" valueType="num">
                                      <p:cBhvr>
                                        <p:cTn id="48" dur="1000" fill="hold"/>
                                        <p:tgtEl>
                                          <p:spTgt spid="25"/>
                                        </p:tgtEl>
                                        <p:attrNameLst>
                                          <p:attrName>ppt_h</p:attrName>
                                        </p:attrNameLst>
                                      </p:cBhvr>
                                      <p:tavLst>
                                        <p:tav tm="0">
                                          <p:val>
                                            <p:fltVal val="0"/>
                                          </p:val>
                                        </p:tav>
                                        <p:tav tm="100000">
                                          <p:val>
                                            <p:strVal val="#ppt_h"/>
                                          </p:val>
                                        </p:tav>
                                      </p:tavLst>
                                    </p:anim>
                                    <p:anim calcmode="lin" valueType="num">
                                      <p:cBhvr>
                                        <p:cTn id="49" dur="1000" fill="hold"/>
                                        <p:tgtEl>
                                          <p:spTgt spid="25"/>
                                        </p:tgtEl>
                                        <p:attrNameLst>
                                          <p:attrName>style.rotation</p:attrName>
                                        </p:attrNameLst>
                                      </p:cBhvr>
                                      <p:tavLst>
                                        <p:tav tm="0">
                                          <p:val>
                                            <p:fltVal val="90"/>
                                          </p:val>
                                        </p:tav>
                                        <p:tav tm="100000">
                                          <p:val>
                                            <p:fltVal val="0"/>
                                          </p:val>
                                        </p:tav>
                                      </p:tavLst>
                                    </p:anim>
                                    <p:animEffect transition="in" filter="fade">
                                      <p:cBhvr>
                                        <p:cTn id="50" dur="1000"/>
                                        <p:tgtEl>
                                          <p:spTgt spid="25"/>
                                        </p:tgtEl>
                                      </p:cBhvr>
                                    </p:animEffect>
                                  </p:childTnLst>
                                </p:cTn>
                              </p:par>
                              <p:par>
                                <p:cTn id="51" presetID="31" presetClass="entr" presetSubtype="0" fill="hold" grpId="0" nodeType="withEffect">
                                  <p:stCondLst>
                                    <p:cond delay="0"/>
                                  </p:stCondLst>
                                  <p:iterate type="lt">
                                    <p:tmPct val="5000"/>
                                  </p:iterate>
                                  <p:childTnLst>
                                    <p:set>
                                      <p:cBhvr>
                                        <p:cTn id="52" dur="1" fill="hold">
                                          <p:stCondLst>
                                            <p:cond delay="0"/>
                                          </p:stCondLst>
                                        </p:cTn>
                                        <p:tgtEl>
                                          <p:spTgt spid="26"/>
                                        </p:tgtEl>
                                        <p:attrNameLst>
                                          <p:attrName>style.visibility</p:attrName>
                                        </p:attrNameLst>
                                      </p:cBhvr>
                                      <p:to>
                                        <p:strVal val="visible"/>
                                      </p:to>
                                    </p:set>
                                    <p:anim calcmode="lin" valueType="num">
                                      <p:cBhvr>
                                        <p:cTn id="53" dur="1000" fill="hold"/>
                                        <p:tgtEl>
                                          <p:spTgt spid="26"/>
                                        </p:tgtEl>
                                        <p:attrNameLst>
                                          <p:attrName>ppt_w</p:attrName>
                                        </p:attrNameLst>
                                      </p:cBhvr>
                                      <p:tavLst>
                                        <p:tav tm="0">
                                          <p:val>
                                            <p:fltVal val="0"/>
                                          </p:val>
                                        </p:tav>
                                        <p:tav tm="100000">
                                          <p:val>
                                            <p:strVal val="#ppt_w"/>
                                          </p:val>
                                        </p:tav>
                                      </p:tavLst>
                                    </p:anim>
                                    <p:anim calcmode="lin" valueType="num">
                                      <p:cBhvr>
                                        <p:cTn id="54" dur="1000" fill="hold"/>
                                        <p:tgtEl>
                                          <p:spTgt spid="26"/>
                                        </p:tgtEl>
                                        <p:attrNameLst>
                                          <p:attrName>ppt_h</p:attrName>
                                        </p:attrNameLst>
                                      </p:cBhvr>
                                      <p:tavLst>
                                        <p:tav tm="0">
                                          <p:val>
                                            <p:fltVal val="0"/>
                                          </p:val>
                                        </p:tav>
                                        <p:tav tm="100000">
                                          <p:val>
                                            <p:strVal val="#ppt_h"/>
                                          </p:val>
                                        </p:tav>
                                      </p:tavLst>
                                    </p:anim>
                                    <p:anim calcmode="lin" valueType="num">
                                      <p:cBhvr>
                                        <p:cTn id="55" dur="1000" fill="hold"/>
                                        <p:tgtEl>
                                          <p:spTgt spid="26"/>
                                        </p:tgtEl>
                                        <p:attrNameLst>
                                          <p:attrName>style.rotation</p:attrName>
                                        </p:attrNameLst>
                                      </p:cBhvr>
                                      <p:tavLst>
                                        <p:tav tm="0">
                                          <p:val>
                                            <p:fltVal val="90"/>
                                          </p:val>
                                        </p:tav>
                                        <p:tav tm="100000">
                                          <p:val>
                                            <p:fltVal val="0"/>
                                          </p:val>
                                        </p:tav>
                                      </p:tavLst>
                                    </p:anim>
                                    <p:animEffect transition="in" filter="fade">
                                      <p:cBhvr>
                                        <p:cTn id="56" dur="1000"/>
                                        <p:tgtEl>
                                          <p:spTgt spid="2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slide(fromTop)">
                                      <p:cBhvr>
                                        <p:cTn id="61" dur="500"/>
                                        <p:tgtEl>
                                          <p:spTgt spid="17"/>
                                        </p:tgtEl>
                                      </p:cBhvr>
                                    </p:animEffect>
                                  </p:childTnLst>
                                </p:cTn>
                              </p:par>
                              <p:par>
                                <p:cTn id="62" presetID="12" presetClass="entr" presetSubtype="1"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slide(fromTop)">
                                      <p:cBhvr>
                                        <p:cTn id="64" dur="500"/>
                                        <p:tgtEl>
                                          <p:spTgt spid="13"/>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slide(fromTop)">
                                      <p:cBhvr>
                                        <p:cTn id="67" dur="500"/>
                                        <p:tgtEl>
                                          <p:spTgt spid="16"/>
                                        </p:tgtEl>
                                      </p:cBhvr>
                                    </p:animEffect>
                                  </p:childTnLst>
                                </p:cTn>
                              </p:par>
                              <p:par>
                                <p:cTn id="68" presetID="12" presetClass="entr" presetSubtype="1"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slide(fromTop)">
                                      <p:cBhvr>
                                        <p:cTn id="70" dur="500"/>
                                        <p:tgtEl>
                                          <p:spTgt spid="14"/>
                                        </p:tgtEl>
                                      </p:cBhvr>
                                    </p:animEffect>
                                  </p:childTnLst>
                                </p:cTn>
                              </p:par>
                              <p:par>
                                <p:cTn id="71" presetID="12" presetClass="entr" presetSubtype="1"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slide(fromTop)">
                                      <p:cBhvr>
                                        <p:cTn id="73" dur="500"/>
                                        <p:tgtEl>
                                          <p:spTgt spid="19"/>
                                        </p:tgtEl>
                                      </p:cBhvr>
                                    </p:animEffect>
                                  </p:childTnLst>
                                </p:cTn>
                              </p:par>
                              <p:par>
                                <p:cTn id="74" presetID="12" presetClass="entr" presetSubtype="1"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slide(fromTop)">
                                      <p:cBhvr>
                                        <p:cTn id="76" dur="500"/>
                                        <p:tgtEl>
                                          <p:spTgt spid="18"/>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slide(fromTop)">
                                      <p:cBhvr>
                                        <p:cTn id="79" dur="500"/>
                                        <p:tgtEl>
                                          <p:spTgt spid="1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2" presetClass="entr" presetSubtype="8"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slide(fromLeft)">
                                      <p:cBhvr>
                                        <p:cTn id="84" dur="500"/>
                                        <p:tgtEl>
                                          <p:spTgt spid="20"/>
                                        </p:tgtEl>
                                      </p:cBhvr>
                                    </p:animEffect>
                                  </p:childTnLst>
                                </p:cTn>
                              </p:par>
                            </p:childTnLst>
                          </p:cTn>
                        </p:par>
                        <p:par>
                          <p:cTn id="85" fill="hold" nodeType="afterGroup">
                            <p:stCondLst>
                              <p:cond delay="500"/>
                            </p:stCondLst>
                            <p:childTnLst>
                              <p:par>
                                <p:cTn id="86" presetID="13" presetClass="entr" presetSubtype="16"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plus(in)">
                                      <p:cBhvr>
                                        <p:cTn id="88" dur="2000"/>
                                        <p:tgtEl>
                                          <p:spTgt spid="12"/>
                                        </p:tgtEl>
                                      </p:cBhvr>
                                    </p:animEffect>
                                  </p:childTnLst>
                                </p:cTn>
                              </p:par>
                            </p:childTnLst>
                          </p:cTn>
                        </p:par>
                        <p:par>
                          <p:cTn id="89" fill="hold" nodeType="afterGroup">
                            <p:stCondLst>
                              <p:cond delay="2500"/>
                            </p:stCondLst>
                            <p:childTnLst>
                              <p:par>
                                <p:cTn id="90" presetID="22" presetClass="emph" presetSubtype="0" repeatCount="indefinite" fill="hold" grpId="1" nodeType="afterEffect">
                                  <p:stCondLst>
                                    <p:cond delay="0"/>
                                  </p:stCondLst>
                                  <p:childTnLst>
                                    <p:animClr clrSpc="hsl" dir="cw">
                                      <p:cBhvr override="childStyle">
                                        <p:cTn id="91" dur="500" fill="hold"/>
                                        <p:tgtEl>
                                          <p:spTgt spid="18"/>
                                        </p:tgtEl>
                                        <p:attrNameLst>
                                          <p:attrName>style.color</p:attrName>
                                        </p:attrNameLst>
                                      </p:cBhvr>
                                      <p:by>
                                        <p:hsl h="-7200000" s="0" l="0"/>
                                      </p:by>
                                    </p:animClr>
                                    <p:animClr clrSpc="hsl" dir="cw">
                                      <p:cBhvr>
                                        <p:cTn id="92" dur="500" fill="hold"/>
                                        <p:tgtEl>
                                          <p:spTgt spid="18"/>
                                        </p:tgtEl>
                                        <p:attrNameLst>
                                          <p:attrName>fillcolor</p:attrName>
                                        </p:attrNameLst>
                                      </p:cBhvr>
                                      <p:by>
                                        <p:hsl h="-7200000" s="0" l="0"/>
                                      </p:by>
                                    </p:animClr>
                                    <p:animClr clrSpc="hsl" dir="cw">
                                      <p:cBhvr>
                                        <p:cTn id="93" dur="500" fill="hold"/>
                                        <p:tgtEl>
                                          <p:spTgt spid="18"/>
                                        </p:tgtEl>
                                        <p:attrNameLst>
                                          <p:attrName>stroke.color</p:attrName>
                                        </p:attrNameLst>
                                      </p:cBhvr>
                                      <p:by>
                                        <p:hsl h="-7200000" s="0" l="0"/>
                                      </p:by>
                                    </p:animClr>
                                    <p:set>
                                      <p:cBhvr>
                                        <p:cTn id="94" dur="500" fill="hold"/>
                                        <p:tgtEl>
                                          <p:spTgt spid="18"/>
                                        </p:tgtEl>
                                        <p:attrNameLst>
                                          <p:attrName>fill.type</p:attrName>
                                        </p:attrNameLst>
                                      </p:cBhvr>
                                      <p:to>
                                        <p:strVal val="solid"/>
                                      </p:to>
                                    </p:set>
                                  </p:childTnLst>
                                </p:cTn>
                              </p:par>
                              <p:par>
                                <p:cTn id="95" presetID="22" presetClass="emph" presetSubtype="0" repeatCount="indefinite" fill="hold" grpId="1" nodeType="withEffect">
                                  <p:stCondLst>
                                    <p:cond delay="0"/>
                                  </p:stCondLst>
                                  <p:childTnLst>
                                    <p:animClr clrSpc="hsl" dir="cw">
                                      <p:cBhvr override="childStyle">
                                        <p:cTn id="96" dur="500" fill="hold"/>
                                        <p:tgtEl>
                                          <p:spTgt spid="17"/>
                                        </p:tgtEl>
                                        <p:attrNameLst>
                                          <p:attrName>style.color</p:attrName>
                                        </p:attrNameLst>
                                      </p:cBhvr>
                                      <p:by>
                                        <p:hsl h="-7200000" s="0" l="0"/>
                                      </p:by>
                                    </p:animClr>
                                    <p:animClr clrSpc="hsl" dir="cw">
                                      <p:cBhvr>
                                        <p:cTn id="97" dur="500" fill="hold"/>
                                        <p:tgtEl>
                                          <p:spTgt spid="17"/>
                                        </p:tgtEl>
                                        <p:attrNameLst>
                                          <p:attrName>fillcolor</p:attrName>
                                        </p:attrNameLst>
                                      </p:cBhvr>
                                      <p:by>
                                        <p:hsl h="-7200000" s="0" l="0"/>
                                      </p:by>
                                    </p:animClr>
                                    <p:animClr clrSpc="hsl" dir="cw">
                                      <p:cBhvr>
                                        <p:cTn id="98" dur="500" fill="hold"/>
                                        <p:tgtEl>
                                          <p:spTgt spid="17"/>
                                        </p:tgtEl>
                                        <p:attrNameLst>
                                          <p:attrName>stroke.color</p:attrName>
                                        </p:attrNameLst>
                                      </p:cBhvr>
                                      <p:by>
                                        <p:hsl h="-7200000" s="0" l="0"/>
                                      </p:by>
                                    </p:animClr>
                                    <p:set>
                                      <p:cBhvr>
                                        <p:cTn id="99" dur="500" fill="hold"/>
                                        <p:tgtEl>
                                          <p:spTgt spid="17"/>
                                        </p:tgtEl>
                                        <p:attrNameLst>
                                          <p:attrName>fill.type</p:attrName>
                                        </p:attrNameLst>
                                      </p:cBhvr>
                                      <p:to>
                                        <p:strVal val="solid"/>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1" presetClass="entr" presetSubtype="0" fill="hold" grpId="0" nodeType="clickEffect">
                                  <p:stCondLst>
                                    <p:cond delay="0"/>
                                  </p:stCondLst>
                                  <p:iterate type="lt">
                                    <p:tmPct val="5000"/>
                                  </p:iterate>
                                  <p:childTnLst>
                                    <p:set>
                                      <p:cBhvr>
                                        <p:cTn id="103" dur="1" fill="hold">
                                          <p:stCondLst>
                                            <p:cond delay="0"/>
                                          </p:stCondLst>
                                        </p:cTn>
                                        <p:tgtEl>
                                          <p:spTgt spid="8"/>
                                        </p:tgtEl>
                                        <p:attrNameLst>
                                          <p:attrName>style.visibility</p:attrName>
                                        </p:attrNameLst>
                                      </p:cBhvr>
                                      <p:to>
                                        <p:strVal val="visible"/>
                                      </p:to>
                                    </p:set>
                                    <p:anim calcmode="lin" valueType="num">
                                      <p:cBhvr>
                                        <p:cTn id="104" dur="1000" fill="hold"/>
                                        <p:tgtEl>
                                          <p:spTgt spid="8"/>
                                        </p:tgtEl>
                                        <p:attrNameLst>
                                          <p:attrName>ppt_w</p:attrName>
                                        </p:attrNameLst>
                                      </p:cBhvr>
                                      <p:tavLst>
                                        <p:tav tm="0">
                                          <p:val>
                                            <p:fltVal val="0"/>
                                          </p:val>
                                        </p:tav>
                                        <p:tav tm="100000">
                                          <p:val>
                                            <p:strVal val="#ppt_w"/>
                                          </p:val>
                                        </p:tav>
                                      </p:tavLst>
                                    </p:anim>
                                    <p:anim calcmode="lin" valueType="num">
                                      <p:cBhvr>
                                        <p:cTn id="105" dur="1000" fill="hold"/>
                                        <p:tgtEl>
                                          <p:spTgt spid="8"/>
                                        </p:tgtEl>
                                        <p:attrNameLst>
                                          <p:attrName>ppt_h</p:attrName>
                                        </p:attrNameLst>
                                      </p:cBhvr>
                                      <p:tavLst>
                                        <p:tav tm="0">
                                          <p:val>
                                            <p:fltVal val="0"/>
                                          </p:val>
                                        </p:tav>
                                        <p:tav tm="100000">
                                          <p:val>
                                            <p:strVal val="#ppt_h"/>
                                          </p:val>
                                        </p:tav>
                                      </p:tavLst>
                                    </p:anim>
                                    <p:anim calcmode="lin" valueType="num">
                                      <p:cBhvr>
                                        <p:cTn id="106" dur="1000" fill="hold"/>
                                        <p:tgtEl>
                                          <p:spTgt spid="8"/>
                                        </p:tgtEl>
                                        <p:attrNameLst>
                                          <p:attrName>style.rotation</p:attrName>
                                        </p:attrNameLst>
                                      </p:cBhvr>
                                      <p:tavLst>
                                        <p:tav tm="0">
                                          <p:val>
                                            <p:fltVal val="90"/>
                                          </p:val>
                                        </p:tav>
                                        <p:tav tm="100000">
                                          <p:val>
                                            <p:fltVal val="0"/>
                                          </p:val>
                                        </p:tav>
                                      </p:tavLst>
                                    </p:anim>
                                    <p:animEffect transition="in" filter="fade">
                                      <p:cBhvr>
                                        <p:cTn id="107" dur="1000"/>
                                        <p:tgtEl>
                                          <p:spTgt spid="8"/>
                                        </p:tgtEl>
                                      </p:cBhvr>
                                    </p:animEffect>
                                  </p:childTnLst>
                                  <p:subTnLst>
                                    <p:audio>
                                      <p:cMediaNode>
                                        <p:cTn display="0" masterRel="sameClick">
                                          <p:stCondLst>
                                            <p:cond evt="begin" delay="0">
                                              <p:tn val="10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726" grpId="0"/>
      <p:bldP spid="7" grpId="0"/>
      <p:bldP spid="8" grpId="0"/>
      <p:bldP spid="12" grpId="0" animBg="1"/>
      <p:bldP spid="13" grpId="0"/>
      <p:bldP spid="14" grpId="0"/>
      <p:bldP spid="15" grpId="0"/>
      <p:bldP spid="16" grpId="0"/>
      <p:bldP spid="17" grpId="0"/>
      <p:bldP spid="17" grpId="1"/>
      <p:bldP spid="18" grpId="0"/>
      <p:bldP spid="18" grpId="1"/>
      <p:bldP spid="21" grpId="0"/>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17">
            <a:extLst>
              <a:ext uri="{FF2B5EF4-FFF2-40B4-BE49-F238E27FC236}">
                <a16:creationId xmlns:a16="http://schemas.microsoft.com/office/drawing/2014/main" xmlns="" id="{A3D5CFD1-17D8-4144-B7E7-A594993A51C0}"/>
              </a:ext>
            </a:extLst>
          </p:cNvPr>
          <p:cNvSpPr txBox="1">
            <a:spLocks noChangeArrowheads="1"/>
          </p:cNvSpPr>
          <p:nvPr/>
        </p:nvSpPr>
        <p:spPr bwMode="auto">
          <a:xfrm>
            <a:off x="395288" y="1196975"/>
            <a:ext cx="73755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III. Phương trình hoá học.</a:t>
            </a:r>
            <a:endParaRPr lang="en-US" altLang="en-US">
              <a:solidFill>
                <a:srgbClr val="FF0000"/>
              </a:solidFill>
              <a:latin typeface=".VnTime" panose="020B7200000000000000" pitchFamily="34" charset="0"/>
              <a:cs typeface="Times New Roman" panose="02020603050405020304" pitchFamily="18" charset="0"/>
            </a:endParaRPr>
          </a:p>
          <a:p>
            <a:pPr eaLnBrk="1" hangingPunct="1">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1./ Phương trình hoá học là gì?</a:t>
            </a:r>
            <a:endParaRPr lang="en-US" altLang="en-US">
              <a:solidFill>
                <a:srgbClr val="0070C0"/>
              </a:solidFill>
              <a:latin typeface=".VnTime" panose="020B7200000000000000" pitchFamily="34" charset="0"/>
              <a:cs typeface="Times New Roman" panose="02020603050405020304" pitchFamily="18" charset="0"/>
            </a:endParaRPr>
          </a:p>
        </p:txBody>
      </p:sp>
      <p:sp>
        <p:nvSpPr>
          <p:cNvPr id="11" name="TextBox 17">
            <a:extLst>
              <a:ext uri="{FF2B5EF4-FFF2-40B4-BE49-F238E27FC236}">
                <a16:creationId xmlns:a16="http://schemas.microsoft.com/office/drawing/2014/main" xmlns="" id="{3A2553B1-8331-47BF-9028-F098FC7D9831}"/>
              </a:ext>
            </a:extLst>
          </p:cNvPr>
          <p:cNvSpPr txBox="1">
            <a:spLocks noChangeArrowheads="1"/>
          </p:cNvSpPr>
          <p:nvPr/>
        </p:nvSpPr>
        <p:spPr bwMode="auto">
          <a:xfrm>
            <a:off x="395288" y="2519363"/>
            <a:ext cx="737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2./ Các bước lập PTHH</a:t>
            </a:r>
            <a:endParaRPr lang="en-US" altLang="en-US">
              <a:solidFill>
                <a:srgbClr val="0070C0"/>
              </a:solidFill>
              <a:latin typeface="Times New Roman" panose="02020603050405020304" pitchFamily="18" charset="0"/>
              <a:cs typeface="Times New Roman" panose="02020603050405020304" pitchFamily="18" charset="0"/>
            </a:endParaRPr>
          </a:p>
        </p:txBody>
      </p:sp>
      <p:sp>
        <p:nvSpPr>
          <p:cNvPr id="62468" name="Text Box 5">
            <a:extLst>
              <a:ext uri="{FF2B5EF4-FFF2-40B4-BE49-F238E27FC236}">
                <a16:creationId xmlns:a16="http://schemas.microsoft.com/office/drawing/2014/main" xmlns="" id="{9AF0F7AC-8B28-4489-AFA5-3C4F2DFC12C5}"/>
              </a:ext>
            </a:extLst>
          </p:cNvPr>
          <p:cNvSpPr txBox="1">
            <a:spLocks noChangeArrowheads="1"/>
          </p:cNvSpPr>
          <p:nvPr/>
        </p:nvSpPr>
        <p:spPr bwMode="auto">
          <a:xfrm>
            <a:off x="0" y="0"/>
            <a:ext cx="831532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dirty="0">
                <a:solidFill>
                  <a:srgbClr val="003399"/>
                </a:solidFill>
                <a:latin typeface="Times New Roman" panose="02020603050405020304" pitchFamily="18" charset="0"/>
              </a:rPr>
              <a:t>BÀI 3</a:t>
            </a:r>
            <a:r>
              <a:rPr lang="en-US" altLang="en-US" b="1" dirty="0">
                <a:solidFill>
                  <a:srgbClr val="003399"/>
                </a:solidFill>
                <a:latin typeface="Times New Roman" panose="02020603050405020304" pitchFamily="18" charset="0"/>
              </a:rPr>
              <a:t>:</a:t>
            </a:r>
            <a:r>
              <a:rPr lang="en-US" altLang="en-US" dirty="0">
                <a:latin typeface="Times New Roman" panose="02020603050405020304" pitchFamily="18" charset="0"/>
              </a:rPr>
              <a:t> </a:t>
            </a:r>
            <a:r>
              <a:rPr lang="en-US" altLang="en-US" b="1" dirty="0">
                <a:solidFill>
                  <a:srgbClr val="FF0000"/>
                </a:solidFill>
                <a:latin typeface="Times New Roman" panose="02020603050405020304" pitchFamily="18" charset="0"/>
              </a:rPr>
              <a:t>ĐỊNH LUẬT BẢO TOÀN KHỐI LƯỢNG. PHƯƠNG TRÌNH HOÁ HỌC</a:t>
            </a:r>
          </a:p>
        </p:txBody>
      </p:sp>
      <p:pic>
        <p:nvPicPr>
          <p:cNvPr id="5" name="Picture 6">
            <a:extLst>
              <a:ext uri="{FF2B5EF4-FFF2-40B4-BE49-F238E27FC236}">
                <a16:creationId xmlns:a16="http://schemas.microsoft.com/office/drawing/2014/main" xmlns="" id="{8EEAFB1E-AC06-4C7C-9E98-C8400137AE3F}"/>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0" y="726277"/>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xmlns="" id="{C73150C0-5F16-4BFC-9D10-C19A0443B142}"/>
              </a:ext>
            </a:extLst>
          </p:cNvPr>
          <p:cNvSpPr txBox="1">
            <a:spLocks noChangeArrowheads="1"/>
          </p:cNvSpPr>
          <p:nvPr/>
        </p:nvSpPr>
        <p:spPr bwMode="auto">
          <a:xfrm>
            <a:off x="9137650" y="6880225"/>
            <a:ext cx="3746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t>.</a:t>
            </a:r>
          </a:p>
        </p:txBody>
      </p:sp>
      <p:sp>
        <p:nvSpPr>
          <p:cNvPr id="108558" name="Text Box 14">
            <a:extLst>
              <a:ext uri="{FF2B5EF4-FFF2-40B4-BE49-F238E27FC236}">
                <a16:creationId xmlns:a16="http://schemas.microsoft.com/office/drawing/2014/main" xmlns="" id="{04F2380B-DEC2-41B4-B49A-12C51F2FFA41}"/>
              </a:ext>
            </a:extLst>
          </p:cNvPr>
          <p:cNvSpPr txBox="1">
            <a:spLocks noChangeArrowheads="1"/>
          </p:cNvSpPr>
          <p:nvPr/>
        </p:nvSpPr>
        <p:spPr bwMode="auto">
          <a:xfrm>
            <a:off x="-25400" y="2020888"/>
            <a:ext cx="4859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70C0"/>
                </a:solidFill>
                <a:latin typeface="Times New Roman" panose="02020603050405020304" pitchFamily="18" charset="0"/>
                <a:cs typeface="Times New Roman" panose="02020603050405020304" pitchFamily="18" charset="0"/>
              </a:rPr>
              <a:t>B1:   Sơ đồ phản ứng:</a:t>
            </a:r>
          </a:p>
        </p:txBody>
      </p:sp>
      <p:sp>
        <p:nvSpPr>
          <p:cNvPr id="108565" name="Text Box 21">
            <a:extLst>
              <a:ext uri="{FF2B5EF4-FFF2-40B4-BE49-F238E27FC236}">
                <a16:creationId xmlns:a16="http://schemas.microsoft.com/office/drawing/2014/main" xmlns="" id="{76D4E98D-7E2B-4C8B-B176-943B76BE4151}"/>
              </a:ext>
            </a:extLst>
          </p:cNvPr>
          <p:cNvSpPr txBox="1">
            <a:spLocks noChangeArrowheads="1"/>
          </p:cNvSpPr>
          <p:nvPr/>
        </p:nvSpPr>
        <p:spPr bwMode="auto">
          <a:xfrm>
            <a:off x="-87313" y="5707063"/>
            <a:ext cx="7804151"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70C0"/>
                </a:solidFill>
                <a:latin typeface="Times New Roman" panose="02020603050405020304" pitchFamily="18" charset="0"/>
                <a:cs typeface="Times New Roman" panose="02020603050405020304" pitchFamily="18" charset="0"/>
              </a:rPr>
              <a:t>B4: Kiểm tra và viết phương trình hóa học</a:t>
            </a:r>
          </a:p>
        </p:txBody>
      </p:sp>
      <p:sp>
        <p:nvSpPr>
          <p:cNvPr id="108568" name="Text Box 24">
            <a:extLst>
              <a:ext uri="{FF2B5EF4-FFF2-40B4-BE49-F238E27FC236}">
                <a16:creationId xmlns:a16="http://schemas.microsoft.com/office/drawing/2014/main" xmlns="" id="{E694FB73-1499-47EC-912B-C2992F2C1B91}"/>
              </a:ext>
            </a:extLst>
          </p:cNvPr>
          <p:cNvSpPr txBox="1">
            <a:spLocks noChangeArrowheads="1"/>
          </p:cNvSpPr>
          <p:nvPr/>
        </p:nvSpPr>
        <p:spPr bwMode="auto">
          <a:xfrm>
            <a:off x="5440363" y="4940300"/>
            <a:ext cx="33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B050"/>
                </a:solidFill>
                <a:latin typeface="VNI-Times" pitchFamily="2" charset="0"/>
              </a:rPr>
              <a:t>2</a:t>
            </a:r>
          </a:p>
        </p:txBody>
      </p:sp>
      <p:sp>
        <p:nvSpPr>
          <p:cNvPr id="108569" name="Text Box 25">
            <a:extLst>
              <a:ext uri="{FF2B5EF4-FFF2-40B4-BE49-F238E27FC236}">
                <a16:creationId xmlns:a16="http://schemas.microsoft.com/office/drawing/2014/main" xmlns="" id="{0D3CA323-BA89-4F4C-B02B-60C33901D5AA}"/>
              </a:ext>
            </a:extLst>
          </p:cNvPr>
          <p:cNvSpPr txBox="1">
            <a:spLocks noChangeArrowheads="1"/>
          </p:cNvSpPr>
          <p:nvPr/>
        </p:nvSpPr>
        <p:spPr bwMode="auto">
          <a:xfrm>
            <a:off x="1906588" y="4941888"/>
            <a:ext cx="33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B050"/>
                </a:solidFill>
                <a:latin typeface="VNI-Times" pitchFamily="2" charset="0"/>
              </a:rPr>
              <a:t>2</a:t>
            </a:r>
          </a:p>
        </p:txBody>
      </p:sp>
      <p:sp>
        <p:nvSpPr>
          <p:cNvPr id="108578" name="Text Box 34">
            <a:extLst>
              <a:ext uri="{FF2B5EF4-FFF2-40B4-BE49-F238E27FC236}">
                <a16:creationId xmlns:a16="http://schemas.microsoft.com/office/drawing/2014/main" xmlns="" id="{1A3F1E19-02C6-4203-9079-E1B533584005}"/>
              </a:ext>
            </a:extLst>
          </p:cNvPr>
          <p:cNvSpPr txBox="1">
            <a:spLocks noChangeArrowheads="1"/>
          </p:cNvSpPr>
          <p:nvPr/>
        </p:nvSpPr>
        <p:spPr bwMode="auto">
          <a:xfrm>
            <a:off x="3963988" y="2087563"/>
            <a:ext cx="53641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Mg</a:t>
            </a:r>
            <a:r>
              <a:rPr lang="en-US" altLang="en-US" b="1">
                <a:latin typeface="Times New Roman" panose="02020603050405020304" pitchFamily="18" charset="0"/>
                <a:cs typeface="Times New Roman" panose="02020603050405020304" pitchFamily="18" charset="0"/>
              </a:rPr>
              <a:t>  +    O</a:t>
            </a:r>
            <a:r>
              <a:rPr lang="en-US" altLang="en-US" b="1" baseline="-25000">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  ------&gt;    </a:t>
            </a:r>
            <a:r>
              <a:rPr lang="en-US" altLang="en-US">
                <a:latin typeface="Times New Roman" panose="02020603050405020304" pitchFamily="18" charset="0"/>
                <a:cs typeface="Times New Roman" panose="02020603050405020304" pitchFamily="18" charset="0"/>
              </a:rPr>
              <a:t>Mg</a:t>
            </a:r>
            <a:r>
              <a:rPr lang="en-US" altLang="en-US" b="1">
                <a:latin typeface="Times New Roman" panose="02020603050405020304" pitchFamily="18" charset="0"/>
                <a:cs typeface="Times New Roman" panose="02020603050405020304" pitchFamily="18" charset="0"/>
              </a:rPr>
              <a:t>O</a:t>
            </a:r>
          </a:p>
        </p:txBody>
      </p:sp>
      <p:sp>
        <p:nvSpPr>
          <p:cNvPr id="108579" name="Text Box 35">
            <a:extLst>
              <a:ext uri="{FF2B5EF4-FFF2-40B4-BE49-F238E27FC236}">
                <a16:creationId xmlns:a16="http://schemas.microsoft.com/office/drawing/2014/main" xmlns="" id="{F2E37E50-AF85-4AE3-B81E-E77A6D18463E}"/>
              </a:ext>
            </a:extLst>
          </p:cNvPr>
          <p:cNvSpPr txBox="1">
            <a:spLocks noChangeArrowheads="1"/>
          </p:cNvSpPr>
          <p:nvPr/>
        </p:nvSpPr>
        <p:spPr bwMode="auto">
          <a:xfrm>
            <a:off x="-52388" y="2857500"/>
            <a:ext cx="9242426"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70C0"/>
                </a:solidFill>
                <a:latin typeface="Times New Roman" panose="02020603050405020304" pitchFamily="18" charset="0"/>
                <a:cs typeface="Times New Roman" panose="02020603050405020304" pitchFamily="18" charset="0"/>
              </a:rPr>
              <a:t>B2: </a:t>
            </a:r>
            <a:r>
              <a:rPr lang="en-US" altLang="en-US">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So sánh số nguyên tử mỗi nguyên tố ở 2 vế</a:t>
            </a:r>
            <a:endParaRPr lang="en-US" altLang="en-US">
              <a:solidFill>
                <a:srgbClr val="0070C0"/>
              </a:solidFill>
              <a:latin typeface="Times New Roman" panose="02020603050405020304" pitchFamily="18" charset="0"/>
              <a:cs typeface="Times New Roman" panose="02020603050405020304" pitchFamily="18" charset="0"/>
            </a:endParaRPr>
          </a:p>
        </p:txBody>
      </p:sp>
      <p:sp>
        <p:nvSpPr>
          <p:cNvPr id="14" name="Text Box 34">
            <a:extLst>
              <a:ext uri="{FF2B5EF4-FFF2-40B4-BE49-F238E27FC236}">
                <a16:creationId xmlns:a16="http://schemas.microsoft.com/office/drawing/2014/main" xmlns="" id="{831CA694-48C3-43F1-B46F-08CFF84902DC}"/>
              </a:ext>
            </a:extLst>
          </p:cNvPr>
          <p:cNvSpPr txBox="1">
            <a:spLocks noChangeArrowheads="1"/>
          </p:cNvSpPr>
          <p:nvPr/>
        </p:nvSpPr>
        <p:spPr bwMode="auto">
          <a:xfrm>
            <a:off x="2130425" y="4972050"/>
            <a:ext cx="53641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C00000"/>
                </a:solidFill>
                <a:latin typeface="Times New Roman" panose="02020603050405020304" pitchFamily="18" charset="0"/>
                <a:cs typeface="Times New Roman" panose="02020603050405020304" pitchFamily="18" charset="0"/>
              </a:rPr>
              <a:t>Mg</a:t>
            </a:r>
            <a:r>
              <a:rPr lang="en-US" altLang="en-US" b="1">
                <a:latin typeface="Times New Roman" panose="02020603050405020304" pitchFamily="18" charset="0"/>
                <a:cs typeface="Times New Roman" panose="02020603050405020304" pitchFamily="18" charset="0"/>
              </a:rPr>
              <a:t>  +     </a:t>
            </a:r>
            <a:r>
              <a:rPr lang="en-US" altLang="en-US" b="1">
                <a:solidFill>
                  <a:srgbClr val="0070C0"/>
                </a:solidFill>
                <a:latin typeface="Times New Roman" panose="02020603050405020304" pitchFamily="18" charset="0"/>
                <a:cs typeface="Times New Roman" panose="02020603050405020304" pitchFamily="18" charset="0"/>
              </a:rPr>
              <a:t>O</a:t>
            </a:r>
            <a:r>
              <a:rPr lang="en-US" altLang="en-US" b="1" baseline="-25000">
                <a:solidFill>
                  <a:srgbClr val="0070C0"/>
                </a:solidFill>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  ------&gt;   </a:t>
            </a:r>
            <a:r>
              <a:rPr lang="en-US" altLang="en-US">
                <a:solidFill>
                  <a:srgbClr val="C00000"/>
                </a:solidFill>
                <a:latin typeface="Times New Roman" panose="02020603050405020304" pitchFamily="18" charset="0"/>
                <a:cs typeface="Times New Roman" panose="02020603050405020304" pitchFamily="18" charset="0"/>
              </a:rPr>
              <a:t>Mg</a:t>
            </a:r>
            <a:r>
              <a:rPr lang="en-US" altLang="en-US" b="1">
                <a:solidFill>
                  <a:srgbClr val="0070C0"/>
                </a:solidFill>
                <a:latin typeface="Times New Roman" panose="02020603050405020304" pitchFamily="18" charset="0"/>
                <a:cs typeface="Times New Roman" panose="02020603050405020304" pitchFamily="18" charset="0"/>
              </a:rPr>
              <a:t>O</a:t>
            </a:r>
          </a:p>
        </p:txBody>
      </p:sp>
      <p:sp>
        <p:nvSpPr>
          <p:cNvPr id="15" name="Text Box 24">
            <a:extLst>
              <a:ext uri="{FF2B5EF4-FFF2-40B4-BE49-F238E27FC236}">
                <a16:creationId xmlns:a16="http://schemas.microsoft.com/office/drawing/2014/main" xmlns="" id="{7EFA7C03-9C8C-4EDE-8056-B737F254DBFB}"/>
              </a:ext>
            </a:extLst>
          </p:cNvPr>
          <p:cNvSpPr txBox="1">
            <a:spLocks noChangeArrowheads="1"/>
          </p:cNvSpPr>
          <p:nvPr/>
        </p:nvSpPr>
        <p:spPr bwMode="auto">
          <a:xfrm>
            <a:off x="2087563" y="6297613"/>
            <a:ext cx="33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latin typeface="VNI-Times" pitchFamily="2" charset="0"/>
              </a:rPr>
              <a:t>2</a:t>
            </a:r>
          </a:p>
        </p:txBody>
      </p:sp>
      <p:sp>
        <p:nvSpPr>
          <p:cNvPr id="16" name="Text Box 25">
            <a:extLst>
              <a:ext uri="{FF2B5EF4-FFF2-40B4-BE49-F238E27FC236}">
                <a16:creationId xmlns:a16="http://schemas.microsoft.com/office/drawing/2014/main" xmlns="" id="{0A40CD89-F2DD-45C8-9686-33EC6AE18EEC}"/>
              </a:ext>
            </a:extLst>
          </p:cNvPr>
          <p:cNvSpPr txBox="1">
            <a:spLocks noChangeArrowheads="1"/>
          </p:cNvSpPr>
          <p:nvPr/>
        </p:nvSpPr>
        <p:spPr bwMode="auto">
          <a:xfrm>
            <a:off x="5478463" y="6270625"/>
            <a:ext cx="33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latin typeface="VNI-Times" pitchFamily="2" charset="0"/>
              </a:rPr>
              <a:t>2</a:t>
            </a:r>
          </a:p>
        </p:txBody>
      </p:sp>
      <p:sp>
        <p:nvSpPr>
          <p:cNvPr id="17" name="Text Box 34">
            <a:extLst>
              <a:ext uri="{FF2B5EF4-FFF2-40B4-BE49-F238E27FC236}">
                <a16:creationId xmlns:a16="http://schemas.microsoft.com/office/drawing/2014/main" xmlns="" id="{EF6345B9-9A42-4862-969B-0D033CF5EE8C}"/>
              </a:ext>
            </a:extLst>
          </p:cNvPr>
          <p:cNvSpPr txBox="1">
            <a:spLocks noChangeArrowheads="1"/>
          </p:cNvSpPr>
          <p:nvPr/>
        </p:nvSpPr>
        <p:spPr bwMode="auto">
          <a:xfrm>
            <a:off x="2295525" y="6303963"/>
            <a:ext cx="56515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Mg</a:t>
            </a:r>
            <a:r>
              <a:rPr lang="en-US" altLang="en-US" b="1">
                <a:latin typeface="Times New Roman" panose="02020603050405020304" pitchFamily="18" charset="0"/>
                <a:cs typeface="Times New Roman" panose="02020603050405020304" pitchFamily="18" charset="0"/>
              </a:rPr>
              <a:t>  +     O</a:t>
            </a:r>
            <a:r>
              <a:rPr lang="en-US" altLang="en-US" b="1" baseline="-25000">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Mg</a:t>
            </a:r>
            <a:r>
              <a:rPr lang="en-US" altLang="en-US" b="1">
                <a:latin typeface="Times New Roman" panose="02020603050405020304" pitchFamily="18" charset="0"/>
                <a:cs typeface="Times New Roman" panose="02020603050405020304" pitchFamily="18" charset="0"/>
              </a:rPr>
              <a:t>O</a:t>
            </a:r>
          </a:p>
        </p:txBody>
      </p:sp>
      <p:sp>
        <p:nvSpPr>
          <p:cNvPr id="18" name="Rectangle 17">
            <a:extLst>
              <a:ext uri="{FF2B5EF4-FFF2-40B4-BE49-F238E27FC236}">
                <a16:creationId xmlns:a16="http://schemas.microsoft.com/office/drawing/2014/main" xmlns="" id="{F89E2DB8-9C0E-4BE4-8D02-117D5E3B7833}"/>
              </a:ext>
            </a:extLst>
          </p:cNvPr>
          <p:cNvSpPr>
            <a:spLocks noChangeArrowheads="1"/>
          </p:cNvSpPr>
          <p:nvPr/>
        </p:nvSpPr>
        <p:spPr bwMode="auto">
          <a:xfrm>
            <a:off x="0" y="-20638"/>
            <a:ext cx="9137650" cy="1077913"/>
          </a:xfrm>
          <a:prstGeom prst="rect">
            <a:avLst/>
          </a:prstGeom>
          <a:solidFill>
            <a:schemeClr val="bg1">
              <a:lumMod val="75000"/>
            </a:schemeClr>
          </a:solidFill>
          <a:ln>
            <a:noFill/>
          </a:ln>
        </p:spPr>
        <p:txBody>
          <a:bodyPr>
            <a:spAutoFit/>
          </a:bodyPr>
          <a:lstStyle>
            <a:lvl1pPr>
              <a:defRPr sz="1600">
                <a:solidFill>
                  <a:schemeClr val="tx1"/>
                </a:solidFill>
                <a:latin typeface="VNI-Times" pitchFamily="2" charset="0"/>
              </a:defRPr>
            </a:lvl1pPr>
            <a:lvl2pPr marL="742950" indent="-285750">
              <a:defRPr sz="1600">
                <a:solidFill>
                  <a:schemeClr val="tx1"/>
                </a:solidFill>
                <a:latin typeface="VNI-Times" pitchFamily="2" charset="0"/>
              </a:defRPr>
            </a:lvl2pPr>
            <a:lvl3pPr marL="1143000" indent="-228600">
              <a:defRPr sz="1600">
                <a:solidFill>
                  <a:schemeClr val="tx1"/>
                </a:solidFill>
                <a:latin typeface="VNI-Times" pitchFamily="2" charset="0"/>
              </a:defRPr>
            </a:lvl3pPr>
            <a:lvl4pPr marL="1600200" indent="-228600">
              <a:defRPr sz="1600">
                <a:solidFill>
                  <a:schemeClr val="tx1"/>
                </a:solidFill>
                <a:latin typeface="VNI-Times" pitchFamily="2" charset="0"/>
              </a:defRPr>
            </a:lvl4pPr>
            <a:lvl5pPr marL="2057400" indent="-228600">
              <a:defRPr sz="1600">
                <a:solidFill>
                  <a:schemeClr val="tx1"/>
                </a:solidFill>
                <a:latin typeface="VNI-Times" pitchFamily="2" charset="0"/>
              </a:defRPr>
            </a:lvl5pPr>
            <a:lvl6pPr marL="2514600" indent="-228600" eaLnBrk="0" fontAlgn="base" hangingPunct="0">
              <a:spcBef>
                <a:spcPct val="0"/>
              </a:spcBef>
              <a:spcAft>
                <a:spcPct val="0"/>
              </a:spcAft>
              <a:defRPr sz="1600">
                <a:solidFill>
                  <a:schemeClr val="tx1"/>
                </a:solidFill>
                <a:latin typeface="VNI-Times" pitchFamily="2" charset="0"/>
              </a:defRPr>
            </a:lvl6pPr>
            <a:lvl7pPr marL="2971800" indent="-228600" eaLnBrk="0" fontAlgn="base" hangingPunct="0">
              <a:spcBef>
                <a:spcPct val="0"/>
              </a:spcBef>
              <a:spcAft>
                <a:spcPct val="0"/>
              </a:spcAft>
              <a:defRPr sz="1600">
                <a:solidFill>
                  <a:schemeClr val="tx1"/>
                </a:solidFill>
                <a:latin typeface="VNI-Times" pitchFamily="2" charset="0"/>
              </a:defRPr>
            </a:lvl7pPr>
            <a:lvl8pPr marL="3429000" indent="-228600" eaLnBrk="0" fontAlgn="base" hangingPunct="0">
              <a:spcBef>
                <a:spcPct val="0"/>
              </a:spcBef>
              <a:spcAft>
                <a:spcPct val="0"/>
              </a:spcAft>
              <a:defRPr sz="1600">
                <a:solidFill>
                  <a:schemeClr val="tx1"/>
                </a:solidFill>
                <a:latin typeface="VNI-Times" pitchFamily="2" charset="0"/>
              </a:defRPr>
            </a:lvl8pPr>
            <a:lvl9pPr marL="3886200" indent="-228600" eaLnBrk="0" fontAlgn="base" hangingPunct="0">
              <a:spcBef>
                <a:spcPct val="0"/>
              </a:spcBef>
              <a:spcAft>
                <a:spcPct val="0"/>
              </a:spcAft>
              <a:defRPr sz="1600">
                <a:solidFill>
                  <a:schemeClr val="tx1"/>
                </a:solidFill>
                <a:latin typeface="VNI-Times" pitchFamily="2" charset="0"/>
              </a:defRPr>
            </a:lvl9pPr>
          </a:lstStyle>
          <a:p>
            <a:pPr>
              <a:defRPr/>
            </a:pPr>
            <a:r>
              <a:rPr lang="en-US" altLang="en-US" sz="3200" b="1" u="sng" dirty="0">
                <a:latin typeface="Times New Roman" panose="02020603050405020304" pitchFamily="18" charset="0"/>
                <a:cs typeface="Times New Roman" panose="02020603050405020304" pitchFamily="18" charset="0"/>
              </a:rPr>
              <a:t>LT2: </a:t>
            </a:r>
            <a:r>
              <a:rPr lang="en-US" altLang="en-US" sz="3200" dirty="0" err="1">
                <a:latin typeface="Times New Roman" panose="02020603050405020304" pitchFamily="18" charset="0"/>
                <a:cs typeface="Times New Roman" panose="02020603050405020304" pitchFamily="18" charset="0"/>
              </a:rPr>
              <a:t>Đốt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cháy</a:t>
            </a:r>
            <a:r>
              <a:rPr lang="en-US" altLang="en-US" sz="3200" dirty="0">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Magnesium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khí</a:t>
            </a:r>
            <a:r>
              <a:rPr lang="en-US" altLang="en-US" sz="3200" dirty="0">
                <a:solidFill>
                  <a:srgbClr val="FF0000"/>
                </a:solidFill>
                <a:latin typeface="Times New Roman" panose="02020603050405020304" pitchFamily="18" charset="0"/>
                <a:cs typeface="Times New Roman" panose="02020603050405020304" pitchFamily="18" charset="0"/>
              </a:rPr>
              <a:t> oxygen </a:t>
            </a:r>
            <a:r>
              <a:rPr lang="en-US" altLang="en-US" sz="3200" dirty="0" err="1">
                <a:latin typeface="Times New Roman" panose="02020603050405020304" pitchFamily="18" charset="0"/>
                <a:cs typeface="Times New Roman" panose="02020603050405020304" pitchFamily="18" charset="0"/>
              </a:rPr>
              <a:t>tạo</a:t>
            </a:r>
            <a:r>
              <a:rPr lang="en-US" altLang="en-US" sz="3200" dirty="0">
                <a:latin typeface="Times New Roman" panose="02020603050405020304" pitchFamily="18" charset="0"/>
                <a:cs typeface="Times New Roman" panose="02020603050405020304" pitchFamily="18" charset="0"/>
              </a:rPr>
              <a:t> ra </a:t>
            </a:r>
            <a:r>
              <a:rPr lang="en-US" altLang="en-US" sz="3200" dirty="0">
                <a:solidFill>
                  <a:srgbClr val="FF0000"/>
                </a:solidFill>
                <a:latin typeface="Times New Roman" panose="02020603050405020304" pitchFamily="18" charset="0"/>
                <a:cs typeface="Times New Roman" panose="02020603050405020304" pitchFamily="18" charset="0"/>
              </a:rPr>
              <a:t>Magnesium oxide</a:t>
            </a:r>
            <a:r>
              <a:rPr lang="en-US" altLang="en-US" sz="3200" dirty="0">
                <a:latin typeface="Times New Roman" panose="02020603050405020304" pitchFamily="18" charset="0"/>
                <a:cs typeface="Times New Roman" panose="02020603050405020304" pitchFamily="18" charset="0"/>
              </a:rPr>
              <a:t> MgO. </a:t>
            </a:r>
            <a:r>
              <a:rPr lang="en-US" altLang="en-US" sz="3200" dirty="0" err="1">
                <a:latin typeface="Times New Roman" panose="02020603050405020304" pitchFamily="18" charset="0"/>
                <a:cs typeface="Times New Roman" panose="02020603050405020304" pitchFamily="18" charset="0"/>
              </a:rPr>
              <a:t>Hãy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lập</a:t>
            </a:r>
            <a:r>
              <a:rPr lang="en-US" altLang="en-US" sz="3200" dirty="0">
                <a:latin typeface="Times New Roman" panose="02020603050405020304" pitchFamily="18" charset="0"/>
                <a:cs typeface="Times New Roman" panose="02020603050405020304" pitchFamily="18" charset="0"/>
              </a:rPr>
              <a:t> PTHH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phản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ứng</a:t>
            </a:r>
            <a:r>
              <a:rPr lang="en-US" altLang="en-US" sz="3200" dirty="0">
                <a:latin typeface="Times New Roman" panose="02020603050405020304" pitchFamily="18" charset="0"/>
                <a:cs typeface="Times New Roman" panose="02020603050405020304" pitchFamily="18" charset="0"/>
              </a:rPr>
              <a:t>.</a:t>
            </a:r>
          </a:p>
        </p:txBody>
      </p:sp>
      <p:sp>
        <p:nvSpPr>
          <p:cNvPr id="20" name="Text Box 14">
            <a:extLst>
              <a:ext uri="{FF2B5EF4-FFF2-40B4-BE49-F238E27FC236}">
                <a16:creationId xmlns:a16="http://schemas.microsoft.com/office/drawing/2014/main" xmlns="" id="{81C31DAA-C319-406E-9005-AF518E9EE375}"/>
              </a:ext>
            </a:extLst>
          </p:cNvPr>
          <p:cNvSpPr txBox="1">
            <a:spLocks noChangeArrowheads="1"/>
          </p:cNvSpPr>
          <p:nvPr/>
        </p:nvSpPr>
        <p:spPr bwMode="auto">
          <a:xfrm>
            <a:off x="755575" y="1223963"/>
            <a:ext cx="8443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dirty="0">
                <a:latin typeface="Times New Roman" panose="02020603050405020304" pitchFamily="18" charset="0"/>
              </a:rPr>
              <a:t>PTC: </a:t>
            </a:r>
            <a:r>
              <a:rPr lang="en-US" altLang="en-US" dirty="0">
                <a:latin typeface="Times New Roman" panose="02020603050405020304" pitchFamily="18" charset="0"/>
                <a:cs typeface="Times New Roman" panose="02020603050405020304" pitchFamily="18" charset="0"/>
              </a:rPr>
              <a:t>Magnesium </a:t>
            </a:r>
            <a:r>
              <a:rPr lang="pt-BR" altLang="en-US" dirty="0">
                <a:latin typeface="Times New Roman" panose="02020603050405020304" pitchFamily="18" charset="0"/>
              </a:rPr>
              <a:t>+ oxygen </a:t>
            </a:r>
            <a:r>
              <a:rPr lang="pt-BR" alt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Magnesium oxide </a:t>
            </a:r>
            <a:endParaRPr lang="en-US" altLang="en-US" dirty="0">
              <a:latin typeface="VNI-Times" pitchFamily="2" charset="0"/>
            </a:endParaRPr>
          </a:p>
        </p:txBody>
      </p:sp>
      <p:sp>
        <p:nvSpPr>
          <p:cNvPr id="22" name="Line 31">
            <a:extLst>
              <a:ext uri="{FF2B5EF4-FFF2-40B4-BE49-F238E27FC236}">
                <a16:creationId xmlns:a16="http://schemas.microsoft.com/office/drawing/2014/main" xmlns="" id="{41F3779B-9567-4C63-8446-166647E277E6}"/>
              </a:ext>
            </a:extLst>
          </p:cNvPr>
          <p:cNvSpPr>
            <a:spLocks noChangeShapeType="1"/>
          </p:cNvSpPr>
          <p:nvPr/>
        </p:nvSpPr>
        <p:spPr bwMode="auto">
          <a:xfrm>
            <a:off x="4351338" y="6564313"/>
            <a:ext cx="1006475"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Curved Up Arrow 18">
            <a:extLst>
              <a:ext uri="{FF2B5EF4-FFF2-40B4-BE49-F238E27FC236}">
                <a16:creationId xmlns:a16="http://schemas.microsoft.com/office/drawing/2014/main" xmlns="" id="{799CF0E6-59D7-4C7D-96D2-7ED399AB2D94}"/>
              </a:ext>
            </a:extLst>
          </p:cNvPr>
          <p:cNvSpPr/>
          <p:nvPr/>
        </p:nvSpPr>
        <p:spPr>
          <a:xfrm>
            <a:off x="5500688" y="5414963"/>
            <a:ext cx="1154112" cy="341312"/>
          </a:xfrm>
          <a:prstGeom prst="curvedUpArrow">
            <a:avLst>
              <a:gd name="adj1" fmla="val 0"/>
              <a:gd name="adj2" fmla="val 147197"/>
              <a:gd name="adj3" fmla="val 25000"/>
            </a:avLst>
          </a:prstGeom>
          <a:solidFill>
            <a:schemeClr val="accent5">
              <a:lumMod val="40000"/>
              <a:lumOff val="60000"/>
            </a:schemeClr>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schemeClr val="tx1"/>
              </a:solidFill>
            </a:endParaRPr>
          </a:p>
        </p:txBody>
      </p:sp>
      <p:sp>
        <p:nvSpPr>
          <p:cNvPr id="23" name="Text Box 35">
            <a:extLst>
              <a:ext uri="{FF2B5EF4-FFF2-40B4-BE49-F238E27FC236}">
                <a16:creationId xmlns:a16="http://schemas.microsoft.com/office/drawing/2014/main" xmlns="" id="{35184421-BE16-42A7-AE86-E01573843721}"/>
              </a:ext>
            </a:extLst>
          </p:cNvPr>
          <p:cNvSpPr txBox="1">
            <a:spLocks noChangeArrowheads="1"/>
          </p:cNvSpPr>
          <p:nvPr/>
        </p:nvSpPr>
        <p:spPr bwMode="auto">
          <a:xfrm>
            <a:off x="-52388" y="4281488"/>
            <a:ext cx="9242426"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70C0"/>
                </a:solidFill>
                <a:latin typeface="Times New Roman" panose="02020603050405020304" pitchFamily="18" charset="0"/>
                <a:cs typeface="Times New Roman" panose="02020603050405020304" pitchFamily="18" charset="0"/>
              </a:rPr>
              <a:t>B3: </a:t>
            </a:r>
            <a:r>
              <a:rPr lang="en-US" altLang="en-US">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Cân bằng số nguyên tử mỗi nguyên tố ở 2 vế</a:t>
            </a:r>
            <a:endParaRPr lang="en-US" altLang="en-US">
              <a:solidFill>
                <a:srgbClr val="0070C0"/>
              </a:solidFill>
              <a:latin typeface="Times New Roman" panose="02020603050405020304" pitchFamily="18" charset="0"/>
              <a:cs typeface="Times New Roman" panose="02020603050405020304" pitchFamily="18" charset="0"/>
            </a:endParaRPr>
          </a:p>
        </p:txBody>
      </p:sp>
      <p:sp>
        <p:nvSpPr>
          <p:cNvPr id="24" name="Text Box 34">
            <a:extLst>
              <a:ext uri="{FF2B5EF4-FFF2-40B4-BE49-F238E27FC236}">
                <a16:creationId xmlns:a16="http://schemas.microsoft.com/office/drawing/2014/main" xmlns="" id="{55CD678B-314D-472E-A743-E9B8395BFCCC}"/>
              </a:ext>
            </a:extLst>
          </p:cNvPr>
          <p:cNvSpPr txBox="1">
            <a:spLocks noChangeArrowheads="1"/>
          </p:cNvSpPr>
          <p:nvPr/>
        </p:nvSpPr>
        <p:spPr bwMode="auto">
          <a:xfrm>
            <a:off x="2087563" y="3517900"/>
            <a:ext cx="53641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C00000"/>
                </a:solidFill>
                <a:latin typeface="Times New Roman" panose="02020603050405020304" pitchFamily="18" charset="0"/>
                <a:cs typeface="Times New Roman" panose="02020603050405020304" pitchFamily="18" charset="0"/>
              </a:rPr>
              <a:t>Mg</a:t>
            </a:r>
            <a:r>
              <a:rPr lang="en-US" altLang="en-US" b="1">
                <a:latin typeface="Times New Roman" panose="02020603050405020304" pitchFamily="18" charset="0"/>
                <a:cs typeface="Times New Roman" panose="02020603050405020304" pitchFamily="18" charset="0"/>
              </a:rPr>
              <a:t>  +     </a:t>
            </a:r>
            <a:r>
              <a:rPr lang="en-US" altLang="en-US" b="1">
                <a:solidFill>
                  <a:srgbClr val="0070C0"/>
                </a:solidFill>
                <a:latin typeface="Times New Roman" panose="02020603050405020304" pitchFamily="18" charset="0"/>
                <a:cs typeface="Times New Roman" panose="02020603050405020304" pitchFamily="18" charset="0"/>
              </a:rPr>
              <a:t>O</a:t>
            </a:r>
            <a:r>
              <a:rPr lang="en-US" altLang="en-US" b="1" baseline="-25000">
                <a:solidFill>
                  <a:srgbClr val="0070C0"/>
                </a:solidFill>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  ------&gt;   </a:t>
            </a:r>
            <a:r>
              <a:rPr lang="en-US" altLang="en-US">
                <a:solidFill>
                  <a:srgbClr val="C00000"/>
                </a:solidFill>
                <a:latin typeface="Times New Roman" panose="02020603050405020304" pitchFamily="18" charset="0"/>
                <a:cs typeface="Times New Roman" panose="02020603050405020304" pitchFamily="18" charset="0"/>
              </a:rPr>
              <a:t>Mg</a:t>
            </a:r>
            <a:r>
              <a:rPr lang="en-US" altLang="en-US" b="1">
                <a:solidFill>
                  <a:srgbClr val="0070C0"/>
                </a:solidFill>
                <a:latin typeface="Times New Roman" panose="02020603050405020304" pitchFamily="18" charset="0"/>
                <a:cs typeface="Times New Roman" panose="02020603050405020304" pitchFamily="18" charset="0"/>
              </a:rPr>
              <a:t>O</a:t>
            </a:r>
          </a:p>
        </p:txBody>
      </p:sp>
      <p:sp>
        <p:nvSpPr>
          <p:cNvPr id="25" name="Text Box 24">
            <a:extLst>
              <a:ext uri="{FF2B5EF4-FFF2-40B4-BE49-F238E27FC236}">
                <a16:creationId xmlns:a16="http://schemas.microsoft.com/office/drawing/2014/main" xmlns="" id="{354B3E1A-EED8-400B-9294-00E970C5456E}"/>
              </a:ext>
            </a:extLst>
          </p:cNvPr>
          <p:cNvSpPr txBox="1">
            <a:spLocks noChangeArrowheads="1"/>
          </p:cNvSpPr>
          <p:nvPr/>
        </p:nvSpPr>
        <p:spPr bwMode="auto">
          <a:xfrm>
            <a:off x="2103438" y="3890963"/>
            <a:ext cx="33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latin typeface="VNI-Times" pitchFamily="2" charset="0"/>
              </a:rPr>
              <a:t>1</a:t>
            </a:r>
          </a:p>
        </p:txBody>
      </p:sp>
      <p:sp>
        <p:nvSpPr>
          <p:cNvPr id="26" name="Text Box 24">
            <a:extLst>
              <a:ext uri="{FF2B5EF4-FFF2-40B4-BE49-F238E27FC236}">
                <a16:creationId xmlns:a16="http://schemas.microsoft.com/office/drawing/2014/main" xmlns="" id="{AB1E418B-0B06-4111-B507-12226B2D0172}"/>
              </a:ext>
            </a:extLst>
          </p:cNvPr>
          <p:cNvSpPr txBox="1">
            <a:spLocks noChangeArrowheads="1"/>
          </p:cNvSpPr>
          <p:nvPr/>
        </p:nvSpPr>
        <p:spPr bwMode="auto">
          <a:xfrm>
            <a:off x="3665538" y="3903663"/>
            <a:ext cx="3302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VNI-Times" pitchFamily="2" charset="0"/>
              </a:rPr>
              <a:t>2</a:t>
            </a:r>
          </a:p>
        </p:txBody>
      </p:sp>
      <p:sp>
        <p:nvSpPr>
          <p:cNvPr id="27" name="Text Box 24">
            <a:extLst>
              <a:ext uri="{FF2B5EF4-FFF2-40B4-BE49-F238E27FC236}">
                <a16:creationId xmlns:a16="http://schemas.microsoft.com/office/drawing/2014/main" xmlns="" id="{A00B13E1-3CF2-4DF1-BFDB-240C8D69ED9E}"/>
              </a:ext>
            </a:extLst>
          </p:cNvPr>
          <p:cNvSpPr txBox="1">
            <a:spLocks noChangeArrowheads="1"/>
          </p:cNvSpPr>
          <p:nvPr/>
        </p:nvSpPr>
        <p:spPr bwMode="auto">
          <a:xfrm>
            <a:off x="5707063" y="3898900"/>
            <a:ext cx="330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latin typeface="VNI-Times" pitchFamily="2" charset="0"/>
              </a:rPr>
              <a:t>1</a:t>
            </a:r>
          </a:p>
        </p:txBody>
      </p:sp>
      <p:sp>
        <p:nvSpPr>
          <p:cNvPr id="28" name="Text Box 24">
            <a:extLst>
              <a:ext uri="{FF2B5EF4-FFF2-40B4-BE49-F238E27FC236}">
                <a16:creationId xmlns:a16="http://schemas.microsoft.com/office/drawing/2014/main" xmlns="" id="{040B009D-8127-452A-B9C7-CAEE6BD2FF08}"/>
              </a:ext>
            </a:extLst>
          </p:cNvPr>
          <p:cNvSpPr txBox="1">
            <a:spLocks noChangeArrowheads="1"/>
          </p:cNvSpPr>
          <p:nvPr/>
        </p:nvSpPr>
        <p:spPr bwMode="auto">
          <a:xfrm>
            <a:off x="6253163" y="3906838"/>
            <a:ext cx="33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VNI-Times" pitchFamily="2" charset="0"/>
              </a:rPr>
              <a:t>1</a:t>
            </a:r>
          </a:p>
        </p:txBody>
      </p:sp>
      <p:sp>
        <p:nvSpPr>
          <p:cNvPr id="29" name="Text Box 24">
            <a:extLst>
              <a:ext uri="{FF2B5EF4-FFF2-40B4-BE49-F238E27FC236}">
                <a16:creationId xmlns:a16="http://schemas.microsoft.com/office/drawing/2014/main" xmlns="" id="{32DBD090-764D-4825-829D-AFC53690B1B9}"/>
              </a:ext>
            </a:extLst>
          </p:cNvPr>
          <p:cNvSpPr txBox="1">
            <a:spLocks noChangeArrowheads="1"/>
          </p:cNvSpPr>
          <p:nvPr/>
        </p:nvSpPr>
        <p:spPr bwMode="auto">
          <a:xfrm>
            <a:off x="2130425" y="5373688"/>
            <a:ext cx="33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latin typeface="VNI-Times" pitchFamily="2" charset="0"/>
              </a:rPr>
              <a:t>2</a:t>
            </a:r>
          </a:p>
        </p:txBody>
      </p:sp>
      <p:sp>
        <p:nvSpPr>
          <p:cNvPr id="30" name="Text Box 24">
            <a:extLst>
              <a:ext uri="{FF2B5EF4-FFF2-40B4-BE49-F238E27FC236}">
                <a16:creationId xmlns:a16="http://schemas.microsoft.com/office/drawing/2014/main" xmlns="" id="{FF1C05AE-977A-4DC8-A42F-0EEA9742CDEC}"/>
              </a:ext>
            </a:extLst>
          </p:cNvPr>
          <p:cNvSpPr txBox="1">
            <a:spLocks noChangeArrowheads="1"/>
          </p:cNvSpPr>
          <p:nvPr/>
        </p:nvSpPr>
        <p:spPr bwMode="auto">
          <a:xfrm>
            <a:off x="3736975" y="5345113"/>
            <a:ext cx="33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VNI-Times" pitchFamily="2" charset="0"/>
              </a:rPr>
              <a:t>2</a:t>
            </a:r>
          </a:p>
        </p:txBody>
      </p:sp>
      <p:sp>
        <p:nvSpPr>
          <p:cNvPr id="31" name="Text Box 24">
            <a:extLst>
              <a:ext uri="{FF2B5EF4-FFF2-40B4-BE49-F238E27FC236}">
                <a16:creationId xmlns:a16="http://schemas.microsoft.com/office/drawing/2014/main" xmlns="" id="{C70359B9-7E0A-477E-8A6B-2E90115CA10C}"/>
              </a:ext>
            </a:extLst>
          </p:cNvPr>
          <p:cNvSpPr txBox="1">
            <a:spLocks noChangeArrowheads="1"/>
          </p:cNvSpPr>
          <p:nvPr/>
        </p:nvSpPr>
        <p:spPr bwMode="auto">
          <a:xfrm>
            <a:off x="5653088" y="5418138"/>
            <a:ext cx="3302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latin typeface="VNI-Times" pitchFamily="2" charset="0"/>
              </a:rPr>
              <a:t>2</a:t>
            </a:r>
          </a:p>
        </p:txBody>
      </p:sp>
      <p:sp>
        <p:nvSpPr>
          <p:cNvPr id="32" name="Text Box 24">
            <a:extLst>
              <a:ext uri="{FF2B5EF4-FFF2-40B4-BE49-F238E27FC236}">
                <a16:creationId xmlns:a16="http://schemas.microsoft.com/office/drawing/2014/main" xmlns="" id="{5E93A547-F677-47CD-9FE1-F9EDD7ABFCCC}"/>
              </a:ext>
            </a:extLst>
          </p:cNvPr>
          <p:cNvSpPr txBox="1">
            <a:spLocks noChangeArrowheads="1"/>
          </p:cNvSpPr>
          <p:nvPr/>
        </p:nvSpPr>
        <p:spPr bwMode="auto">
          <a:xfrm>
            <a:off x="6283325" y="5448300"/>
            <a:ext cx="330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VNI-Times" pitchFamily="2" charset="0"/>
              </a:rPr>
              <a:t>2</a:t>
            </a:r>
          </a:p>
        </p:txBody>
      </p:sp>
      <p:pic>
        <p:nvPicPr>
          <p:cNvPr id="33" name="Picture 6">
            <a:extLst>
              <a:ext uri="{FF2B5EF4-FFF2-40B4-BE49-F238E27FC236}">
                <a16:creationId xmlns:a16="http://schemas.microsoft.com/office/drawing/2014/main" xmlns="" id="{8BF58DB8-F9E3-46F5-9996-BD4904308861}"/>
              </a:ext>
            </a:extLst>
          </p:cNvPr>
          <p:cNvPicPr>
            <a:picLocks noChangeAspect="1" noChangeArrowheads="1" noCrop="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34458" y="986827"/>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8558"/>
                                        </p:tgtEl>
                                        <p:attrNameLst>
                                          <p:attrName>style.visibility</p:attrName>
                                        </p:attrNameLst>
                                      </p:cBhvr>
                                      <p:to>
                                        <p:strVal val="visible"/>
                                      </p:to>
                                    </p:set>
                                    <p:animEffect transition="in" filter="fade">
                                      <p:cBhvr>
                                        <p:cTn id="17" dur="500"/>
                                        <p:tgtEl>
                                          <p:spTgt spid="10855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8578"/>
                                        </p:tgtEl>
                                        <p:attrNameLst>
                                          <p:attrName>style.visibility</p:attrName>
                                        </p:attrNameLst>
                                      </p:cBhvr>
                                      <p:to>
                                        <p:strVal val="visible"/>
                                      </p:to>
                                    </p:set>
                                    <p:animEffect transition="in" filter="fade">
                                      <p:cBhvr>
                                        <p:cTn id="20" dur="500"/>
                                        <p:tgtEl>
                                          <p:spTgt spid="10857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108579"/>
                                        </p:tgtEl>
                                        <p:attrNameLst>
                                          <p:attrName>style.visibility</p:attrName>
                                        </p:attrNameLst>
                                      </p:cBhvr>
                                      <p:to>
                                        <p:strVal val="visible"/>
                                      </p:to>
                                    </p:set>
                                    <p:anim calcmode="lin" valueType="num">
                                      <p:cBhvr>
                                        <p:cTn id="25" dur="500" fill="hold"/>
                                        <p:tgtEl>
                                          <p:spTgt spid="108579"/>
                                        </p:tgtEl>
                                        <p:attrNameLst>
                                          <p:attrName>ppt_x</p:attrName>
                                        </p:attrNameLst>
                                      </p:cBhvr>
                                      <p:tavLst>
                                        <p:tav tm="0">
                                          <p:val>
                                            <p:strVal val="#ppt_x-.2"/>
                                          </p:val>
                                        </p:tav>
                                        <p:tav tm="100000">
                                          <p:val>
                                            <p:strVal val="#ppt_x"/>
                                          </p:val>
                                        </p:tav>
                                      </p:tavLst>
                                    </p:anim>
                                    <p:anim calcmode="lin" valueType="num">
                                      <p:cBhvr>
                                        <p:cTn id="26" dur="500" fill="hold"/>
                                        <p:tgtEl>
                                          <p:spTgt spid="108579"/>
                                        </p:tgtEl>
                                        <p:attrNameLst>
                                          <p:attrName>ppt_y</p:attrName>
                                        </p:attrNameLst>
                                      </p:cBhvr>
                                      <p:tavLst>
                                        <p:tav tm="0">
                                          <p:val>
                                            <p:strVal val="#ppt_y"/>
                                          </p:val>
                                        </p:tav>
                                        <p:tav tm="100000">
                                          <p:val>
                                            <p:strVal val="#ppt_y"/>
                                          </p:val>
                                        </p:tav>
                                      </p:tavLst>
                                    </p:anim>
                                    <p:animEffect transition="in" filter="wipe(right)" prLst="gradientSize: 0.1">
                                      <p:cBhvr>
                                        <p:cTn id="27" dur="500"/>
                                        <p:tgtEl>
                                          <p:spTgt spid="108579"/>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lide(fromTop)">
                                      <p:cBhvr>
                                        <p:cTn id="37" dur="500"/>
                                        <p:tgtEl>
                                          <p:spTgt spid="25"/>
                                        </p:tgtEl>
                                      </p:cBhvr>
                                    </p:animEffect>
                                  </p:childTnLst>
                                  <p:subTnLst>
                                    <p:audio>
                                      <p:cMediaNode mute="1">
                                        <p:cTn display="0" masterRel="sameClick">
                                          <p:stCondLst>
                                            <p:cond evt="begin" delay="0">
                                              <p:tn val="35"/>
                                            </p:cond>
                                          </p:stCondLst>
                                          <p:endCondLst>
                                            <p:cond evt="onStopAudio" delay="0">
                                              <p:tgtEl>
                                                <p:sldTgt/>
                                              </p:tgtEl>
                                            </p:cond>
                                          </p:endCondLst>
                                        </p:cTn>
                                        <p:tgtEl>
                                          <p:sndTgt r:embed="rId4" name="laser.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slide(fromTop)">
                                      <p:cBhvr>
                                        <p:cTn id="42" dur="500"/>
                                        <p:tgtEl>
                                          <p:spTgt spid="2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slide(fromTop)">
                                      <p:cBhvr>
                                        <p:cTn id="47" dur="500"/>
                                        <p:tgtEl>
                                          <p:spTgt spid="2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1"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slide(fromTop)">
                                      <p:cBhvr>
                                        <p:cTn id="52" dur="500"/>
                                        <p:tgtEl>
                                          <p:spTgt spid="2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9"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ppt_x</p:attrName>
                                        </p:attrNameLst>
                                      </p:cBhvr>
                                      <p:tavLst>
                                        <p:tav tm="0">
                                          <p:val>
                                            <p:strVal val="#ppt_x-.2"/>
                                          </p:val>
                                        </p:tav>
                                        <p:tav tm="100000">
                                          <p:val>
                                            <p:strVal val="#ppt_x"/>
                                          </p:val>
                                        </p:tav>
                                      </p:tavLst>
                                    </p:anim>
                                    <p:anim calcmode="lin" valueType="num">
                                      <p:cBhvr>
                                        <p:cTn id="58"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59" dur="500"/>
                                        <p:tgtEl>
                                          <p:spTgt spid="23"/>
                                        </p:tgtEl>
                                      </p:cBhvr>
                                    </p:animEffect>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2" presetClass="entr" presetSubtype="1" fill="hold" grpId="0" nodeType="clickEffect">
                                  <p:stCondLst>
                                    <p:cond delay="0"/>
                                  </p:stCondLst>
                                  <p:childTnLst>
                                    <p:set>
                                      <p:cBhvr>
                                        <p:cTn id="68" dur="1" fill="hold">
                                          <p:stCondLst>
                                            <p:cond delay="0"/>
                                          </p:stCondLst>
                                        </p:cTn>
                                        <p:tgtEl>
                                          <p:spTgt spid="108568"/>
                                        </p:tgtEl>
                                        <p:attrNameLst>
                                          <p:attrName>style.visibility</p:attrName>
                                        </p:attrNameLst>
                                      </p:cBhvr>
                                      <p:to>
                                        <p:strVal val="visible"/>
                                      </p:to>
                                    </p:set>
                                    <p:animEffect transition="in" filter="slide(fromTop)">
                                      <p:cBhvr>
                                        <p:cTn id="69" dur="500"/>
                                        <p:tgtEl>
                                          <p:spTgt spid="108568"/>
                                        </p:tgtEl>
                                      </p:cBhvr>
                                    </p:animEffect>
                                  </p:childTnLst>
                                  <p:subTnLst>
                                    <p:audio>
                                      <p:cMediaNode>
                                        <p:cTn display="0" masterRel="sameClick">
                                          <p:stCondLst>
                                            <p:cond evt="begin" delay="0">
                                              <p:tn val="67"/>
                                            </p:cond>
                                          </p:stCondLst>
                                          <p:endCondLst>
                                            <p:cond evt="onStopAudio" delay="0">
                                              <p:tgtEl>
                                                <p:sldTgt/>
                                              </p:tgtEl>
                                            </p:cond>
                                          </p:endCondLst>
                                        </p:cTn>
                                        <p:tgtEl>
                                          <p:sndTgt r:embed="rId4" name="laser.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2" presetClass="entr" presetSubtype="1"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slide(fromTop)">
                                      <p:cBhvr>
                                        <p:cTn id="79" dur="500"/>
                                        <p:tgtEl>
                                          <p:spTgt spid="31"/>
                                        </p:tgtEl>
                                      </p:cBhvr>
                                    </p:animEffect>
                                  </p:childTnLst>
                                  <p:subTnLst>
                                    <p:audio>
                                      <p:cMediaNode>
                                        <p:cTn display="0" masterRel="sameClick">
                                          <p:stCondLst>
                                            <p:cond evt="begin" delay="0">
                                              <p:tn val="77"/>
                                            </p:cond>
                                          </p:stCondLst>
                                          <p:endCondLst>
                                            <p:cond evt="onStopAudio" delay="0">
                                              <p:tgtEl>
                                                <p:sldTgt/>
                                              </p:tgtEl>
                                            </p:cond>
                                          </p:endCondLst>
                                        </p:cTn>
                                        <p:tgtEl>
                                          <p:sndTgt r:embed="rId4" name="laser.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12" presetClass="entr" presetSubtype="1"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slide(fromTop)">
                                      <p:cBhvr>
                                        <p:cTn id="84" dur="500"/>
                                        <p:tgtEl>
                                          <p:spTgt spid="32"/>
                                        </p:tgtEl>
                                      </p:cBhvr>
                                    </p:animEffect>
                                  </p:childTnLst>
                                  <p:subTnLst>
                                    <p:audio>
                                      <p:cMediaNode>
                                        <p:cTn display="0" masterRel="sameClick">
                                          <p:stCondLst>
                                            <p:cond evt="begin" delay="0">
                                              <p:tn val="82"/>
                                            </p:cond>
                                          </p:stCondLst>
                                          <p:endCondLst>
                                            <p:cond evt="onStopAudio" delay="0">
                                              <p:tgtEl>
                                                <p:sldTgt/>
                                              </p:tgtEl>
                                            </p:cond>
                                          </p:endCondLst>
                                        </p:cTn>
                                        <p:tgtEl>
                                          <p:sndTgt r:embed="rId4" name="laser.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12" presetClass="entr" presetSubtype="1" fill="hold" grpId="0" nodeType="clickEffect">
                                  <p:stCondLst>
                                    <p:cond delay="0"/>
                                  </p:stCondLst>
                                  <p:childTnLst>
                                    <p:set>
                                      <p:cBhvr>
                                        <p:cTn id="88" dur="1" fill="hold">
                                          <p:stCondLst>
                                            <p:cond delay="0"/>
                                          </p:stCondLst>
                                        </p:cTn>
                                        <p:tgtEl>
                                          <p:spTgt spid="108569"/>
                                        </p:tgtEl>
                                        <p:attrNameLst>
                                          <p:attrName>style.visibility</p:attrName>
                                        </p:attrNameLst>
                                      </p:cBhvr>
                                      <p:to>
                                        <p:strVal val="visible"/>
                                      </p:to>
                                    </p:set>
                                    <p:animEffect transition="in" filter="slide(fromTop)">
                                      <p:cBhvr>
                                        <p:cTn id="89" dur="500"/>
                                        <p:tgtEl>
                                          <p:spTgt spid="108569"/>
                                        </p:tgtEl>
                                      </p:cBhvr>
                                    </p:animEffect>
                                  </p:childTnLst>
                                  <p:subTnLst>
                                    <p:audio>
                                      <p:cMediaNode>
                                        <p:cTn display="0" masterRel="sameClick">
                                          <p:stCondLst>
                                            <p:cond evt="begin" delay="0">
                                              <p:tn val="87"/>
                                            </p:cond>
                                          </p:stCondLst>
                                          <p:endCondLst>
                                            <p:cond evt="onStopAudio" delay="0">
                                              <p:tgtEl>
                                                <p:sldTgt/>
                                              </p:tgtEl>
                                            </p:cond>
                                          </p:endCondLst>
                                        </p:cTn>
                                        <p:tgtEl>
                                          <p:sndTgt r:embed="rId4" name="laser.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12" presetClass="entr" presetSubtype="1" fill="hold" grpId="0" nodeType="click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slide(fromTop)">
                                      <p:cBhvr>
                                        <p:cTn id="94" dur="500"/>
                                        <p:tgtEl>
                                          <p:spTgt spid="29"/>
                                        </p:tgtEl>
                                      </p:cBhvr>
                                    </p:animEffect>
                                  </p:childTnLst>
                                  <p:subTnLst>
                                    <p:audio>
                                      <p:cMediaNode>
                                        <p:cTn display="0" masterRel="sameClick">
                                          <p:stCondLst>
                                            <p:cond evt="begin" delay="0">
                                              <p:tn val="92"/>
                                            </p:cond>
                                          </p:stCondLst>
                                          <p:endCondLst>
                                            <p:cond evt="onStopAudio" delay="0">
                                              <p:tgtEl>
                                                <p:sldTgt/>
                                              </p:tgtEl>
                                            </p:cond>
                                          </p:endCondLst>
                                        </p:cTn>
                                        <p:tgtEl>
                                          <p:sndTgt r:embed="rId4" name="laser.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12" presetClass="entr" presetSubtype="1"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slide(fromTop)">
                                      <p:cBhvr>
                                        <p:cTn id="99" dur="500"/>
                                        <p:tgtEl>
                                          <p:spTgt spid="30"/>
                                        </p:tgtEl>
                                      </p:cBhvr>
                                    </p:animEffect>
                                  </p:childTnLst>
                                  <p:subTnLst>
                                    <p:audio>
                                      <p:cMediaNode>
                                        <p:cTn display="0" masterRel="sameClick">
                                          <p:stCondLst>
                                            <p:cond evt="begin" delay="0">
                                              <p:tn val="97"/>
                                            </p:cond>
                                          </p:stCondLst>
                                          <p:endCondLst>
                                            <p:cond evt="onStopAudio" delay="0">
                                              <p:tgtEl>
                                                <p:sldTgt/>
                                              </p:tgtEl>
                                            </p:cond>
                                          </p:endCondLst>
                                        </p:cTn>
                                        <p:tgtEl>
                                          <p:sndTgt r:embed="rId4" name="laser.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53" presetClass="entr" presetSubtype="0" fill="hold" grpId="0" nodeType="clickEffect">
                                  <p:stCondLst>
                                    <p:cond delay="0"/>
                                  </p:stCondLst>
                                  <p:childTnLst>
                                    <p:set>
                                      <p:cBhvr>
                                        <p:cTn id="103" dur="1" fill="hold">
                                          <p:stCondLst>
                                            <p:cond delay="0"/>
                                          </p:stCondLst>
                                        </p:cTn>
                                        <p:tgtEl>
                                          <p:spTgt spid="108565"/>
                                        </p:tgtEl>
                                        <p:attrNameLst>
                                          <p:attrName>style.visibility</p:attrName>
                                        </p:attrNameLst>
                                      </p:cBhvr>
                                      <p:to>
                                        <p:strVal val="visible"/>
                                      </p:to>
                                    </p:set>
                                    <p:anim calcmode="lin" valueType="num">
                                      <p:cBhvr>
                                        <p:cTn id="104" dur="500" fill="hold"/>
                                        <p:tgtEl>
                                          <p:spTgt spid="108565"/>
                                        </p:tgtEl>
                                        <p:attrNameLst>
                                          <p:attrName>ppt_w</p:attrName>
                                        </p:attrNameLst>
                                      </p:cBhvr>
                                      <p:tavLst>
                                        <p:tav tm="0">
                                          <p:val>
                                            <p:fltVal val="0"/>
                                          </p:val>
                                        </p:tav>
                                        <p:tav tm="100000">
                                          <p:val>
                                            <p:strVal val="#ppt_w"/>
                                          </p:val>
                                        </p:tav>
                                      </p:tavLst>
                                    </p:anim>
                                    <p:anim calcmode="lin" valueType="num">
                                      <p:cBhvr>
                                        <p:cTn id="105" dur="500" fill="hold"/>
                                        <p:tgtEl>
                                          <p:spTgt spid="108565"/>
                                        </p:tgtEl>
                                        <p:attrNameLst>
                                          <p:attrName>ppt_h</p:attrName>
                                        </p:attrNameLst>
                                      </p:cBhvr>
                                      <p:tavLst>
                                        <p:tav tm="0">
                                          <p:val>
                                            <p:fltVal val="0"/>
                                          </p:val>
                                        </p:tav>
                                        <p:tav tm="100000">
                                          <p:val>
                                            <p:strVal val="#ppt_h"/>
                                          </p:val>
                                        </p:tav>
                                      </p:tavLst>
                                    </p:anim>
                                    <p:animEffect transition="in" filter="fade">
                                      <p:cBhvr>
                                        <p:cTn id="106" dur="500"/>
                                        <p:tgtEl>
                                          <p:spTgt spid="108565"/>
                                        </p:tgtEl>
                                      </p:cBhvr>
                                    </p:animEffect>
                                  </p:childTnLst>
                                  <p:subTnLst>
                                    <p:audio>
                                      <p:cMediaNode>
                                        <p:cTn display="0" masterRel="sameClick">
                                          <p:stCondLst>
                                            <p:cond evt="begin" delay="0">
                                              <p:tn val="102"/>
                                            </p:cond>
                                          </p:stCondLst>
                                          <p:endCondLst>
                                            <p:cond evt="onStopAudio" delay="0">
                                              <p:tgtEl>
                                                <p:sldTgt/>
                                              </p:tgtEl>
                                            </p:cond>
                                          </p:endCondLst>
                                        </p:cTn>
                                        <p:tgtEl>
                                          <p:sndTgt r:embed="rId3" name="chimes.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500"/>
                                        <p:tgtEl>
                                          <p:spTgt spid="17"/>
                                        </p:tgtEl>
                                      </p:cBhvr>
                                    </p:animEffect>
                                  </p:childTnLst>
                                </p:cTn>
                              </p:par>
                              <p:par>
                                <p:cTn id="112" presetID="1" presetClass="entr" presetSubtype="0" fill="hold" grpId="0" nodeType="withEffect">
                                  <p:stCondLst>
                                    <p:cond delay="0"/>
                                  </p:stCondLst>
                                  <p:childTnLst>
                                    <p:set>
                                      <p:cBhvr>
                                        <p:cTn id="113" dur="1" fill="hold">
                                          <p:stCondLst>
                                            <p:cond delay="0"/>
                                          </p:stCondLst>
                                        </p:cTn>
                                        <p:tgtEl>
                                          <p:spTgt spid="16"/>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15"/>
                                        </p:tgtEl>
                                        <p:attrNameLst>
                                          <p:attrName>style.visibility</p:attrName>
                                        </p:attrNameLst>
                                      </p:cBhvr>
                                      <p:to>
                                        <p:strVal val="visible"/>
                                      </p:to>
                                    </p:set>
                                  </p:childTnLst>
                                </p:cTn>
                              </p:par>
                              <p:par>
                                <p:cTn id="116" presetID="12" presetClass="entr" presetSubtype="8" fill="hold" nodeType="with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slide(fromLeft)">
                                      <p:cBhvr>
                                        <p:cTn id="118" dur="500"/>
                                        <p:tgtEl>
                                          <p:spTgt spid="22"/>
                                        </p:tgtEl>
                                      </p:cBhvr>
                                    </p:animEffect>
                                  </p:childTnLst>
                                  <p:subTnLst>
                                    <p:audio>
                                      <p:cMediaNode>
                                        <p:cTn display="0" masterRel="sameClick">
                                          <p:stCondLst>
                                            <p:cond evt="begin" delay="0">
                                              <p:tn val="116"/>
                                            </p:cond>
                                          </p:stCondLst>
                                          <p:endCondLst>
                                            <p:cond evt="onStopAudio" delay="0">
                                              <p:tgtEl>
                                                <p:sldTgt/>
                                              </p:tgtEl>
                                            </p:cond>
                                          </p:endCondLst>
                                        </p:cTn>
                                        <p:tgtEl>
                                          <p:sndTgt r:embed="rId5"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8" grpId="0"/>
      <p:bldP spid="108565" grpId="0"/>
      <p:bldP spid="108568" grpId="0"/>
      <p:bldP spid="108569" grpId="0"/>
      <p:bldP spid="108578" grpId="0"/>
      <p:bldP spid="108579" grpId="0"/>
      <p:bldP spid="14" grpId="0"/>
      <p:bldP spid="15" grpId="0"/>
      <p:bldP spid="16" grpId="0"/>
      <p:bldP spid="17" grpId="0"/>
      <p:bldP spid="18" grpId="0" animBg="1"/>
      <p:bldP spid="20" grpId="0"/>
      <p:bldP spid="19" grpId="0" animBg="1"/>
      <p:bldP spid="23" grpId="0"/>
      <p:bldP spid="24" grpId="0"/>
      <p:bldP spid="25" grpId="0"/>
      <p:bldP spid="26" grpId="0"/>
      <p:bldP spid="27" grpId="0"/>
      <p:bldP spid="28" grpId="0"/>
      <p:bldP spid="29" grpId="0"/>
      <p:bldP spid="30" grpId="0"/>
      <p:bldP spid="31"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xmlns="" id="{C673BBF6-16BC-4585-AB93-22407C836210}"/>
              </a:ext>
            </a:extLst>
          </p:cNvPr>
          <p:cNvSpPr>
            <a:spLocks noChangeArrowheads="1"/>
          </p:cNvSpPr>
          <p:nvPr/>
        </p:nvSpPr>
        <p:spPr bwMode="auto">
          <a:xfrm>
            <a:off x="609600" y="2438400"/>
            <a:ext cx="77136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rPr>
              <a:t>Ba</a:t>
            </a:r>
            <a:r>
              <a:rPr lang="en-US" altLang="en-US">
                <a:solidFill>
                  <a:srgbClr val="0070C0"/>
                </a:solidFill>
                <a:latin typeface="Times New Roman" panose="02020603050405020304" pitchFamily="18" charset="0"/>
              </a:rPr>
              <a:t>Cl</a:t>
            </a:r>
            <a:r>
              <a:rPr lang="en-US" altLang="en-US" baseline="-25000">
                <a:solidFill>
                  <a:srgbClr val="0070C0"/>
                </a:solidFill>
                <a:latin typeface="Times New Roman" panose="02020603050405020304" pitchFamily="18" charset="0"/>
              </a:rPr>
              <a:t>2</a:t>
            </a:r>
            <a:r>
              <a:rPr lang="en-US" altLang="en-US" baseline="-25000">
                <a:latin typeface="Times New Roman" panose="02020603050405020304" pitchFamily="18" charset="0"/>
              </a:rPr>
              <a:t>     </a:t>
            </a:r>
            <a:r>
              <a:rPr lang="en-US" altLang="en-US">
                <a:latin typeface="Times New Roman" panose="02020603050405020304" pitchFamily="18" charset="0"/>
              </a:rPr>
              <a:t>+    </a:t>
            </a:r>
            <a:r>
              <a:rPr lang="en-US" altLang="en-US">
                <a:solidFill>
                  <a:srgbClr val="FF0000"/>
                </a:solidFill>
                <a:latin typeface="Times New Roman" panose="02020603050405020304" pitchFamily="18" charset="0"/>
              </a:rPr>
              <a:t>Na</a:t>
            </a:r>
            <a:r>
              <a:rPr lang="en-US" altLang="en-US" baseline="-25000">
                <a:solidFill>
                  <a:srgbClr val="FF0000"/>
                </a:solidFill>
                <a:latin typeface="Times New Roman" panose="02020603050405020304" pitchFamily="18" charset="0"/>
              </a:rPr>
              <a:t>2</a:t>
            </a:r>
            <a:r>
              <a:rPr lang="en-US" altLang="en-US">
                <a:solidFill>
                  <a:srgbClr val="00B050"/>
                </a:solidFill>
                <a:latin typeface="Times New Roman" panose="02020603050405020304" pitchFamily="18" charset="0"/>
              </a:rPr>
              <a:t>SO</a:t>
            </a:r>
            <a:r>
              <a:rPr lang="en-US" altLang="en-US" baseline="-25000">
                <a:solidFill>
                  <a:srgbClr val="00B050"/>
                </a:solidFill>
                <a:latin typeface="Times New Roman" panose="02020603050405020304" pitchFamily="18" charset="0"/>
              </a:rPr>
              <a:t>4</a:t>
            </a:r>
            <a:r>
              <a:rPr lang="en-US" altLang="en-US" baseline="-25000">
                <a:latin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----&gt;   </a:t>
            </a:r>
            <a:r>
              <a:rPr lang="en-US" altLang="en-US">
                <a:latin typeface="Times New Roman" panose="02020603050405020304" pitchFamily="18" charset="0"/>
                <a:sym typeface="Wingdings 3" panose="05040102010807070707" pitchFamily="18" charset="2"/>
              </a:rPr>
              <a:t>Ba</a:t>
            </a:r>
            <a:r>
              <a:rPr lang="en-US" altLang="en-US">
                <a:solidFill>
                  <a:srgbClr val="00B050"/>
                </a:solidFill>
                <a:latin typeface="Times New Roman" panose="02020603050405020304" pitchFamily="18" charset="0"/>
                <a:sym typeface="Wingdings 3" panose="05040102010807070707" pitchFamily="18" charset="2"/>
              </a:rPr>
              <a:t>SO</a:t>
            </a:r>
            <a:r>
              <a:rPr lang="en-US" altLang="en-US" baseline="-25000">
                <a:solidFill>
                  <a:srgbClr val="00B050"/>
                </a:solidFill>
                <a:latin typeface="Times New Roman" panose="02020603050405020304" pitchFamily="18" charset="0"/>
                <a:sym typeface="Wingdings 3" panose="05040102010807070707" pitchFamily="18" charset="2"/>
              </a:rPr>
              <a:t>4</a:t>
            </a:r>
            <a:r>
              <a:rPr lang="en-US" altLang="en-US">
                <a:latin typeface="Times New Roman" panose="02020603050405020304" pitchFamily="18" charset="0"/>
                <a:sym typeface="Wingdings 3" panose="05040102010807070707" pitchFamily="18" charset="2"/>
              </a:rPr>
              <a:t> </a:t>
            </a:r>
            <a:r>
              <a:rPr lang="en-US" altLang="en-US">
                <a:latin typeface="Times New Roman" panose="02020603050405020304" pitchFamily="18" charset="0"/>
                <a:sym typeface="Symbol" panose="05050102010706020507" pitchFamily="18" charset="2"/>
              </a:rPr>
              <a:t></a:t>
            </a:r>
            <a:r>
              <a:rPr lang="en-US" altLang="en-US">
                <a:latin typeface="Times New Roman" panose="02020603050405020304" pitchFamily="18" charset="0"/>
                <a:sym typeface="Wingdings 3" panose="05040102010807070707" pitchFamily="18" charset="2"/>
              </a:rPr>
              <a:t>   +   </a:t>
            </a:r>
            <a:r>
              <a:rPr lang="en-US" altLang="en-US">
                <a:solidFill>
                  <a:srgbClr val="FF0000"/>
                </a:solidFill>
                <a:latin typeface="Times New Roman" panose="02020603050405020304" pitchFamily="18" charset="0"/>
                <a:sym typeface="Wingdings 3" panose="05040102010807070707" pitchFamily="18" charset="2"/>
              </a:rPr>
              <a:t>Na</a:t>
            </a:r>
            <a:r>
              <a:rPr lang="en-US" altLang="en-US">
                <a:solidFill>
                  <a:srgbClr val="0070C0"/>
                </a:solidFill>
                <a:latin typeface="Times New Roman" panose="02020603050405020304" pitchFamily="18" charset="0"/>
                <a:sym typeface="Wingdings 3" panose="05040102010807070707" pitchFamily="18" charset="2"/>
              </a:rPr>
              <a:t>Cl</a:t>
            </a:r>
          </a:p>
        </p:txBody>
      </p:sp>
      <p:sp>
        <p:nvSpPr>
          <p:cNvPr id="3" name="TextBox 1">
            <a:extLst>
              <a:ext uri="{FF2B5EF4-FFF2-40B4-BE49-F238E27FC236}">
                <a16:creationId xmlns:a16="http://schemas.microsoft.com/office/drawing/2014/main" xmlns="" id="{ADF7D2D9-CDBD-4E52-A499-EEF43EF9ECC2}"/>
              </a:ext>
            </a:extLst>
          </p:cNvPr>
          <p:cNvSpPr txBox="1">
            <a:spLocks noChangeArrowheads="1"/>
          </p:cNvSpPr>
          <p:nvPr/>
        </p:nvSpPr>
        <p:spPr bwMode="auto">
          <a:xfrm>
            <a:off x="714375" y="2924175"/>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1</a:t>
            </a:r>
          </a:p>
        </p:txBody>
      </p:sp>
      <p:sp>
        <p:nvSpPr>
          <p:cNvPr id="4" name="TextBox 8">
            <a:extLst>
              <a:ext uri="{FF2B5EF4-FFF2-40B4-BE49-F238E27FC236}">
                <a16:creationId xmlns:a16="http://schemas.microsoft.com/office/drawing/2014/main" xmlns="" id="{408830F5-B8D8-445E-8702-EB182971E808}"/>
              </a:ext>
            </a:extLst>
          </p:cNvPr>
          <p:cNvSpPr txBox="1">
            <a:spLocks noChangeArrowheads="1"/>
          </p:cNvSpPr>
          <p:nvPr/>
        </p:nvSpPr>
        <p:spPr bwMode="auto">
          <a:xfrm>
            <a:off x="2676525" y="2957513"/>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2</a:t>
            </a:r>
          </a:p>
        </p:txBody>
      </p:sp>
      <p:sp>
        <p:nvSpPr>
          <p:cNvPr id="5" name="TextBox 9">
            <a:extLst>
              <a:ext uri="{FF2B5EF4-FFF2-40B4-BE49-F238E27FC236}">
                <a16:creationId xmlns:a16="http://schemas.microsoft.com/office/drawing/2014/main" xmlns="" id="{DEB0B5C7-5D35-4BE8-B291-C16987F8FBA9}"/>
              </a:ext>
            </a:extLst>
          </p:cNvPr>
          <p:cNvSpPr txBox="1">
            <a:spLocks noChangeArrowheads="1"/>
          </p:cNvSpPr>
          <p:nvPr/>
        </p:nvSpPr>
        <p:spPr bwMode="auto">
          <a:xfrm>
            <a:off x="1284288" y="2927350"/>
            <a:ext cx="3635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70C0"/>
                </a:solidFill>
                <a:latin typeface="Times New Roman" panose="02020603050405020304" pitchFamily="18" charset="0"/>
                <a:cs typeface="Times New Roman" panose="02020603050405020304" pitchFamily="18" charset="0"/>
              </a:rPr>
              <a:t>2</a:t>
            </a:r>
          </a:p>
        </p:txBody>
      </p:sp>
      <p:sp>
        <p:nvSpPr>
          <p:cNvPr id="6" name="TextBox 10">
            <a:extLst>
              <a:ext uri="{FF2B5EF4-FFF2-40B4-BE49-F238E27FC236}">
                <a16:creationId xmlns:a16="http://schemas.microsoft.com/office/drawing/2014/main" xmlns="" id="{BFB79A0C-F4A6-4406-9C73-6B6360558D7B}"/>
              </a:ext>
            </a:extLst>
          </p:cNvPr>
          <p:cNvSpPr txBox="1">
            <a:spLocks noChangeArrowheads="1"/>
          </p:cNvSpPr>
          <p:nvPr/>
        </p:nvSpPr>
        <p:spPr bwMode="auto">
          <a:xfrm>
            <a:off x="3375025" y="2959100"/>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B050"/>
                </a:solidFill>
                <a:latin typeface="Times New Roman" panose="02020603050405020304" pitchFamily="18" charset="0"/>
                <a:cs typeface="Times New Roman" panose="02020603050405020304" pitchFamily="18" charset="0"/>
              </a:rPr>
              <a:t>1</a:t>
            </a:r>
          </a:p>
        </p:txBody>
      </p:sp>
      <p:sp>
        <p:nvSpPr>
          <p:cNvPr id="7" name="TextBox 12">
            <a:extLst>
              <a:ext uri="{FF2B5EF4-FFF2-40B4-BE49-F238E27FC236}">
                <a16:creationId xmlns:a16="http://schemas.microsoft.com/office/drawing/2014/main" xmlns="" id="{FD7AEA69-2397-41D4-B6FA-544B16EA55CE}"/>
              </a:ext>
            </a:extLst>
          </p:cNvPr>
          <p:cNvSpPr txBox="1">
            <a:spLocks noChangeArrowheads="1"/>
          </p:cNvSpPr>
          <p:nvPr/>
        </p:nvSpPr>
        <p:spPr bwMode="auto">
          <a:xfrm>
            <a:off x="5102225" y="2957513"/>
            <a:ext cx="3000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1</a:t>
            </a:r>
          </a:p>
        </p:txBody>
      </p:sp>
      <p:sp>
        <p:nvSpPr>
          <p:cNvPr id="8" name="TextBox 13">
            <a:extLst>
              <a:ext uri="{FF2B5EF4-FFF2-40B4-BE49-F238E27FC236}">
                <a16:creationId xmlns:a16="http://schemas.microsoft.com/office/drawing/2014/main" xmlns="" id="{8AE9FA02-13F0-4A97-B146-2A063541AF83}"/>
              </a:ext>
            </a:extLst>
          </p:cNvPr>
          <p:cNvSpPr txBox="1">
            <a:spLocks noChangeArrowheads="1"/>
          </p:cNvSpPr>
          <p:nvPr/>
        </p:nvSpPr>
        <p:spPr bwMode="auto">
          <a:xfrm>
            <a:off x="5638800" y="2970213"/>
            <a:ext cx="365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B050"/>
                </a:solidFill>
                <a:latin typeface="Times New Roman" panose="02020603050405020304" pitchFamily="18" charset="0"/>
                <a:cs typeface="Times New Roman" panose="02020603050405020304" pitchFamily="18" charset="0"/>
              </a:rPr>
              <a:t>1</a:t>
            </a:r>
          </a:p>
        </p:txBody>
      </p:sp>
      <p:sp>
        <p:nvSpPr>
          <p:cNvPr id="9" name="TextBox 14">
            <a:extLst>
              <a:ext uri="{FF2B5EF4-FFF2-40B4-BE49-F238E27FC236}">
                <a16:creationId xmlns:a16="http://schemas.microsoft.com/office/drawing/2014/main" xmlns="" id="{37D2F745-17C1-4618-8FB4-34788A170433}"/>
              </a:ext>
            </a:extLst>
          </p:cNvPr>
          <p:cNvSpPr txBox="1">
            <a:spLocks noChangeArrowheads="1"/>
          </p:cNvSpPr>
          <p:nvPr/>
        </p:nvSpPr>
        <p:spPr bwMode="auto">
          <a:xfrm>
            <a:off x="7213600" y="2970213"/>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1</a:t>
            </a:r>
          </a:p>
        </p:txBody>
      </p:sp>
      <p:sp>
        <p:nvSpPr>
          <p:cNvPr id="10" name="TextBox 15">
            <a:extLst>
              <a:ext uri="{FF2B5EF4-FFF2-40B4-BE49-F238E27FC236}">
                <a16:creationId xmlns:a16="http://schemas.microsoft.com/office/drawing/2014/main" xmlns="" id="{F892D4B9-6F77-4CEB-B7E3-7920D2CC19A5}"/>
              </a:ext>
            </a:extLst>
          </p:cNvPr>
          <p:cNvSpPr txBox="1">
            <a:spLocks noChangeArrowheads="1"/>
          </p:cNvSpPr>
          <p:nvPr/>
        </p:nvSpPr>
        <p:spPr bwMode="auto">
          <a:xfrm>
            <a:off x="7726363" y="2957513"/>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70C0"/>
                </a:solidFill>
                <a:latin typeface="Times New Roman" panose="02020603050405020304" pitchFamily="18" charset="0"/>
                <a:cs typeface="Times New Roman" panose="02020603050405020304" pitchFamily="18" charset="0"/>
              </a:rPr>
              <a:t>1</a:t>
            </a:r>
          </a:p>
        </p:txBody>
      </p:sp>
      <p:sp>
        <p:nvSpPr>
          <p:cNvPr id="11" name="Rectangle 7">
            <a:extLst>
              <a:ext uri="{FF2B5EF4-FFF2-40B4-BE49-F238E27FC236}">
                <a16:creationId xmlns:a16="http://schemas.microsoft.com/office/drawing/2014/main" xmlns="" id="{3ACED12B-1402-4809-BE9E-5B63E75E4839}"/>
              </a:ext>
            </a:extLst>
          </p:cNvPr>
          <p:cNvSpPr>
            <a:spLocks noChangeArrowheads="1"/>
          </p:cNvSpPr>
          <p:nvPr/>
        </p:nvSpPr>
        <p:spPr bwMode="auto">
          <a:xfrm>
            <a:off x="595313" y="4165600"/>
            <a:ext cx="80216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rPr>
              <a:t>Ba</a:t>
            </a:r>
            <a:r>
              <a:rPr lang="en-US" altLang="en-US">
                <a:solidFill>
                  <a:srgbClr val="0070C0"/>
                </a:solidFill>
                <a:latin typeface="Times New Roman" panose="02020603050405020304" pitchFamily="18" charset="0"/>
              </a:rPr>
              <a:t>Cl</a:t>
            </a:r>
            <a:r>
              <a:rPr lang="en-US" altLang="en-US" baseline="-25000">
                <a:solidFill>
                  <a:srgbClr val="0070C0"/>
                </a:solidFill>
                <a:latin typeface="Times New Roman" panose="02020603050405020304" pitchFamily="18" charset="0"/>
              </a:rPr>
              <a:t>2</a:t>
            </a:r>
            <a:r>
              <a:rPr lang="en-US" altLang="en-US" baseline="-25000">
                <a:latin typeface="Times New Roman" panose="02020603050405020304" pitchFamily="18" charset="0"/>
              </a:rPr>
              <a:t>     </a:t>
            </a:r>
            <a:r>
              <a:rPr lang="en-US" altLang="en-US">
                <a:latin typeface="Times New Roman" panose="02020603050405020304" pitchFamily="18" charset="0"/>
              </a:rPr>
              <a:t>+    </a:t>
            </a:r>
            <a:r>
              <a:rPr lang="en-US" altLang="en-US">
                <a:solidFill>
                  <a:srgbClr val="FF0000"/>
                </a:solidFill>
                <a:latin typeface="Times New Roman" panose="02020603050405020304" pitchFamily="18" charset="0"/>
              </a:rPr>
              <a:t>Na</a:t>
            </a:r>
            <a:r>
              <a:rPr lang="en-US" altLang="en-US" baseline="-25000">
                <a:solidFill>
                  <a:srgbClr val="FF0000"/>
                </a:solidFill>
                <a:latin typeface="Times New Roman" panose="02020603050405020304" pitchFamily="18" charset="0"/>
              </a:rPr>
              <a:t>2</a:t>
            </a:r>
            <a:r>
              <a:rPr lang="en-US" altLang="en-US">
                <a:solidFill>
                  <a:srgbClr val="00B050"/>
                </a:solidFill>
                <a:latin typeface="Times New Roman" panose="02020603050405020304" pitchFamily="18" charset="0"/>
              </a:rPr>
              <a:t>SO</a:t>
            </a:r>
            <a:r>
              <a:rPr lang="en-US" altLang="en-US" baseline="-25000">
                <a:solidFill>
                  <a:srgbClr val="00B050"/>
                </a:solidFill>
                <a:latin typeface="Times New Roman" panose="02020603050405020304" pitchFamily="18" charset="0"/>
              </a:rPr>
              <a:t>4</a:t>
            </a:r>
            <a:r>
              <a:rPr lang="en-US" altLang="en-US" baseline="-25000">
                <a:latin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----&gt;   </a:t>
            </a:r>
            <a:r>
              <a:rPr lang="en-US" altLang="en-US">
                <a:latin typeface="Times New Roman" panose="02020603050405020304" pitchFamily="18" charset="0"/>
                <a:sym typeface="Wingdings 3" panose="05040102010807070707" pitchFamily="18" charset="2"/>
              </a:rPr>
              <a:t>Ba</a:t>
            </a:r>
            <a:r>
              <a:rPr lang="en-US" altLang="en-US">
                <a:solidFill>
                  <a:srgbClr val="00B050"/>
                </a:solidFill>
                <a:latin typeface="Times New Roman" panose="02020603050405020304" pitchFamily="18" charset="0"/>
                <a:sym typeface="Wingdings 3" panose="05040102010807070707" pitchFamily="18" charset="2"/>
              </a:rPr>
              <a:t>SO</a:t>
            </a:r>
            <a:r>
              <a:rPr lang="en-US" altLang="en-US" baseline="-25000">
                <a:solidFill>
                  <a:srgbClr val="00B050"/>
                </a:solidFill>
                <a:latin typeface="Times New Roman" panose="02020603050405020304" pitchFamily="18" charset="0"/>
                <a:sym typeface="Wingdings 3" panose="05040102010807070707" pitchFamily="18" charset="2"/>
              </a:rPr>
              <a:t>4</a:t>
            </a:r>
            <a:r>
              <a:rPr lang="en-US" altLang="en-US">
                <a:latin typeface="Times New Roman" panose="02020603050405020304" pitchFamily="18" charset="0"/>
                <a:sym typeface="Wingdings 3" panose="05040102010807070707" pitchFamily="18" charset="2"/>
              </a:rPr>
              <a:t> </a:t>
            </a:r>
            <a:r>
              <a:rPr lang="en-US" altLang="en-US">
                <a:latin typeface="Times New Roman" panose="02020603050405020304" pitchFamily="18" charset="0"/>
                <a:sym typeface="Symbol" panose="05050102010706020507" pitchFamily="18" charset="2"/>
              </a:rPr>
              <a:t></a:t>
            </a:r>
            <a:r>
              <a:rPr lang="en-US" altLang="en-US">
                <a:latin typeface="Times New Roman" panose="02020603050405020304" pitchFamily="18" charset="0"/>
                <a:sym typeface="Wingdings 3" panose="05040102010807070707" pitchFamily="18" charset="2"/>
              </a:rPr>
              <a:t>   +    </a:t>
            </a:r>
            <a:r>
              <a:rPr lang="en-US" altLang="en-US">
                <a:solidFill>
                  <a:srgbClr val="FF0000"/>
                </a:solidFill>
                <a:latin typeface="Times New Roman" panose="02020603050405020304" pitchFamily="18" charset="0"/>
                <a:sym typeface="Wingdings 3" panose="05040102010807070707" pitchFamily="18" charset="2"/>
              </a:rPr>
              <a:t>Na</a:t>
            </a:r>
            <a:r>
              <a:rPr lang="en-US" altLang="en-US">
                <a:solidFill>
                  <a:srgbClr val="0070C0"/>
                </a:solidFill>
                <a:latin typeface="Times New Roman" panose="02020603050405020304" pitchFamily="18" charset="0"/>
                <a:sym typeface="Wingdings 3" panose="05040102010807070707" pitchFamily="18" charset="2"/>
              </a:rPr>
              <a:t>Cl</a:t>
            </a:r>
          </a:p>
        </p:txBody>
      </p:sp>
      <p:sp>
        <p:nvSpPr>
          <p:cNvPr id="12" name="TextBox 1">
            <a:extLst>
              <a:ext uri="{FF2B5EF4-FFF2-40B4-BE49-F238E27FC236}">
                <a16:creationId xmlns:a16="http://schemas.microsoft.com/office/drawing/2014/main" xmlns="" id="{13CE04EB-71F1-4909-80DA-DF9766B9FB5C}"/>
              </a:ext>
            </a:extLst>
          </p:cNvPr>
          <p:cNvSpPr txBox="1">
            <a:spLocks noChangeArrowheads="1"/>
          </p:cNvSpPr>
          <p:nvPr/>
        </p:nvSpPr>
        <p:spPr bwMode="auto">
          <a:xfrm>
            <a:off x="685800" y="4756150"/>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1</a:t>
            </a:r>
          </a:p>
        </p:txBody>
      </p:sp>
      <p:sp>
        <p:nvSpPr>
          <p:cNvPr id="13" name="TextBox 8">
            <a:extLst>
              <a:ext uri="{FF2B5EF4-FFF2-40B4-BE49-F238E27FC236}">
                <a16:creationId xmlns:a16="http://schemas.microsoft.com/office/drawing/2014/main" xmlns="" id="{F9537F3B-93EB-47A3-930A-EEFA21443FCD}"/>
              </a:ext>
            </a:extLst>
          </p:cNvPr>
          <p:cNvSpPr txBox="1">
            <a:spLocks noChangeArrowheads="1"/>
          </p:cNvSpPr>
          <p:nvPr/>
        </p:nvSpPr>
        <p:spPr bwMode="auto">
          <a:xfrm>
            <a:off x="2647950" y="4787900"/>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2</a:t>
            </a:r>
          </a:p>
        </p:txBody>
      </p:sp>
      <p:sp>
        <p:nvSpPr>
          <p:cNvPr id="14" name="TextBox 9">
            <a:extLst>
              <a:ext uri="{FF2B5EF4-FFF2-40B4-BE49-F238E27FC236}">
                <a16:creationId xmlns:a16="http://schemas.microsoft.com/office/drawing/2014/main" xmlns="" id="{6F7D366A-D58A-4389-962C-AA292FAEBFF8}"/>
              </a:ext>
            </a:extLst>
          </p:cNvPr>
          <p:cNvSpPr txBox="1">
            <a:spLocks noChangeArrowheads="1"/>
          </p:cNvSpPr>
          <p:nvPr/>
        </p:nvSpPr>
        <p:spPr bwMode="auto">
          <a:xfrm>
            <a:off x="1255713" y="4757738"/>
            <a:ext cx="3635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70C0"/>
                </a:solidFill>
                <a:latin typeface="Times New Roman" panose="02020603050405020304" pitchFamily="18" charset="0"/>
                <a:cs typeface="Times New Roman" panose="02020603050405020304" pitchFamily="18" charset="0"/>
              </a:rPr>
              <a:t>2</a:t>
            </a:r>
          </a:p>
        </p:txBody>
      </p:sp>
      <p:sp>
        <p:nvSpPr>
          <p:cNvPr id="15" name="TextBox 10">
            <a:extLst>
              <a:ext uri="{FF2B5EF4-FFF2-40B4-BE49-F238E27FC236}">
                <a16:creationId xmlns:a16="http://schemas.microsoft.com/office/drawing/2014/main" xmlns="" id="{F575BFCF-9E15-40DC-8B0D-9173E7F626EB}"/>
              </a:ext>
            </a:extLst>
          </p:cNvPr>
          <p:cNvSpPr txBox="1">
            <a:spLocks noChangeArrowheads="1"/>
          </p:cNvSpPr>
          <p:nvPr/>
        </p:nvSpPr>
        <p:spPr bwMode="auto">
          <a:xfrm>
            <a:off x="3346450" y="4789488"/>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B050"/>
                </a:solidFill>
                <a:latin typeface="Times New Roman" panose="02020603050405020304" pitchFamily="18" charset="0"/>
                <a:cs typeface="Times New Roman" panose="02020603050405020304" pitchFamily="18" charset="0"/>
              </a:rPr>
              <a:t>1</a:t>
            </a:r>
          </a:p>
        </p:txBody>
      </p:sp>
      <p:sp>
        <p:nvSpPr>
          <p:cNvPr id="16" name="TextBox 12">
            <a:extLst>
              <a:ext uri="{FF2B5EF4-FFF2-40B4-BE49-F238E27FC236}">
                <a16:creationId xmlns:a16="http://schemas.microsoft.com/office/drawing/2014/main" xmlns="" id="{C7437677-D362-42FC-92ED-4A9E9A1A3C2C}"/>
              </a:ext>
            </a:extLst>
          </p:cNvPr>
          <p:cNvSpPr txBox="1">
            <a:spLocks noChangeArrowheads="1"/>
          </p:cNvSpPr>
          <p:nvPr/>
        </p:nvSpPr>
        <p:spPr bwMode="auto">
          <a:xfrm>
            <a:off x="5073650" y="4789488"/>
            <a:ext cx="298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1</a:t>
            </a:r>
          </a:p>
        </p:txBody>
      </p:sp>
      <p:sp>
        <p:nvSpPr>
          <p:cNvPr id="17" name="TextBox 13">
            <a:extLst>
              <a:ext uri="{FF2B5EF4-FFF2-40B4-BE49-F238E27FC236}">
                <a16:creationId xmlns:a16="http://schemas.microsoft.com/office/drawing/2014/main" xmlns="" id="{0B2A5BE1-F177-4C0A-BED8-9BFAF042BF56}"/>
              </a:ext>
            </a:extLst>
          </p:cNvPr>
          <p:cNvSpPr txBox="1">
            <a:spLocks noChangeArrowheads="1"/>
          </p:cNvSpPr>
          <p:nvPr/>
        </p:nvSpPr>
        <p:spPr bwMode="auto">
          <a:xfrm>
            <a:off x="5610225" y="4802188"/>
            <a:ext cx="365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B050"/>
                </a:solidFill>
                <a:latin typeface="Times New Roman" panose="02020603050405020304" pitchFamily="18" charset="0"/>
                <a:cs typeface="Times New Roman" panose="02020603050405020304" pitchFamily="18" charset="0"/>
              </a:rPr>
              <a:t>1</a:t>
            </a:r>
          </a:p>
        </p:txBody>
      </p:sp>
      <p:sp>
        <p:nvSpPr>
          <p:cNvPr id="18" name="TextBox 14">
            <a:extLst>
              <a:ext uri="{FF2B5EF4-FFF2-40B4-BE49-F238E27FC236}">
                <a16:creationId xmlns:a16="http://schemas.microsoft.com/office/drawing/2014/main" xmlns="" id="{9A90553C-F7A0-42CA-99C5-5A882F9318D8}"/>
              </a:ext>
            </a:extLst>
          </p:cNvPr>
          <p:cNvSpPr txBox="1">
            <a:spLocks noChangeArrowheads="1"/>
          </p:cNvSpPr>
          <p:nvPr/>
        </p:nvSpPr>
        <p:spPr bwMode="auto">
          <a:xfrm>
            <a:off x="7434263" y="4741863"/>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2</a:t>
            </a:r>
          </a:p>
        </p:txBody>
      </p:sp>
      <p:sp>
        <p:nvSpPr>
          <p:cNvPr id="19" name="TextBox 15">
            <a:extLst>
              <a:ext uri="{FF2B5EF4-FFF2-40B4-BE49-F238E27FC236}">
                <a16:creationId xmlns:a16="http://schemas.microsoft.com/office/drawing/2014/main" xmlns="" id="{488ED538-E4C2-4F9A-AA49-B8903677925C}"/>
              </a:ext>
            </a:extLst>
          </p:cNvPr>
          <p:cNvSpPr txBox="1">
            <a:spLocks noChangeArrowheads="1"/>
          </p:cNvSpPr>
          <p:nvPr/>
        </p:nvSpPr>
        <p:spPr bwMode="auto">
          <a:xfrm>
            <a:off x="8024813" y="4770438"/>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70C0"/>
                </a:solidFill>
                <a:latin typeface="Times New Roman" panose="02020603050405020304" pitchFamily="18" charset="0"/>
                <a:cs typeface="Times New Roman" panose="02020603050405020304" pitchFamily="18" charset="0"/>
              </a:rPr>
              <a:t>2</a:t>
            </a:r>
          </a:p>
        </p:txBody>
      </p:sp>
      <p:sp>
        <p:nvSpPr>
          <p:cNvPr id="20" name="Rectangle 7">
            <a:extLst>
              <a:ext uri="{FF2B5EF4-FFF2-40B4-BE49-F238E27FC236}">
                <a16:creationId xmlns:a16="http://schemas.microsoft.com/office/drawing/2014/main" xmlns="" id="{B9A27546-DC19-4622-93CF-A05FFFB03709}"/>
              </a:ext>
            </a:extLst>
          </p:cNvPr>
          <p:cNvSpPr>
            <a:spLocks noChangeArrowheads="1"/>
          </p:cNvSpPr>
          <p:nvPr/>
        </p:nvSpPr>
        <p:spPr bwMode="auto">
          <a:xfrm>
            <a:off x="595313" y="6042025"/>
            <a:ext cx="8369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rPr>
              <a:t>Ba</a:t>
            </a:r>
            <a:r>
              <a:rPr lang="en-US" altLang="en-US">
                <a:solidFill>
                  <a:srgbClr val="0070C0"/>
                </a:solidFill>
                <a:latin typeface="Times New Roman" panose="02020603050405020304" pitchFamily="18" charset="0"/>
              </a:rPr>
              <a:t>Cl</a:t>
            </a:r>
            <a:r>
              <a:rPr lang="en-US" altLang="en-US" baseline="-25000">
                <a:solidFill>
                  <a:srgbClr val="0070C0"/>
                </a:solidFill>
                <a:latin typeface="Times New Roman" panose="02020603050405020304" pitchFamily="18" charset="0"/>
              </a:rPr>
              <a:t>2</a:t>
            </a:r>
            <a:r>
              <a:rPr lang="en-US" altLang="en-US" baseline="-25000">
                <a:latin typeface="Times New Roman" panose="02020603050405020304" pitchFamily="18" charset="0"/>
              </a:rPr>
              <a:t>     </a:t>
            </a:r>
            <a:r>
              <a:rPr lang="en-US" altLang="en-US">
                <a:latin typeface="Times New Roman" panose="02020603050405020304" pitchFamily="18" charset="0"/>
              </a:rPr>
              <a:t>+    </a:t>
            </a:r>
            <a:r>
              <a:rPr lang="en-US" altLang="en-US">
                <a:solidFill>
                  <a:srgbClr val="FF0000"/>
                </a:solidFill>
                <a:latin typeface="Times New Roman" panose="02020603050405020304" pitchFamily="18" charset="0"/>
              </a:rPr>
              <a:t>Na</a:t>
            </a:r>
            <a:r>
              <a:rPr lang="en-US" altLang="en-US" baseline="-25000">
                <a:solidFill>
                  <a:srgbClr val="FF0000"/>
                </a:solidFill>
                <a:latin typeface="Times New Roman" panose="02020603050405020304" pitchFamily="18" charset="0"/>
              </a:rPr>
              <a:t>2</a:t>
            </a:r>
            <a:r>
              <a:rPr lang="en-US" altLang="en-US">
                <a:solidFill>
                  <a:srgbClr val="00B050"/>
                </a:solidFill>
                <a:latin typeface="Times New Roman" panose="02020603050405020304" pitchFamily="18" charset="0"/>
              </a:rPr>
              <a:t>SO</a:t>
            </a:r>
            <a:r>
              <a:rPr lang="en-US" altLang="en-US" baseline="-25000">
                <a:solidFill>
                  <a:srgbClr val="00B050"/>
                </a:solidFill>
                <a:latin typeface="Times New Roman" panose="02020603050405020304" pitchFamily="18" charset="0"/>
              </a:rPr>
              <a:t>4</a:t>
            </a:r>
            <a:r>
              <a:rPr lang="en-US" altLang="en-US" baseline="-25000">
                <a:latin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sym typeface="Wingdings 3" panose="05040102010807070707" pitchFamily="18" charset="2"/>
              </a:rPr>
              <a:t>Ba</a:t>
            </a:r>
            <a:r>
              <a:rPr lang="en-US" altLang="en-US">
                <a:solidFill>
                  <a:srgbClr val="00B050"/>
                </a:solidFill>
                <a:latin typeface="Times New Roman" panose="02020603050405020304" pitchFamily="18" charset="0"/>
                <a:sym typeface="Wingdings 3" panose="05040102010807070707" pitchFamily="18" charset="2"/>
              </a:rPr>
              <a:t>SO</a:t>
            </a:r>
            <a:r>
              <a:rPr lang="en-US" altLang="en-US" baseline="-25000">
                <a:solidFill>
                  <a:srgbClr val="00B050"/>
                </a:solidFill>
                <a:latin typeface="Times New Roman" panose="02020603050405020304" pitchFamily="18" charset="0"/>
                <a:sym typeface="Wingdings 3" panose="05040102010807070707" pitchFamily="18" charset="2"/>
              </a:rPr>
              <a:t>4</a:t>
            </a:r>
            <a:r>
              <a:rPr lang="en-US" altLang="en-US">
                <a:latin typeface="Times New Roman" panose="02020603050405020304" pitchFamily="18" charset="0"/>
                <a:sym typeface="Symbol" panose="05050102010706020507" pitchFamily="18" charset="2"/>
              </a:rPr>
              <a:t> </a:t>
            </a:r>
            <a:r>
              <a:rPr lang="en-US" altLang="en-US">
                <a:latin typeface="Times New Roman" panose="02020603050405020304" pitchFamily="18" charset="0"/>
                <a:sym typeface="Wingdings 3" panose="05040102010807070707" pitchFamily="18" charset="2"/>
              </a:rPr>
              <a:t>    +   </a:t>
            </a:r>
            <a:r>
              <a:rPr lang="en-US" altLang="en-US" b="1">
                <a:latin typeface="Times New Roman" panose="02020603050405020304" pitchFamily="18" charset="0"/>
                <a:sym typeface="Wingdings 3" panose="05040102010807070707" pitchFamily="18" charset="2"/>
              </a:rPr>
              <a:t>2</a:t>
            </a:r>
            <a:r>
              <a:rPr lang="en-US" altLang="en-US">
                <a:solidFill>
                  <a:srgbClr val="FF0000"/>
                </a:solidFill>
                <a:latin typeface="Times New Roman" panose="02020603050405020304" pitchFamily="18" charset="0"/>
                <a:sym typeface="Wingdings 3" panose="05040102010807070707" pitchFamily="18" charset="2"/>
              </a:rPr>
              <a:t>Na</a:t>
            </a:r>
            <a:r>
              <a:rPr lang="en-US" altLang="en-US">
                <a:solidFill>
                  <a:srgbClr val="0070C0"/>
                </a:solidFill>
                <a:latin typeface="Times New Roman" panose="02020603050405020304" pitchFamily="18" charset="0"/>
                <a:sym typeface="Wingdings 3" panose="05040102010807070707" pitchFamily="18" charset="2"/>
              </a:rPr>
              <a:t>Cl</a:t>
            </a:r>
          </a:p>
        </p:txBody>
      </p:sp>
      <p:sp>
        <p:nvSpPr>
          <p:cNvPr id="21" name="Rectangle 7">
            <a:extLst>
              <a:ext uri="{FF2B5EF4-FFF2-40B4-BE49-F238E27FC236}">
                <a16:creationId xmlns:a16="http://schemas.microsoft.com/office/drawing/2014/main" xmlns="" id="{287DC09F-5B7F-44E5-BA1B-A503300CB037}"/>
              </a:ext>
            </a:extLst>
          </p:cNvPr>
          <p:cNvSpPr>
            <a:spLocks noChangeArrowheads="1"/>
          </p:cNvSpPr>
          <p:nvPr/>
        </p:nvSpPr>
        <p:spPr bwMode="auto">
          <a:xfrm>
            <a:off x="595313" y="863600"/>
            <a:ext cx="77136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rPr>
              <a:t>Ba</a:t>
            </a:r>
            <a:r>
              <a:rPr lang="en-US" altLang="en-US">
                <a:solidFill>
                  <a:srgbClr val="0070C0"/>
                </a:solidFill>
                <a:latin typeface="Times New Roman" panose="02020603050405020304" pitchFamily="18" charset="0"/>
              </a:rPr>
              <a:t>Cl</a:t>
            </a:r>
            <a:r>
              <a:rPr lang="en-US" altLang="en-US" baseline="-25000">
                <a:solidFill>
                  <a:srgbClr val="0070C0"/>
                </a:solidFill>
                <a:latin typeface="Times New Roman" panose="02020603050405020304" pitchFamily="18" charset="0"/>
              </a:rPr>
              <a:t>2</a:t>
            </a:r>
            <a:r>
              <a:rPr lang="en-US" altLang="en-US" baseline="-25000">
                <a:latin typeface="Times New Roman" panose="02020603050405020304" pitchFamily="18" charset="0"/>
              </a:rPr>
              <a:t>     </a:t>
            </a:r>
            <a:r>
              <a:rPr lang="en-US" altLang="en-US">
                <a:latin typeface="Times New Roman" panose="02020603050405020304" pitchFamily="18" charset="0"/>
              </a:rPr>
              <a:t>+    </a:t>
            </a:r>
            <a:r>
              <a:rPr lang="en-US" altLang="en-US">
                <a:solidFill>
                  <a:srgbClr val="FF0000"/>
                </a:solidFill>
                <a:latin typeface="Times New Roman" panose="02020603050405020304" pitchFamily="18" charset="0"/>
              </a:rPr>
              <a:t>Na</a:t>
            </a:r>
            <a:r>
              <a:rPr lang="en-US" altLang="en-US" baseline="-25000">
                <a:solidFill>
                  <a:srgbClr val="FF0000"/>
                </a:solidFill>
                <a:latin typeface="Times New Roman" panose="02020603050405020304" pitchFamily="18" charset="0"/>
              </a:rPr>
              <a:t>2</a:t>
            </a:r>
            <a:r>
              <a:rPr lang="en-US" altLang="en-US">
                <a:solidFill>
                  <a:srgbClr val="00B050"/>
                </a:solidFill>
                <a:latin typeface="Times New Roman" panose="02020603050405020304" pitchFamily="18" charset="0"/>
              </a:rPr>
              <a:t>SO</a:t>
            </a:r>
            <a:r>
              <a:rPr lang="en-US" altLang="en-US" baseline="-25000">
                <a:solidFill>
                  <a:srgbClr val="00B050"/>
                </a:solidFill>
                <a:latin typeface="Times New Roman" panose="02020603050405020304" pitchFamily="18" charset="0"/>
              </a:rPr>
              <a:t>4</a:t>
            </a:r>
            <a:r>
              <a:rPr lang="en-US" altLang="en-US" baseline="-25000">
                <a:latin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----&gt;   </a:t>
            </a:r>
            <a:r>
              <a:rPr lang="en-US" altLang="en-US">
                <a:latin typeface="Times New Roman" panose="02020603050405020304" pitchFamily="18" charset="0"/>
                <a:sym typeface="Wingdings 3" panose="05040102010807070707" pitchFamily="18" charset="2"/>
              </a:rPr>
              <a:t>Ba</a:t>
            </a:r>
            <a:r>
              <a:rPr lang="en-US" altLang="en-US">
                <a:solidFill>
                  <a:srgbClr val="00B050"/>
                </a:solidFill>
                <a:latin typeface="Times New Roman" panose="02020603050405020304" pitchFamily="18" charset="0"/>
                <a:sym typeface="Wingdings 3" panose="05040102010807070707" pitchFamily="18" charset="2"/>
              </a:rPr>
              <a:t>SO</a:t>
            </a:r>
            <a:r>
              <a:rPr lang="en-US" altLang="en-US" baseline="-25000">
                <a:solidFill>
                  <a:srgbClr val="00B050"/>
                </a:solidFill>
                <a:latin typeface="Times New Roman" panose="02020603050405020304" pitchFamily="18" charset="0"/>
                <a:sym typeface="Wingdings 3" panose="05040102010807070707" pitchFamily="18" charset="2"/>
              </a:rPr>
              <a:t>4</a:t>
            </a:r>
            <a:r>
              <a:rPr lang="en-US" altLang="en-US">
                <a:latin typeface="Times New Roman" panose="02020603050405020304" pitchFamily="18" charset="0"/>
                <a:sym typeface="Wingdings 3" panose="05040102010807070707" pitchFamily="18" charset="2"/>
              </a:rPr>
              <a:t> </a:t>
            </a:r>
            <a:r>
              <a:rPr lang="en-US" altLang="en-US">
                <a:latin typeface="Times New Roman" panose="02020603050405020304" pitchFamily="18" charset="0"/>
                <a:sym typeface="Symbol" panose="05050102010706020507" pitchFamily="18" charset="2"/>
              </a:rPr>
              <a:t></a:t>
            </a:r>
            <a:r>
              <a:rPr lang="en-US" altLang="en-US">
                <a:latin typeface="Times New Roman" panose="02020603050405020304" pitchFamily="18" charset="0"/>
                <a:sym typeface="Wingdings 3" panose="05040102010807070707" pitchFamily="18" charset="2"/>
              </a:rPr>
              <a:t>   +   </a:t>
            </a:r>
            <a:r>
              <a:rPr lang="en-US" altLang="en-US">
                <a:solidFill>
                  <a:srgbClr val="FF0000"/>
                </a:solidFill>
                <a:latin typeface="Times New Roman" panose="02020603050405020304" pitchFamily="18" charset="0"/>
                <a:sym typeface="Wingdings 3" panose="05040102010807070707" pitchFamily="18" charset="2"/>
              </a:rPr>
              <a:t>Na</a:t>
            </a:r>
            <a:r>
              <a:rPr lang="en-US" altLang="en-US">
                <a:solidFill>
                  <a:srgbClr val="0070C0"/>
                </a:solidFill>
                <a:latin typeface="Times New Roman" panose="02020603050405020304" pitchFamily="18" charset="0"/>
                <a:sym typeface="Wingdings 3" panose="05040102010807070707" pitchFamily="18" charset="2"/>
              </a:rPr>
              <a:t>Cl</a:t>
            </a:r>
          </a:p>
        </p:txBody>
      </p:sp>
      <p:sp>
        <p:nvSpPr>
          <p:cNvPr id="22" name="Text Box 14">
            <a:extLst>
              <a:ext uri="{FF2B5EF4-FFF2-40B4-BE49-F238E27FC236}">
                <a16:creationId xmlns:a16="http://schemas.microsoft.com/office/drawing/2014/main" xmlns="" id="{E8675729-034E-426C-BA9F-9A8EE564B897}"/>
              </a:ext>
            </a:extLst>
          </p:cNvPr>
          <p:cNvSpPr txBox="1">
            <a:spLocks noChangeArrowheads="1"/>
          </p:cNvSpPr>
          <p:nvPr/>
        </p:nvSpPr>
        <p:spPr bwMode="auto">
          <a:xfrm>
            <a:off x="0" y="479425"/>
            <a:ext cx="4859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70C0"/>
                </a:solidFill>
                <a:latin typeface="Times New Roman" panose="02020603050405020304" pitchFamily="18" charset="0"/>
                <a:cs typeface="Times New Roman" panose="02020603050405020304" pitchFamily="18" charset="0"/>
              </a:rPr>
              <a:t>B1:   Sơ đồ phản ứng:</a:t>
            </a:r>
          </a:p>
        </p:txBody>
      </p:sp>
      <p:sp>
        <p:nvSpPr>
          <p:cNvPr id="23" name="Text Box 35">
            <a:extLst>
              <a:ext uri="{FF2B5EF4-FFF2-40B4-BE49-F238E27FC236}">
                <a16:creationId xmlns:a16="http://schemas.microsoft.com/office/drawing/2014/main" xmlns="" id="{80081B98-5D35-45E8-854D-83D13748BAA0}"/>
              </a:ext>
            </a:extLst>
          </p:cNvPr>
          <p:cNvSpPr txBox="1">
            <a:spLocks noChangeArrowheads="1"/>
          </p:cNvSpPr>
          <p:nvPr/>
        </p:nvSpPr>
        <p:spPr bwMode="auto">
          <a:xfrm>
            <a:off x="-28575" y="1619250"/>
            <a:ext cx="92424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70C0"/>
                </a:solidFill>
                <a:latin typeface="Times New Roman" panose="02020603050405020304" pitchFamily="18" charset="0"/>
                <a:cs typeface="Times New Roman" panose="02020603050405020304" pitchFamily="18" charset="0"/>
              </a:rPr>
              <a:t>B2: </a:t>
            </a:r>
            <a:r>
              <a:rPr lang="en-US" altLang="en-US" sz="280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So sánh số nguyên tử / nhóm nguyên tử ở 2 vế</a:t>
            </a:r>
            <a:endParaRPr lang="en-US" altLang="en-US" sz="2800">
              <a:solidFill>
                <a:srgbClr val="0070C0"/>
              </a:solidFill>
              <a:latin typeface="Times New Roman" panose="02020603050405020304" pitchFamily="18" charset="0"/>
              <a:cs typeface="Times New Roman" panose="02020603050405020304" pitchFamily="18" charset="0"/>
            </a:endParaRPr>
          </a:p>
        </p:txBody>
      </p:sp>
      <p:sp>
        <p:nvSpPr>
          <p:cNvPr id="24" name="Text Box 35">
            <a:extLst>
              <a:ext uri="{FF2B5EF4-FFF2-40B4-BE49-F238E27FC236}">
                <a16:creationId xmlns:a16="http://schemas.microsoft.com/office/drawing/2014/main" xmlns="" id="{46BFE9DA-6C1F-4261-83D8-6D7A984B4B2C}"/>
              </a:ext>
            </a:extLst>
          </p:cNvPr>
          <p:cNvSpPr txBox="1">
            <a:spLocks noChangeArrowheads="1"/>
          </p:cNvSpPr>
          <p:nvPr/>
        </p:nvSpPr>
        <p:spPr bwMode="auto">
          <a:xfrm>
            <a:off x="-84138" y="3568700"/>
            <a:ext cx="9242426"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70C0"/>
                </a:solidFill>
                <a:latin typeface="Times New Roman" panose="02020603050405020304" pitchFamily="18" charset="0"/>
                <a:cs typeface="Times New Roman" panose="02020603050405020304" pitchFamily="18" charset="0"/>
              </a:rPr>
              <a:t>B3: </a:t>
            </a:r>
            <a:r>
              <a:rPr lang="en-US" altLang="en-US" sz="280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Cân bằng số nguyên tử mỗi nguyên tố ở 2 vế</a:t>
            </a:r>
            <a:endParaRPr lang="en-US" altLang="en-US" sz="2800">
              <a:solidFill>
                <a:srgbClr val="0070C0"/>
              </a:solidFill>
              <a:latin typeface="Times New Roman" panose="02020603050405020304" pitchFamily="18" charset="0"/>
              <a:cs typeface="Times New Roman" panose="02020603050405020304" pitchFamily="18" charset="0"/>
            </a:endParaRPr>
          </a:p>
        </p:txBody>
      </p:sp>
      <p:sp>
        <p:nvSpPr>
          <p:cNvPr id="25" name="Text Box 21">
            <a:extLst>
              <a:ext uri="{FF2B5EF4-FFF2-40B4-BE49-F238E27FC236}">
                <a16:creationId xmlns:a16="http://schemas.microsoft.com/office/drawing/2014/main" xmlns="" id="{B2EA5DF1-AFA4-482F-9595-8949CF161EF9}"/>
              </a:ext>
            </a:extLst>
          </p:cNvPr>
          <p:cNvSpPr txBox="1">
            <a:spLocks noChangeArrowheads="1"/>
          </p:cNvSpPr>
          <p:nvPr/>
        </p:nvSpPr>
        <p:spPr bwMode="auto">
          <a:xfrm>
            <a:off x="14288" y="5422900"/>
            <a:ext cx="6721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70C0"/>
                </a:solidFill>
                <a:latin typeface="Times New Roman" panose="02020603050405020304" pitchFamily="18" charset="0"/>
                <a:cs typeface="Times New Roman" panose="02020603050405020304" pitchFamily="18" charset="0"/>
              </a:rPr>
              <a:t>B4: Kiểm tra và viết phương trình hóa học</a:t>
            </a:r>
          </a:p>
        </p:txBody>
      </p:sp>
      <p:sp>
        <p:nvSpPr>
          <p:cNvPr id="65562" name="Rectangle 25">
            <a:extLst>
              <a:ext uri="{FF2B5EF4-FFF2-40B4-BE49-F238E27FC236}">
                <a16:creationId xmlns:a16="http://schemas.microsoft.com/office/drawing/2014/main" xmlns="" id="{FEE5F36F-AB85-41F1-BCBD-4DD14BAE5718}"/>
              </a:ext>
            </a:extLst>
          </p:cNvPr>
          <p:cNvSpPr>
            <a:spLocks noChangeArrowheads="1"/>
          </p:cNvSpPr>
          <p:nvPr/>
        </p:nvSpPr>
        <p:spPr bwMode="auto">
          <a:xfrm>
            <a:off x="14288" y="-74613"/>
            <a:ext cx="963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u="sng">
                <a:latin typeface="Times New Roman" panose="02020603050405020304" pitchFamily="18" charset="0"/>
                <a:cs typeface="Times New Roman" panose="02020603050405020304" pitchFamily="18" charset="0"/>
              </a:rPr>
              <a:t>VD2: </a:t>
            </a:r>
            <a:endParaRPr lang="en-US" altLang="en-US" sz="2400"/>
          </a:p>
        </p:txBody>
      </p:sp>
      <p:sp>
        <p:nvSpPr>
          <p:cNvPr id="27" name="TextBox 14">
            <a:extLst>
              <a:ext uri="{FF2B5EF4-FFF2-40B4-BE49-F238E27FC236}">
                <a16:creationId xmlns:a16="http://schemas.microsoft.com/office/drawing/2014/main" xmlns="" id="{B5EA6C3B-5C3C-4F87-A491-536D1F92C7CD}"/>
              </a:ext>
            </a:extLst>
          </p:cNvPr>
          <p:cNvSpPr txBox="1">
            <a:spLocks noChangeArrowheads="1"/>
          </p:cNvSpPr>
          <p:nvPr/>
        </p:nvSpPr>
        <p:spPr bwMode="auto">
          <a:xfrm>
            <a:off x="7126288" y="4194175"/>
            <a:ext cx="388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2</a:t>
            </a:r>
          </a:p>
        </p:txBody>
      </p:sp>
      <p:sp>
        <p:nvSpPr>
          <p:cNvPr id="65564" name="TextBox 30">
            <a:extLst>
              <a:ext uri="{FF2B5EF4-FFF2-40B4-BE49-F238E27FC236}">
                <a16:creationId xmlns:a16="http://schemas.microsoft.com/office/drawing/2014/main" xmlns="" id="{80ACE142-8A71-4E8D-88F9-439F0C20A9F6}"/>
              </a:ext>
            </a:extLst>
          </p:cNvPr>
          <p:cNvSpPr txBox="1">
            <a:spLocks noChangeArrowheads="1"/>
          </p:cNvSpPr>
          <p:nvPr/>
        </p:nvSpPr>
        <p:spPr bwMode="auto">
          <a:xfrm>
            <a:off x="6516688" y="387350"/>
            <a:ext cx="523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a:t>    </a:t>
            </a:r>
          </a:p>
        </p:txBody>
      </p:sp>
      <p:sp>
        <p:nvSpPr>
          <p:cNvPr id="35" name="Line 31">
            <a:extLst>
              <a:ext uri="{FF2B5EF4-FFF2-40B4-BE49-F238E27FC236}">
                <a16:creationId xmlns:a16="http://schemas.microsoft.com/office/drawing/2014/main" xmlns="" id="{4233E87D-325C-4F79-807E-552322B0AC2C}"/>
              </a:ext>
            </a:extLst>
          </p:cNvPr>
          <p:cNvSpPr>
            <a:spLocks noChangeShapeType="1"/>
          </p:cNvSpPr>
          <p:nvPr/>
        </p:nvSpPr>
        <p:spPr bwMode="auto">
          <a:xfrm flipV="1">
            <a:off x="4113213" y="6380163"/>
            <a:ext cx="81915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 name="Picture 6">
            <a:extLst>
              <a:ext uri="{FF2B5EF4-FFF2-40B4-BE49-F238E27FC236}">
                <a16:creationId xmlns:a16="http://schemas.microsoft.com/office/drawing/2014/main" xmlns="" id="{E6120BC2-D11A-4944-990C-19E95676B4BF}"/>
              </a:ext>
            </a:extLst>
          </p:cNvPr>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1181452" y="-144011"/>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10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ppt_x</p:attrName>
                                        </p:attrNameLst>
                                      </p:cBhvr>
                                      <p:tavLst>
                                        <p:tav tm="0">
                                          <p:val>
                                            <p:strVal val="#ppt_x-.2"/>
                                          </p:val>
                                        </p:tav>
                                        <p:tav tm="100000">
                                          <p:val>
                                            <p:strVal val="#ppt_x"/>
                                          </p:val>
                                        </p:tav>
                                      </p:tavLst>
                                    </p:anim>
                                    <p:anim calcmode="lin" valueType="num">
                                      <p:cBhvr>
                                        <p:cTn id="18"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9" dur="500"/>
                                        <p:tgtEl>
                                          <p:spTgt spid="23"/>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10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ppt_x"/>
                                          </p:val>
                                        </p:tav>
                                        <p:tav tm="100000">
                                          <p:val>
                                            <p:strVal val="#ppt_x"/>
                                          </p:val>
                                        </p:tav>
                                      </p:tavLst>
                                    </p:anim>
                                    <p:anim calcmode="lin" valueType="num">
                                      <p:cBhvr additive="base">
                                        <p:cTn id="7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ppt_x</p:attrName>
                                        </p:attrNameLst>
                                      </p:cBhvr>
                                      <p:tavLst>
                                        <p:tav tm="0">
                                          <p:val>
                                            <p:strVal val="#ppt_x-.2"/>
                                          </p:val>
                                        </p:tav>
                                        <p:tav tm="100000">
                                          <p:val>
                                            <p:strVal val="#ppt_x"/>
                                          </p:val>
                                        </p:tav>
                                      </p:tavLst>
                                    </p:anim>
                                    <p:anim calcmode="lin" valueType="num">
                                      <p:cBhvr>
                                        <p:cTn id="78"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79" dur="500"/>
                                        <p:tgtEl>
                                          <p:spTgt spid="24"/>
                                        </p:tgtEl>
                                      </p:cBhvr>
                                    </p:animEffect>
                                  </p:childTnLst>
                                  <p:subTnLst>
                                    <p:audio>
                                      <p:cMediaNode>
                                        <p:cTn display="0" masterRel="sameClick">
                                          <p:stCondLst>
                                            <p:cond evt="begin" delay="0">
                                              <p:tn val="75"/>
                                            </p:cond>
                                          </p:stCondLst>
                                          <p:endCondLst>
                                            <p:cond evt="onStopAudio" delay="0">
                                              <p:tgtEl>
                                                <p:sldTgt/>
                                              </p:tgtEl>
                                            </p:cond>
                                          </p:endCondLst>
                                        </p:cTn>
                                        <p:tgtEl>
                                          <p:sndTgt r:embed="rId2" name="chimes.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checkerboard(across)">
                                      <p:cBhvr>
                                        <p:cTn id="84" dur="1000"/>
                                        <p:tgtEl>
                                          <p:spTgt spid="1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1000"/>
                                        <p:tgtEl>
                                          <p:spTgt spid="27"/>
                                        </p:tgtEl>
                                      </p:cBhvr>
                                    </p:animEffect>
                                    <p:anim calcmode="lin" valueType="num">
                                      <p:cBhvr>
                                        <p:cTn id="90" dur="1000" fill="hold"/>
                                        <p:tgtEl>
                                          <p:spTgt spid="27"/>
                                        </p:tgtEl>
                                        <p:attrNameLst>
                                          <p:attrName>ppt_x</p:attrName>
                                        </p:attrNameLst>
                                      </p:cBhvr>
                                      <p:tavLst>
                                        <p:tav tm="0">
                                          <p:val>
                                            <p:strVal val="#ppt_x"/>
                                          </p:val>
                                        </p:tav>
                                        <p:tav tm="100000">
                                          <p:val>
                                            <p:strVal val="#ppt_x"/>
                                          </p:val>
                                        </p:tav>
                                      </p:tavLst>
                                    </p:anim>
                                    <p:anim calcmode="lin" valueType="num">
                                      <p:cBhvr>
                                        <p:cTn id="91" dur="1000" fill="hold"/>
                                        <p:tgtEl>
                                          <p:spTgt spid="27"/>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1000"/>
                                        <p:tgtEl>
                                          <p:spTgt spid="13"/>
                                        </p:tgtEl>
                                      </p:cBhvr>
                                    </p:animEffect>
                                    <p:anim calcmode="lin" valueType="num">
                                      <p:cBhvr>
                                        <p:cTn id="100" dur="1000" fill="hold"/>
                                        <p:tgtEl>
                                          <p:spTgt spid="13"/>
                                        </p:tgtEl>
                                        <p:attrNameLst>
                                          <p:attrName>ppt_x</p:attrName>
                                        </p:attrNameLst>
                                      </p:cBhvr>
                                      <p:tavLst>
                                        <p:tav tm="0">
                                          <p:val>
                                            <p:strVal val="#ppt_x"/>
                                          </p:val>
                                        </p:tav>
                                        <p:tav tm="100000">
                                          <p:val>
                                            <p:strVal val="#ppt_x"/>
                                          </p:val>
                                        </p:tav>
                                      </p:tavLst>
                                    </p:anim>
                                    <p:anim calcmode="lin" valueType="num">
                                      <p:cBhvr>
                                        <p:cTn id="101" dur="1000" fill="hold"/>
                                        <p:tgtEl>
                                          <p:spTgt spid="13"/>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fade">
                                      <p:cBhvr>
                                        <p:cTn id="104" dur="1000"/>
                                        <p:tgtEl>
                                          <p:spTgt spid="14"/>
                                        </p:tgtEl>
                                      </p:cBhvr>
                                    </p:animEffect>
                                    <p:anim calcmode="lin" valueType="num">
                                      <p:cBhvr>
                                        <p:cTn id="105" dur="1000" fill="hold"/>
                                        <p:tgtEl>
                                          <p:spTgt spid="14"/>
                                        </p:tgtEl>
                                        <p:attrNameLst>
                                          <p:attrName>ppt_x</p:attrName>
                                        </p:attrNameLst>
                                      </p:cBhvr>
                                      <p:tavLst>
                                        <p:tav tm="0">
                                          <p:val>
                                            <p:strVal val="#ppt_x"/>
                                          </p:val>
                                        </p:tav>
                                        <p:tav tm="100000">
                                          <p:val>
                                            <p:strVal val="#ppt_x"/>
                                          </p:val>
                                        </p:tav>
                                      </p:tavLst>
                                    </p:anim>
                                    <p:anim calcmode="lin" valueType="num">
                                      <p:cBhvr>
                                        <p:cTn id="106" dur="1000" fill="hold"/>
                                        <p:tgtEl>
                                          <p:spTgt spid="14"/>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16"/>
                                        </p:tgtEl>
                                        <p:attrNameLst>
                                          <p:attrName>style.visibility</p:attrName>
                                        </p:attrNameLst>
                                      </p:cBhvr>
                                      <p:to>
                                        <p:strVal val="visible"/>
                                      </p:to>
                                    </p:set>
                                    <p:animEffect transition="in" filter="fade">
                                      <p:cBhvr>
                                        <p:cTn id="114" dur="1000"/>
                                        <p:tgtEl>
                                          <p:spTgt spid="16"/>
                                        </p:tgtEl>
                                      </p:cBhvr>
                                    </p:animEffect>
                                    <p:anim calcmode="lin" valueType="num">
                                      <p:cBhvr>
                                        <p:cTn id="115" dur="1000" fill="hold"/>
                                        <p:tgtEl>
                                          <p:spTgt spid="16"/>
                                        </p:tgtEl>
                                        <p:attrNameLst>
                                          <p:attrName>ppt_x</p:attrName>
                                        </p:attrNameLst>
                                      </p:cBhvr>
                                      <p:tavLst>
                                        <p:tav tm="0">
                                          <p:val>
                                            <p:strVal val="#ppt_x"/>
                                          </p:val>
                                        </p:tav>
                                        <p:tav tm="100000">
                                          <p:val>
                                            <p:strVal val="#ppt_x"/>
                                          </p:val>
                                        </p:tav>
                                      </p:tavLst>
                                    </p:anim>
                                    <p:anim calcmode="lin" valueType="num">
                                      <p:cBhvr>
                                        <p:cTn id="116" dur="1000" fill="hold"/>
                                        <p:tgtEl>
                                          <p:spTgt spid="16"/>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fade">
                                      <p:cBhvr>
                                        <p:cTn id="119" dur="1000"/>
                                        <p:tgtEl>
                                          <p:spTgt spid="17"/>
                                        </p:tgtEl>
                                      </p:cBhvr>
                                    </p:animEffect>
                                    <p:anim calcmode="lin" valueType="num">
                                      <p:cBhvr>
                                        <p:cTn id="120" dur="1000" fill="hold"/>
                                        <p:tgtEl>
                                          <p:spTgt spid="17"/>
                                        </p:tgtEl>
                                        <p:attrNameLst>
                                          <p:attrName>ppt_x</p:attrName>
                                        </p:attrNameLst>
                                      </p:cBhvr>
                                      <p:tavLst>
                                        <p:tav tm="0">
                                          <p:val>
                                            <p:strVal val="#ppt_x"/>
                                          </p:val>
                                        </p:tav>
                                        <p:tav tm="100000">
                                          <p:val>
                                            <p:strVal val="#ppt_x"/>
                                          </p:val>
                                        </p:tav>
                                      </p:tavLst>
                                    </p:anim>
                                    <p:anim calcmode="lin" valueType="num">
                                      <p:cBhvr>
                                        <p:cTn id="1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19"/>
                                        </p:tgtEl>
                                        <p:attrNameLst>
                                          <p:attrName>style.visibility</p:attrName>
                                        </p:attrNameLst>
                                      </p:cBhvr>
                                      <p:to>
                                        <p:strVal val="visible"/>
                                      </p:to>
                                    </p:set>
                                    <p:animEffect transition="in" filter="fade">
                                      <p:cBhvr>
                                        <p:cTn id="133" dur="1000"/>
                                        <p:tgtEl>
                                          <p:spTgt spid="19"/>
                                        </p:tgtEl>
                                      </p:cBhvr>
                                    </p:animEffect>
                                    <p:anim calcmode="lin" valueType="num">
                                      <p:cBhvr>
                                        <p:cTn id="134" dur="1000" fill="hold"/>
                                        <p:tgtEl>
                                          <p:spTgt spid="19"/>
                                        </p:tgtEl>
                                        <p:attrNameLst>
                                          <p:attrName>ppt_x</p:attrName>
                                        </p:attrNameLst>
                                      </p:cBhvr>
                                      <p:tavLst>
                                        <p:tav tm="0">
                                          <p:val>
                                            <p:strVal val="#ppt_x"/>
                                          </p:val>
                                        </p:tav>
                                        <p:tav tm="100000">
                                          <p:val>
                                            <p:strVal val="#ppt_x"/>
                                          </p:val>
                                        </p:tav>
                                      </p:tavLst>
                                    </p:anim>
                                    <p:anim calcmode="lin" valueType="num">
                                      <p:cBhvr>
                                        <p:cTn id="1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36" fill="hold" nodeType="clickPar">
                      <p:stCondLst>
                        <p:cond delay="indefinite"/>
                      </p:stCondLst>
                      <p:childTnLst>
                        <p:par>
                          <p:cTn id="137" fill="hold" nodeType="withGroup">
                            <p:stCondLst>
                              <p:cond delay="0"/>
                            </p:stCondLst>
                            <p:childTnLst>
                              <p:par>
                                <p:cTn id="138" presetID="53" presetClass="entr" presetSubtype="0" fill="hold" grpId="0" nodeType="clickEffect">
                                  <p:stCondLst>
                                    <p:cond delay="0"/>
                                  </p:stCondLst>
                                  <p:childTnLst>
                                    <p:set>
                                      <p:cBhvr>
                                        <p:cTn id="139" dur="1" fill="hold">
                                          <p:stCondLst>
                                            <p:cond delay="0"/>
                                          </p:stCondLst>
                                        </p:cTn>
                                        <p:tgtEl>
                                          <p:spTgt spid="25"/>
                                        </p:tgtEl>
                                        <p:attrNameLst>
                                          <p:attrName>style.visibility</p:attrName>
                                        </p:attrNameLst>
                                      </p:cBhvr>
                                      <p:to>
                                        <p:strVal val="visible"/>
                                      </p:to>
                                    </p:set>
                                    <p:anim calcmode="lin" valueType="num">
                                      <p:cBhvr>
                                        <p:cTn id="140" dur="500" fill="hold"/>
                                        <p:tgtEl>
                                          <p:spTgt spid="25"/>
                                        </p:tgtEl>
                                        <p:attrNameLst>
                                          <p:attrName>ppt_w</p:attrName>
                                        </p:attrNameLst>
                                      </p:cBhvr>
                                      <p:tavLst>
                                        <p:tav tm="0">
                                          <p:val>
                                            <p:fltVal val="0"/>
                                          </p:val>
                                        </p:tav>
                                        <p:tav tm="100000">
                                          <p:val>
                                            <p:strVal val="#ppt_w"/>
                                          </p:val>
                                        </p:tav>
                                      </p:tavLst>
                                    </p:anim>
                                    <p:anim calcmode="lin" valueType="num">
                                      <p:cBhvr>
                                        <p:cTn id="141" dur="500" fill="hold"/>
                                        <p:tgtEl>
                                          <p:spTgt spid="25"/>
                                        </p:tgtEl>
                                        <p:attrNameLst>
                                          <p:attrName>ppt_h</p:attrName>
                                        </p:attrNameLst>
                                      </p:cBhvr>
                                      <p:tavLst>
                                        <p:tav tm="0">
                                          <p:val>
                                            <p:fltVal val="0"/>
                                          </p:val>
                                        </p:tav>
                                        <p:tav tm="100000">
                                          <p:val>
                                            <p:strVal val="#ppt_h"/>
                                          </p:val>
                                        </p:tav>
                                      </p:tavLst>
                                    </p:anim>
                                    <p:animEffect transition="in" filter="fade">
                                      <p:cBhvr>
                                        <p:cTn id="142" dur="500"/>
                                        <p:tgtEl>
                                          <p:spTgt spid="25"/>
                                        </p:tgtEl>
                                      </p:cBhvr>
                                    </p:animEffect>
                                  </p:childTnLst>
                                  <p:subTnLst>
                                    <p:audio>
                                      <p:cMediaNode>
                                        <p:cTn display="0" masterRel="sameClick">
                                          <p:stCondLst>
                                            <p:cond evt="begin" delay="0">
                                              <p:tn val="138"/>
                                            </p:cond>
                                          </p:stCondLst>
                                          <p:endCondLst>
                                            <p:cond evt="onStopAudio" delay="0">
                                              <p:tgtEl>
                                                <p:sldTgt/>
                                              </p:tgtEl>
                                            </p:cond>
                                          </p:endCondLst>
                                        </p:cTn>
                                        <p:tgtEl>
                                          <p:sndTgt r:embed="rId2" name="chimes.wav"/>
                                        </p:tgtEl>
                                      </p:cMediaNode>
                                    </p:audio>
                                  </p:subTnLst>
                                </p:cTn>
                              </p:par>
                            </p:childTnLst>
                          </p:cTn>
                        </p:par>
                      </p:childTnLst>
                    </p:cTn>
                  </p:par>
                  <p:par>
                    <p:cTn id="143" fill="hold" nodeType="clickPar">
                      <p:stCondLst>
                        <p:cond delay="indefinite"/>
                      </p:stCondLst>
                      <p:childTnLst>
                        <p:par>
                          <p:cTn id="144" fill="hold" nodeType="withGroup">
                            <p:stCondLst>
                              <p:cond delay="0"/>
                            </p:stCondLst>
                            <p:childTnLst>
                              <p:par>
                                <p:cTn id="145" presetID="5" presetClass="entr" presetSubtype="10" fill="hold" grpId="0" nodeType="clickEffect">
                                  <p:stCondLst>
                                    <p:cond delay="0"/>
                                  </p:stCondLst>
                                  <p:childTnLst>
                                    <p:set>
                                      <p:cBhvr>
                                        <p:cTn id="146" dur="1" fill="hold">
                                          <p:stCondLst>
                                            <p:cond delay="0"/>
                                          </p:stCondLst>
                                        </p:cTn>
                                        <p:tgtEl>
                                          <p:spTgt spid="20"/>
                                        </p:tgtEl>
                                        <p:attrNameLst>
                                          <p:attrName>style.visibility</p:attrName>
                                        </p:attrNameLst>
                                      </p:cBhvr>
                                      <p:to>
                                        <p:strVal val="visible"/>
                                      </p:to>
                                    </p:set>
                                    <p:animEffect transition="in" filter="checkerboard(across)">
                                      <p:cBhvr>
                                        <p:cTn id="147" dur="1000"/>
                                        <p:tgtEl>
                                          <p:spTgt spid="20"/>
                                        </p:tgtEl>
                                      </p:cBhvr>
                                    </p:animEffect>
                                  </p:childTnLst>
                                </p:cTn>
                              </p:par>
                              <p:par>
                                <p:cTn id="148" presetID="12" presetClass="entr" presetSubtype="8" fill="hold" nodeType="withEffect">
                                  <p:stCondLst>
                                    <p:cond delay="0"/>
                                  </p:stCondLst>
                                  <p:childTnLst>
                                    <p:set>
                                      <p:cBhvr>
                                        <p:cTn id="149" dur="1" fill="hold">
                                          <p:stCondLst>
                                            <p:cond delay="0"/>
                                          </p:stCondLst>
                                        </p:cTn>
                                        <p:tgtEl>
                                          <p:spTgt spid="35"/>
                                        </p:tgtEl>
                                        <p:attrNameLst>
                                          <p:attrName>style.visibility</p:attrName>
                                        </p:attrNameLst>
                                      </p:cBhvr>
                                      <p:to>
                                        <p:strVal val="visible"/>
                                      </p:to>
                                    </p:set>
                                    <p:animEffect transition="in" filter="slide(fromLeft)">
                                      <p:cBhvr>
                                        <p:cTn id="150" dur="500"/>
                                        <p:tgtEl>
                                          <p:spTgt spid="35"/>
                                        </p:tgtEl>
                                      </p:cBhvr>
                                    </p:animEffect>
                                  </p:childTnLst>
                                  <p:subTnLst>
                                    <p:audio>
                                      <p:cMediaNode>
                                        <p:cTn display="0" masterRel="sameClick">
                                          <p:stCondLst>
                                            <p:cond evt="begin" delay="0">
                                              <p:tn val="148"/>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78" name="Text Box 34">
            <a:extLst>
              <a:ext uri="{FF2B5EF4-FFF2-40B4-BE49-F238E27FC236}">
                <a16:creationId xmlns:a16="http://schemas.microsoft.com/office/drawing/2014/main" xmlns="" id="{D94F57E2-1D16-4788-B819-F92F0EAB02A8}"/>
              </a:ext>
            </a:extLst>
          </p:cNvPr>
          <p:cNvSpPr txBox="1">
            <a:spLocks noChangeArrowheads="1"/>
          </p:cNvSpPr>
          <p:nvPr/>
        </p:nvSpPr>
        <p:spPr bwMode="auto">
          <a:xfrm>
            <a:off x="536575" y="2482850"/>
            <a:ext cx="87963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Na</a:t>
            </a:r>
            <a:r>
              <a:rPr lang="en-US" altLang="en-US" baseline="-25000">
                <a:latin typeface="Times New Roman" panose="02020603050405020304" pitchFamily="18" charset="0"/>
                <a:cs typeface="Times New Roman" panose="02020603050405020304" pitchFamily="18" charset="0"/>
              </a:rPr>
              <a:t>2</a:t>
            </a:r>
            <a:r>
              <a:rPr lang="en-US" altLang="en-US" b="1">
                <a:solidFill>
                  <a:srgbClr val="0000FF"/>
                </a:solidFill>
                <a:latin typeface="Times New Roman" panose="02020603050405020304" pitchFamily="18" charset="0"/>
                <a:cs typeface="Times New Roman" panose="02020603050405020304" pitchFamily="18" charset="0"/>
              </a:rPr>
              <a:t>CO</a:t>
            </a:r>
            <a:r>
              <a:rPr lang="en-US" altLang="en-US" b="1" baseline="-25000">
                <a:solidFill>
                  <a:srgbClr val="0000FF"/>
                </a:solidFill>
                <a:latin typeface="Times New Roman" panose="02020603050405020304" pitchFamily="18"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  +   </a:t>
            </a:r>
            <a:r>
              <a:rPr lang="en-US" altLang="en-US" b="1">
                <a:solidFill>
                  <a:srgbClr val="C00000"/>
                </a:solidFill>
                <a:latin typeface="Times New Roman" panose="02020603050405020304" pitchFamily="18" charset="0"/>
                <a:cs typeface="Times New Roman" panose="02020603050405020304" pitchFamily="18" charset="0"/>
              </a:rPr>
              <a:t>Ca</a:t>
            </a:r>
            <a:r>
              <a:rPr lang="en-US" altLang="en-US" b="1">
                <a:solidFill>
                  <a:srgbClr val="00B050"/>
                </a:solidFill>
                <a:latin typeface="Times New Roman" panose="02020603050405020304" pitchFamily="18" charset="0"/>
                <a:cs typeface="Times New Roman" panose="02020603050405020304" pitchFamily="18" charset="0"/>
              </a:rPr>
              <a:t>(OH)</a:t>
            </a:r>
            <a:r>
              <a:rPr lang="en-US" altLang="en-US" b="1" baseline="-25000">
                <a:solidFill>
                  <a:srgbClr val="00B050"/>
                </a:solidFill>
                <a:latin typeface="Times New Roman" panose="02020603050405020304" pitchFamily="18" charset="0"/>
                <a:cs typeface="Times New Roman" panose="02020603050405020304" pitchFamily="18" charset="0"/>
              </a:rPr>
              <a:t>2</a:t>
            </a:r>
            <a:r>
              <a:rPr lang="en-US" altLang="en-US">
                <a:solidFill>
                  <a:srgbClr val="00B050"/>
                </a:solidFill>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----&gt;   </a:t>
            </a:r>
            <a:r>
              <a:rPr lang="en-US" altLang="en-US" b="1">
                <a:solidFill>
                  <a:srgbClr val="C00000"/>
                </a:solidFill>
                <a:latin typeface="Times New Roman" panose="02020603050405020304" pitchFamily="18" charset="0"/>
                <a:cs typeface="Times New Roman" panose="02020603050405020304" pitchFamily="18" charset="0"/>
              </a:rPr>
              <a:t>Ca</a:t>
            </a:r>
            <a:r>
              <a:rPr lang="en-US" altLang="en-US" b="1">
                <a:solidFill>
                  <a:srgbClr val="0000FF"/>
                </a:solidFill>
                <a:latin typeface="Times New Roman" panose="02020603050405020304" pitchFamily="18" charset="0"/>
                <a:cs typeface="Times New Roman" panose="02020603050405020304" pitchFamily="18" charset="0"/>
              </a:rPr>
              <a:t>CO</a:t>
            </a:r>
            <a:r>
              <a:rPr lang="en-US" altLang="en-US" b="1" baseline="-25000">
                <a:solidFill>
                  <a:srgbClr val="0000FF"/>
                </a:solidFill>
                <a:latin typeface="Times New Roman" panose="02020603050405020304" pitchFamily="18"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  +  Na</a:t>
            </a:r>
            <a:r>
              <a:rPr lang="en-US" altLang="en-US" b="1">
                <a:solidFill>
                  <a:srgbClr val="00B050"/>
                </a:solidFill>
                <a:latin typeface="Times New Roman" panose="02020603050405020304" pitchFamily="18" charset="0"/>
                <a:cs typeface="Times New Roman" panose="02020603050405020304" pitchFamily="18" charset="0"/>
              </a:rPr>
              <a:t>OH</a:t>
            </a:r>
            <a:endParaRPr lang="en-US" altLang="en-US">
              <a:solidFill>
                <a:srgbClr val="00B050"/>
              </a:solidFill>
              <a:latin typeface="Times New Roman" panose="02020603050405020304" pitchFamily="18" charset="0"/>
              <a:cs typeface="Times New Roman" panose="02020603050405020304" pitchFamily="18" charset="0"/>
            </a:endParaRPr>
          </a:p>
        </p:txBody>
      </p:sp>
      <p:sp>
        <p:nvSpPr>
          <p:cNvPr id="66563" name="Rectangle 1">
            <a:extLst>
              <a:ext uri="{FF2B5EF4-FFF2-40B4-BE49-F238E27FC236}">
                <a16:creationId xmlns:a16="http://schemas.microsoft.com/office/drawing/2014/main" xmlns="" id="{4DF59B93-0B32-431D-8CA4-0E7A120CE88D}"/>
              </a:ext>
            </a:extLst>
          </p:cNvPr>
          <p:cNvSpPr>
            <a:spLocks noChangeArrowheads="1"/>
          </p:cNvSpPr>
          <p:nvPr/>
        </p:nvSpPr>
        <p:spPr bwMode="auto">
          <a:xfrm>
            <a:off x="1241425" y="58738"/>
            <a:ext cx="77231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u="sng">
                <a:latin typeface="Times New Roman" panose="02020603050405020304" pitchFamily="18" charset="0"/>
                <a:cs typeface="Times New Roman" panose="02020603050405020304" pitchFamily="18" charset="0"/>
              </a:rPr>
              <a:t>LT3: </a:t>
            </a:r>
            <a:r>
              <a:rPr lang="en-US" altLang="en-US">
                <a:latin typeface="Times New Roman" panose="02020603050405020304" pitchFamily="18" charset="0"/>
                <a:cs typeface="Times New Roman" panose="02020603050405020304" pitchFamily="18" charset="0"/>
              </a:rPr>
              <a:t>Hãy lập PTHH của phản ứng.</a:t>
            </a:r>
          </a:p>
        </p:txBody>
      </p:sp>
      <p:sp>
        <p:nvSpPr>
          <p:cNvPr id="12" name="Text Box 24">
            <a:extLst>
              <a:ext uri="{FF2B5EF4-FFF2-40B4-BE49-F238E27FC236}">
                <a16:creationId xmlns:a16="http://schemas.microsoft.com/office/drawing/2014/main" xmlns="" id="{A242323A-BCF3-43D2-8A8E-E559EE536C84}"/>
              </a:ext>
            </a:extLst>
          </p:cNvPr>
          <p:cNvSpPr txBox="1">
            <a:spLocks noChangeArrowheads="1"/>
          </p:cNvSpPr>
          <p:nvPr/>
        </p:nvSpPr>
        <p:spPr bwMode="auto">
          <a:xfrm>
            <a:off x="528638" y="6024563"/>
            <a:ext cx="84359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Na</a:t>
            </a:r>
            <a:r>
              <a:rPr lang="en-US" altLang="en-US" baseline="-25000">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CO</a:t>
            </a:r>
            <a:r>
              <a:rPr lang="en-US" altLang="en-US" b="1" baseline="-25000">
                <a:latin typeface="Times New Roman" panose="02020603050405020304" pitchFamily="18"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  +   Ca</a:t>
            </a:r>
            <a:r>
              <a:rPr lang="en-US" altLang="en-US" b="1">
                <a:latin typeface="Times New Roman" panose="02020603050405020304" pitchFamily="18" charset="0"/>
                <a:cs typeface="Times New Roman" panose="02020603050405020304" pitchFamily="18" charset="0"/>
              </a:rPr>
              <a:t>(OH)</a:t>
            </a:r>
            <a:r>
              <a:rPr lang="en-US" altLang="en-US" b="1" baseline="-25000">
                <a:latin typeface="Times New Roman" panose="02020603050405020304" pitchFamily="18" charset="0"/>
                <a:cs typeface="Times New Roman" panose="02020603050405020304" pitchFamily="18" charset="0"/>
              </a:rPr>
              <a:t>2</a:t>
            </a:r>
            <a:r>
              <a:rPr lang="en-US" altLang="en-US" baseline="-2500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Ca</a:t>
            </a:r>
            <a:r>
              <a:rPr lang="en-US" altLang="en-US" b="1">
                <a:latin typeface="Times New Roman" panose="02020603050405020304" pitchFamily="18" charset="0"/>
                <a:cs typeface="Times New Roman" panose="02020603050405020304" pitchFamily="18" charset="0"/>
              </a:rPr>
              <a:t>CO</a:t>
            </a:r>
            <a:r>
              <a:rPr lang="en-US" altLang="en-US" b="1" baseline="-25000">
                <a:latin typeface="Times New Roman" panose="02020603050405020304" pitchFamily="18"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  +    Na</a:t>
            </a:r>
            <a:r>
              <a:rPr lang="en-US" altLang="en-US" b="1">
                <a:latin typeface="Times New Roman" panose="02020603050405020304" pitchFamily="18" charset="0"/>
                <a:cs typeface="Times New Roman" panose="02020603050405020304" pitchFamily="18" charset="0"/>
              </a:rPr>
              <a:t>OH</a:t>
            </a:r>
          </a:p>
        </p:txBody>
      </p:sp>
      <p:sp>
        <p:nvSpPr>
          <p:cNvPr id="5" name="TextBox 4">
            <a:extLst>
              <a:ext uri="{FF2B5EF4-FFF2-40B4-BE49-F238E27FC236}">
                <a16:creationId xmlns:a16="http://schemas.microsoft.com/office/drawing/2014/main" xmlns="" id="{D745BA49-F417-49E1-B531-179B91686EBC}"/>
              </a:ext>
            </a:extLst>
          </p:cNvPr>
          <p:cNvSpPr txBox="1">
            <a:spLocks noChangeArrowheads="1"/>
          </p:cNvSpPr>
          <p:nvPr/>
        </p:nvSpPr>
        <p:spPr bwMode="auto">
          <a:xfrm>
            <a:off x="7153275" y="6022975"/>
            <a:ext cx="388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2</a:t>
            </a:r>
            <a:endParaRPr lang="en-US" altLang="en-US">
              <a:latin typeface="VNI-Times" pitchFamily="2" charset="0"/>
            </a:endParaRPr>
          </a:p>
        </p:txBody>
      </p:sp>
      <p:sp>
        <p:nvSpPr>
          <p:cNvPr id="19" name="Line 31">
            <a:extLst>
              <a:ext uri="{FF2B5EF4-FFF2-40B4-BE49-F238E27FC236}">
                <a16:creationId xmlns:a16="http://schemas.microsoft.com/office/drawing/2014/main" xmlns="" id="{C4368FC0-8186-495E-B6C4-AB26FF4F4481}"/>
              </a:ext>
            </a:extLst>
          </p:cNvPr>
          <p:cNvSpPr>
            <a:spLocks noChangeShapeType="1"/>
          </p:cNvSpPr>
          <p:nvPr/>
        </p:nvSpPr>
        <p:spPr bwMode="auto">
          <a:xfrm>
            <a:off x="4284663" y="6308725"/>
            <a:ext cx="1006475"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2" name="TextBox 1">
            <a:extLst>
              <a:ext uri="{FF2B5EF4-FFF2-40B4-BE49-F238E27FC236}">
                <a16:creationId xmlns:a16="http://schemas.microsoft.com/office/drawing/2014/main" xmlns="" id="{C47CF3B0-93A9-478A-9728-1D85FC8092D9}"/>
              </a:ext>
            </a:extLst>
          </p:cNvPr>
          <p:cNvSpPr txBox="1">
            <a:spLocks noChangeArrowheads="1"/>
          </p:cNvSpPr>
          <p:nvPr/>
        </p:nvSpPr>
        <p:spPr bwMode="auto">
          <a:xfrm>
            <a:off x="717550" y="3067050"/>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2</a:t>
            </a:r>
          </a:p>
        </p:txBody>
      </p:sp>
      <p:sp>
        <p:nvSpPr>
          <p:cNvPr id="72713" name="TextBox 8">
            <a:extLst>
              <a:ext uri="{FF2B5EF4-FFF2-40B4-BE49-F238E27FC236}">
                <a16:creationId xmlns:a16="http://schemas.microsoft.com/office/drawing/2014/main" xmlns="" id="{CD2CCDA4-6298-45EF-8130-8A24529F895A}"/>
              </a:ext>
            </a:extLst>
          </p:cNvPr>
          <p:cNvSpPr txBox="1">
            <a:spLocks noChangeArrowheads="1"/>
          </p:cNvSpPr>
          <p:nvPr/>
        </p:nvSpPr>
        <p:spPr bwMode="auto">
          <a:xfrm>
            <a:off x="2755900" y="3067050"/>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1</a:t>
            </a:r>
          </a:p>
        </p:txBody>
      </p:sp>
      <p:sp>
        <p:nvSpPr>
          <p:cNvPr id="72714" name="TextBox 9">
            <a:extLst>
              <a:ext uri="{FF2B5EF4-FFF2-40B4-BE49-F238E27FC236}">
                <a16:creationId xmlns:a16="http://schemas.microsoft.com/office/drawing/2014/main" xmlns="" id="{AAB9D08E-58E4-4C4D-A16C-AEE6FB097402}"/>
              </a:ext>
            </a:extLst>
          </p:cNvPr>
          <p:cNvSpPr txBox="1">
            <a:spLocks noChangeArrowheads="1"/>
          </p:cNvSpPr>
          <p:nvPr/>
        </p:nvSpPr>
        <p:spPr bwMode="auto">
          <a:xfrm>
            <a:off x="1358900" y="3100388"/>
            <a:ext cx="3635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70C0"/>
                </a:solidFill>
                <a:latin typeface="Times New Roman" panose="02020603050405020304" pitchFamily="18" charset="0"/>
                <a:cs typeface="Times New Roman" panose="02020603050405020304" pitchFamily="18" charset="0"/>
              </a:rPr>
              <a:t>1</a:t>
            </a:r>
          </a:p>
        </p:txBody>
      </p:sp>
      <p:sp>
        <p:nvSpPr>
          <p:cNvPr id="72715" name="TextBox 10">
            <a:extLst>
              <a:ext uri="{FF2B5EF4-FFF2-40B4-BE49-F238E27FC236}">
                <a16:creationId xmlns:a16="http://schemas.microsoft.com/office/drawing/2014/main" xmlns="" id="{5A165284-9884-4F32-AFF7-A5F6811E39B0}"/>
              </a:ext>
            </a:extLst>
          </p:cNvPr>
          <p:cNvSpPr txBox="1">
            <a:spLocks noChangeArrowheads="1"/>
          </p:cNvSpPr>
          <p:nvPr/>
        </p:nvSpPr>
        <p:spPr bwMode="auto">
          <a:xfrm>
            <a:off x="3454400" y="3068638"/>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B050"/>
                </a:solidFill>
                <a:latin typeface="Times New Roman" panose="02020603050405020304" pitchFamily="18" charset="0"/>
                <a:cs typeface="Times New Roman" panose="02020603050405020304" pitchFamily="18" charset="0"/>
              </a:rPr>
              <a:t>2</a:t>
            </a:r>
          </a:p>
        </p:txBody>
      </p:sp>
      <p:sp>
        <p:nvSpPr>
          <p:cNvPr id="72716" name="TextBox 12">
            <a:extLst>
              <a:ext uri="{FF2B5EF4-FFF2-40B4-BE49-F238E27FC236}">
                <a16:creationId xmlns:a16="http://schemas.microsoft.com/office/drawing/2014/main" xmlns="" id="{DEB371DB-59C0-4757-8B84-C27B438B8D3B}"/>
              </a:ext>
            </a:extLst>
          </p:cNvPr>
          <p:cNvSpPr txBox="1">
            <a:spLocks noChangeArrowheads="1"/>
          </p:cNvSpPr>
          <p:nvPr/>
        </p:nvSpPr>
        <p:spPr bwMode="auto">
          <a:xfrm>
            <a:off x="5521325" y="3051175"/>
            <a:ext cx="365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1</a:t>
            </a:r>
          </a:p>
        </p:txBody>
      </p:sp>
      <p:sp>
        <p:nvSpPr>
          <p:cNvPr id="72717" name="TextBox 13">
            <a:extLst>
              <a:ext uri="{FF2B5EF4-FFF2-40B4-BE49-F238E27FC236}">
                <a16:creationId xmlns:a16="http://schemas.microsoft.com/office/drawing/2014/main" xmlns="" id="{40FD225E-2219-4183-8173-EA429B78C825}"/>
              </a:ext>
            </a:extLst>
          </p:cNvPr>
          <p:cNvSpPr txBox="1">
            <a:spLocks noChangeArrowheads="1"/>
          </p:cNvSpPr>
          <p:nvPr/>
        </p:nvSpPr>
        <p:spPr bwMode="auto">
          <a:xfrm>
            <a:off x="6037263" y="3067050"/>
            <a:ext cx="365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70C0"/>
                </a:solidFill>
                <a:latin typeface="Times New Roman" panose="02020603050405020304" pitchFamily="18" charset="0"/>
                <a:cs typeface="Times New Roman" panose="02020603050405020304" pitchFamily="18" charset="0"/>
              </a:rPr>
              <a:t>1</a:t>
            </a:r>
          </a:p>
        </p:txBody>
      </p:sp>
      <p:sp>
        <p:nvSpPr>
          <p:cNvPr id="17" name="Text Box 34">
            <a:extLst>
              <a:ext uri="{FF2B5EF4-FFF2-40B4-BE49-F238E27FC236}">
                <a16:creationId xmlns:a16="http://schemas.microsoft.com/office/drawing/2014/main" xmlns="" id="{41A1C0C4-79B0-4F8C-8F6E-EF1B92A14ED9}"/>
              </a:ext>
            </a:extLst>
          </p:cNvPr>
          <p:cNvSpPr txBox="1">
            <a:spLocks noChangeArrowheads="1"/>
          </p:cNvSpPr>
          <p:nvPr/>
        </p:nvSpPr>
        <p:spPr bwMode="auto">
          <a:xfrm>
            <a:off x="493713" y="4303713"/>
            <a:ext cx="8794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Na</a:t>
            </a:r>
            <a:r>
              <a:rPr lang="en-US" altLang="en-US" baseline="-25000">
                <a:latin typeface="Times New Roman" panose="02020603050405020304" pitchFamily="18" charset="0"/>
                <a:cs typeface="Times New Roman" panose="02020603050405020304" pitchFamily="18" charset="0"/>
              </a:rPr>
              <a:t>2</a:t>
            </a:r>
            <a:r>
              <a:rPr lang="en-US" altLang="en-US" b="1">
                <a:solidFill>
                  <a:srgbClr val="0000FF"/>
                </a:solidFill>
                <a:latin typeface="Times New Roman" panose="02020603050405020304" pitchFamily="18" charset="0"/>
                <a:cs typeface="Times New Roman" panose="02020603050405020304" pitchFamily="18" charset="0"/>
              </a:rPr>
              <a:t>CO</a:t>
            </a:r>
            <a:r>
              <a:rPr lang="en-US" altLang="en-US" b="1" baseline="-25000">
                <a:solidFill>
                  <a:srgbClr val="0000FF"/>
                </a:solidFill>
                <a:latin typeface="Times New Roman" panose="02020603050405020304" pitchFamily="18"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  +   </a:t>
            </a:r>
            <a:r>
              <a:rPr lang="en-US" altLang="en-US" b="1">
                <a:solidFill>
                  <a:srgbClr val="C00000"/>
                </a:solidFill>
                <a:latin typeface="Times New Roman" panose="02020603050405020304" pitchFamily="18" charset="0"/>
                <a:cs typeface="Times New Roman" panose="02020603050405020304" pitchFamily="18" charset="0"/>
              </a:rPr>
              <a:t>Ca</a:t>
            </a:r>
            <a:r>
              <a:rPr lang="en-US" altLang="en-US" b="1">
                <a:solidFill>
                  <a:srgbClr val="00B050"/>
                </a:solidFill>
                <a:latin typeface="Times New Roman" panose="02020603050405020304" pitchFamily="18" charset="0"/>
                <a:cs typeface="Times New Roman" panose="02020603050405020304" pitchFamily="18" charset="0"/>
              </a:rPr>
              <a:t>(OH)</a:t>
            </a:r>
            <a:r>
              <a:rPr lang="en-US" altLang="en-US" b="1" baseline="-25000">
                <a:solidFill>
                  <a:srgbClr val="00B050"/>
                </a:solidFill>
                <a:latin typeface="Times New Roman" panose="02020603050405020304" pitchFamily="18" charset="0"/>
                <a:cs typeface="Times New Roman" panose="02020603050405020304" pitchFamily="18" charset="0"/>
              </a:rPr>
              <a:t>2</a:t>
            </a:r>
            <a:r>
              <a:rPr lang="en-US" altLang="en-US">
                <a:solidFill>
                  <a:srgbClr val="00B050"/>
                </a:solidFill>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----&gt;   </a:t>
            </a:r>
            <a:r>
              <a:rPr lang="en-US" altLang="en-US" b="1">
                <a:solidFill>
                  <a:srgbClr val="C00000"/>
                </a:solidFill>
                <a:latin typeface="Times New Roman" panose="02020603050405020304" pitchFamily="18" charset="0"/>
                <a:cs typeface="Times New Roman" panose="02020603050405020304" pitchFamily="18" charset="0"/>
              </a:rPr>
              <a:t>Ca</a:t>
            </a:r>
            <a:r>
              <a:rPr lang="en-US" altLang="en-US" b="1">
                <a:solidFill>
                  <a:srgbClr val="0000FF"/>
                </a:solidFill>
                <a:latin typeface="Times New Roman" panose="02020603050405020304" pitchFamily="18" charset="0"/>
                <a:cs typeface="Times New Roman" panose="02020603050405020304" pitchFamily="18" charset="0"/>
              </a:rPr>
              <a:t>CO</a:t>
            </a:r>
            <a:r>
              <a:rPr lang="en-US" altLang="en-US" b="1" baseline="-25000">
                <a:solidFill>
                  <a:srgbClr val="0000FF"/>
                </a:solidFill>
                <a:latin typeface="Times New Roman" panose="02020603050405020304" pitchFamily="18"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  +    Na</a:t>
            </a:r>
            <a:r>
              <a:rPr lang="en-US" altLang="en-US" b="1">
                <a:solidFill>
                  <a:srgbClr val="00B050"/>
                </a:solidFill>
                <a:latin typeface="Times New Roman" panose="02020603050405020304" pitchFamily="18" charset="0"/>
                <a:cs typeface="Times New Roman" panose="02020603050405020304" pitchFamily="18" charset="0"/>
              </a:rPr>
              <a:t>OH</a:t>
            </a:r>
            <a:endParaRPr lang="en-US" altLang="en-US">
              <a:solidFill>
                <a:srgbClr val="00B050"/>
              </a:solidFill>
              <a:latin typeface="Times New Roman" panose="02020603050405020304" pitchFamily="18" charset="0"/>
              <a:cs typeface="Times New Roman" panose="02020603050405020304" pitchFamily="18" charset="0"/>
            </a:endParaRPr>
          </a:p>
        </p:txBody>
      </p:sp>
      <p:sp>
        <p:nvSpPr>
          <p:cNvPr id="72721" name="TextBox 19">
            <a:extLst>
              <a:ext uri="{FF2B5EF4-FFF2-40B4-BE49-F238E27FC236}">
                <a16:creationId xmlns:a16="http://schemas.microsoft.com/office/drawing/2014/main" xmlns="" id="{3E128A31-D73E-44B7-BB22-49F8AE62111B}"/>
              </a:ext>
            </a:extLst>
          </p:cNvPr>
          <p:cNvSpPr txBox="1">
            <a:spLocks noChangeArrowheads="1"/>
          </p:cNvSpPr>
          <p:nvPr/>
        </p:nvSpPr>
        <p:spPr bwMode="auto">
          <a:xfrm>
            <a:off x="673100" y="4887913"/>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2</a:t>
            </a:r>
          </a:p>
        </p:txBody>
      </p:sp>
      <p:sp>
        <p:nvSpPr>
          <p:cNvPr id="72722" name="TextBox 20">
            <a:extLst>
              <a:ext uri="{FF2B5EF4-FFF2-40B4-BE49-F238E27FC236}">
                <a16:creationId xmlns:a16="http://schemas.microsoft.com/office/drawing/2014/main" xmlns="" id="{56744472-303B-4B46-93B4-77A778C44815}"/>
              </a:ext>
            </a:extLst>
          </p:cNvPr>
          <p:cNvSpPr txBox="1">
            <a:spLocks noChangeArrowheads="1"/>
          </p:cNvSpPr>
          <p:nvPr/>
        </p:nvSpPr>
        <p:spPr bwMode="auto">
          <a:xfrm>
            <a:off x="2711450" y="4887913"/>
            <a:ext cx="365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1</a:t>
            </a:r>
          </a:p>
        </p:txBody>
      </p:sp>
      <p:sp>
        <p:nvSpPr>
          <p:cNvPr id="72723" name="TextBox 21">
            <a:extLst>
              <a:ext uri="{FF2B5EF4-FFF2-40B4-BE49-F238E27FC236}">
                <a16:creationId xmlns:a16="http://schemas.microsoft.com/office/drawing/2014/main" xmlns="" id="{EE079EF9-B8D9-4A9C-9E97-D520EBCC43D8}"/>
              </a:ext>
            </a:extLst>
          </p:cNvPr>
          <p:cNvSpPr txBox="1">
            <a:spLocks noChangeArrowheads="1"/>
          </p:cNvSpPr>
          <p:nvPr/>
        </p:nvSpPr>
        <p:spPr bwMode="auto">
          <a:xfrm>
            <a:off x="1319213" y="4857750"/>
            <a:ext cx="365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70C0"/>
                </a:solidFill>
                <a:latin typeface="Times New Roman" panose="02020603050405020304" pitchFamily="18" charset="0"/>
                <a:cs typeface="Times New Roman" panose="02020603050405020304" pitchFamily="18" charset="0"/>
              </a:rPr>
              <a:t>1</a:t>
            </a:r>
          </a:p>
        </p:txBody>
      </p:sp>
      <p:sp>
        <p:nvSpPr>
          <p:cNvPr id="72724" name="TextBox 22">
            <a:extLst>
              <a:ext uri="{FF2B5EF4-FFF2-40B4-BE49-F238E27FC236}">
                <a16:creationId xmlns:a16="http://schemas.microsoft.com/office/drawing/2014/main" xmlns="" id="{BCA87D14-BE54-4CD8-8FA9-4E90BA903E26}"/>
              </a:ext>
            </a:extLst>
          </p:cNvPr>
          <p:cNvSpPr txBox="1">
            <a:spLocks noChangeArrowheads="1"/>
          </p:cNvSpPr>
          <p:nvPr/>
        </p:nvSpPr>
        <p:spPr bwMode="auto">
          <a:xfrm>
            <a:off x="3409950" y="4889500"/>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B050"/>
                </a:solidFill>
                <a:latin typeface="Times New Roman" panose="02020603050405020304" pitchFamily="18" charset="0"/>
                <a:cs typeface="Times New Roman" panose="02020603050405020304" pitchFamily="18" charset="0"/>
              </a:rPr>
              <a:t>2</a:t>
            </a:r>
          </a:p>
        </p:txBody>
      </p:sp>
      <p:sp>
        <p:nvSpPr>
          <p:cNvPr id="72725" name="TextBox 23">
            <a:extLst>
              <a:ext uri="{FF2B5EF4-FFF2-40B4-BE49-F238E27FC236}">
                <a16:creationId xmlns:a16="http://schemas.microsoft.com/office/drawing/2014/main" xmlns="" id="{A5EE5168-520A-4EC9-9E33-027C75CEC2D8}"/>
              </a:ext>
            </a:extLst>
          </p:cNvPr>
          <p:cNvSpPr txBox="1">
            <a:spLocks noChangeArrowheads="1"/>
          </p:cNvSpPr>
          <p:nvPr/>
        </p:nvSpPr>
        <p:spPr bwMode="auto">
          <a:xfrm>
            <a:off x="5478463" y="4872038"/>
            <a:ext cx="3635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1</a:t>
            </a:r>
          </a:p>
        </p:txBody>
      </p:sp>
      <p:sp>
        <p:nvSpPr>
          <p:cNvPr id="72726" name="TextBox 24">
            <a:extLst>
              <a:ext uri="{FF2B5EF4-FFF2-40B4-BE49-F238E27FC236}">
                <a16:creationId xmlns:a16="http://schemas.microsoft.com/office/drawing/2014/main" xmlns="" id="{BE3AEAD3-4841-43A9-97BF-B49A7497F69A}"/>
              </a:ext>
            </a:extLst>
          </p:cNvPr>
          <p:cNvSpPr txBox="1">
            <a:spLocks noChangeArrowheads="1"/>
          </p:cNvSpPr>
          <p:nvPr/>
        </p:nvSpPr>
        <p:spPr bwMode="auto">
          <a:xfrm>
            <a:off x="5994400" y="4887913"/>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70C0"/>
                </a:solidFill>
                <a:latin typeface="Times New Roman" panose="02020603050405020304" pitchFamily="18" charset="0"/>
                <a:cs typeface="Times New Roman" panose="02020603050405020304" pitchFamily="18" charset="0"/>
              </a:rPr>
              <a:t>1</a:t>
            </a:r>
          </a:p>
        </p:txBody>
      </p:sp>
      <p:sp>
        <p:nvSpPr>
          <p:cNvPr id="72727" name="TextBox 25">
            <a:extLst>
              <a:ext uri="{FF2B5EF4-FFF2-40B4-BE49-F238E27FC236}">
                <a16:creationId xmlns:a16="http://schemas.microsoft.com/office/drawing/2014/main" xmlns="" id="{AD435244-28A1-4DCC-B27B-0EAADD385E3D}"/>
              </a:ext>
            </a:extLst>
          </p:cNvPr>
          <p:cNvSpPr txBox="1">
            <a:spLocks noChangeArrowheads="1"/>
          </p:cNvSpPr>
          <p:nvPr/>
        </p:nvSpPr>
        <p:spPr bwMode="auto">
          <a:xfrm>
            <a:off x="7362825" y="4965700"/>
            <a:ext cx="365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2</a:t>
            </a:r>
          </a:p>
        </p:txBody>
      </p:sp>
      <p:sp>
        <p:nvSpPr>
          <p:cNvPr id="72728" name="TextBox 26">
            <a:extLst>
              <a:ext uri="{FF2B5EF4-FFF2-40B4-BE49-F238E27FC236}">
                <a16:creationId xmlns:a16="http://schemas.microsoft.com/office/drawing/2014/main" xmlns="" id="{A271F938-271D-44FA-8FFA-35D7F2995A85}"/>
              </a:ext>
            </a:extLst>
          </p:cNvPr>
          <p:cNvSpPr txBox="1">
            <a:spLocks noChangeArrowheads="1"/>
          </p:cNvSpPr>
          <p:nvPr/>
        </p:nvSpPr>
        <p:spPr bwMode="auto">
          <a:xfrm>
            <a:off x="8010525" y="4965700"/>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B050"/>
                </a:solidFill>
                <a:latin typeface="Times New Roman" panose="02020603050405020304" pitchFamily="18" charset="0"/>
                <a:cs typeface="Times New Roman" panose="02020603050405020304" pitchFamily="18" charset="0"/>
              </a:rPr>
              <a:t>2</a:t>
            </a:r>
          </a:p>
        </p:txBody>
      </p:sp>
      <p:sp>
        <p:nvSpPr>
          <p:cNvPr id="25" name="Text Box 34">
            <a:extLst>
              <a:ext uri="{FF2B5EF4-FFF2-40B4-BE49-F238E27FC236}">
                <a16:creationId xmlns:a16="http://schemas.microsoft.com/office/drawing/2014/main" xmlns="" id="{BD2EC7ED-7D30-4FCC-8757-02958A360DBC}"/>
              </a:ext>
            </a:extLst>
          </p:cNvPr>
          <p:cNvSpPr txBox="1">
            <a:spLocks noChangeArrowheads="1"/>
          </p:cNvSpPr>
          <p:nvPr/>
        </p:nvSpPr>
        <p:spPr bwMode="auto">
          <a:xfrm>
            <a:off x="477838" y="1203325"/>
            <a:ext cx="87963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Na</a:t>
            </a:r>
            <a:r>
              <a:rPr lang="en-US" altLang="en-US" baseline="-25000">
                <a:latin typeface="Times New Roman" panose="02020603050405020304" pitchFamily="18" charset="0"/>
                <a:cs typeface="Times New Roman" panose="02020603050405020304" pitchFamily="18" charset="0"/>
              </a:rPr>
              <a:t>2</a:t>
            </a:r>
            <a:r>
              <a:rPr lang="en-US" altLang="en-US" b="1">
                <a:solidFill>
                  <a:srgbClr val="0000FF"/>
                </a:solidFill>
                <a:latin typeface="Times New Roman" panose="02020603050405020304" pitchFamily="18" charset="0"/>
                <a:cs typeface="Times New Roman" panose="02020603050405020304" pitchFamily="18" charset="0"/>
              </a:rPr>
              <a:t>CO</a:t>
            </a:r>
            <a:r>
              <a:rPr lang="en-US" altLang="en-US" b="1" baseline="-25000">
                <a:solidFill>
                  <a:srgbClr val="0000FF"/>
                </a:solidFill>
                <a:latin typeface="Times New Roman" panose="02020603050405020304" pitchFamily="18"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  +   </a:t>
            </a:r>
            <a:r>
              <a:rPr lang="en-US" altLang="en-US" b="1">
                <a:solidFill>
                  <a:srgbClr val="C00000"/>
                </a:solidFill>
                <a:latin typeface="Times New Roman" panose="02020603050405020304" pitchFamily="18" charset="0"/>
                <a:cs typeface="Times New Roman" panose="02020603050405020304" pitchFamily="18" charset="0"/>
              </a:rPr>
              <a:t>Ca</a:t>
            </a:r>
            <a:r>
              <a:rPr lang="en-US" altLang="en-US" b="1">
                <a:solidFill>
                  <a:srgbClr val="00B050"/>
                </a:solidFill>
                <a:latin typeface="Times New Roman" panose="02020603050405020304" pitchFamily="18" charset="0"/>
                <a:cs typeface="Times New Roman" panose="02020603050405020304" pitchFamily="18" charset="0"/>
              </a:rPr>
              <a:t>(OH)</a:t>
            </a:r>
            <a:r>
              <a:rPr lang="en-US" altLang="en-US" b="1" baseline="-25000">
                <a:solidFill>
                  <a:srgbClr val="00B050"/>
                </a:solidFill>
                <a:latin typeface="Times New Roman" panose="02020603050405020304" pitchFamily="18" charset="0"/>
                <a:cs typeface="Times New Roman" panose="02020603050405020304" pitchFamily="18" charset="0"/>
              </a:rPr>
              <a:t>2</a:t>
            </a:r>
            <a:r>
              <a:rPr lang="en-US" altLang="en-US">
                <a:solidFill>
                  <a:srgbClr val="00B050"/>
                </a:solidFill>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----&gt;   </a:t>
            </a:r>
            <a:r>
              <a:rPr lang="en-US" altLang="en-US" b="1">
                <a:solidFill>
                  <a:srgbClr val="C00000"/>
                </a:solidFill>
                <a:latin typeface="Times New Roman" panose="02020603050405020304" pitchFamily="18" charset="0"/>
                <a:cs typeface="Times New Roman" panose="02020603050405020304" pitchFamily="18" charset="0"/>
              </a:rPr>
              <a:t>Ca</a:t>
            </a:r>
            <a:r>
              <a:rPr lang="en-US" altLang="en-US" b="1">
                <a:solidFill>
                  <a:srgbClr val="0000FF"/>
                </a:solidFill>
                <a:latin typeface="Times New Roman" panose="02020603050405020304" pitchFamily="18" charset="0"/>
                <a:cs typeface="Times New Roman" panose="02020603050405020304" pitchFamily="18" charset="0"/>
              </a:rPr>
              <a:t>CO</a:t>
            </a:r>
            <a:r>
              <a:rPr lang="en-US" altLang="en-US" b="1" baseline="-25000">
                <a:solidFill>
                  <a:srgbClr val="0000FF"/>
                </a:solidFill>
                <a:latin typeface="Times New Roman" panose="02020603050405020304" pitchFamily="18"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  +  Na</a:t>
            </a:r>
            <a:r>
              <a:rPr lang="en-US" altLang="en-US" b="1">
                <a:solidFill>
                  <a:srgbClr val="00B050"/>
                </a:solidFill>
                <a:latin typeface="Times New Roman" panose="02020603050405020304" pitchFamily="18" charset="0"/>
                <a:cs typeface="Times New Roman" panose="02020603050405020304" pitchFamily="18" charset="0"/>
              </a:rPr>
              <a:t>OH</a:t>
            </a:r>
            <a:endParaRPr lang="en-US" altLang="en-US">
              <a:solidFill>
                <a:srgbClr val="00B050"/>
              </a:solidFill>
              <a:latin typeface="Times New Roman" panose="02020603050405020304" pitchFamily="18" charset="0"/>
              <a:cs typeface="Times New Roman" panose="02020603050405020304" pitchFamily="18" charset="0"/>
            </a:endParaRPr>
          </a:p>
        </p:txBody>
      </p:sp>
      <p:sp>
        <p:nvSpPr>
          <p:cNvPr id="26" name="TextBox 1">
            <a:extLst>
              <a:ext uri="{FF2B5EF4-FFF2-40B4-BE49-F238E27FC236}">
                <a16:creationId xmlns:a16="http://schemas.microsoft.com/office/drawing/2014/main" xmlns="" id="{3B25BE20-0339-4405-973D-115F36EA9193}"/>
              </a:ext>
            </a:extLst>
          </p:cNvPr>
          <p:cNvSpPr txBox="1">
            <a:spLocks noChangeArrowheads="1"/>
          </p:cNvSpPr>
          <p:nvPr/>
        </p:nvSpPr>
        <p:spPr bwMode="auto">
          <a:xfrm>
            <a:off x="7407275" y="2979738"/>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1</a:t>
            </a:r>
          </a:p>
        </p:txBody>
      </p:sp>
      <p:sp>
        <p:nvSpPr>
          <p:cNvPr id="27" name="TextBox 10">
            <a:extLst>
              <a:ext uri="{FF2B5EF4-FFF2-40B4-BE49-F238E27FC236}">
                <a16:creationId xmlns:a16="http://schemas.microsoft.com/office/drawing/2014/main" xmlns="" id="{756A445D-36D2-4589-B7A2-962001AA9546}"/>
              </a:ext>
            </a:extLst>
          </p:cNvPr>
          <p:cNvSpPr txBox="1">
            <a:spLocks noChangeArrowheads="1"/>
          </p:cNvSpPr>
          <p:nvPr/>
        </p:nvSpPr>
        <p:spPr bwMode="auto">
          <a:xfrm>
            <a:off x="8005763" y="2979738"/>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B050"/>
                </a:solidFill>
                <a:latin typeface="Times New Roman" panose="02020603050405020304" pitchFamily="18" charset="0"/>
                <a:cs typeface="Times New Roman" panose="02020603050405020304" pitchFamily="18" charset="0"/>
              </a:rPr>
              <a:t>1</a:t>
            </a:r>
          </a:p>
        </p:txBody>
      </p:sp>
      <p:sp>
        <p:nvSpPr>
          <p:cNvPr id="66585" name="TextBox 1">
            <a:extLst>
              <a:ext uri="{FF2B5EF4-FFF2-40B4-BE49-F238E27FC236}">
                <a16:creationId xmlns:a16="http://schemas.microsoft.com/office/drawing/2014/main" xmlns="" id="{EF067A99-3892-4B9E-B3FC-23E9A59A4481}"/>
              </a:ext>
            </a:extLst>
          </p:cNvPr>
          <p:cNvSpPr txBox="1">
            <a:spLocks noChangeArrowheads="1"/>
          </p:cNvSpPr>
          <p:nvPr/>
        </p:nvSpPr>
        <p:spPr bwMode="auto">
          <a:xfrm>
            <a:off x="112713" y="766763"/>
            <a:ext cx="968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B1:</a:t>
            </a:r>
          </a:p>
        </p:txBody>
      </p:sp>
      <p:sp>
        <p:nvSpPr>
          <p:cNvPr id="66586" name="TextBox 28">
            <a:extLst>
              <a:ext uri="{FF2B5EF4-FFF2-40B4-BE49-F238E27FC236}">
                <a16:creationId xmlns:a16="http://schemas.microsoft.com/office/drawing/2014/main" xmlns="" id="{F2347D33-4EC8-49A2-A9EF-4404DF9AC367}"/>
              </a:ext>
            </a:extLst>
          </p:cNvPr>
          <p:cNvSpPr txBox="1">
            <a:spLocks noChangeArrowheads="1"/>
          </p:cNvSpPr>
          <p:nvPr/>
        </p:nvSpPr>
        <p:spPr bwMode="auto">
          <a:xfrm>
            <a:off x="-15875" y="2092325"/>
            <a:ext cx="968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B2:</a:t>
            </a:r>
          </a:p>
        </p:txBody>
      </p:sp>
      <p:sp>
        <p:nvSpPr>
          <p:cNvPr id="66587" name="TextBox 29">
            <a:extLst>
              <a:ext uri="{FF2B5EF4-FFF2-40B4-BE49-F238E27FC236}">
                <a16:creationId xmlns:a16="http://schemas.microsoft.com/office/drawing/2014/main" xmlns="" id="{065FC81A-3017-4262-BE53-05CB76BE01F0}"/>
              </a:ext>
            </a:extLst>
          </p:cNvPr>
          <p:cNvSpPr txBox="1">
            <a:spLocks noChangeArrowheads="1"/>
          </p:cNvSpPr>
          <p:nvPr/>
        </p:nvSpPr>
        <p:spPr bwMode="auto">
          <a:xfrm>
            <a:off x="0" y="3835400"/>
            <a:ext cx="9667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B3:</a:t>
            </a:r>
          </a:p>
        </p:txBody>
      </p:sp>
      <p:sp>
        <p:nvSpPr>
          <p:cNvPr id="66588" name="TextBox 30">
            <a:extLst>
              <a:ext uri="{FF2B5EF4-FFF2-40B4-BE49-F238E27FC236}">
                <a16:creationId xmlns:a16="http://schemas.microsoft.com/office/drawing/2014/main" xmlns="" id="{FE081486-CEF0-46D7-BB3D-99CA83D0DDDD}"/>
              </a:ext>
            </a:extLst>
          </p:cNvPr>
          <p:cNvSpPr txBox="1">
            <a:spLocks noChangeArrowheads="1"/>
          </p:cNvSpPr>
          <p:nvPr/>
        </p:nvSpPr>
        <p:spPr bwMode="auto">
          <a:xfrm>
            <a:off x="44450" y="5654675"/>
            <a:ext cx="966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B4:</a:t>
            </a:r>
          </a:p>
        </p:txBody>
      </p:sp>
      <p:sp>
        <p:nvSpPr>
          <p:cNvPr id="32" name="TextBox 31">
            <a:extLst>
              <a:ext uri="{FF2B5EF4-FFF2-40B4-BE49-F238E27FC236}">
                <a16:creationId xmlns:a16="http://schemas.microsoft.com/office/drawing/2014/main" xmlns="" id="{E2178BAA-3294-4B14-A35F-DBF2007631CE}"/>
              </a:ext>
            </a:extLst>
          </p:cNvPr>
          <p:cNvSpPr txBox="1">
            <a:spLocks noChangeArrowheads="1"/>
          </p:cNvSpPr>
          <p:nvPr/>
        </p:nvSpPr>
        <p:spPr bwMode="auto">
          <a:xfrm>
            <a:off x="7226300" y="4275138"/>
            <a:ext cx="3889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2</a:t>
            </a:r>
            <a:endParaRPr lang="en-US" altLang="en-US">
              <a:latin typeface="VNI-Times" pitchFamily="2" charset="0"/>
            </a:endParaRPr>
          </a:p>
        </p:txBody>
      </p:sp>
      <p:pic>
        <p:nvPicPr>
          <p:cNvPr id="30" name="Picture 6">
            <a:extLst>
              <a:ext uri="{FF2B5EF4-FFF2-40B4-BE49-F238E27FC236}">
                <a16:creationId xmlns:a16="http://schemas.microsoft.com/office/drawing/2014/main" xmlns="" id="{97655E02-A448-4FF1-B677-0EE7A19E0788}"/>
              </a:ext>
            </a:extLst>
          </p:cNvPr>
          <p:cNvPicPr>
            <a:picLocks noChangeAspect="1" noChangeArrowheads="1" noCrop="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235302" y="-4763"/>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578"/>
                                        </p:tgtEl>
                                        <p:attrNameLst>
                                          <p:attrName>style.visibility</p:attrName>
                                        </p:attrNameLst>
                                      </p:cBhvr>
                                      <p:to>
                                        <p:strVal val="visible"/>
                                      </p:to>
                                    </p:set>
                                    <p:animEffect transition="in" filter="fade">
                                      <p:cBhvr>
                                        <p:cTn id="12" dur="500"/>
                                        <p:tgtEl>
                                          <p:spTgt spid="1085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2712"/>
                                        </p:tgtEl>
                                        <p:attrNameLst>
                                          <p:attrName>style.visibility</p:attrName>
                                        </p:attrNameLst>
                                      </p:cBhvr>
                                      <p:to>
                                        <p:strVal val="visible"/>
                                      </p:to>
                                    </p:set>
                                    <p:anim calcmode="lin" valueType="num">
                                      <p:cBhvr additive="base">
                                        <p:cTn id="17" dur="500" fill="hold"/>
                                        <p:tgtEl>
                                          <p:spTgt spid="72712"/>
                                        </p:tgtEl>
                                        <p:attrNameLst>
                                          <p:attrName>ppt_x</p:attrName>
                                        </p:attrNameLst>
                                      </p:cBhvr>
                                      <p:tavLst>
                                        <p:tav tm="0">
                                          <p:val>
                                            <p:strVal val="#ppt_x"/>
                                          </p:val>
                                        </p:tav>
                                        <p:tav tm="100000">
                                          <p:val>
                                            <p:strVal val="#ppt_x"/>
                                          </p:val>
                                        </p:tav>
                                      </p:tavLst>
                                    </p:anim>
                                    <p:anim calcmode="lin" valueType="num">
                                      <p:cBhvr additive="base">
                                        <p:cTn id="18" dur="500" fill="hold"/>
                                        <p:tgtEl>
                                          <p:spTgt spid="727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2713"/>
                                        </p:tgtEl>
                                        <p:attrNameLst>
                                          <p:attrName>style.visibility</p:attrName>
                                        </p:attrNameLst>
                                      </p:cBhvr>
                                      <p:to>
                                        <p:strVal val="visible"/>
                                      </p:to>
                                    </p:set>
                                    <p:anim calcmode="lin" valueType="num">
                                      <p:cBhvr additive="base">
                                        <p:cTn id="21" dur="500" fill="hold"/>
                                        <p:tgtEl>
                                          <p:spTgt spid="72713"/>
                                        </p:tgtEl>
                                        <p:attrNameLst>
                                          <p:attrName>ppt_x</p:attrName>
                                        </p:attrNameLst>
                                      </p:cBhvr>
                                      <p:tavLst>
                                        <p:tav tm="0">
                                          <p:val>
                                            <p:strVal val="#ppt_x"/>
                                          </p:val>
                                        </p:tav>
                                        <p:tav tm="100000">
                                          <p:val>
                                            <p:strVal val="#ppt_x"/>
                                          </p:val>
                                        </p:tav>
                                      </p:tavLst>
                                    </p:anim>
                                    <p:anim calcmode="lin" valueType="num">
                                      <p:cBhvr additive="base">
                                        <p:cTn id="22" dur="500" fill="hold"/>
                                        <p:tgtEl>
                                          <p:spTgt spid="727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2714"/>
                                        </p:tgtEl>
                                        <p:attrNameLst>
                                          <p:attrName>style.visibility</p:attrName>
                                        </p:attrNameLst>
                                      </p:cBhvr>
                                      <p:to>
                                        <p:strVal val="visible"/>
                                      </p:to>
                                    </p:set>
                                    <p:anim calcmode="lin" valueType="num">
                                      <p:cBhvr additive="base">
                                        <p:cTn id="25" dur="500" fill="hold"/>
                                        <p:tgtEl>
                                          <p:spTgt spid="72714"/>
                                        </p:tgtEl>
                                        <p:attrNameLst>
                                          <p:attrName>ppt_x</p:attrName>
                                        </p:attrNameLst>
                                      </p:cBhvr>
                                      <p:tavLst>
                                        <p:tav tm="0">
                                          <p:val>
                                            <p:strVal val="#ppt_x"/>
                                          </p:val>
                                        </p:tav>
                                        <p:tav tm="100000">
                                          <p:val>
                                            <p:strVal val="#ppt_x"/>
                                          </p:val>
                                        </p:tav>
                                      </p:tavLst>
                                    </p:anim>
                                    <p:anim calcmode="lin" valueType="num">
                                      <p:cBhvr additive="base">
                                        <p:cTn id="26" dur="500" fill="hold"/>
                                        <p:tgtEl>
                                          <p:spTgt spid="727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2715"/>
                                        </p:tgtEl>
                                        <p:attrNameLst>
                                          <p:attrName>style.visibility</p:attrName>
                                        </p:attrNameLst>
                                      </p:cBhvr>
                                      <p:to>
                                        <p:strVal val="visible"/>
                                      </p:to>
                                    </p:set>
                                    <p:anim calcmode="lin" valueType="num">
                                      <p:cBhvr additive="base">
                                        <p:cTn id="29" dur="500" fill="hold"/>
                                        <p:tgtEl>
                                          <p:spTgt spid="72715"/>
                                        </p:tgtEl>
                                        <p:attrNameLst>
                                          <p:attrName>ppt_x</p:attrName>
                                        </p:attrNameLst>
                                      </p:cBhvr>
                                      <p:tavLst>
                                        <p:tav tm="0">
                                          <p:val>
                                            <p:strVal val="#ppt_x"/>
                                          </p:val>
                                        </p:tav>
                                        <p:tav tm="100000">
                                          <p:val>
                                            <p:strVal val="#ppt_x"/>
                                          </p:val>
                                        </p:tav>
                                      </p:tavLst>
                                    </p:anim>
                                    <p:anim calcmode="lin" valueType="num">
                                      <p:cBhvr additive="base">
                                        <p:cTn id="30" dur="500" fill="hold"/>
                                        <p:tgtEl>
                                          <p:spTgt spid="727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2716"/>
                                        </p:tgtEl>
                                        <p:attrNameLst>
                                          <p:attrName>style.visibility</p:attrName>
                                        </p:attrNameLst>
                                      </p:cBhvr>
                                      <p:to>
                                        <p:strVal val="visible"/>
                                      </p:to>
                                    </p:set>
                                    <p:anim calcmode="lin" valueType="num">
                                      <p:cBhvr additive="base">
                                        <p:cTn id="33" dur="500" fill="hold"/>
                                        <p:tgtEl>
                                          <p:spTgt spid="72716"/>
                                        </p:tgtEl>
                                        <p:attrNameLst>
                                          <p:attrName>ppt_x</p:attrName>
                                        </p:attrNameLst>
                                      </p:cBhvr>
                                      <p:tavLst>
                                        <p:tav tm="0">
                                          <p:val>
                                            <p:strVal val="#ppt_x"/>
                                          </p:val>
                                        </p:tav>
                                        <p:tav tm="100000">
                                          <p:val>
                                            <p:strVal val="#ppt_x"/>
                                          </p:val>
                                        </p:tav>
                                      </p:tavLst>
                                    </p:anim>
                                    <p:anim calcmode="lin" valueType="num">
                                      <p:cBhvr additive="base">
                                        <p:cTn id="34" dur="500" fill="hold"/>
                                        <p:tgtEl>
                                          <p:spTgt spid="727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2717"/>
                                        </p:tgtEl>
                                        <p:attrNameLst>
                                          <p:attrName>style.visibility</p:attrName>
                                        </p:attrNameLst>
                                      </p:cBhvr>
                                      <p:to>
                                        <p:strVal val="visible"/>
                                      </p:to>
                                    </p:set>
                                    <p:anim calcmode="lin" valueType="num">
                                      <p:cBhvr additive="base">
                                        <p:cTn id="37" dur="500" fill="hold"/>
                                        <p:tgtEl>
                                          <p:spTgt spid="72717"/>
                                        </p:tgtEl>
                                        <p:attrNameLst>
                                          <p:attrName>ppt_x</p:attrName>
                                        </p:attrNameLst>
                                      </p:cBhvr>
                                      <p:tavLst>
                                        <p:tav tm="0">
                                          <p:val>
                                            <p:strVal val="#ppt_x"/>
                                          </p:val>
                                        </p:tav>
                                        <p:tav tm="100000">
                                          <p:val>
                                            <p:strVal val="#ppt_x"/>
                                          </p:val>
                                        </p:tav>
                                      </p:tavLst>
                                    </p:anim>
                                    <p:anim calcmode="lin" valueType="num">
                                      <p:cBhvr additive="base">
                                        <p:cTn id="38" dur="500" fill="hold"/>
                                        <p:tgtEl>
                                          <p:spTgt spid="727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fill="hold"/>
                                        <p:tgtEl>
                                          <p:spTgt spid="32"/>
                                        </p:tgtEl>
                                        <p:attrNameLst>
                                          <p:attrName>ppt_x</p:attrName>
                                        </p:attrNameLst>
                                      </p:cBhvr>
                                      <p:tavLst>
                                        <p:tav tm="0">
                                          <p:val>
                                            <p:strVal val="#ppt_x"/>
                                          </p:val>
                                        </p:tav>
                                        <p:tav tm="100000">
                                          <p:val>
                                            <p:strVal val="#ppt_x"/>
                                          </p:val>
                                        </p:tav>
                                      </p:tavLst>
                                    </p:anim>
                                    <p:anim calcmode="lin" valueType="num">
                                      <p:cBhvr additive="base">
                                        <p:cTn id="5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72721"/>
                                        </p:tgtEl>
                                        <p:attrNameLst>
                                          <p:attrName>style.visibility</p:attrName>
                                        </p:attrNameLst>
                                      </p:cBhvr>
                                      <p:to>
                                        <p:strVal val="visible"/>
                                      </p:to>
                                    </p:set>
                                    <p:animEffect transition="in" filter="fade">
                                      <p:cBhvr>
                                        <p:cTn id="62" dur="1000"/>
                                        <p:tgtEl>
                                          <p:spTgt spid="72721"/>
                                        </p:tgtEl>
                                      </p:cBhvr>
                                    </p:animEffect>
                                    <p:anim calcmode="lin" valueType="num">
                                      <p:cBhvr>
                                        <p:cTn id="63" dur="1000" fill="hold"/>
                                        <p:tgtEl>
                                          <p:spTgt spid="72721"/>
                                        </p:tgtEl>
                                        <p:attrNameLst>
                                          <p:attrName>ppt_x</p:attrName>
                                        </p:attrNameLst>
                                      </p:cBhvr>
                                      <p:tavLst>
                                        <p:tav tm="0">
                                          <p:val>
                                            <p:strVal val="#ppt_x"/>
                                          </p:val>
                                        </p:tav>
                                        <p:tav tm="100000">
                                          <p:val>
                                            <p:strVal val="#ppt_x"/>
                                          </p:val>
                                        </p:tav>
                                      </p:tavLst>
                                    </p:anim>
                                    <p:anim calcmode="lin" valueType="num">
                                      <p:cBhvr>
                                        <p:cTn id="64" dur="1000" fill="hold"/>
                                        <p:tgtEl>
                                          <p:spTgt spid="7272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72722"/>
                                        </p:tgtEl>
                                        <p:attrNameLst>
                                          <p:attrName>style.visibility</p:attrName>
                                        </p:attrNameLst>
                                      </p:cBhvr>
                                      <p:to>
                                        <p:strVal val="visible"/>
                                      </p:to>
                                    </p:set>
                                    <p:animEffect transition="in" filter="fade">
                                      <p:cBhvr>
                                        <p:cTn id="67" dur="1000"/>
                                        <p:tgtEl>
                                          <p:spTgt spid="72722"/>
                                        </p:tgtEl>
                                      </p:cBhvr>
                                    </p:animEffect>
                                    <p:anim calcmode="lin" valueType="num">
                                      <p:cBhvr>
                                        <p:cTn id="68" dur="1000" fill="hold"/>
                                        <p:tgtEl>
                                          <p:spTgt spid="72722"/>
                                        </p:tgtEl>
                                        <p:attrNameLst>
                                          <p:attrName>ppt_x</p:attrName>
                                        </p:attrNameLst>
                                      </p:cBhvr>
                                      <p:tavLst>
                                        <p:tav tm="0">
                                          <p:val>
                                            <p:strVal val="#ppt_x"/>
                                          </p:val>
                                        </p:tav>
                                        <p:tav tm="100000">
                                          <p:val>
                                            <p:strVal val="#ppt_x"/>
                                          </p:val>
                                        </p:tav>
                                      </p:tavLst>
                                    </p:anim>
                                    <p:anim calcmode="lin" valueType="num">
                                      <p:cBhvr>
                                        <p:cTn id="69" dur="1000" fill="hold"/>
                                        <p:tgtEl>
                                          <p:spTgt spid="727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72723"/>
                                        </p:tgtEl>
                                        <p:attrNameLst>
                                          <p:attrName>style.visibility</p:attrName>
                                        </p:attrNameLst>
                                      </p:cBhvr>
                                      <p:to>
                                        <p:strVal val="visible"/>
                                      </p:to>
                                    </p:set>
                                    <p:animEffect transition="in" filter="fade">
                                      <p:cBhvr>
                                        <p:cTn id="72" dur="1000"/>
                                        <p:tgtEl>
                                          <p:spTgt spid="72723"/>
                                        </p:tgtEl>
                                      </p:cBhvr>
                                    </p:animEffect>
                                    <p:anim calcmode="lin" valueType="num">
                                      <p:cBhvr>
                                        <p:cTn id="73" dur="1000" fill="hold"/>
                                        <p:tgtEl>
                                          <p:spTgt spid="72723"/>
                                        </p:tgtEl>
                                        <p:attrNameLst>
                                          <p:attrName>ppt_x</p:attrName>
                                        </p:attrNameLst>
                                      </p:cBhvr>
                                      <p:tavLst>
                                        <p:tav tm="0">
                                          <p:val>
                                            <p:strVal val="#ppt_x"/>
                                          </p:val>
                                        </p:tav>
                                        <p:tav tm="100000">
                                          <p:val>
                                            <p:strVal val="#ppt_x"/>
                                          </p:val>
                                        </p:tav>
                                      </p:tavLst>
                                    </p:anim>
                                    <p:anim calcmode="lin" valueType="num">
                                      <p:cBhvr>
                                        <p:cTn id="74" dur="1000" fill="hold"/>
                                        <p:tgtEl>
                                          <p:spTgt spid="7272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72724"/>
                                        </p:tgtEl>
                                        <p:attrNameLst>
                                          <p:attrName>style.visibility</p:attrName>
                                        </p:attrNameLst>
                                      </p:cBhvr>
                                      <p:to>
                                        <p:strVal val="visible"/>
                                      </p:to>
                                    </p:set>
                                    <p:animEffect transition="in" filter="fade">
                                      <p:cBhvr>
                                        <p:cTn id="77" dur="1000"/>
                                        <p:tgtEl>
                                          <p:spTgt spid="72724"/>
                                        </p:tgtEl>
                                      </p:cBhvr>
                                    </p:animEffect>
                                    <p:anim calcmode="lin" valueType="num">
                                      <p:cBhvr>
                                        <p:cTn id="78" dur="1000" fill="hold"/>
                                        <p:tgtEl>
                                          <p:spTgt spid="72724"/>
                                        </p:tgtEl>
                                        <p:attrNameLst>
                                          <p:attrName>ppt_x</p:attrName>
                                        </p:attrNameLst>
                                      </p:cBhvr>
                                      <p:tavLst>
                                        <p:tav tm="0">
                                          <p:val>
                                            <p:strVal val="#ppt_x"/>
                                          </p:val>
                                        </p:tav>
                                        <p:tav tm="100000">
                                          <p:val>
                                            <p:strVal val="#ppt_x"/>
                                          </p:val>
                                        </p:tav>
                                      </p:tavLst>
                                    </p:anim>
                                    <p:anim calcmode="lin" valueType="num">
                                      <p:cBhvr>
                                        <p:cTn id="79" dur="1000" fill="hold"/>
                                        <p:tgtEl>
                                          <p:spTgt spid="7272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2725"/>
                                        </p:tgtEl>
                                        <p:attrNameLst>
                                          <p:attrName>style.visibility</p:attrName>
                                        </p:attrNameLst>
                                      </p:cBhvr>
                                      <p:to>
                                        <p:strVal val="visible"/>
                                      </p:to>
                                    </p:set>
                                    <p:animEffect transition="in" filter="fade">
                                      <p:cBhvr>
                                        <p:cTn id="82" dur="1000"/>
                                        <p:tgtEl>
                                          <p:spTgt spid="72725"/>
                                        </p:tgtEl>
                                      </p:cBhvr>
                                    </p:animEffect>
                                    <p:anim calcmode="lin" valueType="num">
                                      <p:cBhvr>
                                        <p:cTn id="83" dur="1000" fill="hold"/>
                                        <p:tgtEl>
                                          <p:spTgt spid="72725"/>
                                        </p:tgtEl>
                                        <p:attrNameLst>
                                          <p:attrName>ppt_x</p:attrName>
                                        </p:attrNameLst>
                                      </p:cBhvr>
                                      <p:tavLst>
                                        <p:tav tm="0">
                                          <p:val>
                                            <p:strVal val="#ppt_x"/>
                                          </p:val>
                                        </p:tav>
                                        <p:tav tm="100000">
                                          <p:val>
                                            <p:strVal val="#ppt_x"/>
                                          </p:val>
                                        </p:tav>
                                      </p:tavLst>
                                    </p:anim>
                                    <p:anim calcmode="lin" valueType="num">
                                      <p:cBhvr>
                                        <p:cTn id="84" dur="1000" fill="hold"/>
                                        <p:tgtEl>
                                          <p:spTgt spid="72725"/>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2726"/>
                                        </p:tgtEl>
                                        <p:attrNameLst>
                                          <p:attrName>style.visibility</p:attrName>
                                        </p:attrNameLst>
                                      </p:cBhvr>
                                      <p:to>
                                        <p:strVal val="visible"/>
                                      </p:to>
                                    </p:set>
                                    <p:animEffect transition="in" filter="fade">
                                      <p:cBhvr>
                                        <p:cTn id="87" dur="1000"/>
                                        <p:tgtEl>
                                          <p:spTgt spid="72726"/>
                                        </p:tgtEl>
                                      </p:cBhvr>
                                    </p:animEffect>
                                    <p:anim calcmode="lin" valueType="num">
                                      <p:cBhvr>
                                        <p:cTn id="88" dur="1000" fill="hold"/>
                                        <p:tgtEl>
                                          <p:spTgt spid="72726"/>
                                        </p:tgtEl>
                                        <p:attrNameLst>
                                          <p:attrName>ppt_x</p:attrName>
                                        </p:attrNameLst>
                                      </p:cBhvr>
                                      <p:tavLst>
                                        <p:tav tm="0">
                                          <p:val>
                                            <p:strVal val="#ppt_x"/>
                                          </p:val>
                                        </p:tav>
                                        <p:tav tm="100000">
                                          <p:val>
                                            <p:strVal val="#ppt_x"/>
                                          </p:val>
                                        </p:tav>
                                      </p:tavLst>
                                    </p:anim>
                                    <p:anim calcmode="lin" valueType="num">
                                      <p:cBhvr>
                                        <p:cTn id="89" dur="1000" fill="hold"/>
                                        <p:tgtEl>
                                          <p:spTgt spid="7272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72727"/>
                                        </p:tgtEl>
                                        <p:attrNameLst>
                                          <p:attrName>style.visibility</p:attrName>
                                        </p:attrNameLst>
                                      </p:cBhvr>
                                      <p:to>
                                        <p:strVal val="visible"/>
                                      </p:to>
                                    </p:set>
                                    <p:animEffect transition="in" filter="fade">
                                      <p:cBhvr>
                                        <p:cTn id="92" dur="1000"/>
                                        <p:tgtEl>
                                          <p:spTgt spid="72727"/>
                                        </p:tgtEl>
                                      </p:cBhvr>
                                    </p:animEffect>
                                    <p:anim calcmode="lin" valueType="num">
                                      <p:cBhvr>
                                        <p:cTn id="93" dur="1000" fill="hold"/>
                                        <p:tgtEl>
                                          <p:spTgt spid="72727"/>
                                        </p:tgtEl>
                                        <p:attrNameLst>
                                          <p:attrName>ppt_x</p:attrName>
                                        </p:attrNameLst>
                                      </p:cBhvr>
                                      <p:tavLst>
                                        <p:tav tm="0">
                                          <p:val>
                                            <p:strVal val="#ppt_x"/>
                                          </p:val>
                                        </p:tav>
                                        <p:tav tm="100000">
                                          <p:val>
                                            <p:strVal val="#ppt_x"/>
                                          </p:val>
                                        </p:tav>
                                      </p:tavLst>
                                    </p:anim>
                                    <p:anim calcmode="lin" valueType="num">
                                      <p:cBhvr>
                                        <p:cTn id="94" dur="1000" fill="hold"/>
                                        <p:tgtEl>
                                          <p:spTgt spid="72727"/>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72728"/>
                                        </p:tgtEl>
                                        <p:attrNameLst>
                                          <p:attrName>style.visibility</p:attrName>
                                        </p:attrNameLst>
                                      </p:cBhvr>
                                      <p:to>
                                        <p:strVal val="visible"/>
                                      </p:to>
                                    </p:set>
                                    <p:animEffect transition="in" filter="fade">
                                      <p:cBhvr>
                                        <p:cTn id="97" dur="1000"/>
                                        <p:tgtEl>
                                          <p:spTgt spid="72728"/>
                                        </p:tgtEl>
                                      </p:cBhvr>
                                    </p:animEffect>
                                    <p:anim calcmode="lin" valueType="num">
                                      <p:cBhvr>
                                        <p:cTn id="98" dur="1000" fill="hold"/>
                                        <p:tgtEl>
                                          <p:spTgt spid="72728"/>
                                        </p:tgtEl>
                                        <p:attrNameLst>
                                          <p:attrName>ppt_x</p:attrName>
                                        </p:attrNameLst>
                                      </p:cBhvr>
                                      <p:tavLst>
                                        <p:tav tm="0">
                                          <p:val>
                                            <p:strVal val="#ppt_x"/>
                                          </p:val>
                                        </p:tav>
                                        <p:tav tm="100000">
                                          <p:val>
                                            <p:strVal val="#ppt_x"/>
                                          </p:val>
                                        </p:tav>
                                      </p:tavLst>
                                    </p:anim>
                                    <p:anim calcmode="lin" valueType="num">
                                      <p:cBhvr>
                                        <p:cTn id="99" dur="1000" fill="hold"/>
                                        <p:tgtEl>
                                          <p:spTgt spid="72728"/>
                                        </p:tgtEl>
                                        <p:attrNameLst>
                                          <p:attrName>ppt_y</p:attrName>
                                        </p:attrNameLst>
                                      </p:cBhvr>
                                      <p:tavLst>
                                        <p:tav tm="0">
                                          <p:val>
                                            <p:strVal val="#ppt_y+.1"/>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40" presetClass="entr" presetSubtype="0" fill="hold" grpId="0" nodeType="clickEffect">
                                  <p:stCondLst>
                                    <p:cond delay="0"/>
                                  </p:stCondLst>
                                  <p:iterate type="lt">
                                    <p:tmPct val="10000"/>
                                  </p:iterate>
                                  <p:childTnLst>
                                    <p:set>
                                      <p:cBhvr>
                                        <p:cTn id="103" dur="1" fill="hold">
                                          <p:stCondLst>
                                            <p:cond delay="0"/>
                                          </p:stCondLst>
                                        </p:cTn>
                                        <p:tgtEl>
                                          <p:spTgt spid="12"/>
                                        </p:tgtEl>
                                        <p:attrNameLst>
                                          <p:attrName>style.visibility</p:attrName>
                                        </p:attrNameLst>
                                      </p:cBhvr>
                                      <p:to>
                                        <p:strVal val="visible"/>
                                      </p:to>
                                    </p:set>
                                    <p:animEffect transition="in" filter="fade">
                                      <p:cBhvr>
                                        <p:cTn id="104" dur="500"/>
                                        <p:tgtEl>
                                          <p:spTgt spid="12"/>
                                        </p:tgtEl>
                                      </p:cBhvr>
                                    </p:animEffect>
                                    <p:anim calcmode="lin" valueType="num">
                                      <p:cBhvr>
                                        <p:cTn id="105" dur="500" fill="hold"/>
                                        <p:tgtEl>
                                          <p:spTgt spid="12"/>
                                        </p:tgtEl>
                                        <p:attrNameLst>
                                          <p:attrName>ppt_x</p:attrName>
                                        </p:attrNameLst>
                                      </p:cBhvr>
                                      <p:tavLst>
                                        <p:tav tm="0">
                                          <p:val>
                                            <p:strVal val="#ppt_x-.1"/>
                                          </p:val>
                                        </p:tav>
                                        <p:tav tm="100000">
                                          <p:val>
                                            <p:strVal val="#ppt_x"/>
                                          </p:val>
                                        </p:tav>
                                      </p:tavLst>
                                    </p:anim>
                                    <p:anim calcmode="lin" valueType="num">
                                      <p:cBhvr>
                                        <p:cTn id="106"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3" name="chimes.wav"/>
                                        </p:tgtEl>
                                      </p:cMediaNode>
                                    </p:audio>
                                  </p:subTnLst>
                                </p:cTn>
                              </p:par>
                              <p:par>
                                <p:cTn id="107" presetID="12" presetClass="entr" presetSubtype="8" fill="hold" nodeType="with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slide(fromLeft)">
                                      <p:cBhvr>
                                        <p:cTn id="109" dur="500"/>
                                        <p:tgtEl>
                                          <p:spTgt spid="19"/>
                                        </p:tgtEl>
                                      </p:cBhvr>
                                    </p:animEffect>
                                  </p:childTnLst>
                                  <p:subTnLst>
                                    <p:audio>
                                      <p:cMediaNode>
                                        <p:cTn display="0" masterRel="sameClick">
                                          <p:stCondLst>
                                            <p:cond evt="begin" delay="0">
                                              <p:tn val="107"/>
                                            </p:cond>
                                          </p:stCondLst>
                                          <p:endCondLst>
                                            <p:cond evt="onStopAudio" delay="0">
                                              <p:tgtEl>
                                                <p:sldTgt/>
                                              </p:tgtEl>
                                            </p:cond>
                                          </p:endCondLst>
                                        </p:cTn>
                                        <p:tgtEl>
                                          <p:sndTgt r:embed="rId4" name="breeze.wav"/>
                                        </p:tgtEl>
                                      </p:cMediaNode>
                                    </p:audio>
                                  </p:subTnLst>
                                </p:cTn>
                              </p:par>
                              <p:par>
                                <p:cTn id="110" presetID="2" presetClass="entr" presetSubtype="4" fill="hold" grpId="0" nodeType="withEffect">
                                  <p:stCondLst>
                                    <p:cond delay="0"/>
                                  </p:stCondLst>
                                  <p:childTnLst>
                                    <p:set>
                                      <p:cBhvr>
                                        <p:cTn id="111" dur="1" fill="hold">
                                          <p:stCondLst>
                                            <p:cond delay="0"/>
                                          </p:stCondLst>
                                        </p:cTn>
                                        <p:tgtEl>
                                          <p:spTgt spid="5"/>
                                        </p:tgtEl>
                                        <p:attrNameLst>
                                          <p:attrName>style.visibility</p:attrName>
                                        </p:attrNameLst>
                                      </p:cBhvr>
                                      <p:to>
                                        <p:strVal val="visible"/>
                                      </p:to>
                                    </p:set>
                                    <p:anim calcmode="lin" valueType="num">
                                      <p:cBhvr additive="base">
                                        <p:cTn id="112" dur="1000" fill="hold"/>
                                        <p:tgtEl>
                                          <p:spTgt spid="5"/>
                                        </p:tgtEl>
                                        <p:attrNameLst>
                                          <p:attrName>ppt_x</p:attrName>
                                        </p:attrNameLst>
                                      </p:cBhvr>
                                      <p:tavLst>
                                        <p:tav tm="0">
                                          <p:val>
                                            <p:strVal val="#ppt_x"/>
                                          </p:val>
                                        </p:tav>
                                        <p:tav tm="100000">
                                          <p:val>
                                            <p:strVal val="#ppt_x"/>
                                          </p:val>
                                        </p:tav>
                                      </p:tavLst>
                                    </p:anim>
                                    <p:anim calcmode="lin" valueType="num">
                                      <p:cBhvr additive="base">
                                        <p:cTn id="1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78" grpId="0"/>
      <p:bldP spid="12" grpId="0"/>
      <p:bldP spid="5" grpId="0"/>
      <p:bldP spid="72712" grpId="0"/>
      <p:bldP spid="72713" grpId="0"/>
      <p:bldP spid="72714" grpId="0"/>
      <p:bldP spid="72715" grpId="0"/>
      <p:bldP spid="72716" grpId="0"/>
      <p:bldP spid="72717" grpId="0"/>
      <p:bldP spid="17" grpId="0"/>
      <p:bldP spid="72721" grpId="0"/>
      <p:bldP spid="72722" grpId="0"/>
      <p:bldP spid="72723" grpId="0"/>
      <p:bldP spid="72724" grpId="0"/>
      <p:bldP spid="72725" grpId="0"/>
      <p:bldP spid="72726" grpId="0"/>
      <p:bldP spid="72727" grpId="0"/>
      <p:bldP spid="72728" grpId="0"/>
      <p:bldP spid="25" grpId="0"/>
      <p:bldP spid="26" grpId="0"/>
      <p:bldP spid="27" grpId="0"/>
      <p:bldP spid="3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1">
            <a:extLst>
              <a:ext uri="{FF2B5EF4-FFF2-40B4-BE49-F238E27FC236}">
                <a16:creationId xmlns:a16="http://schemas.microsoft.com/office/drawing/2014/main" xmlns="" id="{04725E79-DAC8-4C40-8981-EE5A21CE3B24}"/>
              </a:ext>
            </a:extLst>
          </p:cNvPr>
          <p:cNvSpPr txBox="1">
            <a:spLocks noChangeArrowheads="1"/>
          </p:cNvSpPr>
          <p:nvPr/>
        </p:nvSpPr>
        <p:spPr bwMode="auto">
          <a:xfrm>
            <a:off x="323850" y="188913"/>
            <a:ext cx="9396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2. Các bước lập phương trình hoá học.</a:t>
            </a:r>
            <a:endParaRPr lang="en-US" altLang="en-US" sz="400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C06786B8-2B35-45B9-8BF8-B72279988086}"/>
              </a:ext>
            </a:extLst>
          </p:cNvPr>
          <p:cNvSpPr/>
          <p:nvPr/>
        </p:nvSpPr>
        <p:spPr>
          <a:xfrm>
            <a:off x="323850" y="1357313"/>
            <a:ext cx="8820150" cy="4400550"/>
          </a:xfrm>
          <a:prstGeom prst="rect">
            <a:avLst/>
          </a:prstGeom>
        </p:spPr>
        <p:txBody>
          <a:bodyPr>
            <a:spAutoFit/>
          </a:bodyPr>
          <a:lstStyle/>
          <a:p>
            <a:pPr>
              <a:defRPr/>
            </a:pP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lập</a:t>
            </a:r>
            <a:r>
              <a:rPr lang="en-US" sz="4000" dirty="0">
                <a:latin typeface="Times New Roman" panose="02020603050405020304" pitchFamily="18" charset="0"/>
                <a:cs typeface="Times New Roman" panose="02020603050405020304" pitchFamily="18" charset="0"/>
              </a:rPr>
              <a:t> PTHH</a:t>
            </a:r>
          </a:p>
          <a:p>
            <a:pPr marL="457200" indent="-457200">
              <a:buFont typeface="Arial" panose="020B0604020202020204" pitchFamily="34" charset="0"/>
              <a:buChar char="•"/>
              <a:defRPr/>
            </a:pP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altLang="en-US" sz="4000" b="1" dirty="0" err="1">
                <a:solidFill>
                  <a:srgbClr val="0070C0"/>
                </a:solidFill>
                <a:latin typeface="Times New Roman" pitchFamily="18" charset="0"/>
                <a:cs typeface="Times New Roman" pitchFamily="18" charset="0"/>
              </a:rPr>
              <a:t>sơ</a:t>
            </a:r>
            <a:r>
              <a:rPr lang="en-US" altLang="en-US" sz="4000" b="1" dirty="0">
                <a:solidFill>
                  <a:srgbClr val="0070C0"/>
                </a:solidFill>
                <a:latin typeface="Times New Roman" pitchFamily="18" charset="0"/>
                <a:cs typeface="Times New Roman" pitchFamily="18" charset="0"/>
              </a:rPr>
              <a:t> </a:t>
            </a:r>
            <a:r>
              <a:rPr lang="en-US" altLang="en-US" sz="4000" b="1" dirty="0" err="1">
                <a:solidFill>
                  <a:srgbClr val="0070C0"/>
                </a:solidFill>
                <a:latin typeface="Times New Roman" pitchFamily="18" charset="0"/>
                <a:cs typeface="Times New Roman" pitchFamily="18" charset="0"/>
              </a:rPr>
              <a:t>đồ</a:t>
            </a:r>
            <a:r>
              <a:rPr lang="en-US" altLang="en-US" sz="4000" dirty="0">
                <a:solidFill>
                  <a:srgbClr val="0070C0"/>
                </a:solidFill>
                <a:latin typeface="Times New Roman" pitchFamily="18" charset="0"/>
                <a:cs typeface="Times New Roman"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ứng</a:t>
            </a:r>
            <a:r>
              <a:rPr lang="en-US" sz="40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defRPr/>
            </a:pPr>
            <a:r>
              <a:rPr lang="en-US" sz="4000" b="1" dirty="0">
                <a:solidFill>
                  <a:srgbClr val="0070C0"/>
                </a:solidFill>
                <a:latin typeface="Times New Roman" panose="02020603050405020304" pitchFamily="18" charset="0"/>
                <a:cs typeface="Times New Roman" panose="02020603050405020304" pitchFamily="18" charset="0"/>
              </a:rPr>
              <a:t>So </a:t>
            </a:r>
            <a:r>
              <a:rPr lang="en-US" sz="4000" b="1" dirty="0" err="1">
                <a:solidFill>
                  <a:srgbClr val="0070C0"/>
                </a:solidFill>
                <a:latin typeface="Times New Roman" panose="02020603050405020304" pitchFamily="18" charset="0"/>
                <a:cs typeface="Times New Roman" panose="02020603050405020304" pitchFamily="18" charset="0"/>
              </a:rPr>
              <a:t>sánh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nhóm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mỗi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phẩm</a:t>
            </a:r>
            <a:r>
              <a:rPr lang="en-US" sz="4000" dirty="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defRPr/>
            </a:pPr>
            <a:r>
              <a:rPr lang="en-US" altLang="en-US" sz="4000" b="1" dirty="0" err="1">
                <a:solidFill>
                  <a:srgbClr val="0070C0"/>
                </a:solidFill>
                <a:latin typeface="Times New Roman" pitchFamily="18" charset="0"/>
                <a:cs typeface="Times New Roman" pitchFamily="18" charset="0"/>
              </a:rPr>
              <a:t>Cân</a:t>
            </a:r>
            <a:r>
              <a:rPr lang="en-US" altLang="en-US" sz="4000" b="1" dirty="0">
                <a:solidFill>
                  <a:srgbClr val="0070C0"/>
                </a:solidFill>
                <a:latin typeface="Times New Roman" pitchFamily="18" charset="0"/>
                <a:cs typeface="Times New Roman" pitchFamily="18" charset="0"/>
              </a:rPr>
              <a:t> </a:t>
            </a:r>
            <a:r>
              <a:rPr lang="en-US" altLang="en-US" sz="4000" b="1" dirty="0" err="1">
                <a:solidFill>
                  <a:srgbClr val="0070C0"/>
                </a:solidFill>
                <a:latin typeface="Times New Roman" pitchFamily="18" charset="0"/>
                <a:cs typeface="Times New Roman" pitchFamily="18" charset="0"/>
              </a:rPr>
              <a:t>bằng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mỗi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a:t>
            </a:r>
            <a:r>
              <a:rPr lang="en-US" sz="40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defRPr/>
            </a:pPr>
            <a:r>
              <a:rPr lang="en-US" sz="4000" dirty="0" err="1">
                <a:latin typeface="Times New Roman" panose="02020603050405020304" pitchFamily="18" charset="0"/>
                <a:cs typeface="Times New Roman" panose="02020603050405020304" pitchFamily="18" charset="0"/>
              </a:rPr>
              <a:t>Kiểm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altLang="en-US" sz="4000" b="1" dirty="0">
                <a:solidFill>
                  <a:srgbClr val="0070C0"/>
                </a:solidFill>
                <a:latin typeface="Times New Roman" pitchFamily="18" charset="0"/>
                <a:cs typeface="Times New Roman" pitchFamily="18" charset="0"/>
              </a:rPr>
              <a:t>PTHH.</a:t>
            </a:r>
            <a:endParaRPr lang="en-US" sz="4000" dirty="0">
              <a:solidFill>
                <a:srgbClr val="0070C0"/>
              </a:solidFill>
              <a:latin typeface="Times New Roman" panose="02020603050405020304" pitchFamily="18" charset="0"/>
              <a:cs typeface="Times New Roman" panose="02020603050405020304" pitchFamily="18" charset="0"/>
            </a:endParaRPr>
          </a:p>
        </p:txBody>
      </p:sp>
      <p:pic>
        <p:nvPicPr>
          <p:cNvPr id="4" name="Picture 6">
            <a:extLst>
              <a:ext uri="{FF2B5EF4-FFF2-40B4-BE49-F238E27FC236}">
                <a16:creationId xmlns:a16="http://schemas.microsoft.com/office/drawing/2014/main" xmlns="" id="{65D0043F-804D-4BDA-9B49-A91A81AB7C5B}"/>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298075" y="793450"/>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a:extLst>
              <a:ext uri="{FF2B5EF4-FFF2-40B4-BE49-F238E27FC236}">
                <a16:creationId xmlns:a16="http://schemas.microsoft.com/office/drawing/2014/main" xmlns="" id="{DA0E8208-8EB9-4750-8DC6-850ADE9A9748}"/>
              </a:ext>
            </a:extLst>
          </p:cNvPr>
          <p:cNvSpPr>
            <a:spLocks noGrp="1" noChangeArrowheads="1"/>
          </p:cNvSpPr>
          <p:nvPr>
            <p:ph type="title"/>
          </p:nvPr>
        </p:nvSpPr>
        <p:spPr>
          <a:xfrm>
            <a:off x="1066800" y="381000"/>
            <a:ext cx="7620000" cy="685800"/>
          </a:xfrm>
        </p:spPr>
        <p:txBody>
          <a:bodyPr/>
          <a:lstStyle/>
          <a:p>
            <a:pPr eaLnBrk="1" hangingPunct="1">
              <a:buFont typeface="Wingdings" panose="05000000000000000000" pitchFamily="2" charset="2"/>
              <a:buNone/>
            </a:pPr>
            <a:r>
              <a:rPr lang="en-US" altLang="en-US" sz="3800" b="1">
                <a:solidFill>
                  <a:srgbClr val="A50021"/>
                </a:solidFill>
                <a:latin typeface="Times New Roman" panose="02020603050405020304" pitchFamily="18" charset="0"/>
                <a:cs typeface="Times New Roman" panose="02020603050405020304" pitchFamily="18" charset="0"/>
              </a:rPr>
              <a:t>Lưu ý</a:t>
            </a:r>
          </a:p>
        </p:txBody>
      </p:sp>
      <p:sp>
        <p:nvSpPr>
          <p:cNvPr id="69635" name="Rectangle 1">
            <a:extLst>
              <a:ext uri="{FF2B5EF4-FFF2-40B4-BE49-F238E27FC236}">
                <a16:creationId xmlns:a16="http://schemas.microsoft.com/office/drawing/2014/main" xmlns="" id="{AA446B7A-8689-4FC8-A8E9-2028F91055F1}"/>
              </a:ext>
            </a:extLst>
          </p:cNvPr>
          <p:cNvSpPr>
            <a:spLocks noChangeArrowheads="1"/>
          </p:cNvSpPr>
          <p:nvPr/>
        </p:nvSpPr>
        <p:spPr bwMode="auto">
          <a:xfrm>
            <a:off x="33338" y="1557338"/>
            <a:ext cx="8712200"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buFontTx/>
              <a:buAutoNum type="arabicParenR"/>
            </a:pPr>
            <a:r>
              <a:rPr lang="nl-NL" altLang="en-US">
                <a:latin typeface="Times New Roman" panose="02020603050405020304" pitchFamily="18" charset="0"/>
                <a:cs typeface="Times New Roman" panose="02020603050405020304" pitchFamily="18" charset="0"/>
              </a:rPr>
              <a:t> Không được thay đổi chỉ số ở chân nguyên tố trong những CTHH đã viết.</a:t>
            </a:r>
            <a:endParaRPr lang="en-US" altLang="en-US">
              <a:latin typeface="Times New Roman" panose="02020603050405020304" pitchFamily="18" charset="0"/>
              <a:cs typeface="Times New Roman" panose="02020603050405020304" pitchFamily="18" charset="0"/>
            </a:endParaRPr>
          </a:p>
          <a:p>
            <a:pPr>
              <a:lnSpc>
                <a:spcPct val="115000"/>
              </a:lnSpc>
              <a:spcBef>
                <a:spcPct val="0"/>
              </a:spcBef>
              <a:buFontTx/>
              <a:buAutoNum type="arabicParenR"/>
            </a:pPr>
            <a:r>
              <a:rPr lang="nl-NL" altLang="en-US">
                <a:latin typeface="Times New Roman" panose="02020603050405020304" pitchFamily="18" charset="0"/>
                <a:cs typeface="Times New Roman" panose="02020603050405020304" pitchFamily="18" charset="0"/>
              </a:rPr>
              <a:t>Hệ số đặt trước CTHH và viết cao bằng CTHH.</a:t>
            </a:r>
            <a:endParaRPr lang="en-US" altLang="en-US">
              <a:latin typeface="Times New Roman" panose="02020603050405020304" pitchFamily="18" charset="0"/>
              <a:cs typeface="Times New Roman" panose="02020603050405020304" pitchFamily="18" charset="0"/>
            </a:endParaRPr>
          </a:p>
          <a:p>
            <a:pPr>
              <a:spcBef>
                <a:spcPct val="0"/>
              </a:spcBef>
              <a:buFontTx/>
              <a:buAutoNum type="arabicParenR"/>
            </a:pPr>
            <a:r>
              <a:rPr lang="pt-BR" altLang="en-US">
                <a:latin typeface="Times New Roman" panose="02020603050405020304" pitchFamily="18" charset="0"/>
                <a:cs typeface="Times New Roman" panose="02020603050405020304" pitchFamily="18" charset="0"/>
              </a:rPr>
              <a:t>Nếu hệ số là 1 thì không ghi.</a:t>
            </a:r>
            <a:endParaRPr lang="en-US" altLang="en-US">
              <a:latin typeface="Times New Roman" panose="02020603050405020304" pitchFamily="18" charset="0"/>
              <a:cs typeface="Times New Roman" panose="02020603050405020304" pitchFamily="18" charset="0"/>
            </a:endParaRPr>
          </a:p>
          <a:p>
            <a:pPr algn="just">
              <a:lnSpc>
                <a:spcPct val="115000"/>
              </a:lnSpc>
              <a:spcBef>
                <a:spcPct val="0"/>
              </a:spcBef>
              <a:buFontTx/>
              <a:buAutoNum type="arabicParenR"/>
            </a:pPr>
            <a:r>
              <a:rPr lang="nl-NL" altLang="en-US">
                <a:latin typeface="Times New Roman" panose="02020603050405020304" pitchFamily="18" charset="0"/>
                <a:cs typeface="Times New Roman" panose="02020603050405020304" pitchFamily="18" charset="0"/>
              </a:rPr>
              <a:t>Nếu trong CTHH có nhóm nguyên tử thì coi cả nhóm như một đơn vị để cân bằng. Nếu chỉ có 1 vế có nhóm nguyên tử thì tách riêng từng nguyên tố trong nhóm ra cân bằng.</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3">
            <a:extLst>
              <a:ext uri="{FF2B5EF4-FFF2-40B4-BE49-F238E27FC236}">
                <a16:creationId xmlns:a16="http://schemas.microsoft.com/office/drawing/2014/main" xmlns="" id="{CB10E2B7-CD87-4367-9822-DC16163A054B}"/>
              </a:ext>
            </a:extLst>
          </p:cNvPr>
          <p:cNvSpPr txBox="1">
            <a:spLocks noChangeArrowheads="1"/>
          </p:cNvSpPr>
          <p:nvPr/>
        </p:nvSpPr>
        <p:spPr bwMode="auto">
          <a:xfrm>
            <a:off x="1223963" y="166688"/>
            <a:ext cx="69151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b="1">
                <a:solidFill>
                  <a:srgbClr val="FF0000"/>
                </a:solidFill>
                <a:latin typeface="Times New Roman" panose="02020603050405020304" pitchFamily="18" charset="0"/>
                <a:cs typeface="Times New Roman" panose="02020603050405020304" pitchFamily="18" charset="0"/>
              </a:rPr>
              <a:t>3. Ý nghĩa của phương trình hóa học</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7" name="Text Box 3">
            <a:extLst>
              <a:ext uri="{FF2B5EF4-FFF2-40B4-BE49-F238E27FC236}">
                <a16:creationId xmlns:a16="http://schemas.microsoft.com/office/drawing/2014/main" xmlns="" id="{EF32B2CE-21B3-4E28-9933-0E75CB512E47}"/>
              </a:ext>
            </a:extLst>
          </p:cNvPr>
          <p:cNvSpPr txBox="1">
            <a:spLocks noChangeArrowheads="1"/>
          </p:cNvSpPr>
          <p:nvPr/>
        </p:nvSpPr>
        <p:spPr bwMode="auto">
          <a:xfrm>
            <a:off x="238125" y="4265613"/>
            <a:ext cx="8783638"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3600">
                <a:latin typeface="Times New Roman" panose="02020603050405020304" pitchFamily="18" charset="0"/>
                <a:cs typeface="Times New Roman" panose="02020603050405020304" pitchFamily="18" charset="0"/>
              </a:rPr>
              <a:t> - Phương trình hóa học cho biết chất phản ứng và sản phẩm và </a:t>
            </a:r>
            <a:r>
              <a:rPr lang="pt-BR" altLang="en-US" sz="3600">
                <a:solidFill>
                  <a:srgbClr val="FF0000"/>
                </a:solidFill>
                <a:latin typeface="Times New Roman" panose="02020603050405020304" pitchFamily="18" charset="0"/>
                <a:cs typeface="Times New Roman" panose="02020603050405020304" pitchFamily="18" charset="0"/>
              </a:rPr>
              <a:t>Tỉ lệ</a:t>
            </a:r>
            <a:r>
              <a:rPr lang="pt-BR" altLang="en-US" sz="3600">
                <a:latin typeface="Times New Roman" panose="02020603050405020304" pitchFamily="18" charset="0"/>
                <a:cs typeface="Times New Roman" panose="02020603050405020304" pitchFamily="18" charset="0"/>
              </a:rPr>
              <a:t> số </a:t>
            </a:r>
            <a:r>
              <a:rPr lang="en-US" altLang="en-US" sz="3600">
                <a:latin typeface="Times New Roman" panose="02020603050405020304" pitchFamily="18" charset="0"/>
                <a:cs typeface="Times New Roman" panose="02020603050405020304" pitchFamily="18" charset="0"/>
              </a:rPr>
              <a:t>nguyên </a:t>
            </a:r>
            <a:r>
              <a:rPr lang="pt-BR" altLang="en-US" sz="3600">
                <a:latin typeface="Times New Roman" panose="02020603050405020304" pitchFamily="18" charset="0"/>
                <a:cs typeface="Times New Roman" panose="02020603050405020304" pitchFamily="18" charset="0"/>
              </a:rPr>
              <a:t>tử, số phân tử giữa các chất cũng như từng cặp chất trong phản ứng.</a:t>
            </a:r>
            <a:endParaRPr lang="en-US" altLang="en-US" sz="360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055B1D0D-894B-448A-B7E1-CDC8D6F60BAB}"/>
              </a:ext>
            </a:extLst>
          </p:cNvPr>
          <p:cNvSpPr txBox="1">
            <a:spLocks noChangeArrowheads="1"/>
          </p:cNvSpPr>
          <p:nvPr/>
        </p:nvSpPr>
        <p:spPr bwMode="auto">
          <a:xfrm>
            <a:off x="1365250" y="1681163"/>
            <a:ext cx="1724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2 </a:t>
            </a:r>
            <a:r>
              <a:rPr lang="en-US" altLang="en-US" sz="2800">
                <a:latin typeface="Times New Roman" panose="02020603050405020304" pitchFamily="18" charset="0"/>
                <a:cs typeface="Times New Roman" panose="02020603050405020304" pitchFamily="18" charset="0"/>
              </a:rPr>
              <a:t>phân tử :</a:t>
            </a:r>
          </a:p>
        </p:txBody>
      </p:sp>
      <p:sp>
        <p:nvSpPr>
          <p:cNvPr id="20" name="TextBox 19">
            <a:extLst>
              <a:ext uri="{FF2B5EF4-FFF2-40B4-BE49-F238E27FC236}">
                <a16:creationId xmlns:a16="http://schemas.microsoft.com/office/drawing/2014/main" xmlns="" id="{83B7F099-95EF-4D15-96E2-93C1C387289F}"/>
              </a:ext>
            </a:extLst>
          </p:cNvPr>
          <p:cNvSpPr txBox="1">
            <a:spLocks noChangeArrowheads="1"/>
          </p:cNvSpPr>
          <p:nvPr/>
        </p:nvSpPr>
        <p:spPr bwMode="auto">
          <a:xfrm>
            <a:off x="5297488" y="1724025"/>
            <a:ext cx="1812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2 </a:t>
            </a:r>
            <a:r>
              <a:rPr lang="en-US" altLang="en-US" sz="2800">
                <a:latin typeface="Times New Roman" panose="02020603050405020304" pitchFamily="18" charset="0"/>
                <a:cs typeface="Times New Roman" panose="02020603050405020304" pitchFamily="18" charset="0"/>
              </a:rPr>
              <a:t>phân tử</a:t>
            </a:r>
          </a:p>
        </p:txBody>
      </p:sp>
      <p:sp>
        <p:nvSpPr>
          <p:cNvPr id="21" name="TextBox 20">
            <a:extLst>
              <a:ext uri="{FF2B5EF4-FFF2-40B4-BE49-F238E27FC236}">
                <a16:creationId xmlns:a16="http://schemas.microsoft.com/office/drawing/2014/main" xmlns="" id="{D3BC3AA4-022E-4F79-9C56-CFDA125679A8}"/>
              </a:ext>
            </a:extLst>
          </p:cNvPr>
          <p:cNvSpPr txBox="1">
            <a:spLocks noChangeArrowheads="1"/>
          </p:cNvSpPr>
          <p:nvPr/>
        </p:nvSpPr>
        <p:spPr bwMode="auto">
          <a:xfrm>
            <a:off x="3524250" y="1663700"/>
            <a:ext cx="1533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1 </a:t>
            </a:r>
            <a:r>
              <a:rPr lang="en-US" altLang="en-US" sz="2800">
                <a:latin typeface="Times New Roman" panose="02020603050405020304" pitchFamily="18" charset="0"/>
                <a:cs typeface="Times New Roman" panose="02020603050405020304" pitchFamily="18" charset="0"/>
              </a:rPr>
              <a:t>phân tử</a:t>
            </a:r>
          </a:p>
        </p:txBody>
      </p:sp>
      <p:sp>
        <p:nvSpPr>
          <p:cNvPr id="19" name="TextBox 18">
            <a:extLst>
              <a:ext uri="{FF2B5EF4-FFF2-40B4-BE49-F238E27FC236}">
                <a16:creationId xmlns:a16="http://schemas.microsoft.com/office/drawing/2014/main" xmlns="" id="{0011847F-8358-4160-A99F-37E91479A244}"/>
              </a:ext>
            </a:extLst>
          </p:cNvPr>
          <p:cNvSpPr txBox="1">
            <a:spLocks noChangeArrowheads="1"/>
          </p:cNvSpPr>
          <p:nvPr/>
        </p:nvSpPr>
        <p:spPr bwMode="auto">
          <a:xfrm>
            <a:off x="269875" y="2905125"/>
            <a:ext cx="87868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000">
                <a:latin typeface="Times New Roman" panose="02020603050405020304" pitchFamily="18" charset="0"/>
                <a:cs typeface="Times New Roman" panose="02020603050405020304" pitchFamily="18" charset="0"/>
              </a:rPr>
              <a:t>Số phân tử</a:t>
            </a:r>
            <a:r>
              <a:rPr lang="en-US" altLang="en-US" sz="3000" baseline="-25000">
                <a:latin typeface="Times New Roman" panose="02020603050405020304" pitchFamily="18" charset="0"/>
                <a:cs typeface="Times New Roman" panose="02020603050405020304" pitchFamily="18" charset="0"/>
              </a:rPr>
              <a:t> </a:t>
            </a:r>
            <a:r>
              <a:rPr lang="en-US" altLang="en-US" sz="3000">
                <a:latin typeface="Times New Roman" panose="02020603050405020304" pitchFamily="18" charset="0"/>
                <a:cs typeface="Times New Roman" panose="02020603050405020304" pitchFamily="18" charset="0"/>
              </a:rPr>
              <a:t>H</a:t>
            </a:r>
            <a:r>
              <a:rPr lang="en-US" altLang="en-US" sz="3000" baseline="-25000">
                <a:latin typeface="Times New Roman" panose="02020603050405020304" pitchFamily="18" charset="0"/>
                <a:cs typeface="Times New Roman" panose="02020603050405020304" pitchFamily="18" charset="0"/>
              </a:rPr>
              <a:t>2</a:t>
            </a:r>
            <a:r>
              <a:rPr lang="en-US" altLang="en-US" sz="3000">
                <a:latin typeface="Times New Roman" panose="02020603050405020304" pitchFamily="18" charset="0"/>
                <a:cs typeface="Times New Roman" panose="02020603050405020304" pitchFamily="18" charset="0"/>
              </a:rPr>
              <a:t> : số phân tử O</a:t>
            </a:r>
            <a:r>
              <a:rPr lang="en-US" altLang="en-US" sz="3000" baseline="-25000">
                <a:latin typeface="Times New Roman" panose="02020603050405020304" pitchFamily="18" charset="0"/>
                <a:cs typeface="Times New Roman" panose="02020603050405020304" pitchFamily="18" charset="0"/>
              </a:rPr>
              <a:t>2</a:t>
            </a:r>
            <a:r>
              <a:rPr lang="en-US" altLang="en-US" sz="3000">
                <a:latin typeface="Times New Roman" panose="02020603050405020304" pitchFamily="18" charset="0"/>
                <a:cs typeface="Times New Roman" panose="02020603050405020304" pitchFamily="18" charset="0"/>
              </a:rPr>
              <a:t> : số phân tử H</a:t>
            </a:r>
            <a:r>
              <a:rPr lang="en-US" altLang="en-US" sz="3000" baseline="-25000">
                <a:latin typeface="Times New Roman" panose="02020603050405020304" pitchFamily="18" charset="0"/>
                <a:cs typeface="Times New Roman" panose="02020603050405020304" pitchFamily="18" charset="0"/>
              </a:rPr>
              <a:t>2</a:t>
            </a:r>
            <a:r>
              <a:rPr lang="en-US" altLang="en-US" sz="3000">
                <a:latin typeface="Times New Roman" panose="02020603050405020304" pitchFamily="18" charset="0"/>
                <a:cs typeface="Times New Roman" panose="02020603050405020304" pitchFamily="18" charset="0"/>
              </a:rPr>
              <a:t>O = 2 :1 :2</a:t>
            </a:r>
          </a:p>
        </p:txBody>
      </p:sp>
      <p:sp>
        <p:nvSpPr>
          <p:cNvPr id="29" name="Rectangle 5">
            <a:extLst>
              <a:ext uri="{FF2B5EF4-FFF2-40B4-BE49-F238E27FC236}">
                <a16:creationId xmlns:a16="http://schemas.microsoft.com/office/drawing/2014/main" xmlns="" id="{F560B074-0C0C-42FD-A517-946F92D4EBBB}"/>
              </a:ext>
            </a:extLst>
          </p:cNvPr>
          <p:cNvSpPr>
            <a:spLocks noChangeArrowheads="1"/>
          </p:cNvSpPr>
          <p:nvPr/>
        </p:nvSpPr>
        <p:spPr bwMode="auto">
          <a:xfrm>
            <a:off x="1301750" y="1001713"/>
            <a:ext cx="556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3600" b="1"/>
          </a:p>
        </p:txBody>
      </p:sp>
      <p:sp>
        <p:nvSpPr>
          <p:cNvPr id="30" name="Rectangle 6">
            <a:extLst>
              <a:ext uri="{FF2B5EF4-FFF2-40B4-BE49-F238E27FC236}">
                <a16:creationId xmlns:a16="http://schemas.microsoft.com/office/drawing/2014/main" xmlns="" id="{2BCAD7C9-D6C3-4C64-A9FF-78045895BFAB}"/>
              </a:ext>
            </a:extLst>
          </p:cNvPr>
          <p:cNvSpPr>
            <a:spLocks noChangeArrowheads="1"/>
          </p:cNvSpPr>
          <p:nvPr/>
        </p:nvSpPr>
        <p:spPr bwMode="auto">
          <a:xfrm>
            <a:off x="1606550" y="1004888"/>
            <a:ext cx="114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b="1">
                <a:latin typeface="VNI-Times" pitchFamily="2" charset="0"/>
                <a:sym typeface="Symbol" panose="05050102010706020507" pitchFamily="18" charset="2"/>
              </a:rPr>
              <a:t>H</a:t>
            </a:r>
            <a:r>
              <a:rPr lang="en-US" altLang="en-US" sz="3600" b="1" baseline="-25000">
                <a:latin typeface="VNI-Times" pitchFamily="2" charset="0"/>
                <a:sym typeface="Symbol" panose="05050102010706020507" pitchFamily="18" charset="2"/>
              </a:rPr>
              <a:t>2</a:t>
            </a:r>
          </a:p>
        </p:txBody>
      </p:sp>
      <p:sp>
        <p:nvSpPr>
          <p:cNvPr id="31" name="Rectangle 7">
            <a:extLst>
              <a:ext uri="{FF2B5EF4-FFF2-40B4-BE49-F238E27FC236}">
                <a16:creationId xmlns:a16="http://schemas.microsoft.com/office/drawing/2014/main" xmlns="" id="{FDD05051-09F2-4ACA-8822-BA5169B13816}"/>
              </a:ext>
            </a:extLst>
          </p:cNvPr>
          <p:cNvSpPr>
            <a:spLocks noChangeArrowheads="1"/>
          </p:cNvSpPr>
          <p:nvPr/>
        </p:nvSpPr>
        <p:spPr bwMode="auto">
          <a:xfrm>
            <a:off x="3435350" y="1004888"/>
            <a:ext cx="114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b="1">
                <a:latin typeface="VNI-Times" pitchFamily="2" charset="0"/>
                <a:sym typeface="Symbol" panose="05050102010706020507" pitchFamily="18" charset="2"/>
              </a:rPr>
              <a:t>O</a:t>
            </a:r>
            <a:r>
              <a:rPr lang="en-US" altLang="en-US" sz="3600" b="1" baseline="-25000">
                <a:latin typeface="VNI-Times" pitchFamily="2" charset="0"/>
                <a:sym typeface="Symbol" panose="05050102010706020507" pitchFamily="18" charset="2"/>
              </a:rPr>
              <a:t>2</a:t>
            </a:r>
          </a:p>
        </p:txBody>
      </p:sp>
      <p:sp>
        <p:nvSpPr>
          <p:cNvPr id="32" name="Rectangle 8">
            <a:extLst>
              <a:ext uri="{FF2B5EF4-FFF2-40B4-BE49-F238E27FC236}">
                <a16:creationId xmlns:a16="http://schemas.microsoft.com/office/drawing/2014/main" xmlns="" id="{E341E87C-ED85-4807-9DBE-3EECB35EAACE}"/>
              </a:ext>
            </a:extLst>
          </p:cNvPr>
          <p:cNvSpPr>
            <a:spLocks noChangeArrowheads="1"/>
          </p:cNvSpPr>
          <p:nvPr/>
        </p:nvSpPr>
        <p:spPr bwMode="auto">
          <a:xfrm>
            <a:off x="5762625" y="1004888"/>
            <a:ext cx="114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b="1">
                <a:latin typeface="VNI-Times" pitchFamily="2" charset="0"/>
                <a:sym typeface="Symbol" panose="05050102010706020507" pitchFamily="18" charset="2"/>
              </a:rPr>
              <a:t>H</a:t>
            </a:r>
            <a:r>
              <a:rPr lang="en-US" altLang="en-US" sz="3600" b="1" baseline="-25000">
                <a:latin typeface="VNI-Times" pitchFamily="2" charset="0"/>
                <a:sym typeface="Symbol" panose="05050102010706020507" pitchFamily="18" charset="2"/>
              </a:rPr>
              <a:t>2</a:t>
            </a:r>
            <a:r>
              <a:rPr lang="en-US" altLang="en-US" sz="3600" b="1">
                <a:latin typeface="VNI-Times" pitchFamily="2" charset="0"/>
                <a:sym typeface="Symbol" panose="05050102010706020507" pitchFamily="18" charset="2"/>
              </a:rPr>
              <a:t>O</a:t>
            </a:r>
            <a:endParaRPr lang="en-US" altLang="en-US" sz="3600" b="1" baseline="-25000">
              <a:latin typeface="VNI-Times" pitchFamily="2" charset="0"/>
              <a:sym typeface="Symbol" panose="05050102010706020507" pitchFamily="18" charset="2"/>
            </a:endParaRPr>
          </a:p>
        </p:txBody>
      </p:sp>
      <p:sp>
        <p:nvSpPr>
          <p:cNvPr id="33" name="Rectangle 9">
            <a:extLst>
              <a:ext uri="{FF2B5EF4-FFF2-40B4-BE49-F238E27FC236}">
                <a16:creationId xmlns:a16="http://schemas.microsoft.com/office/drawing/2014/main" xmlns="" id="{ECE80A01-B577-4F45-A74B-0B91FC585CF1}"/>
              </a:ext>
            </a:extLst>
          </p:cNvPr>
          <p:cNvSpPr>
            <a:spLocks noChangeArrowheads="1"/>
          </p:cNvSpPr>
          <p:nvPr/>
        </p:nvSpPr>
        <p:spPr bwMode="auto">
          <a:xfrm>
            <a:off x="2825750" y="10048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b="1">
                <a:latin typeface="VNI-Times" pitchFamily="2" charset="0"/>
                <a:sym typeface="Symbol" panose="05050102010706020507" pitchFamily="18" charset="2"/>
              </a:rPr>
              <a:t>+</a:t>
            </a:r>
            <a:endParaRPr lang="en-US" altLang="en-US" sz="3600" b="1" baseline="-25000">
              <a:latin typeface="VNI-Times" pitchFamily="2" charset="0"/>
              <a:sym typeface="Symbol" panose="05050102010706020507" pitchFamily="18" charset="2"/>
            </a:endParaRPr>
          </a:p>
        </p:txBody>
      </p:sp>
      <p:sp>
        <p:nvSpPr>
          <p:cNvPr id="34" name="Rectangle 10">
            <a:extLst>
              <a:ext uri="{FF2B5EF4-FFF2-40B4-BE49-F238E27FC236}">
                <a16:creationId xmlns:a16="http://schemas.microsoft.com/office/drawing/2014/main" xmlns="" id="{484D860E-2528-4A28-A69C-2982DB352A53}"/>
              </a:ext>
            </a:extLst>
          </p:cNvPr>
          <p:cNvSpPr>
            <a:spLocks noChangeArrowheads="1"/>
          </p:cNvSpPr>
          <p:nvPr/>
        </p:nvSpPr>
        <p:spPr bwMode="auto">
          <a:xfrm>
            <a:off x="1454150" y="10048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b="1">
                <a:solidFill>
                  <a:srgbClr val="FF0000"/>
                </a:solidFill>
                <a:latin typeface="VNI-Times" pitchFamily="2" charset="0"/>
                <a:sym typeface="Symbol" panose="05050102010706020507" pitchFamily="18" charset="2"/>
              </a:rPr>
              <a:t>2</a:t>
            </a:r>
          </a:p>
        </p:txBody>
      </p:sp>
      <p:sp>
        <p:nvSpPr>
          <p:cNvPr id="35" name="Rectangle 11">
            <a:extLst>
              <a:ext uri="{FF2B5EF4-FFF2-40B4-BE49-F238E27FC236}">
                <a16:creationId xmlns:a16="http://schemas.microsoft.com/office/drawing/2014/main" xmlns="" id="{DF9A9349-CFFE-47C3-AE30-FEB29B42B2B5}"/>
              </a:ext>
            </a:extLst>
          </p:cNvPr>
          <p:cNvSpPr>
            <a:spLocks noChangeArrowheads="1"/>
          </p:cNvSpPr>
          <p:nvPr/>
        </p:nvSpPr>
        <p:spPr bwMode="auto">
          <a:xfrm>
            <a:off x="5492750" y="10048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b="1">
                <a:solidFill>
                  <a:srgbClr val="FF0000"/>
                </a:solidFill>
                <a:latin typeface="VNI-Times" pitchFamily="2" charset="0"/>
                <a:sym typeface="Symbol" panose="05050102010706020507" pitchFamily="18" charset="2"/>
              </a:rPr>
              <a:t>2</a:t>
            </a:r>
          </a:p>
        </p:txBody>
      </p:sp>
      <p:sp>
        <p:nvSpPr>
          <p:cNvPr id="36" name="Line 12">
            <a:extLst>
              <a:ext uri="{FF2B5EF4-FFF2-40B4-BE49-F238E27FC236}">
                <a16:creationId xmlns:a16="http://schemas.microsoft.com/office/drawing/2014/main" xmlns="" id="{25DA0F1C-6F05-4F85-AB6B-0802EDF08C81}"/>
              </a:ext>
            </a:extLst>
          </p:cNvPr>
          <p:cNvSpPr>
            <a:spLocks noChangeShapeType="1"/>
          </p:cNvSpPr>
          <p:nvPr/>
        </p:nvSpPr>
        <p:spPr bwMode="auto">
          <a:xfrm>
            <a:off x="4425950" y="1385888"/>
            <a:ext cx="9906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13">
            <a:extLst>
              <a:ext uri="{FF2B5EF4-FFF2-40B4-BE49-F238E27FC236}">
                <a16:creationId xmlns:a16="http://schemas.microsoft.com/office/drawing/2014/main" xmlns="" id="{0C71E9EF-E012-43A8-BE1C-A774F905DFCD}"/>
              </a:ext>
            </a:extLst>
          </p:cNvPr>
          <p:cNvSpPr>
            <a:spLocks noChangeShapeType="1"/>
          </p:cNvSpPr>
          <p:nvPr/>
        </p:nvSpPr>
        <p:spPr bwMode="auto">
          <a:xfrm>
            <a:off x="4425950" y="1385888"/>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9" name="TextBox 2">
            <a:extLst>
              <a:ext uri="{FF2B5EF4-FFF2-40B4-BE49-F238E27FC236}">
                <a16:creationId xmlns:a16="http://schemas.microsoft.com/office/drawing/2014/main" xmlns="" id="{235B86E6-129F-492F-AB1E-5689438936B7}"/>
              </a:ext>
            </a:extLst>
          </p:cNvPr>
          <p:cNvSpPr txBox="1">
            <a:spLocks noChangeArrowheads="1"/>
          </p:cNvSpPr>
          <p:nvPr/>
        </p:nvSpPr>
        <p:spPr bwMode="auto">
          <a:xfrm>
            <a:off x="319088" y="2270125"/>
            <a:ext cx="10525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cs typeface="Times New Roman" panose="02020603050405020304" pitchFamily="18" charset="0"/>
              </a:rPr>
              <a:t>Hoặc</a:t>
            </a:r>
          </a:p>
        </p:txBody>
      </p:sp>
      <p:pic>
        <p:nvPicPr>
          <p:cNvPr id="22" name="Picture 6">
            <a:extLst>
              <a:ext uri="{FF2B5EF4-FFF2-40B4-BE49-F238E27FC236}">
                <a16:creationId xmlns:a16="http://schemas.microsoft.com/office/drawing/2014/main" xmlns="" id="{F5FF1103-1F27-464D-A858-334E0CB9AC94}"/>
              </a:ext>
            </a:extLst>
          </p:cNvPr>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238125" y="166688"/>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sndAc>
      <p:stSnd>
        <p:snd r:embed="rId3" name="breez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lide(fromTop)">
                                      <p:cBhvr>
                                        <p:cTn id="7" dur="500"/>
                                        <p:tgtEl>
                                          <p:spTgt spid="34"/>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slide(fromTop)">
                                      <p:cBhvr>
                                        <p:cTn id="10" dur="500"/>
                                        <p:tgtEl>
                                          <p:spTgt spid="30"/>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slide(fromTop)">
                                      <p:cBhvr>
                                        <p:cTn id="13" dur="500"/>
                                        <p:tgtEl>
                                          <p:spTgt spid="33"/>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slide(fromTop)">
                                      <p:cBhvr>
                                        <p:cTn id="16" dur="500"/>
                                        <p:tgtEl>
                                          <p:spTgt spid="31"/>
                                        </p:tgtEl>
                                      </p:cBhvr>
                                    </p:animEffect>
                                  </p:childTnLst>
                                </p:cTn>
                              </p:par>
                              <p:par>
                                <p:cTn id="17" presetID="12" presetClass="entr" presetSubtype="1"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slide(fromTop)">
                                      <p:cBhvr>
                                        <p:cTn id="19" dur="500"/>
                                        <p:tgtEl>
                                          <p:spTgt spid="36"/>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slide(fromTop)">
                                      <p:cBhvr>
                                        <p:cTn id="22" dur="500"/>
                                        <p:tgtEl>
                                          <p:spTgt spid="35"/>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slide(fromTop)">
                                      <p:cBhvr>
                                        <p:cTn id="25" dur="500"/>
                                        <p:tgtEl>
                                          <p:spTgt spid="32"/>
                                        </p:tgtEl>
                                      </p:cBhvr>
                                    </p:animEffect>
                                  </p:childTnLst>
                                </p:cTn>
                              </p:par>
                              <p:par>
                                <p:cTn id="26" presetID="12" presetClass="entr" presetSubtype="8"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slide(fromLeft)">
                                      <p:cBhvr>
                                        <p:cTn id="28" dur="500"/>
                                        <p:tgtEl>
                                          <p:spTgt spid="37"/>
                                        </p:tgtEl>
                                      </p:cBhvr>
                                    </p:animEffect>
                                  </p:childTnLst>
                                </p:cTn>
                              </p:par>
                              <p:par>
                                <p:cTn id="29" presetID="13" presetClass="entr" presetSubtype="16" fill="hold" grpId="0" nodeType="withEffect" nodePh="1">
                                  <p:stCondLst>
                                    <p:cond delay="0"/>
                                  </p:stCondLst>
                                  <p:endCondLst>
                                    <p:cond evt="begin" delay="0">
                                      <p:tn val="29"/>
                                    </p:cond>
                                  </p:endCondLst>
                                  <p:childTnLst>
                                    <p:set>
                                      <p:cBhvr>
                                        <p:cTn id="30" dur="1" fill="hold">
                                          <p:stCondLst>
                                            <p:cond delay="0"/>
                                          </p:stCondLst>
                                        </p:cTn>
                                        <p:tgtEl>
                                          <p:spTgt spid="29"/>
                                        </p:tgtEl>
                                        <p:attrNameLst>
                                          <p:attrName>style.visibility</p:attrName>
                                        </p:attrNameLst>
                                      </p:cBhvr>
                                      <p:to>
                                        <p:strVal val="visible"/>
                                      </p:to>
                                    </p:set>
                                    <p:animEffect transition="in" filter="plus(in)">
                                      <p:cBhvr>
                                        <p:cTn id="31" dur="2000"/>
                                        <p:tgtEl>
                                          <p:spTgt spid="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64529"/>
                                        </p:tgtEl>
                                        <p:attrNameLst>
                                          <p:attrName>style.visibility</p:attrName>
                                        </p:attrNameLst>
                                      </p:cBhvr>
                                      <p:to>
                                        <p:strVal val="visible"/>
                                      </p:to>
                                    </p:set>
                                    <p:animEffect transition="in" filter="wipe(left)">
                                      <p:cBhvr>
                                        <p:cTn id="54" dur="500"/>
                                        <p:tgtEl>
                                          <p:spTgt spid="6452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7">
                                            <p:txEl>
                                              <p:pRg st="0" end="0"/>
                                            </p:txEl>
                                          </p:spTgt>
                                        </p:tgtEl>
                                        <p:attrNameLst>
                                          <p:attrName>style.visibility</p:attrName>
                                        </p:attrNameLst>
                                      </p:cBhvr>
                                      <p:to>
                                        <p:strVal val="visible"/>
                                      </p:to>
                                    </p:set>
                                    <p:animEffect transition="in" filter="fade">
                                      <p:cBhvr>
                                        <p:cTn id="6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19" grpId="0"/>
      <p:bldP spid="29" grpId="0"/>
      <p:bldP spid="30" grpId="0"/>
      <p:bldP spid="31" grpId="0"/>
      <p:bldP spid="32" grpId="0"/>
      <p:bldP spid="33" grpId="0"/>
      <p:bldP spid="34" grpId="0"/>
      <p:bldP spid="35" grpId="0"/>
      <p:bldP spid="6452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3">
            <a:extLst>
              <a:ext uri="{FF2B5EF4-FFF2-40B4-BE49-F238E27FC236}">
                <a16:creationId xmlns:a16="http://schemas.microsoft.com/office/drawing/2014/main" xmlns="" id="{C9F6AAC9-29CA-46C8-A96D-7ADF2C659173}"/>
              </a:ext>
            </a:extLst>
          </p:cNvPr>
          <p:cNvSpPr txBox="1">
            <a:spLocks noChangeArrowheads="1"/>
          </p:cNvSpPr>
          <p:nvPr/>
        </p:nvSpPr>
        <p:spPr bwMode="auto">
          <a:xfrm>
            <a:off x="1223963" y="166688"/>
            <a:ext cx="69151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b="1">
                <a:solidFill>
                  <a:srgbClr val="FF0000"/>
                </a:solidFill>
                <a:latin typeface="Times New Roman" panose="02020603050405020304" pitchFamily="18" charset="0"/>
                <a:cs typeface="Times New Roman" panose="02020603050405020304" pitchFamily="18" charset="0"/>
              </a:rPr>
              <a:t>II. Ý nghĩa của phương trình hóa học</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73731" name="Text Box 22">
            <a:extLst>
              <a:ext uri="{FF2B5EF4-FFF2-40B4-BE49-F238E27FC236}">
                <a16:creationId xmlns:a16="http://schemas.microsoft.com/office/drawing/2014/main" xmlns="" id="{A6A6CA8F-82B1-4C19-8AA3-93E1CA65A7E9}"/>
              </a:ext>
            </a:extLst>
          </p:cNvPr>
          <p:cNvSpPr txBox="1">
            <a:spLocks noChangeArrowheads="1"/>
          </p:cNvSpPr>
          <p:nvPr/>
        </p:nvSpPr>
        <p:spPr bwMode="auto">
          <a:xfrm>
            <a:off x="1955800" y="1555750"/>
            <a:ext cx="61245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Al        +    O</a:t>
            </a:r>
            <a:r>
              <a:rPr lang="en-US" altLang="en-US" b="1" baseline="-25000">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  -----&gt;       Al</a:t>
            </a:r>
            <a:r>
              <a:rPr lang="en-US" altLang="en-US" b="1" baseline="-25000">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O</a:t>
            </a:r>
            <a:r>
              <a:rPr lang="en-US" altLang="en-US" b="1" baseline="-25000">
                <a:latin typeface="Times New Roman" panose="02020603050405020304" pitchFamily="18" charset="0"/>
                <a:cs typeface="Times New Roman" panose="02020603050405020304" pitchFamily="18" charset="0"/>
              </a:rPr>
              <a:t>3</a:t>
            </a:r>
            <a:endParaRPr lang="en-US" altLang="en-US" b="1">
              <a:latin typeface="Times New Roman" panose="02020603050405020304" pitchFamily="18" charset="0"/>
              <a:cs typeface="Times New Roman" panose="02020603050405020304" pitchFamily="18" charset="0"/>
            </a:endParaRPr>
          </a:p>
        </p:txBody>
      </p:sp>
      <p:sp>
        <p:nvSpPr>
          <p:cNvPr id="73732" name="TextBox 1">
            <a:extLst>
              <a:ext uri="{FF2B5EF4-FFF2-40B4-BE49-F238E27FC236}">
                <a16:creationId xmlns:a16="http://schemas.microsoft.com/office/drawing/2014/main" xmlns="" id="{16F1CC77-AC74-4318-9836-87D1A2D84EAA}"/>
              </a:ext>
            </a:extLst>
          </p:cNvPr>
          <p:cNvSpPr txBox="1">
            <a:spLocks noChangeArrowheads="1"/>
          </p:cNvSpPr>
          <p:nvPr/>
        </p:nvSpPr>
        <p:spPr bwMode="auto">
          <a:xfrm>
            <a:off x="5808663" y="1555750"/>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2</a:t>
            </a:r>
          </a:p>
        </p:txBody>
      </p:sp>
      <p:sp>
        <p:nvSpPr>
          <p:cNvPr id="73733" name="TextBox 8">
            <a:extLst>
              <a:ext uri="{FF2B5EF4-FFF2-40B4-BE49-F238E27FC236}">
                <a16:creationId xmlns:a16="http://schemas.microsoft.com/office/drawing/2014/main" xmlns="" id="{6707C942-463A-4E75-BA38-69B28F617EFD}"/>
              </a:ext>
            </a:extLst>
          </p:cNvPr>
          <p:cNvSpPr txBox="1">
            <a:spLocks noChangeArrowheads="1"/>
          </p:cNvSpPr>
          <p:nvPr/>
        </p:nvSpPr>
        <p:spPr bwMode="auto">
          <a:xfrm>
            <a:off x="1730375" y="1573213"/>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4</a:t>
            </a:r>
          </a:p>
        </p:txBody>
      </p:sp>
      <p:sp>
        <p:nvSpPr>
          <p:cNvPr id="73734" name="TextBox 9">
            <a:extLst>
              <a:ext uri="{FF2B5EF4-FFF2-40B4-BE49-F238E27FC236}">
                <a16:creationId xmlns:a16="http://schemas.microsoft.com/office/drawing/2014/main" xmlns="" id="{3BE669D3-54F3-4626-A1B7-534AA42BD324}"/>
              </a:ext>
            </a:extLst>
          </p:cNvPr>
          <p:cNvSpPr txBox="1">
            <a:spLocks noChangeArrowheads="1"/>
          </p:cNvSpPr>
          <p:nvPr/>
        </p:nvSpPr>
        <p:spPr bwMode="auto">
          <a:xfrm>
            <a:off x="3557588" y="1547813"/>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3</a:t>
            </a:r>
          </a:p>
        </p:txBody>
      </p:sp>
      <p:sp>
        <p:nvSpPr>
          <p:cNvPr id="18" name="TextBox 17">
            <a:extLst>
              <a:ext uri="{FF2B5EF4-FFF2-40B4-BE49-F238E27FC236}">
                <a16:creationId xmlns:a16="http://schemas.microsoft.com/office/drawing/2014/main" xmlns="" id="{6E552378-C835-4761-A0E0-E1923EC42079}"/>
              </a:ext>
            </a:extLst>
          </p:cNvPr>
          <p:cNvSpPr txBox="1">
            <a:spLocks noChangeArrowheads="1"/>
          </p:cNvSpPr>
          <p:nvPr/>
        </p:nvSpPr>
        <p:spPr bwMode="auto">
          <a:xfrm>
            <a:off x="1525588" y="2620963"/>
            <a:ext cx="2630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4</a:t>
            </a:r>
            <a:r>
              <a:rPr lang="en-US" altLang="en-US">
                <a:latin typeface="Times New Roman" panose="02020603050405020304" pitchFamily="18" charset="0"/>
                <a:cs typeface="Times New Roman" panose="02020603050405020304" pitchFamily="18" charset="0"/>
              </a:rPr>
              <a:t> nguyên tử Al</a:t>
            </a:r>
          </a:p>
        </p:txBody>
      </p:sp>
      <p:sp>
        <p:nvSpPr>
          <p:cNvPr id="20" name="TextBox 19">
            <a:extLst>
              <a:ext uri="{FF2B5EF4-FFF2-40B4-BE49-F238E27FC236}">
                <a16:creationId xmlns:a16="http://schemas.microsoft.com/office/drawing/2014/main" xmlns="" id="{6BAC0A47-2AA2-4C31-B1F2-798D8B574AF1}"/>
              </a:ext>
            </a:extLst>
          </p:cNvPr>
          <p:cNvSpPr txBox="1">
            <a:spLocks noChangeArrowheads="1"/>
          </p:cNvSpPr>
          <p:nvPr/>
        </p:nvSpPr>
        <p:spPr bwMode="auto">
          <a:xfrm>
            <a:off x="2206625" y="3760788"/>
            <a:ext cx="29829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2 </a:t>
            </a:r>
            <a:r>
              <a:rPr lang="en-US" altLang="en-US">
                <a:latin typeface="Times New Roman" panose="02020603050405020304" pitchFamily="18" charset="0"/>
                <a:cs typeface="Times New Roman" panose="02020603050405020304" pitchFamily="18" charset="0"/>
              </a:rPr>
              <a:t>phân tử Al</a:t>
            </a:r>
            <a:r>
              <a:rPr lang="en-US" altLang="en-US" baseline="-25000">
                <a:latin typeface="Times New Roman" panose="02020603050405020304" pitchFamily="18" charset="0"/>
                <a:cs typeface="Times New Roman" panose="02020603050405020304" pitchFamily="18" charset="0"/>
              </a:rPr>
              <a:t>2</a:t>
            </a:r>
            <a:r>
              <a:rPr lang="en-US" altLang="en-US">
                <a:latin typeface="Times New Roman" panose="02020603050405020304" pitchFamily="18" charset="0"/>
                <a:cs typeface="Times New Roman" panose="02020603050405020304" pitchFamily="18" charset="0"/>
              </a:rPr>
              <a:t>O</a:t>
            </a:r>
            <a:r>
              <a:rPr lang="en-US" altLang="en-US" baseline="-25000">
                <a:latin typeface="Times New Roman" panose="02020603050405020304" pitchFamily="18"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 </a:t>
            </a:r>
          </a:p>
        </p:txBody>
      </p:sp>
      <p:sp>
        <p:nvSpPr>
          <p:cNvPr id="21" name="TextBox 20">
            <a:extLst>
              <a:ext uri="{FF2B5EF4-FFF2-40B4-BE49-F238E27FC236}">
                <a16:creationId xmlns:a16="http://schemas.microsoft.com/office/drawing/2014/main" xmlns="" id="{B6D6BAB8-2F6D-4171-B6EA-5C9EC5D050E9}"/>
              </a:ext>
            </a:extLst>
          </p:cNvPr>
          <p:cNvSpPr txBox="1">
            <a:spLocks noChangeArrowheads="1"/>
          </p:cNvSpPr>
          <p:nvPr/>
        </p:nvSpPr>
        <p:spPr bwMode="auto">
          <a:xfrm>
            <a:off x="1689100" y="3190875"/>
            <a:ext cx="2265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 phân tử O</a:t>
            </a:r>
            <a:r>
              <a:rPr lang="en-US" altLang="en-US" baseline="-25000">
                <a:latin typeface="Times New Roman" panose="02020603050405020304" pitchFamily="18" charset="0"/>
                <a:cs typeface="Times New Roman" panose="02020603050405020304" pitchFamily="18" charset="0"/>
              </a:rPr>
              <a:t>2</a:t>
            </a:r>
            <a:endParaRPr lang="en-US" altLang="en-US">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EBDE2419-FFB2-42B9-A16E-5DE5A3CC6EA9}"/>
              </a:ext>
            </a:extLst>
          </p:cNvPr>
          <p:cNvSpPr txBox="1">
            <a:spLocks noChangeArrowheads="1"/>
          </p:cNvSpPr>
          <p:nvPr/>
        </p:nvSpPr>
        <p:spPr bwMode="auto">
          <a:xfrm>
            <a:off x="750888" y="4983163"/>
            <a:ext cx="29130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cs typeface="Times New Roman" panose="02020603050405020304" pitchFamily="18" charset="0"/>
              </a:rPr>
              <a:t>b/ Tỉ lệ các chất:</a:t>
            </a:r>
          </a:p>
        </p:txBody>
      </p:sp>
      <p:sp>
        <p:nvSpPr>
          <p:cNvPr id="73739" name="TextBox 26">
            <a:extLst>
              <a:ext uri="{FF2B5EF4-FFF2-40B4-BE49-F238E27FC236}">
                <a16:creationId xmlns:a16="http://schemas.microsoft.com/office/drawing/2014/main" xmlns="" id="{67F0F790-EB2C-4AE6-9CDD-39BC8846440D}"/>
              </a:ext>
            </a:extLst>
          </p:cNvPr>
          <p:cNvSpPr txBox="1">
            <a:spLocks noChangeArrowheads="1"/>
          </p:cNvSpPr>
          <p:nvPr/>
        </p:nvSpPr>
        <p:spPr bwMode="auto">
          <a:xfrm>
            <a:off x="4445000" y="1695450"/>
            <a:ext cx="1152525"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1"/>
                </a:solidFill>
                <a:latin typeface="VNI-Times" pitchFamily="2" charset="0"/>
              </a:rPr>
              <a:t>fff</a:t>
            </a:r>
          </a:p>
        </p:txBody>
      </p:sp>
      <p:sp>
        <p:nvSpPr>
          <p:cNvPr id="73740" name="Line 31">
            <a:extLst>
              <a:ext uri="{FF2B5EF4-FFF2-40B4-BE49-F238E27FC236}">
                <a16:creationId xmlns:a16="http://schemas.microsoft.com/office/drawing/2014/main" xmlns="" id="{ECAA2234-67AF-4005-B0AA-8F65C0488F29}"/>
              </a:ext>
            </a:extLst>
          </p:cNvPr>
          <p:cNvSpPr>
            <a:spLocks noChangeShapeType="1"/>
          </p:cNvSpPr>
          <p:nvPr/>
        </p:nvSpPr>
        <p:spPr bwMode="auto">
          <a:xfrm>
            <a:off x="4548188" y="1879600"/>
            <a:ext cx="1006475"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a:extLst>
              <a:ext uri="{FF2B5EF4-FFF2-40B4-BE49-F238E27FC236}">
                <a16:creationId xmlns:a16="http://schemas.microsoft.com/office/drawing/2014/main" xmlns="" id="{D1CD561C-070B-44A8-89A9-7CA630D42D5C}"/>
              </a:ext>
            </a:extLst>
          </p:cNvPr>
          <p:cNvSpPr txBox="1"/>
          <p:nvPr/>
        </p:nvSpPr>
        <p:spPr>
          <a:xfrm>
            <a:off x="173024" y="1165225"/>
            <a:ext cx="1428750" cy="584200"/>
          </a:xfrm>
          <a:prstGeom prst="rect">
            <a:avLst/>
          </a:prstGeom>
          <a:solidFill>
            <a:schemeClr val="accent1">
              <a:lumMod val="90000"/>
            </a:schemeClr>
          </a:solidFill>
        </p:spPr>
        <p:txBody>
          <a:bodyPr wrap="none">
            <a:spAutoFit/>
          </a:bodyPr>
          <a:lstStyle/>
          <a:p>
            <a:pPr>
              <a:defRPr/>
            </a:pPr>
            <a:r>
              <a:rPr lang="en-US" sz="3200" dirty="0">
                <a:latin typeface="Times New Roman" panose="02020603050405020304" pitchFamily="18" charset="0"/>
                <a:cs typeface="Times New Roman" panose="02020603050405020304" pitchFamily="18" charset="0"/>
              </a:rPr>
              <a:t>LT4/26</a:t>
            </a:r>
          </a:p>
        </p:txBody>
      </p:sp>
      <p:sp>
        <p:nvSpPr>
          <p:cNvPr id="29" name="TextBox 28">
            <a:extLst>
              <a:ext uri="{FF2B5EF4-FFF2-40B4-BE49-F238E27FC236}">
                <a16:creationId xmlns:a16="http://schemas.microsoft.com/office/drawing/2014/main" xmlns="" id="{F880A81C-67C5-48E4-B953-021054DC709C}"/>
              </a:ext>
            </a:extLst>
          </p:cNvPr>
          <p:cNvSpPr txBox="1">
            <a:spLocks noChangeArrowheads="1"/>
          </p:cNvSpPr>
          <p:nvPr/>
        </p:nvSpPr>
        <p:spPr bwMode="auto">
          <a:xfrm>
            <a:off x="-9525" y="5653088"/>
            <a:ext cx="9517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000">
                <a:latin typeface="Times New Roman" panose="02020603050405020304" pitchFamily="18" charset="0"/>
                <a:cs typeface="Times New Roman" panose="02020603050405020304" pitchFamily="18" charset="0"/>
              </a:rPr>
              <a:t>Số </a:t>
            </a:r>
            <a:r>
              <a:rPr lang="en-US" altLang="en-US">
                <a:latin typeface="Times New Roman" panose="02020603050405020304" pitchFamily="18" charset="0"/>
                <a:cs typeface="Times New Roman" panose="02020603050405020304" pitchFamily="18" charset="0"/>
              </a:rPr>
              <a:t>nguyên tử Al</a:t>
            </a:r>
            <a:r>
              <a:rPr lang="en-US" altLang="en-US" sz="3000">
                <a:latin typeface="Times New Roman" panose="02020603050405020304" pitchFamily="18" charset="0"/>
                <a:cs typeface="Times New Roman" panose="02020603050405020304" pitchFamily="18" charset="0"/>
              </a:rPr>
              <a:t> : số phân tử O</a:t>
            </a:r>
            <a:r>
              <a:rPr lang="en-US" altLang="en-US" sz="3000" baseline="-25000">
                <a:latin typeface="Times New Roman" panose="02020603050405020304" pitchFamily="18" charset="0"/>
                <a:cs typeface="Times New Roman" panose="02020603050405020304" pitchFamily="18" charset="0"/>
              </a:rPr>
              <a:t>2</a:t>
            </a:r>
            <a:r>
              <a:rPr lang="en-US" altLang="en-US" sz="3000">
                <a:latin typeface="Times New Roman" panose="02020603050405020304" pitchFamily="18" charset="0"/>
                <a:cs typeface="Times New Roman" panose="02020603050405020304" pitchFamily="18" charset="0"/>
              </a:rPr>
              <a:t> : số phân tử </a:t>
            </a:r>
            <a:r>
              <a:rPr lang="en-US" altLang="en-US" sz="2800">
                <a:latin typeface="Times New Roman" panose="02020603050405020304" pitchFamily="18" charset="0"/>
                <a:cs typeface="Times New Roman" panose="02020603050405020304" pitchFamily="18" charset="0"/>
              </a:rPr>
              <a:t>Al</a:t>
            </a:r>
            <a:r>
              <a:rPr lang="en-US" altLang="en-US" sz="2800" baseline="-25000">
                <a:latin typeface="Times New Roman" panose="02020603050405020304" pitchFamily="18" charset="0"/>
                <a:cs typeface="Times New Roman" panose="02020603050405020304" pitchFamily="18" charset="0"/>
              </a:rPr>
              <a:t>2</a:t>
            </a:r>
            <a:r>
              <a:rPr lang="en-US" altLang="en-US" sz="2800">
                <a:latin typeface="Times New Roman" panose="02020603050405020304" pitchFamily="18" charset="0"/>
                <a:cs typeface="Times New Roman" panose="02020603050405020304" pitchFamily="18" charset="0"/>
              </a:rPr>
              <a:t>O</a:t>
            </a:r>
            <a:r>
              <a:rPr lang="en-US" altLang="en-US" sz="2800" baseline="-25000">
                <a:latin typeface="Times New Roman" panose="02020603050405020304" pitchFamily="18" charset="0"/>
                <a:cs typeface="Times New Roman" panose="02020603050405020304" pitchFamily="18" charset="0"/>
              </a:rPr>
              <a:t>3</a:t>
            </a:r>
            <a:r>
              <a:rPr lang="en-US" altLang="en-US" sz="3000">
                <a:latin typeface="Times New Roman" panose="02020603050405020304" pitchFamily="18" charset="0"/>
                <a:cs typeface="Times New Roman" panose="02020603050405020304" pitchFamily="18" charset="0"/>
              </a:rPr>
              <a:t> =4 :3 :2</a:t>
            </a:r>
          </a:p>
        </p:txBody>
      </p:sp>
      <p:sp>
        <p:nvSpPr>
          <p:cNvPr id="73743" name="Rectangle 3">
            <a:extLst>
              <a:ext uri="{FF2B5EF4-FFF2-40B4-BE49-F238E27FC236}">
                <a16:creationId xmlns:a16="http://schemas.microsoft.com/office/drawing/2014/main" xmlns="" id="{59892ADE-7E89-4B61-A684-2C74051A1E4A}"/>
              </a:ext>
            </a:extLst>
          </p:cNvPr>
          <p:cNvSpPr>
            <a:spLocks noChangeArrowheads="1"/>
          </p:cNvSpPr>
          <p:nvPr/>
        </p:nvSpPr>
        <p:spPr bwMode="auto">
          <a:xfrm>
            <a:off x="577850" y="2646363"/>
            <a:ext cx="963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4Al:</a:t>
            </a:r>
            <a:endParaRPr lang="en-US" altLang="en-US"/>
          </a:p>
        </p:txBody>
      </p:sp>
      <p:sp>
        <p:nvSpPr>
          <p:cNvPr id="73744" name="Rectangle 4">
            <a:extLst>
              <a:ext uri="{FF2B5EF4-FFF2-40B4-BE49-F238E27FC236}">
                <a16:creationId xmlns:a16="http://schemas.microsoft.com/office/drawing/2014/main" xmlns="" id="{1EC059AC-5AB6-49DB-9A29-D7B91D9887A6}"/>
              </a:ext>
            </a:extLst>
          </p:cNvPr>
          <p:cNvSpPr>
            <a:spLocks noChangeArrowheads="1"/>
          </p:cNvSpPr>
          <p:nvPr/>
        </p:nvSpPr>
        <p:spPr bwMode="auto">
          <a:xfrm>
            <a:off x="577850" y="3176588"/>
            <a:ext cx="1300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3 O</a:t>
            </a:r>
            <a:r>
              <a:rPr lang="en-US" altLang="en-US" b="1" baseline="-25000">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 :</a:t>
            </a:r>
            <a:endParaRPr lang="en-US" altLang="en-US"/>
          </a:p>
        </p:txBody>
      </p:sp>
      <p:sp>
        <p:nvSpPr>
          <p:cNvPr id="73745" name="Rectangle 5">
            <a:extLst>
              <a:ext uri="{FF2B5EF4-FFF2-40B4-BE49-F238E27FC236}">
                <a16:creationId xmlns:a16="http://schemas.microsoft.com/office/drawing/2014/main" xmlns="" id="{E4BB8884-E065-46D2-9C31-9D16289E2AD8}"/>
              </a:ext>
            </a:extLst>
          </p:cNvPr>
          <p:cNvSpPr>
            <a:spLocks noChangeArrowheads="1"/>
          </p:cNvSpPr>
          <p:nvPr/>
        </p:nvSpPr>
        <p:spPr bwMode="auto">
          <a:xfrm>
            <a:off x="563563" y="3744913"/>
            <a:ext cx="17097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2 Al</a:t>
            </a:r>
            <a:r>
              <a:rPr lang="en-US" altLang="en-US" b="1" baseline="-25000">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O</a:t>
            </a:r>
            <a:r>
              <a:rPr lang="en-US" altLang="en-US" b="1" baseline="-25000">
                <a:latin typeface="Times New Roman" panose="02020603050405020304" pitchFamily="18" charset="0"/>
                <a:cs typeface="Times New Roman" panose="02020603050405020304" pitchFamily="18" charset="0"/>
              </a:rPr>
              <a:t>3</a:t>
            </a:r>
            <a:r>
              <a:rPr lang="en-US" altLang="en-US" b="1">
                <a:latin typeface="Times New Roman" panose="02020603050405020304" pitchFamily="18" charset="0"/>
                <a:cs typeface="Times New Roman" panose="02020603050405020304" pitchFamily="18" charset="0"/>
              </a:rPr>
              <a:t>: </a:t>
            </a:r>
            <a:endParaRPr lang="en-US" altLang="en-US" b="1"/>
          </a:p>
        </p:txBody>
      </p:sp>
      <p:sp>
        <p:nvSpPr>
          <p:cNvPr id="73746" name="TextBox 21">
            <a:extLst>
              <a:ext uri="{FF2B5EF4-FFF2-40B4-BE49-F238E27FC236}">
                <a16:creationId xmlns:a16="http://schemas.microsoft.com/office/drawing/2014/main" xmlns="" id="{E40B9DE0-7BDE-452C-8AA0-6E5A16487335}"/>
              </a:ext>
            </a:extLst>
          </p:cNvPr>
          <p:cNvSpPr txBox="1">
            <a:spLocks noChangeArrowheads="1"/>
          </p:cNvSpPr>
          <p:nvPr/>
        </p:nvSpPr>
        <p:spPr bwMode="auto">
          <a:xfrm>
            <a:off x="508000" y="2054225"/>
            <a:ext cx="584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cs typeface="Times New Roman" panose="02020603050405020304" pitchFamily="18" charset="0"/>
              </a:rPr>
              <a:t>a/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19"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a:extLst>
              <a:ext uri="{FF2B5EF4-FFF2-40B4-BE49-F238E27FC236}">
                <a16:creationId xmlns:a16="http://schemas.microsoft.com/office/drawing/2014/main" xmlns="" id="{069DE15C-BFDA-4B09-A680-7526DC723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descr="Thử trí thông minh với 13 câu đố mẹo">
            <a:extLst>
              <a:ext uri="{FF2B5EF4-FFF2-40B4-BE49-F238E27FC236}">
                <a16:creationId xmlns:a16="http://schemas.microsoft.com/office/drawing/2014/main" xmlns="" id="{E9BEBE67-EE2B-44C2-B520-E2A1F9FD4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463" y="2232025"/>
            <a:ext cx="5583238"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hought Bubble: Cloud 5">
            <a:extLst>
              <a:ext uri="{FF2B5EF4-FFF2-40B4-BE49-F238E27FC236}">
                <a16:creationId xmlns:a16="http://schemas.microsoft.com/office/drawing/2014/main" xmlns="" id="{F47EAB2B-E265-C24A-94EE-F8ED0EF11280}"/>
              </a:ext>
            </a:extLst>
          </p:cNvPr>
          <p:cNvSpPr/>
          <p:nvPr/>
        </p:nvSpPr>
        <p:spPr>
          <a:xfrm>
            <a:off x="3387725" y="261938"/>
            <a:ext cx="5629275" cy="4032250"/>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3200" dirty="0"/>
          </a:p>
        </p:txBody>
      </p:sp>
      <p:sp>
        <p:nvSpPr>
          <p:cNvPr id="9" name="TextBox 8">
            <a:extLst>
              <a:ext uri="{FF2B5EF4-FFF2-40B4-BE49-F238E27FC236}">
                <a16:creationId xmlns:a16="http://schemas.microsoft.com/office/drawing/2014/main" xmlns="" id="{BBED3DF2-1ED7-4DBE-B086-8228208DAF1C}"/>
              </a:ext>
            </a:extLst>
          </p:cNvPr>
          <p:cNvSpPr txBox="1">
            <a:spLocks noChangeArrowheads="1"/>
          </p:cNvSpPr>
          <p:nvPr/>
        </p:nvSpPr>
        <p:spPr bwMode="auto">
          <a:xfrm>
            <a:off x="4046538" y="354013"/>
            <a:ext cx="43116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Câu 2: </a:t>
            </a:r>
            <a:r>
              <a:rPr lang="en-US" altLang="en-US">
                <a:latin typeface="Times New Roman" panose="02020603050405020304" pitchFamily="18" charset="0"/>
                <a:cs typeface="Times New Roman" panose="02020603050405020304" pitchFamily="18" charset="0"/>
              </a:rPr>
              <a:t>Khi các phản ứng hóa học xảy ra, chất này biến đổi thành chất khác. Vậy tổng khối lượng các chất trước và sau phản ứng có thay đổi không?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hidden="1">
            <a:extLst>
              <a:ext uri="{FF2B5EF4-FFF2-40B4-BE49-F238E27FC236}">
                <a16:creationId xmlns:a16="http://schemas.microsoft.com/office/drawing/2014/main" xmlns="" id="{6FF14E62-FE66-41BC-AEF2-BE1C6FD4552E}"/>
              </a:ext>
            </a:extLst>
          </p:cNvPr>
          <p:cNvSpPr>
            <a:spLocks noGrp="1" noChangeArrowheads="1"/>
          </p:cNvSpPr>
          <p:nvPr>
            <p:ph type="title"/>
          </p:nvPr>
        </p:nvSpPr>
        <p:spPr/>
        <p:txBody>
          <a:bodyPr/>
          <a:lstStyle/>
          <a:p>
            <a:endParaRPr lang="en-US" altLang="en-US"/>
          </a:p>
        </p:txBody>
      </p:sp>
      <p:pic>
        <p:nvPicPr>
          <p:cNvPr id="75779" name="Picture 2">
            <a:extLst>
              <a:ext uri="{FF2B5EF4-FFF2-40B4-BE49-F238E27FC236}">
                <a16:creationId xmlns:a16="http://schemas.microsoft.com/office/drawing/2014/main" xmlns="" id="{5A16C199-19CB-4FD1-B7B4-7E8B580BB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xmlns="" id="{7117DC3F-297F-B46F-A689-E57F53E6DD9D}"/>
              </a:ext>
            </a:extLst>
          </p:cNvPr>
          <p:cNvSpPr txBox="1"/>
          <p:nvPr/>
        </p:nvSpPr>
        <p:spPr>
          <a:xfrm>
            <a:off x="3635375" y="123825"/>
            <a:ext cx="1539875" cy="433388"/>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lnSpc>
                <a:spcPct val="115000"/>
              </a:lnSpc>
              <a:defRPr/>
            </a:pPr>
            <a:r>
              <a:rPr lang="nl-NL" altLang="en-US" sz="2100">
                <a:solidFill>
                  <a:srgbClr val="FFFFFF"/>
                </a:solidFill>
                <a:latin typeface="Times New Roman" panose="02020603050405020304" pitchFamily="18" charset="0"/>
                <a:cs typeface="Times New Roman" panose="02020603050405020304" pitchFamily="18" charset="0"/>
              </a:rPr>
              <a:t>BÀI TẬP</a:t>
            </a:r>
            <a:endParaRPr lang="en-US" altLang="en-US" sz="2100">
              <a:solidFill>
                <a:srgbClr val="FFFFFF"/>
              </a:solidFill>
              <a:latin typeface="Times New Roman" panose="02020603050405020304" pitchFamily="18" charset="0"/>
              <a:cs typeface="Times New Roman" panose="02020603050405020304" pitchFamily="18" charset="0"/>
            </a:endParaRPr>
          </a:p>
        </p:txBody>
      </p:sp>
      <p:pic>
        <p:nvPicPr>
          <p:cNvPr id="75781" name="Picture 4" descr="Hình ảnh bé trai đang ngồi học bài - PNG">
            <a:extLst>
              <a:ext uri="{FF2B5EF4-FFF2-40B4-BE49-F238E27FC236}">
                <a16:creationId xmlns:a16="http://schemas.microsoft.com/office/drawing/2014/main" xmlns="" id="{75AD93E3-04B9-4142-9402-08BC60995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30550"/>
            <a:ext cx="2543175"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38894CB7-1302-4CD8-8154-3C337290EB2D}"/>
              </a:ext>
            </a:extLst>
          </p:cNvPr>
          <p:cNvSpPr txBox="1">
            <a:spLocks noChangeArrowheads="1"/>
          </p:cNvSpPr>
          <p:nvPr/>
        </p:nvSpPr>
        <p:spPr bwMode="auto">
          <a:xfrm>
            <a:off x="827088" y="536575"/>
            <a:ext cx="8316912"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buFontTx/>
              <a:buNone/>
            </a:pPr>
            <a:r>
              <a:rPr lang="en-US" altLang="en-US" b="1">
                <a:latin typeface="Times New Roman" panose="02020603050405020304" pitchFamily="18" charset="0"/>
                <a:cs typeface="Times New Roman" panose="02020603050405020304" pitchFamily="18" charset="0"/>
              </a:rPr>
              <a:t>BT 1:</a:t>
            </a:r>
            <a:r>
              <a:rPr lang="en-US" altLang="en-US">
                <a:latin typeface="Times New Roman" panose="02020603050405020304" pitchFamily="18" charset="0"/>
                <a:cs typeface="Times New Roman" panose="02020603050405020304" pitchFamily="18" charset="0"/>
              </a:rPr>
              <a:t> Lập PTHH của phản ứng hóa học:</a:t>
            </a:r>
          </a:p>
          <a:p>
            <a:pPr algn="just">
              <a:lnSpc>
                <a:spcPct val="115000"/>
              </a:lnSpc>
              <a:spcBef>
                <a:spcPct val="0"/>
              </a:spcBef>
              <a:buFontTx/>
              <a:buNone/>
            </a:pPr>
            <a:r>
              <a:rPr lang="en-US" altLang="en-US">
                <a:latin typeface="Times New Roman" panose="02020603050405020304" pitchFamily="18" charset="0"/>
                <a:cs typeface="Times New Roman" panose="02020603050405020304" pitchFamily="18" charset="0"/>
              </a:rPr>
              <a:t>Sắt tác dụng với khí Oxygen tạo ra Fe</a:t>
            </a:r>
            <a:r>
              <a:rPr lang="vi-VN" altLang="en-US" baseline="-25000">
                <a:latin typeface="Times New Roman" panose="02020603050405020304" pitchFamily="18"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O</a:t>
            </a:r>
            <a:r>
              <a:rPr lang="vi-VN" altLang="en-US" baseline="-25000">
                <a:latin typeface="Times New Roman" panose="02020603050405020304" pitchFamily="18" charset="0"/>
                <a:cs typeface="Times New Roman" panose="02020603050405020304" pitchFamily="18" charset="0"/>
              </a:rPr>
              <a:t>4</a:t>
            </a:r>
            <a:r>
              <a:rPr lang="en-US" altLang="en-US">
                <a:latin typeface="Times New Roman" panose="02020603050405020304" pitchFamily="18" charset="0"/>
                <a:cs typeface="Times New Roman" panose="02020603050405020304" pitchFamily="18" charset="0"/>
              </a:rPr>
              <a:t>.</a:t>
            </a:r>
          </a:p>
          <a:p>
            <a:pPr algn="just">
              <a:lnSpc>
                <a:spcPct val="115000"/>
              </a:lnSpc>
              <a:spcBef>
                <a:spcPct val="0"/>
              </a:spcBef>
              <a:buFontTx/>
              <a:buNone/>
            </a:pPr>
            <a:endParaRPr lang="en-US" altLang="en-US" b="1">
              <a:latin typeface="Times New Roman" panose="02020603050405020304" pitchFamily="18" charset="0"/>
              <a:cs typeface="Times New Roman" panose="02020603050405020304" pitchFamily="18" charset="0"/>
            </a:endParaRPr>
          </a:p>
          <a:p>
            <a:pPr latinLnBrk="1">
              <a:lnSpc>
                <a:spcPct val="115000"/>
              </a:lnSpc>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    Fe     +     O</a:t>
            </a:r>
            <a:r>
              <a:rPr lang="en-US" altLang="en-US" baseline="-25000">
                <a:solidFill>
                  <a:srgbClr val="000000"/>
                </a:solidFill>
                <a:latin typeface="Times New Roman" panose="02020603050405020304" pitchFamily="18" charset="0"/>
                <a:cs typeface="Times New Roman" panose="02020603050405020304" pitchFamily="18" charset="0"/>
              </a:rPr>
              <a:t>2</a:t>
            </a:r>
            <a:r>
              <a:rPr lang="en-US" altLang="en-US">
                <a:solidFill>
                  <a:srgbClr val="000000"/>
                </a:solidFill>
                <a:latin typeface="Times New Roman" panose="02020603050405020304" pitchFamily="18" charset="0"/>
                <a:cs typeface="Times New Roman" panose="02020603050405020304" pitchFamily="18" charset="0"/>
              </a:rPr>
              <a:t>   </a:t>
            </a:r>
            <a:r>
              <a:rPr lang="en-US" altLang="en-US">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a:solidFill>
                  <a:srgbClr val="000000"/>
                </a:solidFill>
                <a:latin typeface="Times New Roman" panose="02020603050405020304" pitchFamily="18" charset="0"/>
                <a:cs typeface="Times New Roman" panose="02020603050405020304" pitchFamily="18" charset="0"/>
              </a:rPr>
              <a:t>Fe</a:t>
            </a:r>
            <a:r>
              <a:rPr lang="en-US" altLang="en-US" baseline="-25000">
                <a:solidFill>
                  <a:srgbClr val="000000"/>
                </a:solidFill>
                <a:latin typeface="Times New Roman" panose="02020603050405020304" pitchFamily="18" charset="0"/>
                <a:cs typeface="Times New Roman" panose="02020603050405020304" pitchFamily="18" charset="0"/>
              </a:rPr>
              <a:t>3</a:t>
            </a:r>
            <a:r>
              <a:rPr lang="en-US" altLang="en-US">
                <a:solidFill>
                  <a:srgbClr val="000000"/>
                </a:solidFill>
                <a:latin typeface="Times New Roman" panose="02020603050405020304" pitchFamily="18" charset="0"/>
                <a:cs typeface="Times New Roman" panose="02020603050405020304" pitchFamily="18" charset="0"/>
              </a:rPr>
              <a:t>O</a:t>
            </a:r>
            <a:r>
              <a:rPr lang="en-US" altLang="en-US" baseline="-25000">
                <a:solidFill>
                  <a:srgbClr val="000000"/>
                </a:solidFill>
                <a:latin typeface="Times New Roman" panose="02020603050405020304" pitchFamily="18" charset="0"/>
                <a:cs typeface="Times New Roman" panose="02020603050405020304" pitchFamily="18" charset="0"/>
              </a:rPr>
              <a:t>4</a:t>
            </a:r>
            <a:endParaRPr lang="en-US" altLang="en-US">
              <a:solidFill>
                <a:srgbClr val="000000"/>
              </a:solidFill>
              <a:latin typeface="Times New Roman" panose="02020603050405020304" pitchFamily="18" charset="0"/>
              <a:cs typeface="Times New Roman" panose="02020603050405020304" pitchFamily="18" charset="0"/>
            </a:endParaRPr>
          </a:p>
          <a:p>
            <a:pPr latinLnBrk="1">
              <a:lnSpc>
                <a:spcPct val="115000"/>
              </a:lnSpc>
              <a:spcBef>
                <a:spcPct val="0"/>
              </a:spcBef>
              <a:buFontTx/>
              <a:buNone/>
            </a:pPr>
            <a:endParaRPr lang="en-US" altLang="en-US" baseline="-250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16819AEF-1B22-4AE2-93F6-2D91EDC05322}"/>
              </a:ext>
            </a:extLst>
          </p:cNvPr>
          <p:cNvSpPr txBox="1">
            <a:spLocks noChangeArrowheads="1"/>
          </p:cNvSpPr>
          <p:nvPr/>
        </p:nvSpPr>
        <p:spPr bwMode="auto">
          <a:xfrm>
            <a:off x="1076325" y="2276475"/>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3</a:t>
            </a:r>
          </a:p>
        </p:txBody>
      </p:sp>
      <p:sp>
        <p:nvSpPr>
          <p:cNvPr id="9" name="TextBox 8">
            <a:extLst>
              <a:ext uri="{FF2B5EF4-FFF2-40B4-BE49-F238E27FC236}">
                <a16:creationId xmlns:a16="http://schemas.microsoft.com/office/drawing/2014/main" xmlns="" id="{A0E9979C-8E73-4DCA-8017-C0B8791E55B7}"/>
              </a:ext>
            </a:extLst>
          </p:cNvPr>
          <p:cNvSpPr txBox="1">
            <a:spLocks noChangeArrowheads="1"/>
          </p:cNvSpPr>
          <p:nvPr/>
        </p:nvSpPr>
        <p:spPr bwMode="auto">
          <a:xfrm>
            <a:off x="2728913" y="2276475"/>
            <a:ext cx="576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2</a:t>
            </a:r>
          </a:p>
        </p:txBody>
      </p:sp>
      <p:pic>
        <p:nvPicPr>
          <p:cNvPr id="10" name="Picture 6">
            <a:extLst>
              <a:ext uri="{FF2B5EF4-FFF2-40B4-BE49-F238E27FC236}">
                <a16:creationId xmlns:a16="http://schemas.microsoft.com/office/drawing/2014/main" xmlns="" id="{3032E0ED-2D0D-44E2-8427-2C877DC475FA}"/>
              </a:ext>
            </a:extLst>
          </p:cNvPr>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323850" y="1033658"/>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left)">
                                      <p:cBhvr>
                                        <p:cTn id="7" dur="500"/>
                                        <p:tgtEl>
                                          <p:spTgt spid="6">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hidden="1">
            <a:extLst>
              <a:ext uri="{FF2B5EF4-FFF2-40B4-BE49-F238E27FC236}">
                <a16:creationId xmlns:a16="http://schemas.microsoft.com/office/drawing/2014/main" xmlns="" id="{69712759-4637-4A7D-9FE7-CAFEF1809A4B}"/>
              </a:ext>
            </a:extLst>
          </p:cNvPr>
          <p:cNvSpPr>
            <a:spLocks noGrp="1" noChangeArrowheads="1"/>
          </p:cNvSpPr>
          <p:nvPr>
            <p:ph type="title"/>
          </p:nvPr>
        </p:nvSpPr>
        <p:spPr/>
        <p:txBody>
          <a:bodyPr/>
          <a:lstStyle/>
          <a:p>
            <a:endParaRPr lang="en-US" altLang="en-US"/>
          </a:p>
        </p:txBody>
      </p:sp>
      <p:pic>
        <p:nvPicPr>
          <p:cNvPr id="76803" name="Picture 2">
            <a:extLst>
              <a:ext uri="{FF2B5EF4-FFF2-40B4-BE49-F238E27FC236}">
                <a16:creationId xmlns:a16="http://schemas.microsoft.com/office/drawing/2014/main" xmlns="" id="{0451A8B2-B70E-4C7A-BCCE-FE36D74CD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3603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xmlns="" id="{7117DC3F-297F-B46F-A689-E57F53E6DD9D}"/>
              </a:ext>
            </a:extLst>
          </p:cNvPr>
          <p:cNvSpPr txBox="1"/>
          <p:nvPr/>
        </p:nvSpPr>
        <p:spPr>
          <a:xfrm>
            <a:off x="3611563" y="90488"/>
            <a:ext cx="1539875" cy="433387"/>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lnSpc>
                <a:spcPct val="115000"/>
              </a:lnSpc>
              <a:defRPr/>
            </a:pPr>
            <a:r>
              <a:rPr lang="nl-NL" altLang="en-US" sz="2100" dirty="0">
                <a:solidFill>
                  <a:srgbClr val="FFFFFF"/>
                </a:solidFill>
                <a:latin typeface="Times New Roman" panose="02020603050405020304" pitchFamily="18" charset="0"/>
                <a:cs typeface="Times New Roman" panose="02020603050405020304" pitchFamily="18" charset="0"/>
              </a:rPr>
              <a:t>BÀI TẬP</a:t>
            </a:r>
            <a:endParaRPr lang="en-US" altLang="en-US" sz="2100" dirty="0">
              <a:solidFill>
                <a:srgbClr val="FFFFFF"/>
              </a:solidFill>
              <a:latin typeface="Times New Roman" panose="02020603050405020304" pitchFamily="18" charset="0"/>
              <a:cs typeface="Times New Roman" panose="02020603050405020304" pitchFamily="18" charset="0"/>
            </a:endParaRPr>
          </a:p>
        </p:txBody>
      </p:sp>
      <p:pic>
        <p:nvPicPr>
          <p:cNvPr id="76805" name="Picture 4" descr="Hình ảnh bé trai đang ngồi học bài - PNG">
            <a:extLst>
              <a:ext uri="{FF2B5EF4-FFF2-40B4-BE49-F238E27FC236}">
                <a16:creationId xmlns:a16="http://schemas.microsoft.com/office/drawing/2014/main" xmlns="" id="{D912B109-27B3-461C-A853-FBE150A9D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8" y="3389313"/>
            <a:ext cx="2541588"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FBC85B41-F027-12DA-3398-12652C9DB469}"/>
              </a:ext>
            </a:extLst>
          </p:cNvPr>
          <p:cNvSpPr txBox="1"/>
          <p:nvPr/>
        </p:nvSpPr>
        <p:spPr>
          <a:xfrm>
            <a:off x="942975" y="481013"/>
            <a:ext cx="7993063" cy="5897562"/>
          </a:xfrm>
          <a:prstGeom prst="rect">
            <a:avLst/>
          </a:prstGeom>
          <a:noFill/>
        </p:spPr>
        <p:txBody>
          <a:bodyPr>
            <a:spAutoFit/>
          </a:bodyPr>
          <a:lstStyle>
            <a:lvl1pPr marL="107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171450" algn="just">
              <a:lnSpc>
                <a:spcPct val="115000"/>
              </a:lnSpc>
              <a:spcBef>
                <a:spcPct val="0"/>
              </a:spcBef>
              <a:buFontTx/>
              <a:buNone/>
              <a:defRPr/>
            </a:pPr>
            <a:r>
              <a:rPr lang="en-US" altLang="en-US" b="1" dirty="0">
                <a:latin typeface="Times New Roman" panose="02020603050405020304" pitchFamily="18" charset="0"/>
                <a:cs typeface="Times New Roman" panose="02020603050405020304" pitchFamily="18" charset="0"/>
              </a:rPr>
              <a:t>BT2:</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Lập</a:t>
            </a:r>
            <a:r>
              <a:rPr lang="en-US" altLang="en-US" dirty="0">
                <a:latin typeface="Times New Roman" panose="02020603050405020304" pitchFamily="18" charset="0"/>
                <a:cs typeface="Times New Roman" panose="02020603050405020304" pitchFamily="18" charset="0"/>
              </a:rPr>
              <a:t> PTHH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tỉ</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nguyên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tử</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phân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tử</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trong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phản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ứng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sau</a:t>
            </a:r>
            <a:r>
              <a:rPr lang="en-US" altLang="en-US" dirty="0">
                <a:latin typeface="Times New Roman" panose="02020603050405020304" pitchFamily="18" charset="0"/>
                <a:cs typeface="Times New Roman" panose="02020603050405020304" pitchFamily="18" charset="0"/>
              </a:rPr>
              <a:t>:</a:t>
            </a:r>
          </a:p>
          <a:p>
            <a:pPr indent="574675" algn="just">
              <a:lnSpc>
                <a:spcPct val="115000"/>
              </a:lnSpc>
              <a:spcBef>
                <a:spcPct val="0"/>
              </a:spcBef>
              <a:buFontTx/>
              <a:buAutoNum type="alphaLcParenR"/>
              <a:defRPr/>
            </a:pPr>
            <a:r>
              <a:rPr lang="en-US" altLang="en-US" dirty="0">
                <a:solidFill>
                  <a:srgbClr val="000000"/>
                </a:solidFill>
                <a:latin typeface="Times New Roman" panose="02020603050405020304" pitchFamily="18" charset="0"/>
                <a:cs typeface="Times New Roman" panose="02020603050405020304" pitchFamily="18" charset="0"/>
              </a:rPr>
              <a:t> Al +   Cl</a:t>
            </a:r>
            <a:r>
              <a:rPr lang="en-US" altLang="en-US" baseline="-25000" dirty="0">
                <a:solidFill>
                  <a:srgbClr val="000000"/>
                </a:solidFill>
                <a:latin typeface="Times New Roman" panose="02020603050405020304" pitchFamily="18" charset="0"/>
                <a:cs typeface="Times New Roman" panose="02020603050405020304" pitchFamily="18" charset="0"/>
              </a:rPr>
              <a:t>2</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dirty="0">
                <a:solidFill>
                  <a:srgbClr val="000000"/>
                </a:solidFill>
                <a:latin typeface="Times New Roman" panose="02020603050405020304" pitchFamily="18" charset="0"/>
                <a:cs typeface="Times New Roman" panose="02020603050405020304" pitchFamily="18" charset="0"/>
              </a:rPr>
              <a:t>   AlCl</a:t>
            </a:r>
            <a:r>
              <a:rPr lang="en-US" altLang="en-US" baseline="-25000" dirty="0">
                <a:solidFill>
                  <a:srgbClr val="000000"/>
                </a:solidFill>
                <a:latin typeface="Times New Roman" panose="02020603050405020304" pitchFamily="18" charset="0"/>
                <a:cs typeface="Times New Roman" panose="02020603050405020304" pitchFamily="18" charset="0"/>
              </a:rPr>
              <a:t>3</a:t>
            </a:r>
          </a:p>
          <a:p>
            <a:pPr indent="357188" algn="just">
              <a:lnSpc>
                <a:spcPct val="115000"/>
              </a:lnSpc>
              <a:spcBef>
                <a:spcPct val="0"/>
              </a:spcBef>
              <a:buFontTx/>
              <a:buAutoNum type="alphaLcParenR"/>
              <a:defRPr/>
            </a:pPr>
            <a:endParaRPr lang="en-US" altLang="en-US" baseline="-25000" dirty="0">
              <a:solidFill>
                <a:srgbClr val="000000"/>
              </a:solidFill>
              <a:latin typeface="Times New Roman" panose="02020603050405020304" pitchFamily="18" charset="0"/>
              <a:cs typeface="Times New Roman" panose="02020603050405020304" pitchFamily="18" charset="0"/>
            </a:endParaRPr>
          </a:p>
          <a:p>
            <a:pPr indent="744538" latinLnBrk="1">
              <a:lnSpc>
                <a:spcPct val="115000"/>
              </a:lnSpc>
              <a:spcBef>
                <a:spcPct val="0"/>
              </a:spcBef>
              <a:buFontTx/>
              <a:buAutoNum type="alphaLcParenR"/>
              <a:defRPr/>
            </a:pPr>
            <a:r>
              <a:rPr lang="en-US" altLang="en-US" dirty="0">
                <a:solidFill>
                  <a:srgbClr val="000000"/>
                </a:solidFill>
                <a:latin typeface="Times New Roman" panose="02020603050405020304" pitchFamily="18" charset="0"/>
                <a:cs typeface="Times New Roman" panose="02020603050405020304" pitchFamily="18" charset="0"/>
              </a:rPr>
              <a:t>Na +   O</a:t>
            </a:r>
            <a:r>
              <a:rPr lang="en-US" altLang="en-US" baseline="-25000" dirty="0">
                <a:solidFill>
                  <a:srgbClr val="000000"/>
                </a:solidFill>
                <a:latin typeface="Times New Roman" panose="02020603050405020304" pitchFamily="18" charset="0"/>
                <a:cs typeface="Times New Roman" panose="02020603050405020304" pitchFamily="18" charset="0"/>
              </a:rPr>
              <a:t>2</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dirty="0">
                <a:solidFill>
                  <a:srgbClr val="000000"/>
                </a:solidFill>
                <a:latin typeface="Times New Roman" panose="02020603050405020304" pitchFamily="18" charset="0"/>
                <a:cs typeface="Times New Roman" panose="02020603050405020304" pitchFamily="18" charset="0"/>
              </a:rPr>
              <a:t>  Na</a:t>
            </a:r>
            <a:r>
              <a:rPr lang="en-US" altLang="en-US" baseline="-25000" dirty="0">
                <a:solidFill>
                  <a:srgbClr val="000000"/>
                </a:solidFill>
                <a:latin typeface="Times New Roman" panose="02020603050405020304" pitchFamily="18" charset="0"/>
                <a:cs typeface="Times New Roman" panose="02020603050405020304" pitchFamily="18" charset="0"/>
              </a:rPr>
              <a:t>2</a:t>
            </a:r>
            <a:r>
              <a:rPr lang="en-US" altLang="en-US" dirty="0">
                <a:solidFill>
                  <a:srgbClr val="000000"/>
                </a:solidFill>
                <a:latin typeface="Times New Roman" panose="02020603050405020304" pitchFamily="18" charset="0"/>
                <a:cs typeface="Times New Roman" panose="02020603050405020304" pitchFamily="18" charset="0"/>
              </a:rPr>
              <a:t>O</a:t>
            </a:r>
          </a:p>
          <a:p>
            <a:pPr indent="357188" latinLnBrk="1">
              <a:lnSpc>
                <a:spcPct val="115000"/>
              </a:lnSpc>
              <a:spcBef>
                <a:spcPct val="0"/>
              </a:spcBef>
              <a:buFontTx/>
              <a:buAutoNum type="alphaLcParenR"/>
              <a:defRPr/>
            </a:pPr>
            <a:endParaRPr lang="en-US" altLang="en-US" dirty="0">
              <a:solidFill>
                <a:srgbClr val="000000"/>
              </a:solidFill>
              <a:latin typeface="Times New Roman" panose="02020603050405020304" pitchFamily="18" charset="0"/>
              <a:cs typeface="Times New Roman" panose="02020603050405020304" pitchFamily="18" charset="0"/>
            </a:endParaRPr>
          </a:p>
          <a:p>
            <a:pPr indent="698500" latinLnBrk="1">
              <a:lnSpc>
                <a:spcPct val="115000"/>
              </a:lnSpc>
              <a:spcBef>
                <a:spcPct val="0"/>
              </a:spcBef>
              <a:buFontTx/>
              <a:buAutoNum type="alphaLcParenR"/>
              <a:defRPr/>
            </a:pPr>
            <a:r>
              <a:rPr lang="en-US" altLang="en-US" dirty="0">
                <a:solidFill>
                  <a:srgbClr val="333333"/>
                </a:solidFill>
                <a:latin typeface="Times New Roman" panose="02020603050405020304" pitchFamily="18" charset="0"/>
                <a:cs typeface="Times New Roman" panose="02020603050405020304" pitchFamily="18" charset="0"/>
              </a:rPr>
              <a:t>P  </a:t>
            </a:r>
            <a:r>
              <a:rPr lang="vi-VN" altLang="en-US" dirty="0">
                <a:solidFill>
                  <a:srgbClr val="333333"/>
                </a:solidFill>
                <a:latin typeface="Times New Roman" panose="02020603050405020304" pitchFamily="18" charset="0"/>
                <a:cs typeface="Times New Roman" panose="02020603050405020304" pitchFamily="18" charset="0"/>
              </a:rPr>
              <a:t> + </a:t>
            </a:r>
            <a:r>
              <a:rPr lang="en-US" altLang="en-US" dirty="0">
                <a:solidFill>
                  <a:srgbClr val="333333"/>
                </a:solidFill>
                <a:latin typeface="Times New Roman" panose="02020603050405020304" pitchFamily="18" charset="0"/>
                <a:cs typeface="Times New Roman" panose="02020603050405020304" pitchFamily="18" charset="0"/>
              </a:rPr>
              <a:t>  </a:t>
            </a:r>
            <a:r>
              <a:rPr lang="vi-VN" altLang="en-US" dirty="0">
                <a:solidFill>
                  <a:srgbClr val="333333"/>
                </a:solidFill>
                <a:latin typeface="Times New Roman" panose="02020603050405020304" pitchFamily="18" charset="0"/>
                <a:cs typeface="Times New Roman" panose="02020603050405020304" pitchFamily="18" charset="0"/>
              </a:rPr>
              <a:t>O</a:t>
            </a:r>
            <a:r>
              <a:rPr lang="vi-VN" altLang="en-US" baseline="-25000" dirty="0">
                <a:solidFill>
                  <a:srgbClr val="333333"/>
                </a:solidFill>
                <a:latin typeface="Times New Roman" panose="02020603050405020304" pitchFamily="18" charset="0"/>
                <a:cs typeface="Times New Roman" panose="02020603050405020304" pitchFamily="18" charset="0"/>
              </a:rPr>
              <a:t>2</a:t>
            </a:r>
            <a:r>
              <a:rPr lang="vi-VN" altLang="en-US" dirty="0">
                <a:solidFill>
                  <a:srgbClr val="333333"/>
                </a:solidFill>
                <a:latin typeface="Times New Roman" panose="02020603050405020304" pitchFamily="18" charset="0"/>
                <a:cs typeface="Times New Roman" panose="02020603050405020304" pitchFamily="18" charset="0"/>
              </a:rPr>
              <a:t> </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dirty="0">
                <a:solidFill>
                  <a:srgbClr val="333333"/>
                </a:solidFill>
                <a:latin typeface="Times New Roman" panose="02020603050405020304" pitchFamily="18" charset="0"/>
                <a:cs typeface="Times New Roman" panose="02020603050405020304" pitchFamily="18" charset="0"/>
              </a:rPr>
              <a:t>P</a:t>
            </a:r>
            <a:r>
              <a:rPr lang="vi-VN" altLang="en-US" baseline="-25000" dirty="0">
                <a:solidFill>
                  <a:srgbClr val="333333"/>
                </a:solidFill>
                <a:latin typeface="Times New Roman" panose="02020603050405020304" pitchFamily="18" charset="0"/>
                <a:cs typeface="Times New Roman" panose="02020603050405020304" pitchFamily="18" charset="0"/>
              </a:rPr>
              <a:t>2</a:t>
            </a:r>
            <a:r>
              <a:rPr lang="vi-VN" altLang="en-US" dirty="0">
                <a:solidFill>
                  <a:srgbClr val="333333"/>
                </a:solidFill>
                <a:latin typeface="Times New Roman" panose="02020603050405020304" pitchFamily="18" charset="0"/>
                <a:cs typeface="Times New Roman" panose="02020603050405020304" pitchFamily="18" charset="0"/>
              </a:rPr>
              <a:t>O</a:t>
            </a:r>
            <a:r>
              <a:rPr lang="en-US" altLang="en-US" baseline="-25000" dirty="0">
                <a:solidFill>
                  <a:srgbClr val="333333"/>
                </a:solidFill>
                <a:latin typeface="Times New Roman" panose="02020603050405020304" pitchFamily="18" charset="0"/>
                <a:cs typeface="Times New Roman" panose="02020603050405020304" pitchFamily="18" charset="0"/>
              </a:rPr>
              <a:t>5</a:t>
            </a:r>
          </a:p>
          <a:p>
            <a:pPr indent="357188" latinLnBrk="1">
              <a:lnSpc>
                <a:spcPct val="115000"/>
              </a:lnSpc>
              <a:spcBef>
                <a:spcPct val="0"/>
              </a:spcBef>
              <a:buFontTx/>
              <a:buAutoNum type="alphaLcParenR"/>
              <a:defRPr/>
            </a:pPr>
            <a:endParaRPr lang="en-US" altLang="en-US" baseline="-25000" dirty="0">
              <a:solidFill>
                <a:srgbClr val="000000"/>
              </a:solidFill>
              <a:latin typeface="Times New Roman" panose="02020603050405020304" pitchFamily="18" charset="0"/>
              <a:cs typeface="Times New Roman" panose="02020603050405020304" pitchFamily="18" charset="0"/>
            </a:endParaRPr>
          </a:p>
          <a:p>
            <a:pPr indent="636588" latinLnBrk="1">
              <a:lnSpc>
                <a:spcPct val="115000"/>
              </a:lnSpc>
              <a:spcBef>
                <a:spcPct val="0"/>
              </a:spcBef>
              <a:buFontTx/>
              <a:buAutoNum type="alphaLcParenR"/>
              <a:defRPr/>
            </a:pPr>
            <a:r>
              <a:rPr lang="en-US" altLang="en-US" dirty="0">
                <a:solidFill>
                  <a:srgbClr val="000000"/>
                </a:solidFill>
                <a:latin typeface="Times New Roman" panose="02020603050405020304" pitchFamily="18" charset="0"/>
                <a:cs typeface="Times New Roman" panose="02020603050405020304" pitchFamily="18" charset="0"/>
              </a:rPr>
              <a:t>Cu +    AgNO</a:t>
            </a:r>
            <a:r>
              <a:rPr lang="en-US" altLang="en-US" baseline="-25000" dirty="0">
                <a:solidFill>
                  <a:srgbClr val="000000"/>
                </a:solidFill>
                <a:latin typeface="Times New Roman" panose="02020603050405020304" pitchFamily="18" charset="0"/>
                <a:cs typeface="Times New Roman" panose="02020603050405020304" pitchFamily="18" charset="0"/>
              </a:rPr>
              <a:t>3</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dirty="0">
                <a:solidFill>
                  <a:srgbClr val="000000"/>
                </a:solidFill>
                <a:latin typeface="Times New Roman" panose="02020603050405020304" pitchFamily="18" charset="0"/>
                <a:cs typeface="Times New Roman" panose="02020603050405020304" pitchFamily="18" charset="0"/>
              </a:rPr>
              <a:t>Cu(NO</a:t>
            </a:r>
            <a:r>
              <a:rPr lang="en-US" altLang="en-US" baseline="-25000" dirty="0">
                <a:solidFill>
                  <a:srgbClr val="000000"/>
                </a:solidFill>
                <a:latin typeface="Times New Roman" panose="02020603050405020304" pitchFamily="18" charset="0"/>
                <a:cs typeface="Times New Roman" panose="02020603050405020304" pitchFamily="18" charset="0"/>
              </a:rPr>
              <a:t>3</a:t>
            </a:r>
            <a:r>
              <a:rPr lang="en-US" altLang="en-US" dirty="0">
                <a:solidFill>
                  <a:srgbClr val="000000"/>
                </a:solidFill>
                <a:latin typeface="Times New Roman" panose="02020603050405020304" pitchFamily="18" charset="0"/>
                <a:cs typeface="Times New Roman" panose="02020603050405020304" pitchFamily="18" charset="0"/>
              </a:rPr>
              <a:t>)</a:t>
            </a:r>
            <a:r>
              <a:rPr lang="en-US" altLang="en-US" baseline="-25000" dirty="0">
                <a:solidFill>
                  <a:srgbClr val="000000"/>
                </a:solidFill>
                <a:latin typeface="Times New Roman" panose="02020603050405020304" pitchFamily="18" charset="0"/>
                <a:cs typeface="Times New Roman" panose="02020603050405020304" pitchFamily="18" charset="0"/>
              </a:rPr>
              <a:t>2</a:t>
            </a:r>
            <a:r>
              <a:rPr lang="en-US" altLang="en-US" dirty="0">
                <a:solidFill>
                  <a:srgbClr val="000000"/>
                </a:solidFill>
                <a:latin typeface="Times New Roman" panose="02020603050405020304" pitchFamily="18" charset="0"/>
                <a:cs typeface="Times New Roman" panose="02020603050405020304" pitchFamily="18" charset="0"/>
              </a:rPr>
              <a:t> +     Ag</a:t>
            </a:r>
          </a:p>
          <a:p>
            <a:pPr indent="357188" latinLnBrk="1">
              <a:lnSpc>
                <a:spcPct val="115000"/>
              </a:lnSpc>
              <a:spcBef>
                <a:spcPct val="0"/>
              </a:spcBef>
              <a:buFontTx/>
              <a:buAutoNum type="alphaLcParenR"/>
              <a:defRPr/>
            </a:pPr>
            <a:endParaRPr lang="en-US" altLang="en-US" dirty="0">
              <a:solidFill>
                <a:srgbClr val="000000"/>
              </a:solidFill>
              <a:latin typeface="Times New Roman" panose="02020603050405020304" pitchFamily="18" charset="0"/>
              <a:cs typeface="Times New Roman" panose="02020603050405020304" pitchFamily="18" charset="0"/>
            </a:endParaRPr>
          </a:p>
          <a:p>
            <a:pPr indent="698500" latinLnBrk="1">
              <a:lnSpc>
                <a:spcPct val="115000"/>
              </a:lnSpc>
              <a:spcBef>
                <a:spcPct val="0"/>
              </a:spcBef>
              <a:buFontTx/>
              <a:buAutoNum type="alphaLcParenR"/>
              <a:defRPr/>
            </a:pPr>
            <a:r>
              <a:rPr lang="en-US" altLang="en-US" dirty="0">
                <a:solidFill>
                  <a:srgbClr val="000000"/>
                </a:solidFill>
                <a:latin typeface="Times New Roman" panose="02020603050405020304" pitchFamily="18" charset="0"/>
                <a:cs typeface="Times New Roman" panose="02020603050405020304" pitchFamily="18" charset="0"/>
              </a:rPr>
              <a:t>Fe</a:t>
            </a:r>
            <a:r>
              <a:rPr lang="en-US" altLang="en-US" baseline="-25000" dirty="0">
                <a:solidFill>
                  <a:srgbClr val="000000"/>
                </a:solidFill>
                <a:latin typeface="Times New Roman" panose="02020603050405020304" pitchFamily="18" charset="0"/>
                <a:cs typeface="Times New Roman" panose="02020603050405020304" pitchFamily="18" charset="0"/>
              </a:rPr>
              <a:t>2</a:t>
            </a:r>
            <a:r>
              <a:rPr lang="en-US" altLang="en-US" dirty="0">
                <a:solidFill>
                  <a:srgbClr val="000000"/>
                </a:solidFill>
                <a:latin typeface="Times New Roman" panose="02020603050405020304" pitchFamily="18" charset="0"/>
                <a:cs typeface="Times New Roman" panose="02020603050405020304" pitchFamily="18" charset="0"/>
              </a:rPr>
              <a:t>O</a:t>
            </a:r>
            <a:r>
              <a:rPr lang="en-US" altLang="en-US" baseline="-25000" dirty="0">
                <a:solidFill>
                  <a:srgbClr val="000000"/>
                </a:solidFill>
                <a:latin typeface="Times New Roman" panose="02020603050405020304" pitchFamily="18" charset="0"/>
                <a:cs typeface="Times New Roman" panose="02020603050405020304" pitchFamily="18" charset="0"/>
              </a:rPr>
              <a:t>3</a:t>
            </a:r>
            <a:r>
              <a:rPr lang="en-US" altLang="en-US" dirty="0">
                <a:solidFill>
                  <a:srgbClr val="000000"/>
                </a:solidFill>
                <a:latin typeface="Times New Roman" panose="02020603050405020304" pitchFamily="18" charset="0"/>
                <a:cs typeface="Times New Roman" panose="02020603050405020304" pitchFamily="18" charset="0"/>
              </a:rPr>
              <a:t> +   H</a:t>
            </a:r>
            <a:r>
              <a:rPr lang="en-US" altLang="en-US" baseline="-25000" dirty="0">
                <a:solidFill>
                  <a:srgbClr val="000000"/>
                </a:solidFill>
                <a:latin typeface="Times New Roman" panose="02020603050405020304" pitchFamily="18" charset="0"/>
                <a:cs typeface="Times New Roman" panose="02020603050405020304" pitchFamily="18" charset="0"/>
              </a:rPr>
              <a:t>2</a:t>
            </a:r>
            <a:r>
              <a:rPr lang="en-US" altLang="en-US" dirty="0">
                <a:solidFill>
                  <a:srgbClr val="000000"/>
                </a:solidFill>
                <a:latin typeface="Times New Roman" panose="02020603050405020304" pitchFamily="18" charset="0"/>
                <a:cs typeface="Times New Roman" panose="02020603050405020304" pitchFamily="18" charset="0"/>
              </a:rPr>
              <a:t>SO</a:t>
            </a:r>
            <a:r>
              <a:rPr lang="en-US" altLang="en-US" baseline="-25000" dirty="0">
                <a:solidFill>
                  <a:srgbClr val="000000"/>
                </a:solidFill>
                <a:latin typeface="Times New Roman" panose="02020603050405020304" pitchFamily="18" charset="0"/>
                <a:cs typeface="Times New Roman" panose="02020603050405020304" pitchFamily="18" charset="0"/>
              </a:rPr>
              <a:t>4</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Fe</a:t>
            </a:r>
            <a:r>
              <a:rPr lang="en-US" altLang="en-US" baseline="-250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2</a:t>
            </a:r>
            <a:r>
              <a:rPr lang="en-US" altLang="en-US"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(SO</a:t>
            </a:r>
            <a:r>
              <a:rPr lang="en-US" altLang="en-US" baseline="-250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4</a:t>
            </a:r>
            <a:r>
              <a:rPr lang="en-US" altLang="en-US"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baseline="-250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3</a:t>
            </a:r>
            <a:r>
              <a:rPr lang="en-US" altLang="en-US"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H</a:t>
            </a:r>
            <a:r>
              <a:rPr lang="en-US" altLang="en-US" baseline="-250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2</a:t>
            </a:r>
            <a:r>
              <a:rPr lang="en-US" altLang="en-US"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O</a:t>
            </a:r>
            <a:endParaRPr lang="en-US" altLang="en-US" baseline="-25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9F7D97AF-1096-4415-A136-5F389165DF44}"/>
              </a:ext>
            </a:extLst>
          </p:cNvPr>
          <p:cNvSpPr txBox="1">
            <a:spLocks noChangeArrowheads="1"/>
          </p:cNvSpPr>
          <p:nvPr/>
        </p:nvSpPr>
        <p:spPr bwMode="auto">
          <a:xfrm>
            <a:off x="4019550" y="1638300"/>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2</a:t>
            </a:r>
          </a:p>
        </p:txBody>
      </p:sp>
      <p:sp>
        <p:nvSpPr>
          <p:cNvPr id="8" name="TextBox 7">
            <a:extLst>
              <a:ext uri="{FF2B5EF4-FFF2-40B4-BE49-F238E27FC236}">
                <a16:creationId xmlns:a16="http://schemas.microsoft.com/office/drawing/2014/main" xmlns="" id="{CD392DE2-8236-4F75-B07C-1FE120F0EC46}"/>
              </a:ext>
            </a:extLst>
          </p:cNvPr>
          <p:cNvSpPr txBox="1">
            <a:spLocks noChangeArrowheads="1"/>
          </p:cNvSpPr>
          <p:nvPr/>
        </p:nvSpPr>
        <p:spPr bwMode="auto">
          <a:xfrm>
            <a:off x="2519363" y="1646238"/>
            <a:ext cx="3905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3</a:t>
            </a:r>
          </a:p>
        </p:txBody>
      </p:sp>
      <p:sp>
        <p:nvSpPr>
          <p:cNvPr id="9" name="TextBox 8">
            <a:extLst>
              <a:ext uri="{FF2B5EF4-FFF2-40B4-BE49-F238E27FC236}">
                <a16:creationId xmlns:a16="http://schemas.microsoft.com/office/drawing/2014/main" xmlns="" id="{5849F540-6046-42FE-9E7B-F7069C5D9829}"/>
              </a:ext>
            </a:extLst>
          </p:cNvPr>
          <p:cNvSpPr txBox="1">
            <a:spLocks noChangeArrowheads="1"/>
          </p:cNvSpPr>
          <p:nvPr/>
        </p:nvSpPr>
        <p:spPr bwMode="auto">
          <a:xfrm>
            <a:off x="1519238" y="1651000"/>
            <a:ext cx="388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2</a:t>
            </a:r>
          </a:p>
        </p:txBody>
      </p:sp>
      <p:sp>
        <p:nvSpPr>
          <p:cNvPr id="10" name="TextBox 9">
            <a:extLst>
              <a:ext uri="{FF2B5EF4-FFF2-40B4-BE49-F238E27FC236}">
                <a16:creationId xmlns:a16="http://schemas.microsoft.com/office/drawing/2014/main" xmlns="" id="{1384C516-3794-493D-B23E-27B56FEEEE2B}"/>
              </a:ext>
            </a:extLst>
          </p:cNvPr>
          <p:cNvSpPr txBox="1">
            <a:spLocks noChangeArrowheads="1"/>
          </p:cNvSpPr>
          <p:nvPr/>
        </p:nvSpPr>
        <p:spPr bwMode="auto">
          <a:xfrm>
            <a:off x="3992563" y="3681413"/>
            <a:ext cx="388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2</a:t>
            </a:r>
          </a:p>
        </p:txBody>
      </p:sp>
      <p:sp>
        <p:nvSpPr>
          <p:cNvPr id="11" name="TextBox 10">
            <a:extLst>
              <a:ext uri="{FF2B5EF4-FFF2-40B4-BE49-F238E27FC236}">
                <a16:creationId xmlns:a16="http://schemas.microsoft.com/office/drawing/2014/main" xmlns="" id="{EC3C68DA-1D37-4448-9583-448FA3888EDB}"/>
              </a:ext>
            </a:extLst>
          </p:cNvPr>
          <p:cNvSpPr txBox="1">
            <a:spLocks noChangeArrowheads="1"/>
          </p:cNvSpPr>
          <p:nvPr/>
        </p:nvSpPr>
        <p:spPr bwMode="auto">
          <a:xfrm>
            <a:off x="1493838" y="2571750"/>
            <a:ext cx="4921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4 </a:t>
            </a:r>
          </a:p>
        </p:txBody>
      </p:sp>
      <p:sp>
        <p:nvSpPr>
          <p:cNvPr id="12" name="TextBox 11">
            <a:extLst>
              <a:ext uri="{FF2B5EF4-FFF2-40B4-BE49-F238E27FC236}">
                <a16:creationId xmlns:a16="http://schemas.microsoft.com/office/drawing/2014/main" xmlns="" id="{DD0FD347-2060-474E-A62A-C6B05FE56480}"/>
              </a:ext>
            </a:extLst>
          </p:cNvPr>
          <p:cNvSpPr txBox="1">
            <a:spLocks noChangeArrowheads="1"/>
          </p:cNvSpPr>
          <p:nvPr/>
        </p:nvSpPr>
        <p:spPr bwMode="auto">
          <a:xfrm>
            <a:off x="1492250" y="3681413"/>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4</a:t>
            </a:r>
          </a:p>
        </p:txBody>
      </p:sp>
      <p:sp>
        <p:nvSpPr>
          <p:cNvPr id="13" name="TextBox 12">
            <a:extLst>
              <a:ext uri="{FF2B5EF4-FFF2-40B4-BE49-F238E27FC236}">
                <a16:creationId xmlns:a16="http://schemas.microsoft.com/office/drawing/2014/main" xmlns="" id="{7A72C953-1EBA-4073-9B83-C6AC5F62CD0F}"/>
              </a:ext>
            </a:extLst>
          </p:cNvPr>
          <p:cNvSpPr txBox="1">
            <a:spLocks noChangeArrowheads="1"/>
          </p:cNvSpPr>
          <p:nvPr/>
        </p:nvSpPr>
        <p:spPr bwMode="auto">
          <a:xfrm>
            <a:off x="2508250" y="3673475"/>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5</a:t>
            </a:r>
          </a:p>
        </p:txBody>
      </p:sp>
      <p:sp>
        <p:nvSpPr>
          <p:cNvPr id="14" name="TextBox 13">
            <a:extLst>
              <a:ext uri="{FF2B5EF4-FFF2-40B4-BE49-F238E27FC236}">
                <a16:creationId xmlns:a16="http://schemas.microsoft.com/office/drawing/2014/main" xmlns="" id="{A0595617-F209-42F2-81B9-1803A1EAE1DF}"/>
              </a:ext>
            </a:extLst>
          </p:cNvPr>
          <p:cNvSpPr txBox="1">
            <a:spLocks noChangeArrowheads="1"/>
          </p:cNvSpPr>
          <p:nvPr/>
        </p:nvSpPr>
        <p:spPr bwMode="auto">
          <a:xfrm>
            <a:off x="2687638" y="4641850"/>
            <a:ext cx="388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2</a:t>
            </a:r>
          </a:p>
        </p:txBody>
      </p:sp>
      <p:sp>
        <p:nvSpPr>
          <p:cNvPr id="15" name="TextBox 14">
            <a:extLst>
              <a:ext uri="{FF2B5EF4-FFF2-40B4-BE49-F238E27FC236}">
                <a16:creationId xmlns:a16="http://schemas.microsoft.com/office/drawing/2014/main" xmlns="" id="{2DF5BA8C-E612-44B6-955D-A51B738A451F}"/>
              </a:ext>
            </a:extLst>
          </p:cNvPr>
          <p:cNvSpPr txBox="1">
            <a:spLocks noChangeArrowheads="1"/>
          </p:cNvSpPr>
          <p:nvPr/>
        </p:nvSpPr>
        <p:spPr bwMode="auto">
          <a:xfrm>
            <a:off x="7138988" y="4637088"/>
            <a:ext cx="3905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2</a:t>
            </a:r>
          </a:p>
        </p:txBody>
      </p:sp>
      <p:sp>
        <p:nvSpPr>
          <p:cNvPr id="16" name="TextBox 15">
            <a:extLst>
              <a:ext uri="{FF2B5EF4-FFF2-40B4-BE49-F238E27FC236}">
                <a16:creationId xmlns:a16="http://schemas.microsoft.com/office/drawing/2014/main" xmlns="" id="{4A26F929-9D00-4262-8979-1EC979EE20C9}"/>
              </a:ext>
            </a:extLst>
          </p:cNvPr>
          <p:cNvSpPr txBox="1">
            <a:spLocks noChangeArrowheads="1"/>
          </p:cNvSpPr>
          <p:nvPr/>
        </p:nvSpPr>
        <p:spPr bwMode="auto">
          <a:xfrm>
            <a:off x="3082925" y="5738813"/>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3</a:t>
            </a:r>
          </a:p>
        </p:txBody>
      </p:sp>
      <p:sp>
        <p:nvSpPr>
          <p:cNvPr id="18" name="TextBox 17">
            <a:extLst>
              <a:ext uri="{FF2B5EF4-FFF2-40B4-BE49-F238E27FC236}">
                <a16:creationId xmlns:a16="http://schemas.microsoft.com/office/drawing/2014/main" xmlns="" id="{9C13150D-65A9-4095-B5C2-AB29CDDF7064}"/>
              </a:ext>
            </a:extLst>
          </p:cNvPr>
          <p:cNvSpPr txBox="1">
            <a:spLocks noChangeArrowheads="1"/>
          </p:cNvSpPr>
          <p:nvPr/>
        </p:nvSpPr>
        <p:spPr bwMode="auto">
          <a:xfrm>
            <a:off x="7140575" y="5754688"/>
            <a:ext cx="388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3</a:t>
            </a:r>
          </a:p>
        </p:txBody>
      </p:sp>
      <p:sp>
        <p:nvSpPr>
          <p:cNvPr id="19" name="TextBox 18">
            <a:extLst>
              <a:ext uri="{FF2B5EF4-FFF2-40B4-BE49-F238E27FC236}">
                <a16:creationId xmlns:a16="http://schemas.microsoft.com/office/drawing/2014/main" xmlns="" id="{8B315148-4821-4348-839F-8EEAB068030D}"/>
              </a:ext>
            </a:extLst>
          </p:cNvPr>
          <p:cNvSpPr txBox="1">
            <a:spLocks noChangeArrowheads="1"/>
          </p:cNvSpPr>
          <p:nvPr/>
        </p:nvSpPr>
        <p:spPr bwMode="auto">
          <a:xfrm>
            <a:off x="3851275" y="2571750"/>
            <a:ext cx="3905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2</a:t>
            </a:r>
          </a:p>
        </p:txBody>
      </p:sp>
      <p:sp>
        <p:nvSpPr>
          <p:cNvPr id="21" name="TextBox 20">
            <a:extLst>
              <a:ext uri="{FF2B5EF4-FFF2-40B4-BE49-F238E27FC236}">
                <a16:creationId xmlns:a16="http://schemas.microsoft.com/office/drawing/2014/main" xmlns="" id="{27D1A0E6-D3B2-413D-8D1F-C5B6430263FE}"/>
              </a:ext>
            </a:extLst>
          </p:cNvPr>
          <p:cNvSpPr txBox="1">
            <a:spLocks noChangeArrowheads="1"/>
          </p:cNvSpPr>
          <p:nvPr/>
        </p:nvSpPr>
        <p:spPr bwMode="auto">
          <a:xfrm>
            <a:off x="1562100" y="2085975"/>
            <a:ext cx="302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2    :  3          :   2</a:t>
            </a:r>
          </a:p>
        </p:txBody>
      </p:sp>
      <p:sp>
        <p:nvSpPr>
          <p:cNvPr id="28" name="TextBox 27">
            <a:extLst>
              <a:ext uri="{FF2B5EF4-FFF2-40B4-BE49-F238E27FC236}">
                <a16:creationId xmlns:a16="http://schemas.microsoft.com/office/drawing/2014/main" xmlns="" id="{7FA4470A-E54B-4777-9E83-6B76645979E3}"/>
              </a:ext>
            </a:extLst>
          </p:cNvPr>
          <p:cNvSpPr txBox="1">
            <a:spLocks noChangeArrowheads="1"/>
          </p:cNvSpPr>
          <p:nvPr/>
        </p:nvSpPr>
        <p:spPr bwMode="auto">
          <a:xfrm>
            <a:off x="1571625" y="3046413"/>
            <a:ext cx="2611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4      :  1    :   2</a:t>
            </a:r>
          </a:p>
        </p:txBody>
      </p:sp>
      <p:sp>
        <p:nvSpPr>
          <p:cNvPr id="29" name="TextBox 28">
            <a:extLst>
              <a:ext uri="{FF2B5EF4-FFF2-40B4-BE49-F238E27FC236}">
                <a16:creationId xmlns:a16="http://schemas.microsoft.com/office/drawing/2014/main" xmlns="" id="{7B04EAD4-39A9-4FE7-9665-D779265D265B}"/>
              </a:ext>
            </a:extLst>
          </p:cNvPr>
          <p:cNvSpPr txBox="1">
            <a:spLocks noChangeArrowheads="1"/>
          </p:cNvSpPr>
          <p:nvPr/>
        </p:nvSpPr>
        <p:spPr bwMode="auto">
          <a:xfrm>
            <a:off x="1454150" y="4146550"/>
            <a:ext cx="302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4      :  5        :   2</a:t>
            </a:r>
          </a:p>
        </p:txBody>
      </p:sp>
      <p:sp>
        <p:nvSpPr>
          <p:cNvPr id="30" name="TextBox 29">
            <a:extLst>
              <a:ext uri="{FF2B5EF4-FFF2-40B4-BE49-F238E27FC236}">
                <a16:creationId xmlns:a16="http://schemas.microsoft.com/office/drawing/2014/main" xmlns="" id="{88A320C8-52B6-42FA-AEF2-D00596499430}"/>
              </a:ext>
            </a:extLst>
          </p:cNvPr>
          <p:cNvSpPr txBox="1">
            <a:spLocks noChangeArrowheads="1"/>
          </p:cNvSpPr>
          <p:nvPr/>
        </p:nvSpPr>
        <p:spPr bwMode="auto">
          <a:xfrm>
            <a:off x="1882775" y="5094288"/>
            <a:ext cx="5722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1      :  2            :       1            :   2</a:t>
            </a:r>
          </a:p>
        </p:txBody>
      </p:sp>
      <p:sp>
        <p:nvSpPr>
          <p:cNvPr id="31" name="TextBox 30">
            <a:extLst>
              <a:ext uri="{FF2B5EF4-FFF2-40B4-BE49-F238E27FC236}">
                <a16:creationId xmlns:a16="http://schemas.microsoft.com/office/drawing/2014/main" xmlns="" id="{62B193AB-1A41-43EA-94B9-B59251A16610}"/>
              </a:ext>
            </a:extLst>
          </p:cNvPr>
          <p:cNvSpPr txBox="1">
            <a:spLocks noChangeArrowheads="1"/>
          </p:cNvSpPr>
          <p:nvPr/>
        </p:nvSpPr>
        <p:spPr bwMode="auto">
          <a:xfrm>
            <a:off x="1998663" y="6238875"/>
            <a:ext cx="57229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1      :  3            :       1            :   3</a:t>
            </a:r>
          </a:p>
        </p:txBody>
      </p:sp>
      <p:pic>
        <p:nvPicPr>
          <p:cNvPr id="25" name="Picture 6">
            <a:extLst>
              <a:ext uri="{FF2B5EF4-FFF2-40B4-BE49-F238E27FC236}">
                <a16:creationId xmlns:a16="http://schemas.microsoft.com/office/drawing/2014/main" xmlns="" id="{822B1220-C02D-4A60-BB25-9F973AF2FFB4}"/>
              </a:ext>
            </a:extLst>
          </p:cNvPr>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305946" y="619733"/>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ppt_x"/>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ppt_x"/>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 calcmode="lin" valueType="num">
                                      <p:cBhvr additive="base">
                                        <p:cTn id="103" dur="500" fill="hold"/>
                                        <p:tgtEl>
                                          <p:spTgt spid="31"/>
                                        </p:tgtEl>
                                        <p:attrNameLst>
                                          <p:attrName>ppt_x</p:attrName>
                                        </p:attrNameLst>
                                      </p:cBhvr>
                                      <p:tavLst>
                                        <p:tav tm="0">
                                          <p:val>
                                            <p:strVal val="#ppt_x"/>
                                          </p:val>
                                        </p:tav>
                                        <p:tav tm="100000">
                                          <p:val>
                                            <p:strVal val="#ppt_x"/>
                                          </p:val>
                                        </p:tav>
                                      </p:tavLst>
                                    </p:anim>
                                    <p:anim calcmode="lin" valueType="num">
                                      <p:cBhvr additive="base">
                                        <p:cTn id="10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8" grpId="0"/>
      <p:bldP spid="19" grpId="0"/>
      <p:bldP spid="21" grpId="0"/>
      <p:bldP spid="28" grpId="0"/>
      <p:bldP spid="29" grpId="0"/>
      <p:bldP spid="30" grpId="0"/>
      <p:bldP spid="3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4">
            <a:extLst>
              <a:ext uri="{FF2B5EF4-FFF2-40B4-BE49-F238E27FC236}">
                <a16:creationId xmlns:a16="http://schemas.microsoft.com/office/drawing/2014/main" xmlns="" id="{D7BB7864-CBB9-45AE-B3BC-69853C4D8FD2}"/>
              </a:ext>
            </a:extLst>
          </p:cNvPr>
          <p:cNvSpPr txBox="1">
            <a:spLocks noChangeArrowheads="1"/>
          </p:cNvSpPr>
          <p:nvPr/>
        </p:nvSpPr>
        <p:spPr bwMode="auto">
          <a:xfrm>
            <a:off x="73025" y="246063"/>
            <a:ext cx="9144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rPr>
              <a:t>BT3: Đốt cháy hết 9g kim loại </a:t>
            </a:r>
            <a:r>
              <a:rPr lang="en-US" altLang="en-US">
                <a:solidFill>
                  <a:srgbClr val="FF0000"/>
                </a:solidFill>
                <a:latin typeface="Times New Roman" panose="02020603050405020304" pitchFamily="18" charset="0"/>
              </a:rPr>
              <a:t>Magnesium Mg </a:t>
            </a:r>
            <a:r>
              <a:rPr lang="en-US" altLang="en-US">
                <a:latin typeface="Times New Roman" panose="02020603050405020304" pitchFamily="18" charset="0"/>
              </a:rPr>
              <a:t>trong không khí thu được 15g hợp chất </a:t>
            </a:r>
            <a:r>
              <a:rPr lang="en-US" altLang="en-US">
                <a:solidFill>
                  <a:srgbClr val="FF0000"/>
                </a:solidFill>
                <a:latin typeface="Times New Roman" panose="02020603050405020304" pitchFamily="18" charset="0"/>
              </a:rPr>
              <a:t>Magnesium oxide (MgO)</a:t>
            </a:r>
            <a:r>
              <a:rPr lang="en-US" altLang="en-US">
                <a:latin typeface="Times New Roman" panose="02020603050405020304" pitchFamily="18" charset="0"/>
              </a:rPr>
              <a:t>. Biết rằng </a:t>
            </a:r>
            <a:r>
              <a:rPr lang="en-US" altLang="en-US">
                <a:solidFill>
                  <a:srgbClr val="FF0000"/>
                </a:solidFill>
                <a:latin typeface="Times New Roman" panose="02020603050405020304" pitchFamily="18" charset="0"/>
              </a:rPr>
              <a:t>Magnesium</a:t>
            </a:r>
            <a:r>
              <a:rPr lang="en-US" altLang="en-US">
                <a:latin typeface="Times New Roman" panose="02020603050405020304" pitchFamily="18" charset="0"/>
              </a:rPr>
              <a:t> cháy là xảy ra phản ứng với </a:t>
            </a:r>
            <a:r>
              <a:rPr lang="en-US" altLang="en-US">
                <a:solidFill>
                  <a:srgbClr val="FF0000"/>
                </a:solidFill>
                <a:latin typeface="Times New Roman" panose="02020603050405020304" pitchFamily="18" charset="0"/>
              </a:rPr>
              <a:t>khí oxygen </a:t>
            </a:r>
            <a:r>
              <a:rPr lang="en-US" altLang="en-US">
                <a:latin typeface="Times New Roman" panose="02020603050405020304" pitchFamily="18" charset="0"/>
              </a:rPr>
              <a:t>trong không khí.  </a:t>
            </a:r>
          </a:p>
          <a:p>
            <a:pPr eaLnBrk="1" hangingPunct="1">
              <a:spcBef>
                <a:spcPct val="50000"/>
              </a:spcBef>
              <a:buFontTx/>
              <a:buNone/>
            </a:pPr>
            <a:r>
              <a:rPr lang="en-US" altLang="en-US">
                <a:latin typeface="Times New Roman" panose="02020603050405020304" pitchFamily="18" charset="0"/>
              </a:rPr>
              <a:t>a, Viết </a:t>
            </a:r>
            <a:r>
              <a:rPr lang="vi-VN" altLang="en-US">
                <a:latin typeface="Times New Roman" panose="02020603050405020304" pitchFamily="18" charset="0"/>
              </a:rPr>
              <a:t>Phương trình bảo toàn khối lượng </a:t>
            </a:r>
            <a:r>
              <a:rPr lang="en-US" altLang="en-US">
                <a:latin typeface="Times New Roman" panose="02020603050405020304" pitchFamily="18" charset="0"/>
              </a:rPr>
              <a:t>của phản ứng xảy ra.</a:t>
            </a:r>
          </a:p>
          <a:p>
            <a:pPr eaLnBrk="1" hangingPunct="1">
              <a:spcBef>
                <a:spcPct val="50000"/>
              </a:spcBef>
              <a:buFontTx/>
              <a:buNone/>
            </a:pPr>
            <a:r>
              <a:rPr lang="en-US" altLang="en-US">
                <a:latin typeface="Times New Roman" panose="02020603050405020304" pitchFamily="18" charset="0"/>
              </a:rPr>
              <a:t>b, Tính khối lượng của </a:t>
            </a:r>
            <a:r>
              <a:rPr lang="en-US" altLang="en-US">
                <a:solidFill>
                  <a:srgbClr val="FF0000"/>
                </a:solidFill>
                <a:latin typeface="Times New Roman" panose="02020603050405020304" pitchFamily="18" charset="0"/>
              </a:rPr>
              <a:t>khí</a:t>
            </a:r>
            <a:r>
              <a:rPr lang="en-US" altLang="en-US">
                <a:latin typeface="Times New Roman" panose="02020603050405020304" pitchFamily="18" charset="0"/>
              </a:rPr>
              <a:t> </a:t>
            </a:r>
            <a:r>
              <a:rPr lang="en-US" altLang="en-US">
                <a:solidFill>
                  <a:srgbClr val="FF0000"/>
                </a:solidFill>
                <a:latin typeface="Times New Roman" panose="02020603050405020304" pitchFamily="18" charset="0"/>
              </a:rPr>
              <a:t>oxygen </a:t>
            </a:r>
            <a:r>
              <a:rPr lang="en-US" altLang="en-US">
                <a:latin typeface="Times New Roman" panose="02020603050405020304" pitchFamily="18" charset="0"/>
              </a:rPr>
              <a:t>đã phản ứng </a:t>
            </a:r>
          </a:p>
        </p:txBody>
      </p:sp>
      <p:sp>
        <p:nvSpPr>
          <p:cNvPr id="2" name="Oval 1">
            <a:extLst>
              <a:ext uri="{FF2B5EF4-FFF2-40B4-BE49-F238E27FC236}">
                <a16:creationId xmlns:a16="http://schemas.microsoft.com/office/drawing/2014/main" xmlns="" id="{F275FB7E-DBDC-498A-AE94-4C4F0DF0FA12}"/>
              </a:ext>
            </a:extLst>
          </p:cNvPr>
          <p:cNvSpPr/>
          <p:nvPr/>
        </p:nvSpPr>
        <p:spPr>
          <a:xfrm>
            <a:off x="3084513" y="246063"/>
            <a:ext cx="647700" cy="6477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a:extLst>
              <a:ext uri="{FF2B5EF4-FFF2-40B4-BE49-F238E27FC236}">
                <a16:creationId xmlns:a16="http://schemas.microsoft.com/office/drawing/2014/main" xmlns="" id="{D64C79A1-A70D-4994-95EA-27351627DC8A}"/>
              </a:ext>
            </a:extLst>
          </p:cNvPr>
          <p:cNvSpPr/>
          <p:nvPr/>
        </p:nvSpPr>
        <p:spPr>
          <a:xfrm>
            <a:off x="3408363" y="812800"/>
            <a:ext cx="792162" cy="6477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829" name="TextBox 2">
            <a:extLst>
              <a:ext uri="{FF2B5EF4-FFF2-40B4-BE49-F238E27FC236}">
                <a16:creationId xmlns:a16="http://schemas.microsoft.com/office/drawing/2014/main" xmlns="" id="{53CF237E-3577-41E8-8E6A-2AAA198DEFC6}"/>
              </a:ext>
            </a:extLst>
          </p:cNvPr>
          <p:cNvSpPr txBox="1">
            <a:spLocks noChangeArrowheads="1"/>
          </p:cNvSpPr>
          <p:nvPr/>
        </p:nvSpPr>
        <p:spPr bwMode="auto">
          <a:xfrm>
            <a:off x="250825" y="4327525"/>
            <a:ext cx="1722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u="sng">
                <a:solidFill>
                  <a:srgbClr val="0070C0"/>
                </a:solidFill>
                <a:latin typeface="Times New Roman" panose="02020603050405020304" pitchFamily="18" charset="0"/>
                <a:cs typeface="Times New Roman" panose="02020603050405020304" pitchFamily="18" charset="0"/>
              </a:rPr>
              <a:t>Tóm tắt:</a:t>
            </a:r>
          </a:p>
        </p:txBody>
      </p:sp>
      <p:sp>
        <p:nvSpPr>
          <p:cNvPr id="81926" name="TextBox 5">
            <a:extLst>
              <a:ext uri="{FF2B5EF4-FFF2-40B4-BE49-F238E27FC236}">
                <a16:creationId xmlns:a16="http://schemas.microsoft.com/office/drawing/2014/main" xmlns="" id="{4DED9242-D38A-4237-9924-643FA6A094D1}"/>
              </a:ext>
            </a:extLst>
          </p:cNvPr>
          <p:cNvSpPr txBox="1">
            <a:spLocks noChangeArrowheads="1"/>
          </p:cNvSpPr>
          <p:nvPr/>
        </p:nvSpPr>
        <p:spPr bwMode="auto">
          <a:xfrm>
            <a:off x="2147888" y="4311650"/>
            <a:ext cx="1873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m</a:t>
            </a:r>
            <a:r>
              <a:rPr lang="en-US" altLang="en-US" b="1" baseline="-25000">
                <a:solidFill>
                  <a:srgbClr val="0070C0"/>
                </a:solidFill>
                <a:latin typeface="Times New Roman" panose="02020603050405020304" pitchFamily="18" charset="0"/>
                <a:cs typeface="Times New Roman" panose="02020603050405020304" pitchFamily="18" charset="0"/>
              </a:rPr>
              <a:t>Mg</a:t>
            </a:r>
            <a:r>
              <a:rPr lang="en-US" altLang="en-US" b="1">
                <a:solidFill>
                  <a:srgbClr val="0070C0"/>
                </a:solidFill>
                <a:latin typeface="Times New Roman" panose="02020603050405020304" pitchFamily="18" charset="0"/>
                <a:cs typeface="Times New Roman" panose="02020603050405020304" pitchFamily="18" charset="0"/>
              </a:rPr>
              <a:t> = 9 g</a:t>
            </a:r>
          </a:p>
        </p:txBody>
      </p:sp>
      <p:sp>
        <p:nvSpPr>
          <p:cNvPr id="81927" name="TextBox 6">
            <a:extLst>
              <a:ext uri="{FF2B5EF4-FFF2-40B4-BE49-F238E27FC236}">
                <a16:creationId xmlns:a16="http://schemas.microsoft.com/office/drawing/2014/main" xmlns="" id="{F5D81418-01A2-4873-87B3-3E3F5AA99832}"/>
              </a:ext>
            </a:extLst>
          </p:cNvPr>
          <p:cNvSpPr txBox="1">
            <a:spLocks noChangeArrowheads="1"/>
          </p:cNvSpPr>
          <p:nvPr/>
        </p:nvSpPr>
        <p:spPr bwMode="auto">
          <a:xfrm>
            <a:off x="2147888" y="4797425"/>
            <a:ext cx="2290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m</a:t>
            </a:r>
            <a:r>
              <a:rPr lang="en-US" altLang="en-US" b="1" baseline="-25000">
                <a:solidFill>
                  <a:srgbClr val="0070C0"/>
                </a:solidFill>
                <a:latin typeface="Times New Roman" panose="02020603050405020304" pitchFamily="18" charset="0"/>
                <a:cs typeface="Times New Roman" panose="02020603050405020304" pitchFamily="18" charset="0"/>
              </a:rPr>
              <a:t>MgO</a:t>
            </a:r>
            <a:r>
              <a:rPr lang="en-US" altLang="en-US" b="1">
                <a:solidFill>
                  <a:srgbClr val="0070C0"/>
                </a:solidFill>
                <a:latin typeface="Times New Roman" panose="02020603050405020304" pitchFamily="18" charset="0"/>
                <a:cs typeface="Times New Roman" panose="02020603050405020304" pitchFamily="18" charset="0"/>
              </a:rPr>
              <a:t> = 15 g</a:t>
            </a:r>
          </a:p>
        </p:txBody>
      </p:sp>
      <p:sp>
        <p:nvSpPr>
          <p:cNvPr id="81928" name="TextBox 7">
            <a:extLst>
              <a:ext uri="{FF2B5EF4-FFF2-40B4-BE49-F238E27FC236}">
                <a16:creationId xmlns:a16="http://schemas.microsoft.com/office/drawing/2014/main" xmlns="" id="{CFAB9B36-BC27-454E-A736-E2A8D2F9819F}"/>
              </a:ext>
            </a:extLst>
          </p:cNvPr>
          <p:cNvSpPr txBox="1">
            <a:spLocks noChangeArrowheads="1"/>
          </p:cNvSpPr>
          <p:nvPr/>
        </p:nvSpPr>
        <p:spPr bwMode="auto">
          <a:xfrm>
            <a:off x="2147888" y="6037263"/>
            <a:ext cx="2271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b/ m</a:t>
            </a:r>
            <a:r>
              <a:rPr lang="en-US" altLang="en-US" b="1" baseline="-25000">
                <a:solidFill>
                  <a:srgbClr val="0070C0"/>
                </a:solidFill>
                <a:latin typeface="Times New Roman" panose="02020603050405020304" pitchFamily="18" charset="0"/>
                <a:cs typeface="Times New Roman" panose="02020603050405020304" pitchFamily="18" charset="0"/>
              </a:rPr>
              <a:t>O2</a:t>
            </a:r>
            <a:r>
              <a:rPr lang="en-US" altLang="en-US" b="1">
                <a:solidFill>
                  <a:srgbClr val="0070C0"/>
                </a:solidFill>
                <a:latin typeface="Times New Roman" panose="02020603050405020304" pitchFamily="18" charset="0"/>
                <a:cs typeface="Times New Roman" panose="02020603050405020304" pitchFamily="18" charset="0"/>
              </a:rPr>
              <a:t> = ? g</a:t>
            </a:r>
          </a:p>
        </p:txBody>
      </p:sp>
      <p:sp>
        <p:nvSpPr>
          <p:cNvPr id="81929" name="TextBox 8">
            <a:extLst>
              <a:ext uri="{FF2B5EF4-FFF2-40B4-BE49-F238E27FC236}">
                <a16:creationId xmlns:a16="http://schemas.microsoft.com/office/drawing/2014/main" xmlns="" id="{70F59AEC-D1BA-4441-983C-A93FED47C5C6}"/>
              </a:ext>
            </a:extLst>
          </p:cNvPr>
          <p:cNvSpPr txBox="1">
            <a:spLocks noChangeArrowheads="1"/>
          </p:cNvSpPr>
          <p:nvPr/>
        </p:nvSpPr>
        <p:spPr bwMode="auto">
          <a:xfrm>
            <a:off x="2051050" y="5551488"/>
            <a:ext cx="3381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a/ Viết PT BTKL?</a:t>
            </a:r>
          </a:p>
        </p:txBody>
      </p:sp>
      <p:cxnSp>
        <p:nvCxnSpPr>
          <p:cNvPr id="10" name="Straight Connector 9">
            <a:extLst>
              <a:ext uri="{FF2B5EF4-FFF2-40B4-BE49-F238E27FC236}">
                <a16:creationId xmlns:a16="http://schemas.microsoft.com/office/drawing/2014/main" xmlns="" id="{C71693A4-1A41-4015-8BEC-5D5DA648AA6A}"/>
              </a:ext>
            </a:extLst>
          </p:cNvPr>
          <p:cNvCxnSpPr>
            <a:cxnSpLocks/>
          </p:cNvCxnSpPr>
          <p:nvPr/>
        </p:nvCxnSpPr>
        <p:spPr>
          <a:xfrm>
            <a:off x="2147888" y="5502275"/>
            <a:ext cx="26558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6">
            <a:extLst>
              <a:ext uri="{FF2B5EF4-FFF2-40B4-BE49-F238E27FC236}">
                <a16:creationId xmlns:a16="http://schemas.microsoft.com/office/drawing/2014/main" xmlns="" id="{2D325033-AF4D-4C40-9686-F5E237DAAC65}"/>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20292" y="3924496"/>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26"/>
                                        </p:tgtEl>
                                        <p:attrNameLst>
                                          <p:attrName>style.visibility</p:attrName>
                                        </p:attrNameLst>
                                      </p:cBhvr>
                                      <p:to>
                                        <p:strVal val="visible"/>
                                      </p:to>
                                    </p:set>
                                    <p:animEffect transition="in" filter="wipe(left)">
                                      <p:cBhvr>
                                        <p:cTn id="7" dur="500"/>
                                        <p:tgtEl>
                                          <p:spTgt spid="819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7"/>
                                        </p:tgtEl>
                                        <p:attrNameLst>
                                          <p:attrName>style.visibility</p:attrName>
                                        </p:attrNameLst>
                                      </p:cBhvr>
                                      <p:to>
                                        <p:strVal val="visible"/>
                                      </p:to>
                                    </p:set>
                                    <p:animEffect transition="in" filter="wipe(left)">
                                      <p:cBhvr>
                                        <p:cTn id="12" dur="500"/>
                                        <p:tgtEl>
                                          <p:spTgt spid="819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29"/>
                                        </p:tgtEl>
                                        <p:attrNameLst>
                                          <p:attrName>style.visibility</p:attrName>
                                        </p:attrNameLst>
                                      </p:cBhvr>
                                      <p:to>
                                        <p:strVal val="visible"/>
                                      </p:to>
                                    </p:set>
                                    <p:animEffect transition="in" filter="wipe(left)">
                                      <p:cBhvr>
                                        <p:cTn id="22" dur="500"/>
                                        <p:tgtEl>
                                          <p:spTgt spid="819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928"/>
                                        </p:tgtEl>
                                        <p:attrNameLst>
                                          <p:attrName>style.visibility</p:attrName>
                                        </p:attrNameLst>
                                      </p:cBhvr>
                                      <p:to>
                                        <p:strVal val="visible"/>
                                      </p:to>
                                    </p:set>
                                    <p:animEffect transition="in" filter="wipe(left)">
                                      <p:cBhvr>
                                        <p:cTn id="27" dur="500"/>
                                        <p:tgtEl>
                                          <p:spTgt spid="81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p:bldP spid="81927" grpId="0"/>
      <p:bldP spid="81928" grpId="0"/>
      <p:bldP spid="8192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53">
            <a:extLst>
              <a:ext uri="{FF2B5EF4-FFF2-40B4-BE49-F238E27FC236}">
                <a16:creationId xmlns:a16="http://schemas.microsoft.com/office/drawing/2014/main" xmlns="" id="{C9BD0EC3-006A-40A5-A876-55049069995B}"/>
              </a:ext>
            </a:extLst>
          </p:cNvPr>
          <p:cNvSpPr txBox="1">
            <a:spLocks noChangeArrowheads="1"/>
          </p:cNvSpPr>
          <p:nvPr/>
        </p:nvSpPr>
        <p:spPr bwMode="auto">
          <a:xfrm>
            <a:off x="-22225" y="7302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rPr>
              <a:t>Bài giải</a:t>
            </a:r>
          </a:p>
        </p:txBody>
      </p:sp>
      <p:sp>
        <p:nvSpPr>
          <p:cNvPr id="33795" name="Rectangle 54">
            <a:extLst>
              <a:ext uri="{FF2B5EF4-FFF2-40B4-BE49-F238E27FC236}">
                <a16:creationId xmlns:a16="http://schemas.microsoft.com/office/drawing/2014/main" xmlns="" id="{53B47DDD-A172-44A6-BB76-C657D1092E7F}"/>
              </a:ext>
            </a:extLst>
          </p:cNvPr>
          <p:cNvSpPr>
            <a:spLocks noChangeArrowheads="1"/>
          </p:cNvSpPr>
          <p:nvPr/>
        </p:nvSpPr>
        <p:spPr bwMode="auto">
          <a:xfrm>
            <a:off x="777875" y="620713"/>
            <a:ext cx="5091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FF0066"/>
                </a:solidFill>
                <a:latin typeface="Times New Roman" panose="02020603050405020304" pitchFamily="18" charset="0"/>
              </a:rPr>
              <a:t>Bước 1:</a:t>
            </a:r>
            <a:r>
              <a:rPr lang="en-US" altLang="en-US" sz="2800" b="1">
                <a:latin typeface="Times New Roman" panose="02020603050405020304" pitchFamily="18" charset="0"/>
              </a:rPr>
              <a:t> Viết phương trình chữ:</a:t>
            </a:r>
            <a:r>
              <a:rPr lang="en-US" altLang="en-US" sz="2800">
                <a:latin typeface="Times New Roman" panose="02020603050405020304" pitchFamily="18" charset="0"/>
              </a:rPr>
              <a:t> </a:t>
            </a:r>
          </a:p>
        </p:txBody>
      </p:sp>
      <p:sp>
        <p:nvSpPr>
          <p:cNvPr id="33796" name="Rectangle 55">
            <a:extLst>
              <a:ext uri="{FF2B5EF4-FFF2-40B4-BE49-F238E27FC236}">
                <a16:creationId xmlns:a16="http://schemas.microsoft.com/office/drawing/2014/main" xmlns="" id="{D74E0567-F62F-4418-B8F8-AEF1CC11B641}"/>
              </a:ext>
            </a:extLst>
          </p:cNvPr>
          <p:cNvSpPr>
            <a:spLocks noChangeArrowheads="1"/>
          </p:cNvSpPr>
          <p:nvPr/>
        </p:nvSpPr>
        <p:spPr bwMode="auto">
          <a:xfrm>
            <a:off x="755650" y="2133600"/>
            <a:ext cx="755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FF0066"/>
                </a:solidFill>
                <a:latin typeface="Times New Roman" panose="02020603050405020304" pitchFamily="18" charset="0"/>
                <a:sym typeface="Wingdings" panose="05000000000000000000" pitchFamily="2" charset="2"/>
              </a:rPr>
              <a:t>Bước 2:</a:t>
            </a:r>
            <a:r>
              <a:rPr lang="en-US" altLang="en-US" sz="2800" b="1">
                <a:latin typeface="Times New Roman" panose="02020603050405020304" pitchFamily="18" charset="0"/>
                <a:sym typeface="Wingdings" panose="05000000000000000000" pitchFamily="2" charset="2"/>
              </a:rPr>
              <a:t> Viết </a:t>
            </a:r>
            <a:r>
              <a:rPr lang="vi-VN" altLang="en-US" sz="2800" b="1">
                <a:latin typeface="Times New Roman" panose="02020603050405020304" pitchFamily="18" charset="0"/>
                <a:sym typeface="Wingdings" panose="05000000000000000000" pitchFamily="2" charset="2"/>
              </a:rPr>
              <a:t>Phương trình bảo toàn khối lượng</a:t>
            </a:r>
            <a:r>
              <a:rPr lang="en-US" altLang="en-US" sz="2800" b="1">
                <a:latin typeface="Times New Roman" panose="02020603050405020304" pitchFamily="18" charset="0"/>
                <a:sym typeface="Wingdings" panose="05000000000000000000" pitchFamily="2" charset="2"/>
              </a:rPr>
              <a:t>:</a:t>
            </a:r>
          </a:p>
        </p:txBody>
      </p:sp>
      <p:sp>
        <p:nvSpPr>
          <p:cNvPr id="33797" name="Rectangle 56">
            <a:extLst>
              <a:ext uri="{FF2B5EF4-FFF2-40B4-BE49-F238E27FC236}">
                <a16:creationId xmlns:a16="http://schemas.microsoft.com/office/drawing/2014/main" xmlns="" id="{73FA59A3-95D6-405C-AD2C-2DBD177ABE95}"/>
              </a:ext>
            </a:extLst>
          </p:cNvPr>
          <p:cNvSpPr>
            <a:spLocks noChangeArrowheads="1"/>
          </p:cNvSpPr>
          <p:nvPr/>
        </p:nvSpPr>
        <p:spPr bwMode="auto">
          <a:xfrm>
            <a:off x="755650" y="3286125"/>
            <a:ext cx="7156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FF0066"/>
                </a:solidFill>
                <a:latin typeface="Times New Roman" panose="02020603050405020304" pitchFamily="18" charset="0"/>
                <a:sym typeface="Wingdings" panose="05000000000000000000" pitchFamily="2" charset="2"/>
              </a:rPr>
              <a:t>Bước </a:t>
            </a:r>
            <a:r>
              <a:rPr lang="en-US" altLang="en-US" sz="2800" b="1">
                <a:solidFill>
                  <a:srgbClr val="FF0066"/>
                </a:solidFill>
                <a:latin typeface="Times New Roman" panose="02020603050405020304" pitchFamily="18" charset="0"/>
                <a:sym typeface="Wingdings" panose="05000000000000000000" pitchFamily="2" charset="2"/>
              </a:rPr>
              <a:t>3: </a:t>
            </a:r>
            <a:r>
              <a:rPr lang="en-US" altLang="en-US" sz="2800" b="1">
                <a:latin typeface="Times New Roman" panose="02020603050405020304" pitchFamily="18" charset="0"/>
                <a:sym typeface="Wingdings" panose="05000000000000000000" pitchFamily="2" charset="2"/>
              </a:rPr>
              <a:t>Thay số và tính khối lượng chưa biết:</a:t>
            </a:r>
          </a:p>
        </p:txBody>
      </p:sp>
      <p:sp>
        <p:nvSpPr>
          <p:cNvPr id="33798" name="Text Box 58">
            <a:extLst>
              <a:ext uri="{FF2B5EF4-FFF2-40B4-BE49-F238E27FC236}">
                <a16:creationId xmlns:a16="http://schemas.microsoft.com/office/drawing/2014/main" xmlns="" id="{3A6881D3-C348-434D-AE9A-085DAF999F96}"/>
              </a:ext>
            </a:extLst>
          </p:cNvPr>
          <p:cNvSpPr txBox="1">
            <a:spLocks noChangeArrowheads="1"/>
          </p:cNvSpPr>
          <p:nvPr/>
        </p:nvSpPr>
        <p:spPr bwMode="auto">
          <a:xfrm>
            <a:off x="777875" y="1125538"/>
            <a:ext cx="7250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Magnesium</a:t>
            </a:r>
            <a:r>
              <a:rPr lang="en-US" altLang="en-US" sz="2800">
                <a:latin typeface="Times New Roman" panose="02020603050405020304" pitchFamily="18" charset="0"/>
              </a:rPr>
              <a:t> + </a:t>
            </a:r>
            <a:r>
              <a:rPr lang="en-US" altLang="en-US" sz="2800" b="1">
                <a:latin typeface="Times New Roman" panose="02020603050405020304" pitchFamily="18" charset="0"/>
              </a:rPr>
              <a:t>khí oxygen </a:t>
            </a:r>
            <a:r>
              <a:rPr lang="en-US" altLang="en-US" sz="2800">
                <a:latin typeface="Times New Roman" panose="02020603050405020304" pitchFamily="18" charset="0"/>
                <a:sym typeface="Symbol" panose="05050102010706020507" pitchFamily="18" charset="2"/>
              </a:rPr>
              <a:t> </a:t>
            </a:r>
            <a:r>
              <a:rPr lang="en-US" altLang="en-US" sz="2800" b="1">
                <a:latin typeface="Times New Roman" panose="02020603050405020304" pitchFamily="18" charset="0"/>
              </a:rPr>
              <a:t>Magnesium oxide </a:t>
            </a:r>
            <a:endParaRPr lang="en-US" altLang="en-US" sz="2800">
              <a:latin typeface="Times New Roman" panose="02020603050405020304" pitchFamily="18" charset="0"/>
              <a:sym typeface="Symbol" panose="05050102010706020507" pitchFamily="18" charset="2"/>
            </a:endParaRPr>
          </a:p>
        </p:txBody>
      </p:sp>
      <p:graphicFrame>
        <p:nvGraphicFramePr>
          <p:cNvPr id="33799" name="Object 59">
            <a:extLst>
              <a:ext uri="{FF2B5EF4-FFF2-40B4-BE49-F238E27FC236}">
                <a16:creationId xmlns:a16="http://schemas.microsoft.com/office/drawing/2014/main" xmlns="" id="{DA6BC018-DAAF-4665-A4BE-4C45D2EA099C}"/>
              </a:ext>
            </a:extLst>
          </p:cNvPr>
          <p:cNvGraphicFramePr>
            <a:graphicFrameLocks noChangeAspect="1"/>
          </p:cNvGraphicFramePr>
          <p:nvPr/>
        </p:nvGraphicFramePr>
        <p:xfrm>
          <a:off x="2525713" y="2709863"/>
          <a:ext cx="3270250" cy="668337"/>
        </p:xfrm>
        <a:graphic>
          <a:graphicData uri="http://schemas.openxmlformats.org/presentationml/2006/ole">
            <mc:AlternateContent xmlns:mc="http://schemas.openxmlformats.org/markup-compatibility/2006">
              <mc:Choice xmlns:v="urn:schemas-microsoft-com:vml" Requires="v">
                <p:oleObj spid="_x0000_s1030" name="Equation" r:id="rId3" imgW="1104900" imgH="241300" progId="Equation.DSMT4">
                  <p:embed/>
                </p:oleObj>
              </mc:Choice>
              <mc:Fallback>
                <p:oleObj name="Equation" r:id="rId3" imgW="1104900" imgH="241300" progId="Equation.DSMT4">
                  <p:embed/>
                  <p:pic>
                    <p:nvPicPr>
                      <p:cNvPr id="0" name="Object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713" y="2709863"/>
                        <a:ext cx="3270250" cy="668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00" name="Object 60">
            <a:extLst>
              <a:ext uri="{FF2B5EF4-FFF2-40B4-BE49-F238E27FC236}">
                <a16:creationId xmlns:a16="http://schemas.microsoft.com/office/drawing/2014/main" xmlns="" id="{70F4FF34-2B2B-4CFE-84EE-4D5B6B6407E6}"/>
              </a:ext>
            </a:extLst>
          </p:cNvPr>
          <p:cNvGraphicFramePr>
            <a:graphicFrameLocks noChangeAspect="1"/>
          </p:cNvGraphicFramePr>
          <p:nvPr/>
        </p:nvGraphicFramePr>
        <p:xfrm>
          <a:off x="3241675" y="4508500"/>
          <a:ext cx="2184400" cy="692150"/>
        </p:xfrm>
        <a:graphic>
          <a:graphicData uri="http://schemas.openxmlformats.org/presentationml/2006/ole">
            <mc:AlternateContent xmlns:mc="http://schemas.openxmlformats.org/markup-compatibility/2006">
              <mc:Choice xmlns:v="urn:schemas-microsoft-com:vml" Requires="v">
                <p:oleObj spid="_x0000_s1031" name="Equation" r:id="rId5" imgW="761669" imgH="241195" progId="Equation.DSMT4">
                  <p:embed/>
                </p:oleObj>
              </mc:Choice>
              <mc:Fallback>
                <p:oleObj name="Equation" r:id="rId5" imgW="761669" imgH="241195" progId="Equation.DSMT4">
                  <p:embed/>
                  <p:pic>
                    <p:nvPicPr>
                      <p:cNvPr id="0" name="Object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1675" y="4508500"/>
                        <a:ext cx="2184400"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01" name="Line 61">
            <a:extLst>
              <a:ext uri="{FF2B5EF4-FFF2-40B4-BE49-F238E27FC236}">
                <a16:creationId xmlns:a16="http://schemas.microsoft.com/office/drawing/2014/main" xmlns="" id="{CA5471E0-D455-4C19-9A26-BE6857F5E2E8}"/>
              </a:ext>
            </a:extLst>
          </p:cNvPr>
          <p:cNvSpPr>
            <a:spLocks noChangeShapeType="1"/>
          </p:cNvSpPr>
          <p:nvPr/>
        </p:nvSpPr>
        <p:spPr bwMode="auto">
          <a:xfrm>
            <a:off x="2390775" y="5516563"/>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33802" name="Object 62">
            <a:extLst>
              <a:ext uri="{FF2B5EF4-FFF2-40B4-BE49-F238E27FC236}">
                <a16:creationId xmlns:a16="http://schemas.microsoft.com/office/drawing/2014/main" xmlns="" id="{7DD80296-B0D2-4E4D-ABF0-23BDBBC15592}"/>
              </a:ext>
            </a:extLst>
          </p:cNvPr>
          <p:cNvGraphicFramePr>
            <a:graphicFrameLocks noChangeAspect="1"/>
          </p:cNvGraphicFramePr>
          <p:nvPr/>
        </p:nvGraphicFramePr>
        <p:xfrm>
          <a:off x="3132138" y="5157788"/>
          <a:ext cx="3200400" cy="714375"/>
        </p:xfrm>
        <a:graphic>
          <a:graphicData uri="http://schemas.openxmlformats.org/presentationml/2006/ole">
            <mc:AlternateContent xmlns:mc="http://schemas.openxmlformats.org/markup-compatibility/2006">
              <mc:Choice xmlns:v="urn:schemas-microsoft-com:vml" Requires="v">
                <p:oleObj spid="_x0000_s1032" name="Equation" r:id="rId7" imgW="1079032" imgH="241195" progId="Equation.DSMT4">
                  <p:embed/>
                </p:oleObj>
              </mc:Choice>
              <mc:Fallback>
                <p:oleObj name="Equation" r:id="rId7" imgW="1079032" imgH="241195" progId="Equation.DSMT4">
                  <p:embed/>
                  <p:pic>
                    <p:nvPicPr>
                      <p:cNvPr id="0" name="Object 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2138" y="5157788"/>
                        <a:ext cx="3200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03" name="TextBox 13">
            <a:extLst>
              <a:ext uri="{FF2B5EF4-FFF2-40B4-BE49-F238E27FC236}">
                <a16:creationId xmlns:a16="http://schemas.microsoft.com/office/drawing/2014/main" xmlns="" id="{4108F3FC-7FFB-45E6-874A-94163E1BBBA1}"/>
              </a:ext>
            </a:extLst>
          </p:cNvPr>
          <p:cNvSpPr txBox="1">
            <a:spLocks noChangeArrowheads="1"/>
          </p:cNvSpPr>
          <p:nvPr/>
        </p:nvSpPr>
        <p:spPr bwMode="auto">
          <a:xfrm>
            <a:off x="1116013" y="1557338"/>
            <a:ext cx="966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70C0"/>
                </a:solidFill>
                <a:latin typeface="Times New Roman" panose="02020603050405020304" pitchFamily="18" charset="0"/>
              </a:rPr>
              <a:t>(Mg)</a:t>
            </a:r>
          </a:p>
        </p:txBody>
      </p:sp>
      <p:sp>
        <p:nvSpPr>
          <p:cNvPr id="33804" name="TextBox 14">
            <a:extLst>
              <a:ext uri="{FF2B5EF4-FFF2-40B4-BE49-F238E27FC236}">
                <a16:creationId xmlns:a16="http://schemas.microsoft.com/office/drawing/2014/main" xmlns="" id="{C27E09A3-5A40-4799-8563-8F2C235FC4FD}"/>
              </a:ext>
            </a:extLst>
          </p:cNvPr>
          <p:cNvSpPr txBox="1">
            <a:spLocks noChangeArrowheads="1"/>
          </p:cNvSpPr>
          <p:nvPr/>
        </p:nvSpPr>
        <p:spPr bwMode="auto">
          <a:xfrm>
            <a:off x="3617913" y="1579563"/>
            <a:ext cx="966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70C0"/>
                </a:solidFill>
                <a:latin typeface="Times New Roman" panose="02020603050405020304" pitchFamily="18" charset="0"/>
              </a:rPr>
              <a:t>(O</a:t>
            </a:r>
            <a:r>
              <a:rPr lang="en-US" altLang="en-US" sz="2800" b="1" baseline="-25000">
                <a:solidFill>
                  <a:srgbClr val="0070C0"/>
                </a:solidFill>
                <a:latin typeface="Times New Roman" panose="02020603050405020304" pitchFamily="18" charset="0"/>
              </a:rPr>
              <a:t>2</a:t>
            </a:r>
            <a:r>
              <a:rPr lang="en-US" altLang="en-US" sz="2800" b="1">
                <a:solidFill>
                  <a:srgbClr val="0070C0"/>
                </a:solidFill>
                <a:latin typeface="Times New Roman" panose="02020603050405020304" pitchFamily="18" charset="0"/>
              </a:rPr>
              <a:t>)</a:t>
            </a:r>
          </a:p>
        </p:txBody>
      </p:sp>
      <p:sp>
        <p:nvSpPr>
          <p:cNvPr id="33805" name="TextBox 15">
            <a:extLst>
              <a:ext uri="{FF2B5EF4-FFF2-40B4-BE49-F238E27FC236}">
                <a16:creationId xmlns:a16="http://schemas.microsoft.com/office/drawing/2014/main" xmlns="" id="{8FA39225-B015-4E96-934B-382E5372D679}"/>
              </a:ext>
            </a:extLst>
          </p:cNvPr>
          <p:cNvSpPr txBox="1">
            <a:spLocks noChangeArrowheads="1"/>
          </p:cNvSpPr>
          <p:nvPr/>
        </p:nvSpPr>
        <p:spPr bwMode="auto">
          <a:xfrm>
            <a:off x="5868988" y="1541463"/>
            <a:ext cx="1371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70C0"/>
                </a:solidFill>
                <a:latin typeface="Times New Roman" panose="02020603050405020304" pitchFamily="18" charset="0"/>
              </a:rPr>
              <a:t>(MgO)</a:t>
            </a:r>
          </a:p>
        </p:txBody>
      </p:sp>
      <p:sp>
        <p:nvSpPr>
          <p:cNvPr id="14" name="Rectangle 56">
            <a:extLst>
              <a:ext uri="{FF2B5EF4-FFF2-40B4-BE49-F238E27FC236}">
                <a16:creationId xmlns:a16="http://schemas.microsoft.com/office/drawing/2014/main" xmlns="" id="{BCC01E5F-169A-4CDE-83A4-8EFF201ECE7F}"/>
              </a:ext>
            </a:extLst>
          </p:cNvPr>
          <p:cNvSpPr>
            <a:spLocks noChangeArrowheads="1"/>
          </p:cNvSpPr>
          <p:nvPr/>
        </p:nvSpPr>
        <p:spPr bwMode="auto">
          <a:xfrm>
            <a:off x="611188" y="5805488"/>
            <a:ext cx="82629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sym typeface="Wingdings" panose="05000000000000000000" pitchFamily="2" charset="2"/>
              </a:rPr>
              <a:t>Vậy khối lượng </a:t>
            </a:r>
            <a:r>
              <a:rPr lang="en-US" altLang="en-US" sz="2800" b="1">
                <a:latin typeface="Times New Roman" panose="02020603050405020304" pitchFamily="18" charset="0"/>
              </a:rPr>
              <a:t>của </a:t>
            </a:r>
            <a:r>
              <a:rPr lang="en-US" altLang="en-US" sz="2800" b="1">
                <a:solidFill>
                  <a:srgbClr val="FF0000"/>
                </a:solidFill>
                <a:latin typeface="Times New Roman" panose="02020603050405020304" pitchFamily="18" charset="0"/>
              </a:rPr>
              <a:t>khí</a:t>
            </a:r>
            <a:r>
              <a:rPr lang="en-US" altLang="en-US" sz="2800" b="1">
                <a:latin typeface="Times New Roman" panose="02020603050405020304" pitchFamily="18" charset="0"/>
              </a:rPr>
              <a:t> </a:t>
            </a:r>
            <a:r>
              <a:rPr lang="en-US" altLang="en-US" sz="2800" b="1">
                <a:solidFill>
                  <a:srgbClr val="FF0000"/>
                </a:solidFill>
                <a:latin typeface="Times New Roman" panose="02020603050405020304" pitchFamily="18" charset="0"/>
              </a:rPr>
              <a:t>oxygen </a:t>
            </a:r>
            <a:r>
              <a:rPr lang="en-US" altLang="en-US" sz="2800" b="1">
                <a:latin typeface="Times New Roman" panose="02020603050405020304" pitchFamily="18" charset="0"/>
              </a:rPr>
              <a:t>đã phản ứng là 6gam</a:t>
            </a:r>
          </a:p>
        </p:txBody>
      </p:sp>
      <p:graphicFrame>
        <p:nvGraphicFramePr>
          <p:cNvPr id="2" name="Object 1">
            <a:extLst>
              <a:ext uri="{FF2B5EF4-FFF2-40B4-BE49-F238E27FC236}">
                <a16:creationId xmlns:a16="http://schemas.microsoft.com/office/drawing/2014/main" xmlns="" id="{FA7DE364-2805-4482-A7D7-BF66C09C6AF9}"/>
              </a:ext>
            </a:extLst>
          </p:cNvPr>
          <p:cNvGraphicFramePr>
            <a:graphicFrameLocks noChangeAspect="1"/>
          </p:cNvGraphicFramePr>
          <p:nvPr/>
        </p:nvGraphicFramePr>
        <p:xfrm>
          <a:off x="2698750" y="3841750"/>
          <a:ext cx="3270250" cy="668338"/>
        </p:xfrm>
        <a:graphic>
          <a:graphicData uri="http://schemas.openxmlformats.org/presentationml/2006/ole">
            <mc:AlternateContent xmlns:mc="http://schemas.openxmlformats.org/markup-compatibility/2006">
              <mc:Choice xmlns:v="urn:schemas-microsoft-com:vml" Requires="v">
                <p:oleObj spid="_x0000_s1033" name="Equation" r:id="rId9" imgW="1104900" imgH="241300" progId="Equation.DSMT4">
                  <p:embed/>
                </p:oleObj>
              </mc:Choice>
              <mc:Fallback>
                <p:oleObj name="Equation" r:id="rId9" imgW="1104900" imgH="241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50" y="3841750"/>
                        <a:ext cx="3270250"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6" name="Picture 6">
            <a:extLst>
              <a:ext uri="{FF2B5EF4-FFF2-40B4-BE49-F238E27FC236}">
                <a16:creationId xmlns:a16="http://schemas.microsoft.com/office/drawing/2014/main" xmlns="" id="{C69D57F3-66F8-4130-BE2E-8DCC361E1186}"/>
              </a:ext>
            </a:extLst>
          </p:cNvPr>
          <p:cNvPicPr>
            <a:picLocks noChangeAspect="1" noChangeArrowheads="1" noCrop="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173390" y="-7741"/>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arn(inVertical)">
                                      <p:cBhvr>
                                        <p:cTn id="7" dur="500"/>
                                        <p:tgtEl>
                                          <p:spTgt spid="33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8"/>
                                        </p:tgtEl>
                                        <p:attrNameLst>
                                          <p:attrName>style.visibility</p:attrName>
                                        </p:attrNameLst>
                                      </p:cBhvr>
                                      <p:to>
                                        <p:strVal val="visible"/>
                                      </p:to>
                                    </p:set>
                                    <p:animEffect transition="in" filter="wipe(left)">
                                      <p:cBhvr>
                                        <p:cTn id="12" dur="500"/>
                                        <p:tgtEl>
                                          <p:spTgt spid="337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803"/>
                                        </p:tgtEl>
                                        <p:attrNameLst>
                                          <p:attrName>style.visibility</p:attrName>
                                        </p:attrNameLst>
                                      </p:cBhvr>
                                      <p:to>
                                        <p:strVal val="visible"/>
                                      </p:to>
                                    </p:set>
                                    <p:anim calcmode="lin" valueType="num">
                                      <p:cBhvr additive="base">
                                        <p:cTn id="17" dur="500" fill="hold"/>
                                        <p:tgtEl>
                                          <p:spTgt spid="33803"/>
                                        </p:tgtEl>
                                        <p:attrNameLst>
                                          <p:attrName>ppt_x</p:attrName>
                                        </p:attrNameLst>
                                      </p:cBhvr>
                                      <p:tavLst>
                                        <p:tav tm="0">
                                          <p:val>
                                            <p:strVal val="#ppt_x"/>
                                          </p:val>
                                        </p:tav>
                                        <p:tav tm="100000">
                                          <p:val>
                                            <p:strVal val="#ppt_x"/>
                                          </p:val>
                                        </p:tav>
                                      </p:tavLst>
                                    </p:anim>
                                    <p:anim calcmode="lin" valueType="num">
                                      <p:cBhvr additive="base">
                                        <p:cTn id="18" dur="500" fill="hold"/>
                                        <p:tgtEl>
                                          <p:spTgt spid="3380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804"/>
                                        </p:tgtEl>
                                        <p:attrNameLst>
                                          <p:attrName>style.visibility</p:attrName>
                                        </p:attrNameLst>
                                      </p:cBhvr>
                                      <p:to>
                                        <p:strVal val="visible"/>
                                      </p:to>
                                    </p:set>
                                    <p:anim calcmode="lin" valueType="num">
                                      <p:cBhvr additive="base">
                                        <p:cTn id="23" dur="500" fill="hold"/>
                                        <p:tgtEl>
                                          <p:spTgt spid="33804"/>
                                        </p:tgtEl>
                                        <p:attrNameLst>
                                          <p:attrName>ppt_x</p:attrName>
                                        </p:attrNameLst>
                                      </p:cBhvr>
                                      <p:tavLst>
                                        <p:tav tm="0">
                                          <p:val>
                                            <p:strVal val="#ppt_x"/>
                                          </p:val>
                                        </p:tav>
                                        <p:tav tm="100000">
                                          <p:val>
                                            <p:strVal val="#ppt_x"/>
                                          </p:val>
                                        </p:tav>
                                      </p:tavLst>
                                    </p:anim>
                                    <p:anim calcmode="lin" valueType="num">
                                      <p:cBhvr additive="base">
                                        <p:cTn id="24" dur="500" fill="hold"/>
                                        <p:tgtEl>
                                          <p:spTgt spid="3380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3805"/>
                                        </p:tgtEl>
                                        <p:attrNameLst>
                                          <p:attrName>style.visibility</p:attrName>
                                        </p:attrNameLst>
                                      </p:cBhvr>
                                      <p:to>
                                        <p:strVal val="visible"/>
                                      </p:to>
                                    </p:set>
                                    <p:anim calcmode="lin" valueType="num">
                                      <p:cBhvr additive="base">
                                        <p:cTn id="29" dur="500" fill="hold"/>
                                        <p:tgtEl>
                                          <p:spTgt spid="33805"/>
                                        </p:tgtEl>
                                        <p:attrNameLst>
                                          <p:attrName>ppt_x</p:attrName>
                                        </p:attrNameLst>
                                      </p:cBhvr>
                                      <p:tavLst>
                                        <p:tav tm="0">
                                          <p:val>
                                            <p:strVal val="#ppt_x"/>
                                          </p:val>
                                        </p:tav>
                                        <p:tav tm="100000">
                                          <p:val>
                                            <p:strVal val="#ppt_x"/>
                                          </p:val>
                                        </p:tav>
                                      </p:tavLst>
                                    </p:anim>
                                    <p:anim calcmode="lin" valueType="num">
                                      <p:cBhvr additive="base">
                                        <p:cTn id="30" dur="500" fill="hold"/>
                                        <p:tgtEl>
                                          <p:spTgt spid="3380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3796"/>
                                        </p:tgtEl>
                                        <p:attrNameLst>
                                          <p:attrName>style.visibility</p:attrName>
                                        </p:attrNameLst>
                                      </p:cBhvr>
                                      <p:to>
                                        <p:strVal val="visible"/>
                                      </p:to>
                                    </p:set>
                                    <p:animEffect transition="in" filter="barn(inVertical)">
                                      <p:cBhvr>
                                        <p:cTn id="35" dur="500"/>
                                        <p:tgtEl>
                                          <p:spTgt spid="3379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33799"/>
                                        </p:tgtEl>
                                        <p:attrNameLst>
                                          <p:attrName>style.visibility</p:attrName>
                                        </p:attrNameLst>
                                      </p:cBhvr>
                                      <p:to>
                                        <p:strVal val="visible"/>
                                      </p:to>
                                    </p:set>
                                    <p:animEffect transition="in" filter="wipe(left)">
                                      <p:cBhvr>
                                        <p:cTn id="40" dur="500"/>
                                        <p:tgtEl>
                                          <p:spTgt spid="3379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3797"/>
                                        </p:tgtEl>
                                        <p:attrNameLst>
                                          <p:attrName>style.visibility</p:attrName>
                                        </p:attrNameLst>
                                      </p:cBhvr>
                                      <p:to>
                                        <p:strVal val="visible"/>
                                      </p:to>
                                    </p:set>
                                    <p:animEffect transition="in" filter="barn(inVertical)">
                                      <p:cBhvr>
                                        <p:cTn id="45" dur="500"/>
                                        <p:tgtEl>
                                          <p:spTgt spid="3379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500"/>
                                        <p:tgtEl>
                                          <p:spTgt spid="2"/>
                                        </p:tgtEl>
                                      </p:cBhvr>
                                    </p:animEffect>
                                  </p:childTnLst>
                                </p:cTn>
                              </p:par>
                              <p:par>
                                <p:cTn id="51" presetID="22" presetClass="entr" presetSubtype="8" fill="hold" nodeType="withEffect">
                                  <p:stCondLst>
                                    <p:cond delay="0"/>
                                  </p:stCondLst>
                                  <p:childTnLst>
                                    <p:set>
                                      <p:cBhvr>
                                        <p:cTn id="52" dur="1" fill="hold">
                                          <p:stCondLst>
                                            <p:cond delay="0"/>
                                          </p:stCondLst>
                                        </p:cTn>
                                        <p:tgtEl>
                                          <p:spTgt spid="33800"/>
                                        </p:tgtEl>
                                        <p:attrNameLst>
                                          <p:attrName>style.visibility</p:attrName>
                                        </p:attrNameLst>
                                      </p:cBhvr>
                                      <p:to>
                                        <p:strVal val="visible"/>
                                      </p:to>
                                    </p:set>
                                    <p:animEffect transition="in" filter="wipe(left)">
                                      <p:cBhvr>
                                        <p:cTn id="53" dur="500"/>
                                        <p:tgtEl>
                                          <p:spTgt spid="3380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33801"/>
                                        </p:tgtEl>
                                        <p:attrNameLst>
                                          <p:attrName>style.visibility</p:attrName>
                                        </p:attrNameLst>
                                      </p:cBhvr>
                                      <p:to>
                                        <p:strVal val="visible"/>
                                      </p:to>
                                    </p:set>
                                    <p:animEffect transition="in" filter="wipe(left)">
                                      <p:cBhvr>
                                        <p:cTn id="58" dur="500"/>
                                        <p:tgtEl>
                                          <p:spTgt spid="33801"/>
                                        </p:tgtEl>
                                      </p:cBhvr>
                                    </p:animEffect>
                                  </p:childTnLst>
                                </p:cTn>
                              </p:par>
                              <p:par>
                                <p:cTn id="59" presetID="22" presetClass="entr" presetSubtype="8" fill="hold" nodeType="withEffect">
                                  <p:stCondLst>
                                    <p:cond delay="0"/>
                                  </p:stCondLst>
                                  <p:childTnLst>
                                    <p:set>
                                      <p:cBhvr>
                                        <p:cTn id="60" dur="1" fill="hold">
                                          <p:stCondLst>
                                            <p:cond delay="0"/>
                                          </p:stCondLst>
                                        </p:cTn>
                                        <p:tgtEl>
                                          <p:spTgt spid="33802"/>
                                        </p:tgtEl>
                                        <p:attrNameLst>
                                          <p:attrName>style.visibility</p:attrName>
                                        </p:attrNameLst>
                                      </p:cBhvr>
                                      <p:to>
                                        <p:strVal val="visible"/>
                                      </p:to>
                                    </p:set>
                                    <p:animEffect transition="in" filter="wipe(left)">
                                      <p:cBhvr>
                                        <p:cTn id="61" dur="500"/>
                                        <p:tgtEl>
                                          <p:spTgt spid="3380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6" grpId="0"/>
      <p:bldP spid="33797" grpId="0"/>
      <p:bldP spid="33798" grpId="0"/>
      <p:bldP spid="33803" grpId="0"/>
      <p:bldP spid="33804" grpId="0"/>
      <p:bldP spid="33805" grpId="0"/>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E1561B7-E9D4-48F1-95E2-645E70CDC34E}"/>
              </a:ext>
            </a:extLst>
          </p:cNvPr>
          <p:cNvSpPr>
            <a:spLocks noRot="1" noChangeAspect="1" noMove="1" noResize="1" noEditPoints="1" noAdjustHandles="1" noChangeArrowheads="1" noChangeShapeType="1" noTextEdit="1"/>
          </p:cNvSpPr>
          <p:nvPr/>
        </p:nvSpPr>
        <p:spPr>
          <a:xfrm>
            <a:off x="251520" y="-57419"/>
            <a:ext cx="8892480" cy="6349110"/>
          </a:xfrm>
          <a:prstGeom prst="rect">
            <a:avLst/>
          </a:prstGeom>
          <a:blipFill>
            <a:blip r:embed="rId2"/>
            <a:stretch>
              <a:fillRect l="-1371" t="-865" r="-1234" b="-2017"/>
            </a:stretch>
          </a:blipFill>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a:extLst>
              <a:ext uri="{FF2B5EF4-FFF2-40B4-BE49-F238E27FC236}">
                <a16:creationId xmlns:a16="http://schemas.microsoft.com/office/drawing/2014/main" xmlns="" id="{27ADF67C-C9FC-48E4-8474-5221DD08434D}"/>
              </a:ext>
            </a:extLst>
          </p:cNvPr>
          <p:cNvSpPr>
            <a:spLocks noChangeArrowheads="1"/>
          </p:cNvSpPr>
          <p:nvPr/>
        </p:nvSpPr>
        <p:spPr bwMode="auto">
          <a:xfrm>
            <a:off x="0" y="188913"/>
            <a:ext cx="9217025" cy="659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spcAft>
                <a:spcPts val="800"/>
              </a:spcAft>
              <a:buFontTx/>
              <a:buNone/>
            </a:pPr>
            <a:r>
              <a:rPr lang="en-US" altLang="en-US" b="1">
                <a:solidFill>
                  <a:srgbClr val="FF0000"/>
                </a:solidFill>
                <a:latin typeface="Times New Roman" panose="02020603050405020304" pitchFamily="18" charset="0"/>
                <a:cs typeface="Times New Roman" panose="02020603050405020304" pitchFamily="18" charset="0"/>
              </a:rPr>
              <a:t>Trả lời:</a:t>
            </a:r>
            <a:endParaRPr lang="en-US" altLang="en-US">
              <a:solidFill>
                <a:srgbClr val="FF0000"/>
              </a:solidFill>
              <a:latin typeface="Calibri" panose="020F0502020204030204" pitchFamily="34" charset="0"/>
              <a:cs typeface="Calibri" panose="020F0502020204030204" pitchFamily="34" charset="0"/>
            </a:endParaRPr>
          </a:p>
          <a:p>
            <a:pPr algn="just">
              <a:lnSpc>
                <a:spcPct val="115000"/>
              </a:lnSpc>
              <a:spcBef>
                <a:spcPct val="0"/>
              </a:spcBef>
              <a:spcAft>
                <a:spcPts val="800"/>
              </a:spcAft>
              <a:buFontTx/>
              <a:buNone/>
            </a:pPr>
            <a:r>
              <a:rPr lang="en-US" altLang="en-US">
                <a:solidFill>
                  <a:srgbClr val="000000"/>
                </a:solidFill>
                <a:latin typeface="Times New Roman" panose="02020603050405020304" pitchFamily="18" charset="0"/>
                <a:cs typeface="Times New Roman" panose="02020603050405020304" pitchFamily="18" charset="0"/>
              </a:rPr>
              <a:t>Một số thực phẩm có thể gây tăng lượng acid có trong dạ dày:</a:t>
            </a:r>
            <a:endParaRPr lang="en-US" altLang="en-US">
              <a:latin typeface="Calibri" panose="020F0502020204030204" pitchFamily="34" charset="0"/>
              <a:cs typeface="Calibri" panose="020F0502020204030204" pitchFamily="34" charset="0"/>
            </a:endParaRPr>
          </a:p>
          <a:p>
            <a:pPr algn="just">
              <a:lnSpc>
                <a:spcPct val="115000"/>
              </a:lnSpc>
              <a:spcBef>
                <a:spcPct val="0"/>
              </a:spcBef>
              <a:spcAft>
                <a:spcPts val="800"/>
              </a:spcAft>
              <a:buFontTx/>
              <a:buAutoNum type="arabicParenR"/>
            </a:pPr>
            <a:r>
              <a:rPr lang="en-US" altLang="en-US" b="1" i="1">
                <a:solidFill>
                  <a:srgbClr val="000000"/>
                </a:solidFill>
                <a:latin typeface="Times New Roman" panose="02020603050405020304" pitchFamily="18" charset="0"/>
                <a:cs typeface="Times New Roman" panose="02020603050405020304" pitchFamily="18" charset="0"/>
              </a:rPr>
              <a:t>Đồ ăn chua: </a:t>
            </a:r>
            <a:r>
              <a:rPr lang="en-US" altLang="en-US">
                <a:solidFill>
                  <a:srgbClr val="000000"/>
                </a:solidFill>
                <a:latin typeface="Times New Roman" panose="02020603050405020304" pitchFamily="18" charset="0"/>
                <a:cs typeface="Times New Roman" panose="02020603050405020304" pitchFamily="18" charset="0"/>
              </a:rPr>
              <a:t>Quả chua như chanh, quất … và đồ ăn lên men như dưa muối, cà muối … là những thực phẩm có lượng acid cao, khi xuống đến dạ dày có thể làm tăng lượng acid có trong dạ dày.</a:t>
            </a:r>
            <a:endParaRPr lang="en-US" altLang="en-US">
              <a:latin typeface="Calibri" panose="020F0502020204030204" pitchFamily="34" charset="0"/>
              <a:cs typeface="Calibri" panose="020F0502020204030204" pitchFamily="34" charset="0"/>
            </a:endParaRPr>
          </a:p>
          <a:p>
            <a:pPr algn="just">
              <a:lnSpc>
                <a:spcPct val="115000"/>
              </a:lnSpc>
              <a:spcBef>
                <a:spcPct val="0"/>
              </a:spcBef>
              <a:spcAft>
                <a:spcPts val="800"/>
              </a:spcAft>
              <a:buFontTx/>
              <a:buAutoNum type="arabicParenR"/>
            </a:pPr>
            <a:r>
              <a:rPr lang="en-US" altLang="en-US" b="1" i="1">
                <a:solidFill>
                  <a:srgbClr val="000000"/>
                </a:solidFill>
                <a:latin typeface="Times New Roman" panose="02020603050405020304" pitchFamily="18" charset="0"/>
              </a:rPr>
              <a:t>Nước uống có gas: </a:t>
            </a:r>
            <a:r>
              <a:rPr lang="en-US" altLang="en-US">
                <a:solidFill>
                  <a:srgbClr val="000000"/>
                </a:solidFill>
                <a:latin typeface="Times New Roman" panose="02020603050405020304" pitchFamily="18" charset="0"/>
              </a:rPr>
              <a:t>Các loại nước uống có gas phổ biến như Pepsi và Coca – cola có giá trị pH khoảng 2,5 – 3,5, do đó chúng cũng làm tăng lượng acid có trong dạ dày.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a:extLst>
              <a:ext uri="{FF2B5EF4-FFF2-40B4-BE49-F238E27FC236}">
                <a16:creationId xmlns:a16="http://schemas.microsoft.com/office/drawing/2014/main" xmlns="" id="{281D9027-B7F5-4DD9-BE15-0361D4CFD5B0}"/>
              </a:ext>
            </a:extLst>
          </p:cNvPr>
          <p:cNvSpPr>
            <a:spLocks noChangeArrowheads="1"/>
          </p:cNvSpPr>
          <p:nvPr/>
        </p:nvSpPr>
        <p:spPr bwMode="auto">
          <a:xfrm>
            <a:off x="0" y="177800"/>
            <a:ext cx="914400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44513"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spcAft>
                <a:spcPts val="800"/>
              </a:spcAft>
              <a:buFontTx/>
              <a:buAutoNum type="arabicParenR" startAt="3"/>
            </a:pPr>
            <a:r>
              <a:rPr lang="en-US" altLang="en-US" b="1" i="1">
                <a:solidFill>
                  <a:srgbClr val="000000"/>
                </a:solidFill>
                <a:latin typeface="Times New Roman" panose="02020603050405020304" pitchFamily="18" charset="0"/>
              </a:rPr>
              <a:t>Đồ ăn giàu chất béo:</a:t>
            </a:r>
            <a:r>
              <a:rPr lang="en-US" altLang="en-US" i="1">
                <a:solidFill>
                  <a:srgbClr val="000000"/>
                </a:solidFill>
                <a:latin typeface="Times New Roman" panose="02020603050405020304" pitchFamily="18" charset="0"/>
              </a:rPr>
              <a:t> </a:t>
            </a:r>
            <a:r>
              <a:rPr lang="en-US" altLang="en-US">
                <a:solidFill>
                  <a:srgbClr val="000000"/>
                </a:solidFill>
                <a:latin typeface="Times New Roman" panose="02020603050405020304" pitchFamily="18" charset="0"/>
              </a:rPr>
              <a:t>Chất béo tồn tại lâu hơn trong dạ dày và khiến tăng tiết acid dạ dày liên tục trong suốt quá trình co bóp để tiêu hóa.</a:t>
            </a:r>
          </a:p>
          <a:p>
            <a:pPr algn="just">
              <a:lnSpc>
                <a:spcPct val="115000"/>
              </a:lnSpc>
              <a:spcBef>
                <a:spcPct val="0"/>
              </a:spcBef>
              <a:spcAft>
                <a:spcPts val="800"/>
              </a:spcAft>
              <a:buFontTx/>
              <a:buAutoNum type="arabicParenR" startAt="3"/>
            </a:pPr>
            <a:r>
              <a:rPr lang="en-US" altLang="en-US" b="1" i="1">
                <a:solidFill>
                  <a:srgbClr val="000000"/>
                </a:solidFill>
                <a:latin typeface="Times New Roman" panose="02020603050405020304" pitchFamily="18" charset="0"/>
              </a:rPr>
              <a:t>Đồ ăn cay nóng:</a:t>
            </a:r>
            <a:r>
              <a:rPr lang="en-US" altLang="en-US" i="1">
                <a:solidFill>
                  <a:srgbClr val="000000"/>
                </a:solidFill>
                <a:latin typeface="Times New Roman" panose="02020603050405020304" pitchFamily="18" charset="0"/>
              </a:rPr>
              <a:t> </a:t>
            </a:r>
            <a:r>
              <a:rPr lang="en-US" altLang="en-US">
                <a:solidFill>
                  <a:srgbClr val="000000"/>
                </a:solidFill>
                <a:latin typeface="Times New Roman" panose="02020603050405020304" pitchFamily="18" charset="0"/>
              </a:rPr>
              <a:t>Đồ ăn cay nóng cũng được liệt vào danh sách những thực phẩm người bị đau dạ dày không nên ăn. Gia vị cay nóng có thể khiến cho dạ dày bị tổn thương, làm tình trạng dư thừa acid dạ dày càng trở nên trầm trọng.</a:t>
            </a:r>
          </a:p>
          <a:p>
            <a:pPr>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Ngoài ra, bia, rượu và các đồ uống có cồn cũng góp phần làm tăng lượng acid có trong dạ dày.</a:t>
            </a:r>
            <a:endParaRPr lang="en-US"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3AC42E2-AF05-493D-827E-44DFCAC13EF0}"/>
              </a:ext>
            </a:extLst>
          </p:cNvPr>
          <p:cNvSpPr txBox="1"/>
          <p:nvPr/>
        </p:nvSpPr>
        <p:spPr>
          <a:xfrm>
            <a:off x="2124075" y="692150"/>
            <a:ext cx="4316413" cy="585788"/>
          </a:xfrm>
          <a:prstGeom prst="rect">
            <a:avLst/>
          </a:prstGeom>
          <a:solidFill>
            <a:schemeClr val="accent1">
              <a:lumMod val="90000"/>
            </a:schemeClr>
          </a:solidFill>
        </p:spPr>
        <p:txBody>
          <a:bodyPr wrap="none">
            <a:spAutoFit/>
          </a:bodyPr>
          <a:lstStyle/>
          <a:p>
            <a:pPr>
              <a:defRPr/>
            </a:pPr>
            <a:r>
              <a:rPr lang="en-US" sz="3200" dirty="0">
                <a:latin typeface="Times New Roman" panose="02020603050405020304" pitchFamily="18" charset="0"/>
                <a:cs typeface="Times New Roman" panose="02020603050405020304" pitchFamily="18" charset="0"/>
              </a:rPr>
              <a:t>H</a:t>
            </a:r>
            <a:r>
              <a:rPr lang="vi-VN" sz="3200" dirty="0">
                <a:latin typeface="Times New Roman" panose="02020603050405020304" pitchFamily="18" charset="0"/>
                <a:cs typeface="Times New Roman" panose="02020603050405020304" pitchFamily="18" charset="0"/>
              </a:rPr>
              <a:t>Ư</a:t>
            </a:r>
            <a:r>
              <a:rPr lang="en-US" sz="3200" dirty="0">
                <a:latin typeface="Times New Roman" panose="02020603050405020304" pitchFamily="18" charset="0"/>
                <a:cs typeface="Times New Roman" panose="02020603050405020304" pitchFamily="18" charset="0"/>
              </a:rPr>
              <a:t>ỚNG DẪN VỀ NHÀ</a:t>
            </a:r>
          </a:p>
        </p:txBody>
      </p:sp>
      <p:sp>
        <p:nvSpPr>
          <p:cNvPr id="3" name="TextBox 2">
            <a:extLst>
              <a:ext uri="{FF2B5EF4-FFF2-40B4-BE49-F238E27FC236}">
                <a16:creationId xmlns:a16="http://schemas.microsoft.com/office/drawing/2014/main" xmlns="" id="{C15E8641-8EB3-47AB-B0AC-33306A359A19}"/>
              </a:ext>
            </a:extLst>
          </p:cNvPr>
          <p:cNvSpPr txBox="1"/>
          <p:nvPr/>
        </p:nvSpPr>
        <p:spPr>
          <a:xfrm>
            <a:off x="1547664" y="2204864"/>
            <a:ext cx="5733108" cy="461665"/>
          </a:xfrm>
          <a:prstGeom prst="rect">
            <a:avLst/>
          </a:prstGeom>
          <a:noFill/>
        </p:spPr>
        <p:txBody>
          <a:bodyPr wrap="none" rtlCol="0">
            <a:spAutoFit/>
          </a:bodyPr>
          <a:lstStyle/>
          <a:p>
            <a:r>
              <a:rPr lang="en-US" dirty="0" err="1" smtClean="0"/>
              <a:t>Về</a:t>
            </a:r>
            <a:r>
              <a:rPr lang="en-US" dirty="0" smtClean="0"/>
              <a:t> </a:t>
            </a:r>
            <a:r>
              <a:rPr lang="en-US" dirty="0" err="1" smtClean="0"/>
              <a:t>nhà</a:t>
            </a:r>
            <a:r>
              <a:rPr lang="en-US" dirty="0" smtClean="0"/>
              <a:t> </a:t>
            </a:r>
            <a:r>
              <a:rPr lang="en-US" dirty="0" err="1" smtClean="0"/>
              <a:t>làm</a:t>
            </a:r>
            <a:r>
              <a:rPr lang="en-US" dirty="0" smtClean="0"/>
              <a:t> </a:t>
            </a:r>
            <a:r>
              <a:rPr lang="en-US" dirty="0" err="1" smtClean="0"/>
              <a:t>bài</a:t>
            </a:r>
            <a:r>
              <a:rPr lang="en-US" dirty="0" smtClean="0"/>
              <a:t> </a:t>
            </a:r>
            <a:r>
              <a:rPr lang="en-US" dirty="0" err="1" smtClean="0"/>
              <a:t>tập</a:t>
            </a:r>
            <a:r>
              <a:rPr lang="en-US" dirty="0" smtClean="0"/>
              <a:t> 3.1; 3.3 SBT </a:t>
            </a:r>
            <a:r>
              <a:rPr lang="en-US" dirty="0" err="1" smtClean="0"/>
              <a:t>trang</a:t>
            </a:r>
            <a:r>
              <a:rPr lang="en-US" dirty="0" smtClean="0"/>
              <a:t> 11</a:t>
            </a:r>
            <a:endParaRPr lang="en-US" dirty="0"/>
          </a:p>
        </p:txBody>
      </p:sp>
      <p:pic>
        <p:nvPicPr>
          <p:cNvPr id="4" name="Picture 6">
            <a:extLst>
              <a:ext uri="{FF2B5EF4-FFF2-40B4-BE49-F238E27FC236}">
                <a16:creationId xmlns:a16="http://schemas.microsoft.com/office/drawing/2014/main" xmlns="" id="{0254DA3F-2A22-4BF1-B810-22A06BD16E05}"/>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323528" y="548680"/>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0" name="Picture 6" descr="Hinh nen 74 ">
            <a:extLst>
              <a:ext uri="{FF2B5EF4-FFF2-40B4-BE49-F238E27FC236}">
                <a16:creationId xmlns:a16="http://schemas.microsoft.com/office/drawing/2014/main" xmlns="" id="{D4A74D74-9F03-4B14-B9A3-A42FF0CE5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Text Box 7">
            <a:extLst>
              <a:ext uri="{FF2B5EF4-FFF2-40B4-BE49-F238E27FC236}">
                <a16:creationId xmlns:a16="http://schemas.microsoft.com/office/drawing/2014/main" xmlns="" id="{0A6271B2-48F3-4371-BDAC-2BA4B372007B}"/>
              </a:ext>
            </a:extLst>
          </p:cNvPr>
          <p:cNvSpPr txBox="1">
            <a:spLocks noChangeArrowheads="1"/>
          </p:cNvSpPr>
          <p:nvPr/>
        </p:nvSpPr>
        <p:spPr bwMode="auto">
          <a:xfrm>
            <a:off x="381000" y="1125538"/>
            <a:ext cx="8382000" cy="2554287"/>
          </a:xfrm>
          <a:prstGeom prst="rect">
            <a:avLst/>
          </a:prstGeom>
          <a:noFill/>
          <a:ln w="9525">
            <a:noFill/>
            <a:miter lim="800000"/>
            <a:headEnd/>
            <a:tailEnd/>
          </a:ln>
          <a:effectLst/>
        </p:spPr>
        <p:txBody>
          <a:bodyPr>
            <a:spAutoFit/>
          </a:bodyPr>
          <a:lstStyle/>
          <a:p>
            <a:pPr algn="ctr" eaLnBrk="1" hangingPunct="1">
              <a:spcBef>
                <a:spcPct val="50000"/>
              </a:spcBef>
              <a:defRPr/>
            </a:pPr>
            <a:r>
              <a:rPr lang="en-US" sz="4000" dirty="0" err="1">
                <a:solidFill>
                  <a:srgbClr val="FF3300"/>
                </a:solidFill>
                <a:effectLst>
                  <a:outerShdw blurRad="38100" dist="38100" dir="2700000" algn="tl">
                    <a:srgbClr val="000000"/>
                  </a:outerShdw>
                </a:effectLst>
                <a:latin typeface=".VnTime" pitchFamily="34" charset="0"/>
              </a:rPr>
              <a:t>Bµi</a:t>
            </a:r>
            <a:r>
              <a:rPr lang="en-US" sz="4000" dirty="0">
                <a:solidFill>
                  <a:srgbClr val="FF3300"/>
                </a:solidFill>
                <a:effectLst>
                  <a:outerShdw blurRad="38100" dist="38100" dir="2700000" algn="tl">
                    <a:srgbClr val="000000"/>
                  </a:outerShdw>
                </a:effectLst>
                <a:latin typeface=".VnTime" pitchFamily="34" charset="0"/>
              </a:rPr>
              <a:t> </a:t>
            </a:r>
            <a:r>
              <a:rPr lang="en-US" sz="4000" dirty="0" err="1">
                <a:solidFill>
                  <a:srgbClr val="FF3300"/>
                </a:solidFill>
                <a:effectLst>
                  <a:outerShdw blurRad="38100" dist="38100" dir="2700000" algn="tl">
                    <a:srgbClr val="000000"/>
                  </a:outerShdw>
                </a:effectLst>
                <a:latin typeface=".VnTime" pitchFamily="34" charset="0"/>
              </a:rPr>
              <a:t>häc</a:t>
            </a:r>
            <a:r>
              <a:rPr lang="en-US" sz="4000" dirty="0">
                <a:solidFill>
                  <a:srgbClr val="FF3300"/>
                </a:solidFill>
                <a:effectLst>
                  <a:outerShdw blurRad="38100" dist="38100" dir="2700000" algn="tl">
                    <a:srgbClr val="000000"/>
                  </a:outerShdw>
                </a:effectLst>
                <a:latin typeface=".VnTime" pitchFamily="34" charset="0"/>
              </a:rPr>
              <a:t> ®</a:t>
            </a:r>
            <a:r>
              <a:rPr lang="en-US" sz="4000" dirty="0" err="1">
                <a:solidFill>
                  <a:srgbClr val="FF3300"/>
                </a:solidFill>
                <a:effectLst>
                  <a:outerShdw blurRad="38100" dist="38100" dir="2700000" algn="tl">
                    <a:srgbClr val="000000"/>
                  </a:outerShdw>
                </a:effectLst>
                <a:latin typeface=".VnTime" pitchFamily="34" charset="0"/>
              </a:rPr>
              <a:t>Õn</a:t>
            </a:r>
            <a:r>
              <a:rPr lang="en-US" sz="4000" dirty="0">
                <a:solidFill>
                  <a:srgbClr val="FF3300"/>
                </a:solidFill>
                <a:effectLst>
                  <a:outerShdw blurRad="38100" dist="38100" dir="2700000" algn="tl">
                    <a:srgbClr val="000000"/>
                  </a:outerShdw>
                </a:effectLst>
                <a:latin typeface=".VnTime" pitchFamily="34" charset="0"/>
              </a:rPr>
              <a:t> ®©y lµ </a:t>
            </a:r>
            <a:r>
              <a:rPr lang="en-US" sz="4000" dirty="0" err="1">
                <a:solidFill>
                  <a:srgbClr val="FF3300"/>
                </a:solidFill>
                <a:effectLst>
                  <a:outerShdw blurRad="38100" dist="38100" dir="2700000" algn="tl">
                    <a:srgbClr val="000000"/>
                  </a:outerShdw>
                </a:effectLst>
                <a:latin typeface=".VnTime" pitchFamily="34" charset="0"/>
              </a:rPr>
              <a:t>kÕt</a:t>
            </a:r>
            <a:r>
              <a:rPr lang="en-US" sz="4000" dirty="0">
                <a:solidFill>
                  <a:srgbClr val="FF3300"/>
                </a:solidFill>
                <a:effectLst>
                  <a:outerShdw blurRad="38100" dist="38100" dir="2700000" algn="tl">
                    <a:srgbClr val="000000"/>
                  </a:outerShdw>
                </a:effectLst>
                <a:latin typeface=".VnTime" pitchFamily="34" charset="0"/>
              </a:rPr>
              <a:t> </a:t>
            </a:r>
            <a:r>
              <a:rPr lang="en-US" sz="4000" dirty="0" err="1">
                <a:solidFill>
                  <a:srgbClr val="FF3300"/>
                </a:solidFill>
                <a:effectLst>
                  <a:outerShdw blurRad="38100" dist="38100" dir="2700000" algn="tl">
                    <a:srgbClr val="000000"/>
                  </a:outerShdw>
                </a:effectLst>
                <a:latin typeface=".VnTime" pitchFamily="34" charset="0"/>
              </a:rPr>
              <a:t>thóc</a:t>
            </a:r>
            <a:endParaRPr lang="en-US" sz="4000" dirty="0">
              <a:solidFill>
                <a:srgbClr val="FF3300"/>
              </a:solidFill>
              <a:effectLst>
                <a:outerShdw blurRad="38100" dist="38100" dir="2700000" algn="tl">
                  <a:srgbClr val="000000"/>
                </a:outerShdw>
              </a:effectLst>
              <a:latin typeface=".VnTime" pitchFamily="34" charset="0"/>
            </a:endParaRPr>
          </a:p>
          <a:p>
            <a:pPr algn="ctr" eaLnBrk="1" hangingPunct="1">
              <a:spcBef>
                <a:spcPct val="50000"/>
              </a:spcBef>
              <a:defRPr/>
            </a:pPr>
            <a:r>
              <a:rPr lang="en-US" sz="4000" dirty="0" err="1">
                <a:solidFill>
                  <a:srgbClr val="FF3300"/>
                </a:solidFill>
                <a:effectLst>
                  <a:outerShdw blurRad="38100" dist="38100" dir="2700000" algn="tl">
                    <a:srgbClr val="000000"/>
                  </a:outerShdw>
                </a:effectLst>
                <a:latin typeface=".VnTime" pitchFamily="34" charset="0"/>
              </a:rPr>
              <a:t>Xin</a:t>
            </a:r>
            <a:r>
              <a:rPr lang="en-US" sz="4000" dirty="0">
                <a:solidFill>
                  <a:srgbClr val="FF3300"/>
                </a:solidFill>
                <a:effectLst>
                  <a:outerShdw blurRad="38100" dist="38100" dir="2700000" algn="tl">
                    <a:srgbClr val="000000"/>
                  </a:outerShdw>
                </a:effectLst>
                <a:latin typeface=".VnTime" pitchFamily="34" charset="0"/>
              </a:rPr>
              <a:t> </a:t>
            </a:r>
            <a:r>
              <a:rPr lang="en-US" sz="4000" dirty="0" err="1">
                <a:solidFill>
                  <a:srgbClr val="FF3300"/>
                </a:solidFill>
                <a:effectLst>
                  <a:outerShdw blurRad="38100" dist="38100" dir="2700000" algn="tl">
                    <a:srgbClr val="000000"/>
                  </a:outerShdw>
                </a:effectLst>
                <a:latin typeface=".VnTime" pitchFamily="34" charset="0"/>
              </a:rPr>
              <a:t>ch©n</a:t>
            </a:r>
            <a:r>
              <a:rPr lang="en-US" sz="4000" dirty="0">
                <a:solidFill>
                  <a:srgbClr val="FF3300"/>
                </a:solidFill>
                <a:effectLst>
                  <a:outerShdw blurRad="38100" dist="38100" dir="2700000" algn="tl">
                    <a:srgbClr val="000000"/>
                  </a:outerShdw>
                </a:effectLst>
                <a:latin typeface=".VnTime" pitchFamily="34" charset="0"/>
              </a:rPr>
              <a:t> </a:t>
            </a:r>
            <a:r>
              <a:rPr lang="en-US" sz="4000" dirty="0" err="1">
                <a:solidFill>
                  <a:srgbClr val="FF3300"/>
                </a:solidFill>
                <a:effectLst>
                  <a:outerShdw blurRad="38100" dist="38100" dir="2700000" algn="tl">
                    <a:srgbClr val="000000"/>
                  </a:outerShdw>
                </a:effectLst>
                <a:latin typeface=".VnTime" pitchFamily="34" charset="0"/>
              </a:rPr>
              <a:t>thµnh</a:t>
            </a:r>
            <a:r>
              <a:rPr lang="en-US" sz="4000" dirty="0">
                <a:solidFill>
                  <a:srgbClr val="FF3300"/>
                </a:solidFill>
                <a:effectLst>
                  <a:outerShdw blurRad="38100" dist="38100" dir="2700000" algn="tl">
                    <a:srgbClr val="000000"/>
                  </a:outerShdw>
                </a:effectLst>
                <a:latin typeface=".VnTime" pitchFamily="34" charset="0"/>
              </a:rPr>
              <a:t> </a:t>
            </a:r>
            <a:r>
              <a:rPr lang="en-US" sz="4000" dirty="0" err="1">
                <a:solidFill>
                  <a:srgbClr val="FF3300"/>
                </a:solidFill>
                <a:effectLst>
                  <a:outerShdw blurRad="38100" dist="38100" dir="2700000" algn="tl">
                    <a:srgbClr val="000000"/>
                  </a:outerShdw>
                </a:effectLst>
                <a:latin typeface=".VnTime" pitchFamily="34" charset="0"/>
              </a:rPr>
              <a:t>c¶m</a:t>
            </a:r>
            <a:r>
              <a:rPr lang="en-US" sz="4000" dirty="0">
                <a:solidFill>
                  <a:srgbClr val="FF3300"/>
                </a:solidFill>
                <a:effectLst>
                  <a:outerShdw blurRad="38100" dist="38100" dir="2700000" algn="tl">
                    <a:srgbClr val="000000"/>
                  </a:outerShdw>
                </a:effectLst>
                <a:latin typeface=".VnTime" pitchFamily="34" charset="0"/>
              </a:rPr>
              <a:t> ¬n </a:t>
            </a:r>
          </a:p>
          <a:p>
            <a:pPr algn="ctr" eaLnBrk="1" hangingPunct="1">
              <a:spcBef>
                <a:spcPct val="50000"/>
              </a:spcBef>
              <a:defRPr/>
            </a:pPr>
            <a:r>
              <a:rPr lang="en-US" sz="4000" dirty="0" err="1">
                <a:solidFill>
                  <a:srgbClr val="FF3300"/>
                </a:solidFill>
                <a:effectLst>
                  <a:outerShdw blurRad="38100" dist="38100" dir="2700000" algn="tl">
                    <a:srgbClr val="000000"/>
                  </a:outerShdw>
                </a:effectLst>
                <a:latin typeface=".VnTime" pitchFamily="34" charset="0"/>
              </a:rPr>
              <a:t>Quý</a:t>
            </a:r>
            <a:r>
              <a:rPr lang="en-US" sz="4000" dirty="0">
                <a:solidFill>
                  <a:srgbClr val="FF3300"/>
                </a:solidFill>
                <a:effectLst>
                  <a:outerShdw blurRad="38100" dist="38100" dir="2700000" algn="tl">
                    <a:srgbClr val="000000"/>
                  </a:outerShdw>
                </a:effectLst>
                <a:latin typeface=".VnTime" pitchFamily="34" charset="0"/>
              </a:rPr>
              <a:t> </a:t>
            </a:r>
            <a:r>
              <a:rPr lang="en-US" sz="4000" dirty="0" err="1">
                <a:solidFill>
                  <a:srgbClr val="FF3300"/>
                </a:solidFill>
                <a:effectLst>
                  <a:outerShdw blurRad="38100" dist="38100" dir="2700000" algn="tl">
                    <a:srgbClr val="000000"/>
                  </a:outerShdw>
                </a:effectLst>
                <a:latin typeface=".VnTime" pitchFamily="34" charset="0"/>
              </a:rPr>
              <a:t>thÇy</a:t>
            </a:r>
            <a:r>
              <a:rPr lang="en-US" sz="4000" dirty="0">
                <a:solidFill>
                  <a:srgbClr val="FF3300"/>
                </a:solidFill>
                <a:effectLst>
                  <a:outerShdw blurRad="38100" dist="38100" dir="2700000" algn="tl">
                    <a:srgbClr val="000000"/>
                  </a:outerShdw>
                </a:effectLst>
                <a:latin typeface=".VnTime" pitchFamily="34" charset="0"/>
              </a:rPr>
              <a:t> c« vµ </a:t>
            </a:r>
            <a:r>
              <a:rPr lang="en-US" sz="4000" dirty="0" err="1">
                <a:solidFill>
                  <a:srgbClr val="FF3300"/>
                </a:solidFill>
                <a:effectLst>
                  <a:outerShdw blurRad="38100" dist="38100" dir="2700000" algn="tl">
                    <a:srgbClr val="000000"/>
                  </a:outerShdw>
                </a:effectLst>
                <a:latin typeface=".VnTime" pitchFamily="34" charset="0"/>
              </a:rPr>
              <a:t>c¸c</a:t>
            </a:r>
            <a:r>
              <a:rPr lang="en-US" sz="4000" dirty="0">
                <a:solidFill>
                  <a:srgbClr val="FF3300"/>
                </a:solidFill>
                <a:effectLst>
                  <a:outerShdw blurRad="38100" dist="38100" dir="2700000" algn="tl">
                    <a:srgbClr val="000000"/>
                  </a:outerShdw>
                </a:effectLst>
                <a:latin typeface=".VnTime" pitchFamily="34" charset="0"/>
              </a:rPr>
              <a:t> </a:t>
            </a:r>
            <a:r>
              <a:rPr lang="en-US" sz="4000" dirty="0" err="1">
                <a:solidFill>
                  <a:srgbClr val="FF3300"/>
                </a:solidFill>
                <a:effectLst>
                  <a:outerShdw blurRad="38100" dist="38100" dir="2700000" algn="tl">
                    <a:srgbClr val="000000"/>
                  </a:outerShdw>
                </a:effectLst>
                <a:latin typeface=".VnTime" pitchFamily="34" charset="0"/>
              </a:rPr>
              <a:t>em</a:t>
            </a:r>
            <a:r>
              <a:rPr lang="en-US" sz="4000" dirty="0">
                <a:solidFill>
                  <a:srgbClr val="FF3300"/>
                </a:solidFill>
                <a:effectLst>
                  <a:outerShdw blurRad="38100" dist="38100" dir="2700000" algn="tl">
                    <a:srgbClr val="000000"/>
                  </a:outerShdw>
                </a:effectLst>
                <a:latin typeface=".VnTime"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circle(in)">
                                      <p:cBhvr>
                                        <p:cTn id="7" dur="20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xmlns="" id="{A6B44A73-C8DC-4A54-B987-674B3063BD5D}"/>
              </a:ext>
            </a:extLst>
          </p:cNvPr>
          <p:cNvSpPr txBox="1">
            <a:spLocks noChangeArrowheads="1"/>
          </p:cNvSpPr>
          <p:nvPr/>
        </p:nvSpPr>
        <p:spPr bwMode="auto">
          <a:xfrm>
            <a:off x="539750" y="1890713"/>
            <a:ext cx="8064500" cy="585787"/>
          </a:xfrm>
          <a:prstGeom prst="rect">
            <a:avLst/>
          </a:prstGeom>
          <a:solidFill>
            <a:schemeClr val="accent1">
              <a:lumMod val="90000"/>
            </a:schemeClr>
          </a:solidFill>
          <a:ln>
            <a:noFill/>
          </a:ln>
          <a:effectLst/>
        </p:spPr>
        <p:txBody>
          <a:bodyPr>
            <a:spAutoFit/>
          </a:bodyPr>
          <a:lstStyle>
            <a:lvl1pPr marL="400050" indent="-4000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AutoNum type="romanUcPeriod"/>
              <a:defRPr/>
            </a:pPr>
            <a:r>
              <a:rPr lang="en-US" altLang="en-US" b="1" dirty="0" err="1">
                <a:latin typeface="Times New Roman" pitchFamily="18" charset="0"/>
                <a:cs typeface="Times New Roman" pitchFamily="18" charset="0"/>
              </a:rPr>
              <a:t>Định</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luật</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bảo</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toàn</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khối</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lượng</a:t>
            </a:r>
            <a:endParaRPr lang="en-US" altLang="en-US" dirty="0">
              <a:latin typeface="Times New Roman" pitchFamily="18" charset="0"/>
              <a:cs typeface="Times New Roman" pitchFamily="18" charset="0"/>
            </a:endParaRPr>
          </a:p>
        </p:txBody>
      </p:sp>
      <p:sp>
        <p:nvSpPr>
          <p:cNvPr id="2053" name="Text Box 5">
            <a:extLst>
              <a:ext uri="{FF2B5EF4-FFF2-40B4-BE49-F238E27FC236}">
                <a16:creationId xmlns:a16="http://schemas.microsoft.com/office/drawing/2014/main" xmlns="" id="{CFD471D6-A60E-442D-8019-295707AAA5E5}"/>
              </a:ext>
            </a:extLst>
          </p:cNvPr>
          <p:cNvSpPr txBox="1">
            <a:spLocks noChangeArrowheads="1"/>
          </p:cNvSpPr>
          <p:nvPr/>
        </p:nvSpPr>
        <p:spPr bwMode="auto">
          <a:xfrm>
            <a:off x="215900" y="419100"/>
            <a:ext cx="83153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dirty="0">
                <a:solidFill>
                  <a:srgbClr val="003399"/>
                </a:solidFill>
                <a:latin typeface="Times New Roman" panose="02020603050405020304" pitchFamily="18" charset="0"/>
              </a:rPr>
              <a:t>BÀI 3</a:t>
            </a:r>
            <a:r>
              <a:rPr lang="en-US" altLang="en-US" b="1" dirty="0">
                <a:solidFill>
                  <a:srgbClr val="003399"/>
                </a:solidFill>
                <a:latin typeface="Times New Roman" panose="02020603050405020304" pitchFamily="18" charset="0"/>
              </a:rPr>
              <a:t>:</a:t>
            </a:r>
            <a:r>
              <a:rPr lang="en-US" altLang="en-US" dirty="0">
                <a:latin typeface="Times New Roman" panose="02020603050405020304" pitchFamily="18" charset="0"/>
              </a:rPr>
              <a:t> </a:t>
            </a:r>
            <a:r>
              <a:rPr lang="en-US" altLang="en-US" b="1" dirty="0">
                <a:solidFill>
                  <a:srgbClr val="FF0000"/>
                </a:solidFill>
                <a:latin typeface="Times New Roman" panose="02020603050405020304" pitchFamily="18" charset="0"/>
              </a:rPr>
              <a:t>ĐỊNH LUẬT BẢO TOÀN KHỐI LƯỢNG. PHƯƠNG TRÌNH HOÁ HỌC</a:t>
            </a:r>
          </a:p>
        </p:txBody>
      </p:sp>
      <p:sp>
        <p:nvSpPr>
          <p:cNvPr id="2056" name="AutoShape 8">
            <a:extLst>
              <a:ext uri="{FF2B5EF4-FFF2-40B4-BE49-F238E27FC236}">
                <a16:creationId xmlns:a16="http://schemas.microsoft.com/office/drawing/2014/main" xmlns="" id="{622C4492-5C2E-4475-A8C8-2A70A7DDBD9E}"/>
              </a:ext>
            </a:extLst>
          </p:cNvPr>
          <p:cNvSpPr>
            <a:spLocks noChangeArrowheads="1"/>
          </p:cNvSpPr>
          <p:nvPr/>
        </p:nvSpPr>
        <p:spPr bwMode="auto">
          <a:xfrm>
            <a:off x="250825" y="333375"/>
            <a:ext cx="8569325" cy="6191250"/>
          </a:xfrm>
          <a:prstGeom prst="roundRect">
            <a:avLst>
              <a:gd name="adj" fmla="val 16667"/>
            </a:avLst>
          </a:prstGeom>
          <a:noFill/>
          <a:ln w="28575">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8" name="Text Box 4">
            <a:extLst>
              <a:ext uri="{FF2B5EF4-FFF2-40B4-BE49-F238E27FC236}">
                <a16:creationId xmlns:a16="http://schemas.microsoft.com/office/drawing/2014/main" xmlns="" id="{FF187E7B-E165-4CCE-8DBF-5CFC58098D0D}"/>
              </a:ext>
            </a:extLst>
          </p:cNvPr>
          <p:cNvSpPr txBox="1">
            <a:spLocks noChangeArrowheads="1"/>
          </p:cNvSpPr>
          <p:nvPr/>
        </p:nvSpPr>
        <p:spPr bwMode="auto">
          <a:xfrm>
            <a:off x="539750" y="3001963"/>
            <a:ext cx="8064500" cy="584200"/>
          </a:xfrm>
          <a:prstGeom prst="rect">
            <a:avLst/>
          </a:prstGeom>
          <a:solidFill>
            <a:schemeClr val="accent6">
              <a:lumMod val="40000"/>
              <a:lumOff val="60000"/>
            </a:schemeClr>
          </a:solidFill>
          <a:ln>
            <a:noFill/>
          </a:ln>
          <a:effec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AutoNum type="romanUcPeriod" startAt="2"/>
              <a:defRPr/>
            </a:pPr>
            <a:r>
              <a:rPr lang="en-US" altLang="en-US" b="1">
                <a:latin typeface="Times New Roman" panose="02020603050405020304" pitchFamily="18" charset="0"/>
                <a:cs typeface="Times New Roman" panose="02020603050405020304" pitchFamily="18" charset="0"/>
              </a:rPr>
              <a:t>Áp dụng định luật bảo toàn khối lượng</a:t>
            </a:r>
            <a:endParaRPr lang="en-US" altLang="en-US">
              <a:latin typeface="Times New Roman" panose="02020603050405020304" pitchFamily="18" charset="0"/>
              <a:cs typeface="Times New Roman" panose="02020603050405020304" pitchFamily="18" charset="0"/>
            </a:endParaRPr>
          </a:p>
        </p:txBody>
      </p:sp>
      <p:sp>
        <p:nvSpPr>
          <p:cNvPr id="7" name="Text Box 4">
            <a:extLst>
              <a:ext uri="{FF2B5EF4-FFF2-40B4-BE49-F238E27FC236}">
                <a16:creationId xmlns:a16="http://schemas.microsoft.com/office/drawing/2014/main" xmlns="" id="{BCF71687-A86D-4A20-81A5-DED07290BC78}"/>
              </a:ext>
            </a:extLst>
          </p:cNvPr>
          <p:cNvSpPr txBox="1">
            <a:spLocks noChangeArrowheads="1"/>
          </p:cNvSpPr>
          <p:nvPr/>
        </p:nvSpPr>
        <p:spPr bwMode="auto">
          <a:xfrm>
            <a:off x="544513" y="4133850"/>
            <a:ext cx="8059737" cy="5842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AutoNum type="romanUcPeriod" startAt="3"/>
            </a:pPr>
            <a:r>
              <a:rPr lang="en-US" altLang="en-US" b="1">
                <a:latin typeface="Times New Roman" panose="02020603050405020304" pitchFamily="18" charset="0"/>
                <a:cs typeface="Times New Roman" panose="02020603050405020304" pitchFamily="18" charset="0"/>
              </a:rPr>
              <a:t> Phương trình hóa học</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box(in)">
                                      <p:cBhvr>
                                        <p:cTn id="7" dur="500"/>
                                        <p:tgtEl>
                                          <p:spTgt spid="2056"/>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2053"/>
                                        </p:tgtEl>
                                        <p:attrNameLst>
                                          <p:attrName>style.visibility</p:attrName>
                                        </p:attrNameLst>
                                      </p:cBhvr>
                                      <p:to>
                                        <p:strVal val="visible"/>
                                      </p:to>
                                    </p:set>
                                    <p:anim calcmode="discrete" valueType="clr">
                                      <p:cBhvr override="childStyle">
                                        <p:cTn id="10" dur="80"/>
                                        <p:tgtEl>
                                          <p:spTgt spid="2053"/>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2053"/>
                                        </p:tgtEl>
                                        <p:attrNameLst>
                                          <p:attrName>fillcolor</p:attrName>
                                        </p:attrNameLst>
                                      </p:cBhvr>
                                      <p:tavLst>
                                        <p:tav tm="0">
                                          <p:val>
                                            <p:clrVal>
                                              <a:schemeClr val="accent2"/>
                                            </p:clrVal>
                                          </p:val>
                                        </p:tav>
                                        <p:tav tm="50000">
                                          <p:val>
                                            <p:clrVal>
                                              <a:schemeClr val="hlink"/>
                                            </p:clrVal>
                                          </p:val>
                                        </p:tav>
                                      </p:tavLst>
                                    </p:anim>
                                    <p:set>
                                      <p:cBhvr>
                                        <p:cTn id="12" dur="80"/>
                                        <p:tgtEl>
                                          <p:spTgt spid="2053"/>
                                        </p:tgtEl>
                                        <p:attrNameLst>
                                          <p:attrName>fill.type</p:attrName>
                                        </p:attrNameLst>
                                      </p:cBhvr>
                                      <p:to>
                                        <p:strVal val="solid"/>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wipe(left)">
                                      <p:cBhvr>
                                        <p:cTn id="17" dur="500"/>
                                        <p:tgtEl>
                                          <p:spTgt spid="71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2053" grpId="0"/>
      <p:bldP spid="2056" grpId="0" animBg="1"/>
      <p:bldP spid="8"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xmlns="" id="{8BE7C500-C786-44C7-9F7B-ED246E443A2B}"/>
              </a:ext>
            </a:extLst>
          </p:cNvPr>
          <p:cNvSpPr txBox="1">
            <a:spLocks noChangeArrowheads="1"/>
          </p:cNvSpPr>
          <p:nvPr/>
        </p:nvSpPr>
        <p:spPr bwMode="auto">
          <a:xfrm>
            <a:off x="403225" y="1476375"/>
            <a:ext cx="7129463" cy="585788"/>
          </a:xfrm>
          <a:prstGeom prst="rect">
            <a:avLst/>
          </a:prstGeom>
          <a:solidFill>
            <a:schemeClr val="accent1">
              <a:lumMod val="90000"/>
            </a:schemeClr>
          </a:solidFill>
          <a:ln>
            <a:noFill/>
          </a:ln>
          <a:effectLst/>
        </p:spPr>
        <p:txBody>
          <a:bodyPr>
            <a:spAutoFit/>
          </a:bodyPr>
          <a:lstStyle>
            <a:lvl1pPr marL="400050" indent="-4000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AutoNum type="romanUcPeriod"/>
              <a:defRPr/>
            </a:pPr>
            <a:r>
              <a:rPr lang="en-US" altLang="en-US" b="1" dirty="0" err="1">
                <a:latin typeface="Times New Roman" pitchFamily="18" charset="0"/>
                <a:cs typeface="Times New Roman" pitchFamily="18" charset="0"/>
              </a:rPr>
              <a:t>Định</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luật</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bảo</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toàn</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khối</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lượng</a:t>
            </a:r>
            <a:endParaRPr lang="en-US" altLang="en-US" dirty="0">
              <a:latin typeface="Times New Roman" pitchFamily="18" charset="0"/>
              <a:cs typeface="Times New Roman" pitchFamily="18" charset="0"/>
            </a:endParaRPr>
          </a:p>
        </p:txBody>
      </p:sp>
      <p:sp>
        <p:nvSpPr>
          <p:cNvPr id="20483" name="AutoShape 8">
            <a:extLst>
              <a:ext uri="{FF2B5EF4-FFF2-40B4-BE49-F238E27FC236}">
                <a16:creationId xmlns:a16="http://schemas.microsoft.com/office/drawing/2014/main" xmlns="" id="{584F501B-5A9D-45D4-9CBD-FFBB2216205F}"/>
              </a:ext>
            </a:extLst>
          </p:cNvPr>
          <p:cNvSpPr>
            <a:spLocks noChangeArrowheads="1"/>
          </p:cNvSpPr>
          <p:nvPr/>
        </p:nvSpPr>
        <p:spPr bwMode="auto">
          <a:xfrm>
            <a:off x="250825" y="188913"/>
            <a:ext cx="8569325" cy="6553200"/>
          </a:xfrm>
          <a:prstGeom prst="roundRect">
            <a:avLst>
              <a:gd name="adj" fmla="val 16667"/>
            </a:avLst>
          </a:prstGeom>
          <a:noFill/>
          <a:ln w="28575">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0484" name="Text Box 5">
            <a:extLst>
              <a:ext uri="{FF2B5EF4-FFF2-40B4-BE49-F238E27FC236}">
                <a16:creationId xmlns:a16="http://schemas.microsoft.com/office/drawing/2014/main" xmlns="" id="{1153EB2A-D007-4E06-ACEB-B43CF1783914}"/>
              </a:ext>
            </a:extLst>
          </p:cNvPr>
          <p:cNvSpPr txBox="1">
            <a:spLocks noChangeArrowheads="1"/>
          </p:cNvSpPr>
          <p:nvPr/>
        </p:nvSpPr>
        <p:spPr bwMode="auto">
          <a:xfrm>
            <a:off x="250825" y="228600"/>
            <a:ext cx="8315325"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dirty="0">
                <a:solidFill>
                  <a:srgbClr val="003399"/>
                </a:solidFill>
                <a:latin typeface="Times New Roman" panose="02020603050405020304" pitchFamily="18" charset="0"/>
              </a:rPr>
              <a:t>BÀI 3</a:t>
            </a:r>
            <a:r>
              <a:rPr lang="en-US" altLang="en-US" b="1" dirty="0">
                <a:solidFill>
                  <a:srgbClr val="003399"/>
                </a:solidFill>
                <a:latin typeface="Times New Roman" panose="02020603050405020304" pitchFamily="18" charset="0"/>
              </a:rPr>
              <a:t>:</a:t>
            </a:r>
            <a:r>
              <a:rPr lang="en-US" altLang="en-US" dirty="0">
                <a:latin typeface="Times New Roman" panose="02020603050405020304" pitchFamily="18" charset="0"/>
              </a:rPr>
              <a:t> </a:t>
            </a:r>
            <a:r>
              <a:rPr lang="en-US" altLang="en-US" b="1" dirty="0">
                <a:solidFill>
                  <a:srgbClr val="FF0000"/>
                </a:solidFill>
                <a:latin typeface="Times New Roman" panose="02020603050405020304" pitchFamily="18" charset="0"/>
              </a:rPr>
              <a:t>ĐỊNH LUẬT BẢO TOÀN KHỐI LƯỢNG. PHƯƠNG TRÌNH HOÁ HỌC</a:t>
            </a:r>
          </a:p>
        </p:txBody>
      </p:sp>
      <p:pic>
        <p:nvPicPr>
          <p:cNvPr id="5" name="Picture 6">
            <a:extLst>
              <a:ext uri="{FF2B5EF4-FFF2-40B4-BE49-F238E27FC236}">
                <a16:creationId xmlns:a16="http://schemas.microsoft.com/office/drawing/2014/main" xmlns="" id="{459B0785-0BCE-4368-9E3E-D0E0E9228FC1}"/>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323850" y="706437"/>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left)">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xmlns="" id="{479F41AE-4E45-4CCA-AE0E-AFF751A03AAA}"/>
              </a:ext>
            </a:extLst>
          </p:cNvPr>
          <p:cNvSpPr txBox="1">
            <a:spLocks noChangeArrowheads="1"/>
          </p:cNvSpPr>
          <p:nvPr/>
        </p:nvSpPr>
        <p:spPr bwMode="auto">
          <a:xfrm>
            <a:off x="395288" y="765175"/>
            <a:ext cx="8353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003399"/>
                </a:solidFill>
                <a:latin typeface="Times New Roman" panose="02020603050405020304" pitchFamily="18" charset="0"/>
              </a:rPr>
              <a:t>Thí nghiệm 1:</a:t>
            </a:r>
          </a:p>
        </p:txBody>
      </p:sp>
      <p:sp>
        <p:nvSpPr>
          <p:cNvPr id="3079" name="Text Box 7">
            <a:extLst>
              <a:ext uri="{FF2B5EF4-FFF2-40B4-BE49-F238E27FC236}">
                <a16:creationId xmlns:a16="http://schemas.microsoft.com/office/drawing/2014/main" xmlns="" id="{23123F8C-1A8F-42F9-8257-9681550CFF08}"/>
              </a:ext>
            </a:extLst>
          </p:cNvPr>
          <p:cNvSpPr txBox="1">
            <a:spLocks noChangeArrowheads="1"/>
          </p:cNvSpPr>
          <p:nvPr/>
        </p:nvSpPr>
        <p:spPr bwMode="auto">
          <a:xfrm>
            <a:off x="719138" y="1271588"/>
            <a:ext cx="784860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Char char="-"/>
            </a:pPr>
            <a:r>
              <a:rPr lang="en-US" altLang="en-US" sz="2800">
                <a:latin typeface="Times New Roman" panose="02020603050405020304" pitchFamily="18" charset="0"/>
              </a:rPr>
              <a:t> Đặt vào cốc, hai ống nghiệm: </a:t>
            </a:r>
          </a:p>
          <a:p>
            <a:pPr eaLnBrk="1" hangingPunct="1">
              <a:spcBef>
                <a:spcPct val="50000"/>
              </a:spcBef>
              <a:buFontTx/>
              <a:buNone/>
            </a:pPr>
            <a:r>
              <a:rPr lang="en-US" altLang="en-US" sz="2800">
                <a:latin typeface="Times New Roman" panose="02020603050405020304" pitchFamily="18" charset="0"/>
              </a:rPr>
              <a:t>+ Ống (1) chứa dung dịch </a:t>
            </a:r>
            <a:r>
              <a:rPr lang="en-US" altLang="en-US" sz="2800">
                <a:solidFill>
                  <a:srgbClr val="FF0000"/>
                </a:solidFill>
                <a:latin typeface="Times New Roman" panose="02020603050405020304" pitchFamily="18" charset="0"/>
              </a:rPr>
              <a:t>Barium chloride (BaCl</a:t>
            </a:r>
            <a:r>
              <a:rPr lang="en-US" altLang="en-US" sz="2800" baseline="-25000">
                <a:solidFill>
                  <a:srgbClr val="FF0000"/>
                </a:solidFill>
                <a:latin typeface="Times New Roman" panose="02020603050405020304" pitchFamily="18" charset="0"/>
              </a:rPr>
              <a:t>2</a:t>
            </a:r>
            <a:r>
              <a:rPr lang="en-US" altLang="en-US" sz="2800">
                <a:solidFill>
                  <a:srgbClr val="FF0000"/>
                </a:solidFill>
                <a:latin typeface="Times New Roman" panose="02020603050405020304" pitchFamily="18" charset="0"/>
              </a:rPr>
              <a:t>) </a:t>
            </a:r>
            <a:r>
              <a:rPr lang="en-US" altLang="en-US" sz="2800">
                <a:latin typeface="Times New Roman" panose="02020603050405020304" pitchFamily="18" charset="0"/>
              </a:rPr>
              <a:t>và ống (2) chứa dung dịch </a:t>
            </a:r>
            <a:r>
              <a:rPr lang="en-US" altLang="en-US" sz="2800">
                <a:solidFill>
                  <a:srgbClr val="FF0000"/>
                </a:solidFill>
                <a:latin typeface="Times New Roman" panose="02020603050405020304" pitchFamily="18" charset="0"/>
              </a:rPr>
              <a:t>Sodium sulfate (Na</a:t>
            </a:r>
            <a:r>
              <a:rPr lang="en-US" altLang="en-US" sz="2800" baseline="-25000">
                <a:solidFill>
                  <a:srgbClr val="FF0000"/>
                </a:solidFill>
                <a:latin typeface="Times New Roman" panose="02020603050405020304" pitchFamily="18" charset="0"/>
              </a:rPr>
              <a:t>2</a:t>
            </a:r>
            <a:r>
              <a:rPr lang="en-US" altLang="en-US" sz="2800">
                <a:solidFill>
                  <a:srgbClr val="FF0000"/>
                </a:solidFill>
                <a:latin typeface="Times New Roman" panose="02020603050405020304" pitchFamily="18" charset="0"/>
              </a:rPr>
              <a:t>SO</a:t>
            </a:r>
            <a:r>
              <a:rPr lang="en-US" altLang="en-US" sz="2800" baseline="-25000">
                <a:solidFill>
                  <a:srgbClr val="FF0000"/>
                </a:solidFill>
                <a:latin typeface="Times New Roman" panose="02020603050405020304" pitchFamily="18" charset="0"/>
              </a:rPr>
              <a:t>4</a:t>
            </a:r>
            <a:r>
              <a:rPr lang="en-US" altLang="en-US" sz="2800">
                <a:solidFill>
                  <a:srgbClr val="FF0000"/>
                </a:solidFill>
                <a:latin typeface="Times New Roman" panose="02020603050405020304" pitchFamily="18" charset="0"/>
              </a:rPr>
              <a:t>).</a:t>
            </a:r>
          </a:p>
          <a:p>
            <a:pPr eaLnBrk="1" hangingPunct="1">
              <a:spcBef>
                <a:spcPct val="50000"/>
              </a:spcBef>
              <a:buFontTx/>
              <a:buNone/>
            </a:pPr>
            <a:r>
              <a:rPr lang="en-US" altLang="en-US" sz="2800">
                <a:latin typeface="Times New Roman" panose="02020603050405020304" pitchFamily="18" charset="0"/>
              </a:rPr>
              <a:t>+ Đặt cốc lên cân điện tử, quan sát chỉ số cân hiển thị.</a:t>
            </a:r>
          </a:p>
          <a:p>
            <a:pPr eaLnBrk="1" hangingPunct="1">
              <a:spcBef>
                <a:spcPct val="50000"/>
              </a:spcBef>
              <a:buFontTx/>
              <a:buNone/>
            </a:pPr>
            <a:r>
              <a:rPr lang="en-US" altLang="en-US" sz="2800">
                <a:latin typeface="Times New Roman" panose="02020603050405020304" pitchFamily="18" charset="0"/>
              </a:rPr>
              <a:t>- Đổ ống (2) vào ống (1), quan sát hiện tượng, chỉ số cân hiển thị?</a:t>
            </a:r>
          </a:p>
          <a:p>
            <a:pPr eaLnBrk="1" hangingPunct="1">
              <a:spcBef>
                <a:spcPct val="50000"/>
              </a:spcBef>
              <a:buFontTx/>
              <a:buNone/>
            </a:pPr>
            <a:endParaRPr lang="en-US" altLang="en-US" sz="2800">
              <a:latin typeface="Times New Roman" panose="02020603050405020304" pitchFamily="18" charset="0"/>
            </a:endParaRPr>
          </a:p>
          <a:p>
            <a:pPr eaLnBrk="1" hangingPunct="1">
              <a:spcBef>
                <a:spcPct val="50000"/>
              </a:spcBef>
              <a:buFontTx/>
              <a:buNone/>
            </a:pPr>
            <a:endParaRPr lang="en-US" altLang="en-US" sz="2800">
              <a:latin typeface="Times New Roman" panose="02020603050405020304" pitchFamily="18" charset="0"/>
            </a:endParaRPr>
          </a:p>
        </p:txBody>
      </p:sp>
      <p:sp>
        <p:nvSpPr>
          <p:cNvPr id="22532" name="AutoShape 10">
            <a:extLst>
              <a:ext uri="{FF2B5EF4-FFF2-40B4-BE49-F238E27FC236}">
                <a16:creationId xmlns:a16="http://schemas.microsoft.com/office/drawing/2014/main" xmlns="" id="{9E8979CA-DE71-4C54-987B-C8E8DDF953C2}"/>
              </a:ext>
            </a:extLst>
          </p:cNvPr>
          <p:cNvSpPr>
            <a:spLocks noChangeArrowheads="1"/>
          </p:cNvSpPr>
          <p:nvPr/>
        </p:nvSpPr>
        <p:spPr bwMode="auto">
          <a:xfrm>
            <a:off x="468313" y="549275"/>
            <a:ext cx="8351837" cy="5759450"/>
          </a:xfrm>
          <a:prstGeom prst="roundRect">
            <a:avLst>
              <a:gd name="adj" fmla="val 16667"/>
            </a:avLst>
          </a:prstGeom>
          <a:noFill/>
          <a:ln w="28575">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linds(horizontal)">
                                      <p:cBhvr>
                                        <p:cTn id="7" dur="500"/>
                                        <p:tgtEl>
                                          <p:spTgt spid="3076"/>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checkerboard(across)">
                                      <p:cBhvr>
                                        <p:cTn id="11" dur="1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xmlns="" id="{402513EC-3DC2-4D43-9DC0-2DE94B7C4E7D}"/>
              </a:ext>
            </a:extLst>
          </p:cNvPr>
          <p:cNvSpPr>
            <a:spLocks noGrp="1" noChangeArrowheads="1"/>
          </p:cNvSpPr>
          <p:nvPr>
            <p:ph type="title"/>
          </p:nvPr>
        </p:nvSpPr>
        <p:spPr>
          <a:xfrm>
            <a:off x="457200" y="554038"/>
            <a:ext cx="8229600" cy="584200"/>
          </a:xfrm>
          <a:noFill/>
        </p:spPr>
        <p:txBody>
          <a:bodyPr>
            <a:spAutoFit/>
          </a:bodyPr>
          <a:lstStyle/>
          <a:p>
            <a:pPr eaLnBrk="1" hangingPunct="1">
              <a:spcBef>
                <a:spcPct val="50000"/>
              </a:spcBef>
            </a:pPr>
            <a:r>
              <a:rPr lang="en-US" altLang="en-US" sz="3200" b="1">
                <a:solidFill>
                  <a:srgbClr val="003399"/>
                </a:solidFill>
                <a:latin typeface="Times New Roman" panose="02020603050405020304" pitchFamily="18" charset="0"/>
              </a:rPr>
              <a:t> Thí nghiệm 1:</a:t>
            </a:r>
          </a:p>
        </p:txBody>
      </p:sp>
      <p:pic>
        <p:nvPicPr>
          <p:cNvPr id="2" name="thí nghiệm ĐLBTKL">
            <a:hlinkClick r:id="" action="ppaction://media"/>
            <a:extLst>
              <a:ext uri="{FF2B5EF4-FFF2-40B4-BE49-F238E27FC236}">
                <a16:creationId xmlns:a16="http://schemas.microsoft.com/office/drawing/2014/main" xmlns="" id="{B15E050E-4173-401A-A86D-CC5A42C4FE8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048000" y="2286000"/>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716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a:extLst>
              <a:ext uri="{FF2B5EF4-FFF2-40B4-BE49-F238E27FC236}">
                <a16:creationId xmlns:a16="http://schemas.microsoft.com/office/drawing/2014/main" xmlns="" id="{91CECE4E-3A77-4753-A8D7-8B7C7D0B4C99}"/>
              </a:ext>
            </a:extLst>
          </p:cNvPr>
          <p:cNvSpPr>
            <a:spLocks noChangeArrowheads="1"/>
          </p:cNvSpPr>
          <p:nvPr/>
        </p:nvSpPr>
        <p:spPr bwMode="auto">
          <a:xfrm>
            <a:off x="395288" y="981075"/>
            <a:ext cx="81375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latin typeface="Times New Roman" panose="02020603050405020304" pitchFamily="18" charset="0"/>
              </a:rPr>
              <a:t>1. Có phản ứng hóa học xảy ra không? Nếu có thì dựa vào dấu hiệu nào?</a:t>
            </a:r>
          </a:p>
        </p:txBody>
      </p:sp>
      <p:sp>
        <p:nvSpPr>
          <p:cNvPr id="4106" name="Rectangle 10">
            <a:extLst>
              <a:ext uri="{FF2B5EF4-FFF2-40B4-BE49-F238E27FC236}">
                <a16:creationId xmlns:a16="http://schemas.microsoft.com/office/drawing/2014/main" xmlns="" id="{EA9C0937-7C33-4C19-ABF5-E2E5B017DA99}"/>
              </a:ext>
            </a:extLst>
          </p:cNvPr>
          <p:cNvSpPr>
            <a:spLocks noChangeArrowheads="1"/>
          </p:cNvSpPr>
          <p:nvPr/>
        </p:nvSpPr>
        <p:spPr bwMode="auto">
          <a:xfrm>
            <a:off x="611188" y="-100013"/>
            <a:ext cx="6913562" cy="109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b="1">
              <a:solidFill>
                <a:srgbClr val="0000CC"/>
              </a:solidFill>
              <a:latin typeface="Times New Roman" panose="02020603050405020304" pitchFamily="18" charset="0"/>
            </a:endParaRPr>
          </a:p>
          <a:p>
            <a:pPr eaLnBrk="1" hangingPunct="1">
              <a:spcBef>
                <a:spcPct val="50000"/>
              </a:spcBef>
              <a:buFontTx/>
              <a:buNone/>
            </a:pPr>
            <a:r>
              <a:rPr lang="en-US" altLang="en-US" sz="1800" b="1">
                <a:solidFill>
                  <a:srgbClr val="0000CC"/>
                </a:solidFill>
                <a:latin typeface="Times New Roman" panose="02020603050405020304" pitchFamily="18" charset="0"/>
              </a:rPr>
              <a:t>		</a:t>
            </a:r>
            <a:r>
              <a:rPr lang="en-US" altLang="en-US" b="1" i="1">
                <a:solidFill>
                  <a:srgbClr val="FF0000"/>
                </a:solidFill>
                <a:latin typeface="Times New Roman" panose="02020603050405020304" pitchFamily="18" charset="0"/>
              </a:rPr>
              <a:t>Trả lời câu hỏi</a:t>
            </a:r>
            <a:r>
              <a:rPr lang="en-US" altLang="en-US" b="1">
                <a:solidFill>
                  <a:srgbClr val="FF0000"/>
                </a:solidFill>
                <a:latin typeface="Times New Roman" panose="02020603050405020304" pitchFamily="18" charset="0"/>
              </a:rPr>
              <a:t> :</a:t>
            </a:r>
          </a:p>
        </p:txBody>
      </p:sp>
      <p:sp>
        <p:nvSpPr>
          <p:cNvPr id="4108" name="Rectangle 12">
            <a:extLst>
              <a:ext uri="{FF2B5EF4-FFF2-40B4-BE49-F238E27FC236}">
                <a16:creationId xmlns:a16="http://schemas.microsoft.com/office/drawing/2014/main" xmlns="" id="{FBD8FBCC-BA32-441E-9DF3-FCA68BE3E52D}"/>
              </a:ext>
            </a:extLst>
          </p:cNvPr>
          <p:cNvSpPr>
            <a:spLocks noChangeArrowheads="1"/>
          </p:cNvSpPr>
          <p:nvPr/>
        </p:nvSpPr>
        <p:spPr bwMode="auto">
          <a:xfrm>
            <a:off x="395288" y="2492375"/>
            <a:ext cx="8424862"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panose="020B0604020202020204" pitchFamily="34" charset="0"/>
              </a:defRPr>
            </a:lvl1pPr>
            <a:lvl2pPr marL="800100" indent="-342900">
              <a:defRPr sz="2400">
                <a:solidFill>
                  <a:schemeClr val="tx1"/>
                </a:solidFill>
                <a:latin typeface="Arial" panose="020B0604020202020204" pitchFamily="34" charset="0"/>
              </a:defRPr>
            </a:lvl2pPr>
            <a:lvl3pPr marL="1257300" indent="-342900">
              <a:defRPr sz="2400">
                <a:solidFill>
                  <a:schemeClr val="tx1"/>
                </a:solidFill>
                <a:latin typeface="Arial" panose="020B0604020202020204" pitchFamily="34" charset="0"/>
              </a:defRPr>
            </a:lvl3pPr>
            <a:lvl4pPr marL="1714500" indent="-342900">
              <a:defRPr sz="2400">
                <a:solidFill>
                  <a:schemeClr val="tx1"/>
                </a:solidFill>
                <a:latin typeface="Arial" panose="020B0604020202020204" pitchFamily="34" charset="0"/>
              </a:defRPr>
            </a:lvl4pPr>
            <a:lvl5pPr marL="2171700" indent="-342900">
              <a:defRPr sz="2400">
                <a:solidFill>
                  <a:schemeClr val="tx1"/>
                </a:solidFill>
                <a:latin typeface="Arial" panose="020B0604020202020204" pitchFamily="34" charset="0"/>
              </a:defRPr>
            </a:lvl5pPr>
            <a:lvl6pPr marL="2628900" indent="-342900" eaLnBrk="0" fontAlgn="base" hangingPunct="0">
              <a:spcBef>
                <a:spcPct val="0"/>
              </a:spcBef>
              <a:spcAft>
                <a:spcPct val="0"/>
              </a:spcAft>
              <a:defRPr sz="2400">
                <a:solidFill>
                  <a:schemeClr val="tx1"/>
                </a:solidFill>
                <a:latin typeface="Arial" panose="020B0604020202020204" pitchFamily="34" charset="0"/>
              </a:defRPr>
            </a:lvl6pPr>
            <a:lvl7pPr marL="3086100" indent="-342900" eaLnBrk="0" fontAlgn="base" hangingPunct="0">
              <a:spcBef>
                <a:spcPct val="0"/>
              </a:spcBef>
              <a:spcAft>
                <a:spcPct val="0"/>
              </a:spcAft>
              <a:defRPr sz="2400">
                <a:solidFill>
                  <a:schemeClr val="tx1"/>
                </a:solidFill>
                <a:latin typeface="Arial" panose="020B0604020202020204" pitchFamily="34" charset="0"/>
              </a:defRPr>
            </a:lvl7pPr>
            <a:lvl8pPr marL="3543300" indent="-342900" eaLnBrk="0" fontAlgn="base" hangingPunct="0">
              <a:spcBef>
                <a:spcPct val="0"/>
              </a:spcBef>
              <a:spcAft>
                <a:spcPct val="0"/>
              </a:spcAft>
              <a:defRPr sz="2400">
                <a:solidFill>
                  <a:schemeClr val="tx1"/>
                </a:solidFill>
                <a:latin typeface="Arial" panose="020B0604020202020204" pitchFamily="34" charset="0"/>
              </a:defRPr>
            </a:lvl8pPr>
            <a:lvl9pPr marL="4000500" indent="-3429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3600">
                <a:solidFill>
                  <a:srgbClr val="0000CC"/>
                </a:solidFill>
                <a:latin typeface="Times New Roman" panose="02020603050405020304" pitchFamily="18" charset="0"/>
              </a:rPr>
              <a:t> * C</a:t>
            </a:r>
            <a:r>
              <a:rPr lang="en-US" altLang="en-US" sz="3600">
                <a:solidFill>
                  <a:srgbClr val="0000CC"/>
                </a:solidFill>
                <a:latin typeface="Times New Roman" panose="02020603050405020304" pitchFamily="18" charset="0"/>
                <a:sym typeface="Wingdings 3" panose="05040102010807070707" pitchFamily="18" charset="2"/>
              </a:rPr>
              <a:t>ó phản ứng hóa học xảy ra. </a:t>
            </a:r>
          </a:p>
          <a:p>
            <a:pPr eaLnBrk="1" hangingPunct="1"/>
            <a:r>
              <a:rPr lang="en-US" altLang="en-US" sz="3600">
                <a:solidFill>
                  <a:srgbClr val="0000CC"/>
                </a:solidFill>
                <a:latin typeface="Times New Roman" panose="02020603050405020304" pitchFamily="18" charset="0"/>
                <a:sym typeface="Wingdings 3" panose="05040102010807070707" pitchFamily="18" charset="2"/>
              </a:rPr>
              <a:t>- Dấu hiệu: </a:t>
            </a:r>
            <a:r>
              <a:rPr lang="en-US" altLang="en-US" sz="3600">
                <a:solidFill>
                  <a:srgbClr val="FF0000"/>
                </a:solidFill>
                <a:latin typeface="Times New Roman" panose="02020603050405020304" pitchFamily="18" charset="0"/>
                <a:sym typeface="Wingdings 3" panose="05040102010807070707" pitchFamily="18" charset="2"/>
              </a:rPr>
              <a:t>Có chất rắn </a:t>
            </a:r>
            <a:r>
              <a:rPr lang="en-US" altLang="en-US" sz="3600">
                <a:solidFill>
                  <a:srgbClr val="0070C0"/>
                </a:solidFill>
                <a:latin typeface="Times New Roman" panose="02020603050405020304" pitchFamily="18" charset="0"/>
                <a:sym typeface="Wingdings 3" panose="05040102010807070707" pitchFamily="18" charset="2"/>
              </a:rPr>
              <a:t>(kết tủa) </a:t>
            </a:r>
            <a:r>
              <a:rPr lang="en-US" altLang="en-US" sz="3600">
                <a:solidFill>
                  <a:srgbClr val="FF0000"/>
                </a:solidFill>
                <a:latin typeface="Times New Roman" panose="02020603050405020304" pitchFamily="18" charset="0"/>
                <a:sym typeface="Wingdings 3" panose="05040102010807070707" pitchFamily="18" charset="2"/>
              </a:rPr>
              <a:t>màu trắng xuất hiện</a:t>
            </a:r>
            <a:r>
              <a:rPr lang="en-US" altLang="en-US" sz="3600">
                <a:solidFill>
                  <a:srgbClr val="0000CC"/>
                </a:solidFill>
                <a:latin typeface="Times New Roman" panose="02020603050405020304" pitchFamily="18" charset="0"/>
                <a:sym typeface="Wingdings 3" panose="05040102010807070707" pitchFamily="18" charset="2"/>
              </a:rPr>
              <a:t>, đó là barium sulfate (BaSO</a:t>
            </a:r>
            <a:r>
              <a:rPr lang="en-US" altLang="en-US" sz="3600" baseline="-25000">
                <a:solidFill>
                  <a:srgbClr val="0000CC"/>
                </a:solidFill>
                <a:latin typeface="Times New Roman" panose="02020603050405020304" pitchFamily="18" charset="0"/>
                <a:sym typeface="Wingdings 3" panose="05040102010807070707" pitchFamily="18" charset="2"/>
              </a:rPr>
              <a:t>4</a:t>
            </a:r>
            <a:r>
              <a:rPr lang="en-US" altLang="en-US" sz="3600">
                <a:solidFill>
                  <a:srgbClr val="0000CC"/>
                </a:solidFill>
                <a:latin typeface="Times New Roman" panose="02020603050405020304" pitchFamily="18" charset="0"/>
                <a:sym typeface="Wingdings 3" panose="05040102010807070707" pitchFamily="18" charset="2"/>
              </a:rPr>
              <a:t>) 	</a:t>
            </a:r>
          </a:p>
        </p:txBody>
      </p:sp>
      <p:sp>
        <p:nvSpPr>
          <p:cNvPr id="24581" name="AutoShape 24">
            <a:extLst>
              <a:ext uri="{FF2B5EF4-FFF2-40B4-BE49-F238E27FC236}">
                <a16:creationId xmlns:a16="http://schemas.microsoft.com/office/drawing/2014/main" xmlns="" id="{E98B0FD8-9E4F-4046-83B6-4BE5263ED18F}"/>
              </a:ext>
            </a:extLst>
          </p:cNvPr>
          <p:cNvSpPr>
            <a:spLocks noChangeArrowheads="1"/>
          </p:cNvSpPr>
          <p:nvPr/>
        </p:nvSpPr>
        <p:spPr bwMode="auto">
          <a:xfrm>
            <a:off x="395288" y="333375"/>
            <a:ext cx="8424862" cy="6048375"/>
          </a:xfrm>
          <a:prstGeom prst="roundRect">
            <a:avLst>
              <a:gd name="adj" fmla="val 16667"/>
            </a:avLst>
          </a:prstGeom>
          <a:noFill/>
          <a:ln w="28575">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06"/>
                                        </p:tgtEl>
                                        <p:attrNameLst>
                                          <p:attrName>style.visibility</p:attrName>
                                        </p:attrNameLst>
                                      </p:cBhvr>
                                      <p:to>
                                        <p:strVal val="visible"/>
                                      </p:to>
                                    </p:set>
                                    <p:anim calcmode="lin" valueType="num">
                                      <p:cBhvr>
                                        <p:cTn id="7" dur="500" fill="hold"/>
                                        <p:tgtEl>
                                          <p:spTgt spid="4106"/>
                                        </p:tgtEl>
                                        <p:attrNameLst>
                                          <p:attrName>ppt_x</p:attrName>
                                        </p:attrNameLst>
                                      </p:cBhvr>
                                      <p:tavLst>
                                        <p:tav tm="0">
                                          <p:val>
                                            <p:strVal val="#ppt_x-.2"/>
                                          </p:val>
                                        </p:tav>
                                        <p:tav tm="100000">
                                          <p:val>
                                            <p:strVal val="#ppt_x"/>
                                          </p:val>
                                        </p:tav>
                                      </p:tavLst>
                                    </p:anim>
                                    <p:anim calcmode="lin" valueType="num">
                                      <p:cBhvr>
                                        <p:cTn id="8" dur="500" fill="hold"/>
                                        <p:tgtEl>
                                          <p:spTgt spid="4106"/>
                                        </p:tgtEl>
                                        <p:attrNameLst>
                                          <p:attrName>ppt_y</p:attrName>
                                        </p:attrNameLst>
                                      </p:cBhvr>
                                      <p:tavLst>
                                        <p:tav tm="0">
                                          <p:val>
                                            <p:strVal val="#ppt_y"/>
                                          </p:val>
                                        </p:tav>
                                        <p:tav tm="100000">
                                          <p:val>
                                            <p:strVal val="#ppt_y"/>
                                          </p:val>
                                        </p:tav>
                                      </p:tavLst>
                                    </p:anim>
                                    <p:animEffect transition="in" filter="wipe(right)" prLst="gradientSize: 0.1">
                                      <p:cBhvr>
                                        <p:cTn id="9" dur="500"/>
                                        <p:tgtEl>
                                          <p:spTgt spid="41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100"/>
                                        </p:tgtEl>
                                        <p:attrNameLst>
                                          <p:attrName>style.visibility</p:attrName>
                                        </p:attrNameLst>
                                      </p:cBhvr>
                                      <p:to>
                                        <p:strVal val="visible"/>
                                      </p:to>
                                    </p:set>
                                    <p:anim calcmode="lin" valueType="num">
                                      <p:cBhvr>
                                        <p:cTn id="14" dur="1000" fill="hold"/>
                                        <p:tgtEl>
                                          <p:spTgt spid="4100"/>
                                        </p:tgtEl>
                                        <p:attrNameLst>
                                          <p:attrName>ppt_x</p:attrName>
                                        </p:attrNameLst>
                                      </p:cBhvr>
                                      <p:tavLst>
                                        <p:tav tm="0">
                                          <p:val>
                                            <p:strVal val="#ppt_x-.2"/>
                                          </p:val>
                                        </p:tav>
                                        <p:tav tm="100000">
                                          <p:val>
                                            <p:strVal val="#ppt_x"/>
                                          </p:val>
                                        </p:tav>
                                      </p:tavLst>
                                    </p:anim>
                                    <p:anim calcmode="lin" valueType="num">
                                      <p:cBhvr>
                                        <p:cTn id="15" dur="1000" fill="hold"/>
                                        <p:tgtEl>
                                          <p:spTgt spid="410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10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108"/>
                                        </p:tgtEl>
                                        <p:attrNameLst>
                                          <p:attrName>style.visibility</p:attrName>
                                        </p:attrNameLst>
                                      </p:cBhvr>
                                      <p:to>
                                        <p:strVal val="visible"/>
                                      </p:to>
                                    </p:set>
                                    <p:anim calcmode="lin" valueType="num">
                                      <p:cBhvr>
                                        <p:cTn id="21" dur="1000" fill="hold"/>
                                        <p:tgtEl>
                                          <p:spTgt spid="4108"/>
                                        </p:tgtEl>
                                        <p:attrNameLst>
                                          <p:attrName>ppt_x</p:attrName>
                                        </p:attrNameLst>
                                      </p:cBhvr>
                                      <p:tavLst>
                                        <p:tav tm="0">
                                          <p:val>
                                            <p:strVal val="#ppt_x-.2"/>
                                          </p:val>
                                        </p:tav>
                                        <p:tav tm="100000">
                                          <p:val>
                                            <p:strVal val="#ppt_x"/>
                                          </p:val>
                                        </p:tav>
                                      </p:tavLst>
                                    </p:anim>
                                    <p:anim calcmode="lin" valueType="num">
                                      <p:cBhvr>
                                        <p:cTn id="22" dur="1000" fill="hold"/>
                                        <p:tgtEl>
                                          <p:spTgt spid="410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6" grpId="0"/>
      <p:bldP spid="410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2681</TotalTime>
  <Words>2202</Words>
  <Application>Microsoft Office PowerPoint</Application>
  <PresentationFormat>On-screen Show (4:3)</PresentationFormat>
  <Paragraphs>391</Paragraphs>
  <Slides>48</Slides>
  <Notes>23</Notes>
  <HiddenSlides>0</HiddenSlides>
  <MMClips>2</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1" baseType="lpstr">
      <vt:lpstr>Default Design</vt:lpstr>
      <vt:lpstr>Gallery</vt:lpstr>
      <vt:lpstr>Equation</vt:lpstr>
      <vt:lpstr>PowerPoint Presentation</vt:lpstr>
      <vt:lpstr>PowerPoint Presentation</vt:lpstr>
      <vt:lpstr>KIỂM TRA BÀI CŨ</vt:lpstr>
      <vt:lpstr>PowerPoint Presentation</vt:lpstr>
      <vt:lpstr>PowerPoint Presentation</vt:lpstr>
      <vt:lpstr>PowerPoint Presentation</vt:lpstr>
      <vt:lpstr>PowerPoint Presentation</vt:lpstr>
      <vt:lpstr> Thí nghiệm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Lưu 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VO HANH PHUC</dc:creator>
  <cp:lastModifiedBy>DELL</cp:lastModifiedBy>
  <cp:revision>412</cp:revision>
  <dcterms:created xsi:type="dcterms:W3CDTF">2001-12-31T19:18:15Z</dcterms:created>
  <dcterms:modified xsi:type="dcterms:W3CDTF">2025-01-17T06:55:21Z</dcterms:modified>
</cp:coreProperties>
</file>