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92" r:id="rId6"/>
    <p:sldId id="391" r:id="rId7"/>
    <p:sldId id="360"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3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3" d="100"/>
          <a:sy n="73" d="100"/>
        </p:scale>
        <p:origin x="43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17/1/2025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17/1/2025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dẻo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biến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kim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p>
          <a:p>
            <a:pPr algn="just"/>
            <a:r>
              <a:rPr lang="en-US" sz="2800" i="1"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Al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gỉ</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sét</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Mg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smtClean="0">
                <a:solidFill>
                  <a:srgbClr val="FF00FF"/>
                </a:solidFill>
                <a:latin typeface="Times New Roman" pitchFamily="18" charset="0"/>
                <a:cs typeface="Times New Roman" pitchFamily="18" charset="0"/>
              </a:rPr>
              <a:t>u</a:t>
            </a:r>
            <a:r>
              <a:rPr lang="vi-VN" sz="2800" dirty="0" smtClean="0">
                <a:solidFill>
                  <a:srgbClr val="FF00FF"/>
                </a:solidFill>
                <a:latin typeface="+mj-lt"/>
              </a:rPr>
              <a:t>ralumin</a:t>
            </a:r>
            <a:r>
              <a:rPr lang="en-US" sz="2800" dirty="0" smtClean="0">
                <a:solidFill>
                  <a:srgbClr val="FF00FF"/>
                </a:solidFill>
                <a:latin typeface="+mj-lt"/>
              </a:rPr>
              <a:t>.</a:t>
            </a:r>
            <a:endParaRPr lang="en-US"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Trong quá trình sản xuất gang, phương pháp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luyện</a:t>
            </a:r>
            <a:r>
              <a:rPr lang="vi-VN" sz="3200" dirty="0" smtClean="0">
                <a:solidFill>
                  <a:srgbClr val="FF00FF"/>
                </a:solidFill>
                <a:latin typeface="Times New Roman" pitchFamily="18" charset="0"/>
                <a:cs typeface="Times New Roman" pitchFamily="18" charset="0"/>
              </a:rPr>
              <a:t> đã được sử dụng để tác</a:t>
            </a:r>
            <a:r>
              <a:rPr lang="en-US" sz="3200" dirty="0" smtClean="0">
                <a:solidFill>
                  <a:srgbClr val="FF00FF"/>
                </a:solidFill>
                <a:latin typeface="Times New Roman" pitchFamily="18" charset="0"/>
                <a:cs typeface="Times New Roman" pitchFamily="18" charset="0"/>
              </a:rPr>
              <a:t>h</a:t>
            </a:r>
            <a:r>
              <a:rPr lang="vi-VN" sz="3200" dirty="0" smtClean="0">
                <a:solidFill>
                  <a:srgbClr val="FF00FF"/>
                </a:solidFill>
                <a:latin typeface="Times New Roman" pitchFamily="18" charset="0"/>
                <a:cs typeface="Times New Roman" pitchFamily="18" charset="0"/>
              </a:rPr>
              <a:t> kim loại ra khỏi oxide</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cho oxide kim loại tác dụng với CO ở nhiệt độ cao</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 </a:t>
            </a:r>
            <a:r>
              <a:rPr lang="vi-VN" sz="3200" dirty="0" smtClean="0">
                <a:solidFill>
                  <a:srgbClr val="FF00FF"/>
                </a:solidFill>
                <a:latin typeface="Times New Roman" pitchFamily="18" charset="0"/>
                <a:cs typeface="Times New Roman" pitchFamily="18" charset="0"/>
              </a:rPr>
              <a:t>Thành phần của khí thoát ra khỏi lò là: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CO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O</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khói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bụi</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b)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nhẹ</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nổi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bề</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mặt</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lỏng</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vị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cao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gang.</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a.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than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Cho carbon monoxide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oxide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endParaRPr lang="en-US" sz="2800" baseline="-250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CaSiO</a:t>
              </a:r>
              <a:r>
                <a:rPr lang="en-US" sz="2800" baseline="-25000" dirty="0" err="1" smtClean="0">
                  <a:solidFill>
                    <a:srgbClr val="0000FF"/>
                  </a:solidFill>
                  <a:latin typeface="Times New Roman" pitchFamily="18" charset="0"/>
                  <a:cs typeface="Times New Roman" pitchFamily="18" charset="0"/>
                </a:rPr>
                <a:t>3</a:t>
              </a:r>
              <a:endParaRPr lang="en-US" sz="2800" baseline="-25000" dirty="0" smtClean="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6: KIM </a:t>
            </a:r>
            <a:r>
              <a:rPr lang="en-US" sz="4000" b="1" dirty="0" err="1" smtClean="0">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17: </a:t>
            </a:r>
            <a:r>
              <a:rPr lang="en-US" sz="3600" b="1" dirty="0" err="1" smtClean="0">
                <a:solidFill>
                  <a:srgbClr val="0000FF"/>
                </a:solidFill>
                <a:latin typeface="Times New Roman" pitchFamily="18" charset="0"/>
                <a:cs typeface="Times New Roman" pitchFamily="18" charset="0"/>
              </a:rPr>
              <a:t>TÁCH</a:t>
            </a:r>
            <a:r>
              <a:rPr lang="en-US" sz="3600" b="1" dirty="0" smtClean="0">
                <a:solidFill>
                  <a:srgbClr val="0000FF"/>
                </a:solidFill>
                <a:latin typeface="Times New Roman" pitchFamily="18" charset="0"/>
                <a:cs typeface="Times New Roman" pitchFamily="18" charset="0"/>
              </a:rPr>
              <a:t> KIM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SỬ</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HỢP</a:t>
            </a:r>
            <a:r>
              <a:rPr lang="en-US" sz="3600" b="1" dirty="0" smtClean="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Mn</a:t>
            </a:r>
            <a:r>
              <a:rPr lang="en-US" sz="2800" dirty="0" smtClean="0">
                <a:solidFill>
                  <a:srgbClr val="0000FF"/>
                </a:solidFill>
                <a:latin typeface="Times New Roman" pitchFamily="18" charset="0"/>
                <a:cs typeface="Times New Roman" pitchFamily="18" charset="0"/>
              </a:rPr>
              <a:t>, Si,…)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Si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smtClean="0">
                <a:solidFill>
                  <a:srgbClr val="FF00FF"/>
                </a:solidFill>
                <a:latin typeface="Times New Roman" pitchFamily="18" charset="0"/>
                <a:cs typeface="Times New Roman" pitchFamily="18" charset="0"/>
              </a:rPr>
              <a:t>Phản ứng đóng vai trò tạo ra khí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để làm nguyên liệu cho phản ứng tạo CO</a:t>
            </a:r>
            <a:r>
              <a:rPr lang="en-US" sz="3200" dirty="0" smtClean="0">
                <a:solidFill>
                  <a:srgbClr val="FF00FF"/>
                </a:solidFill>
                <a:latin typeface="Times New Roman" pitchFamily="18" charset="0"/>
                <a:cs typeface="Times New Roman" pitchFamily="18" charset="0"/>
              </a:rPr>
              <a:t>. </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bỏ</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bớt</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hoặc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thép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tạo</a:t>
            </a:r>
            <a:r>
              <a:rPr lang="en-US" sz="3200" dirty="0" smtClean="0">
                <a:solidFill>
                  <a:srgbClr val="FF00FF"/>
                </a:solidFill>
                <a:latin typeface="Times New Roman" pitchFamily="18" charset="0"/>
                <a:cs typeface="Times New Roman" pitchFamily="18" charset="0"/>
              </a:rPr>
              <a:t> 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tự</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thoát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ra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khỏi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cấp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nóng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thép: khung cầu, bảng quảng cáo,…</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inox: xoong, dụng cụ trong y tế,…</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MgCl</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1000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5% C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80%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 20% </a:t>
            </a:r>
            <a:r>
              <a:rPr lang="en-US" sz="2800" dirty="0" err="1" smtClean="0">
                <a:latin typeface="Times New Roman" pitchFamily="18" charset="0"/>
                <a:cs typeface="Times New Roman" pitchFamily="18" charset="0"/>
              </a:rPr>
              <a:t>tạp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than </a:t>
            </a:r>
            <a:r>
              <a:rPr lang="en-US" sz="2800" dirty="0" err="1" smtClean="0">
                <a:latin typeface="Times New Roman" pitchFamily="18" charset="0"/>
                <a:cs typeface="Times New Roman" pitchFamily="18" charset="0"/>
              </a:rPr>
              <a:t>cốc</a:t>
            </a: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FeO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3</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PbO</a:t>
            </a:r>
            <a:r>
              <a:rPr lang="en-US" sz="2800" dirty="0" smtClean="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kg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bauxite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60%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Phản ứng tạo ra kim loại sắt ở thể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1855</TotalTime>
  <Words>1284</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341</cp:revision>
  <dcterms:created xsi:type="dcterms:W3CDTF">2022-07-11T10:05:56Z</dcterms:created>
  <dcterms:modified xsi:type="dcterms:W3CDTF">2025-01-17T03:25:13Z</dcterms:modified>
</cp:coreProperties>
</file>