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68" r:id="rId4"/>
    <p:sldId id="269" r:id="rId5"/>
    <p:sldId id="264" r:id="rId6"/>
    <p:sldId id="270" r:id="rId7"/>
    <p:sldId id="262" r:id="rId8"/>
    <p:sldId id="260" r:id="rId9"/>
    <p:sldId id="275" r:id="rId10"/>
    <p:sldId id="276" r:id="rId11"/>
    <p:sldId id="277" r:id="rId12"/>
    <p:sldId id="278" r:id="rId13"/>
    <p:sldId id="279" r:id="rId14"/>
    <p:sldId id="280" r:id="rId15"/>
    <p:sldId id="286" r:id="rId16"/>
    <p:sldId id="282" r:id="rId17"/>
    <p:sldId id="261" r:id="rId18"/>
    <p:sldId id="263" r:id="rId19"/>
    <p:sldId id="287" r:id="rId20"/>
    <p:sldId id="288" r:id="rId21"/>
    <p:sldId id="289" r:id="rId22"/>
    <p:sldId id="266" r:id="rId23"/>
    <p:sldId id="290" r:id="rId24"/>
    <p:sldId id="293" r:id="rId25"/>
    <p:sldId id="291" r:id="rId26"/>
    <p:sldId id="294" r:id="rId27"/>
    <p:sldId id="292" r:id="rId28"/>
    <p:sldId id="295" r:id="rId29"/>
    <p:sldId id="296" r:id="rId30"/>
    <p:sldId id="297" r:id="rId31"/>
    <p:sldId id="298" r:id="rId32"/>
    <p:sldId id="256" r:id="rId33"/>
    <p:sldId id="267" r:id="rId34"/>
  </p:sldIdLst>
  <p:sldSz cx="18288000" cy="10287000"/>
  <p:notesSz cx="6858000" cy="9144000"/>
  <p:embeddedFontLst>
    <p:embeddedFont>
      <p:font typeface="Cambria Math" panose="02040503050406030204" pitchFamily="18" charset="0"/>
      <p:regular r:id="rId36"/>
    </p:embeddedFont>
    <p:embeddedFont>
      <p:font typeface="Mansalva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Gulfs Display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276f84b60a509f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3" autoAdjust="0"/>
    <p:restoredTop sz="94622" autoAdjust="0"/>
  </p:normalViewPr>
  <p:slideViewPr>
    <p:cSldViewPr>
      <p:cViewPr varScale="1">
        <p:scale>
          <a:sx n="58" d="100"/>
          <a:sy n="58" d="100"/>
        </p:scale>
        <p:origin x="6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15T13:27:15.82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F93D6-07A2-48DC-B376-94939A9B1526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02F0F-036C-4593-9B03-D0A9A417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02F0F-036C-4593-9B03-D0A9A417BB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2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46.svg"/><Relationship Id="rId4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62.sv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24.png"/><Relationship Id="rId9" Type="http://schemas.openxmlformats.org/officeDocument/2006/relationships/image" Target="../media/image6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6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24.png"/><Relationship Id="rId9" Type="http://schemas.openxmlformats.org/officeDocument/2006/relationships/image" Target="../media/image6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6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24.png"/><Relationship Id="rId9" Type="http://schemas.openxmlformats.org/officeDocument/2006/relationships/image" Target="../media/image6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62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24.png"/><Relationship Id="rId9" Type="http://schemas.openxmlformats.org/officeDocument/2006/relationships/image" Target="../media/image6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62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24.png"/><Relationship Id="rId9" Type="http://schemas.openxmlformats.org/officeDocument/2006/relationships/image" Target="../media/image6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6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6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2.svg"/><Relationship Id="rId4" Type="http://schemas.openxmlformats.org/officeDocument/2006/relationships/image" Target="../media/image37.png"/><Relationship Id="rId9" Type="http://schemas.openxmlformats.org/officeDocument/2006/relationships/image" Target="../media/image5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2.svg"/><Relationship Id="rId7" Type="http://schemas.openxmlformats.org/officeDocument/2006/relationships/image" Target="../media/image72.svg"/><Relationship Id="rId12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0" Type="http://schemas.openxmlformats.org/officeDocument/2006/relationships/image" Target="../media/image43.png"/><Relationship Id="rId9" Type="http://schemas.openxmlformats.org/officeDocument/2006/relationships/image" Target="../media/image7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62.svg"/><Relationship Id="rId12" Type="http://schemas.openxmlformats.org/officeDocument/2006/relationships/image" Target="../media/image4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26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62.svg"/><Relationship Id="rId12" Type="http://schemas.openxmlformats.org/officeDocument/2006/relationships/image" Target="../media/image4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62.svg"/><Relationship Id="rId12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72.svg"/><Relationship Id="rId3" Type="http://schemas.openxmlformats.org/officeDocument/2006/relationships/image" Target="../media/image88.svg"/><Relationship Id="rId7" Type="http://schemas.openxmlformats.org/officeDocument/2006/relationships/image" Target="../media/image98.svg"/><Relationship Id="rId12" Type="http://schemas.openxmlformats.org/officeDocument/2006/relationships/image" Target="../media/image4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102.svg"/><Relationship Id="rId5" Type="http://schemas.openxmlformats.org/officeDocument/2006/relationships/image" Target="../media/image96.sv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10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62.svg"/><Relationship Id="rId12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6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62.svg"/><Relationship Id="rId12" Type="http://schemas.openxmlformats.org/officeDocument/2006/relationships/image" Target="../media/image5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6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72.svg"/><Relationship Id="rId3" Type="http://schemas.openxmlformats.org/officeDocument/2006/relationships/image" Target="../media/image88.svg"/><Relationship Id="rId7" Type="http://schemas.openxmlformats.org/officeDocument/2006/relationships/image" Target="../media/image98.svg"/><Relationship Id="rId12" Type="http://schemas.openxmlformats.org/officeDocument/2006/relationships/image" Target="../media/image4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102.svg"/><Relationship Id="rId5" Type="http://schemas.openxmlformats.org/officeDocument/2006/relationships/image" Target="../media/image96.sv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10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6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6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6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62.svg"/><Relationship Id="rId12" Type="http://schemas.openxmlformats.org/officeDocument/2006/relationships/image" Target="../media/image5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6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8.png"/><Relationship Id="rId9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04.svg"/><Relationship Id="rId7" Type="http://schemas.openxmlformats.org/officeDocument/2006/relationships/image" Target="../media/image108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112.svg"/><Relationship Id="rId5" Type="http://schemas.openxmlformats.org/officeDocument/2006/relationships/image" Target="../media/image106.sv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1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6.svg"/><Relationship Id="rId7" Type="http://schemas.openxmlformats.org/officeDocument/2006/relationships/image" Target="../media/image82.svg"/><Relationship Id="rId12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86.svg"/><Relationship Id="rId5" Type="http://schemas.openxmlformats.org/officeDocument/2006/relationships/image" Target="../media/image80.svg"/><Relationship Id="rId10" Type="http://schemas.openxmlformats.org/officeDocument/2006/relationships/image" Target="../media/image23.png"/><Relationship Id="rId9" Type="http://schemas.openxmlformats.org/officeDocument/2006/relationships/image" Target="../media/image8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6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24.png"/><Relationship Id="rId9" Type="http://schemas.openxmlformats.org/officeDocument/2006/relationships/image" Target="../media/image6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6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24.png"/><Relationship Id="rId9" Type="http://schemas.openxmlformats.org/officeDocument/2006/relationships/image" Target="../media/image6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6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24.png"/><Relationship Id="rId9" Type="http://schemas.openxmlformats.org/officeDocument/2006/relationships/image" Target="../media/image6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91800" y="6083678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3963719" y="2171700"/>
            <a:ext cx="4324281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10200" y="6826974"/>
            <a:ext cx="2861364" cy="21352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>
            <a:off x="13993153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3600" y="2581513"/>
            <a:ext cx="128361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GIẢNG HÔM NAY.</a:t>
            </a:r>
            <a:endParaRPr lang="en-US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56647" y="-106197"/>
            <a:ext cx="2997648" cy="2795307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37485" y="495300"/>
            <a:ext cx="15773400" cy="9208158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6142513" y="735727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71887" y="-114300"/>
            <a:ext cx="3119016" cy="52395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7603">
            <a:off x="14617894" y="-1667228"/>
            <a:ext cx="606739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71887" y="8267700"/>
            <a:ext cx="2067774" cy="2139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47129" y="884387"/>
            <a:ext cx="13850266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hưởng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6045" y="2047237"/>
            <a:ext cx="13735439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11.2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8763" y="4277568"/>
            <a:ext cx="7772400" cy="46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32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37485" y="495300"/>
            <a:ext cx="15773400" cy="9208158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585803" y="7128678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63429" y="-45693"/>
            <a:ext cx="3527260" cy="59253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7603">
            <a:off x="14389295" y="-1077918"/>
            <a:ext cx="606739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66314" y="8147001"/>
            <a:ext cx="2067774" cy="2139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9648" y="2019300"/>
            <a:ext cx="11032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11.2,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lỗi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tai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(26%).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(9%).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(9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884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90600" y="551957"/>
            <a:ext cx="16464716" cy="9220200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6142513" y="735727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71887" y="-114300"/>
            <a:ext cx="3119016" cy="52395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7603">
            <a:off x="14617894" y="-1667228"/>
            <a:ext cx="606739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71887" y="8267700"/>
            <a:ext cx="2067774" cy="2139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727777"/>
            <a:ext cx="13411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11.2,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2324100"/>
            <a:ext cx="127254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buSzPts val="1000"/>
            </a:pP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9%</a:t>
            </a:r>
            <a:endParaRPr lang="en-US" sz="4000" dirty="0"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26%</a:t>
            </a:r>
            <a:endParaRPr lang="en-US" sz="4000" dirty="0"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Vượt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7%</a:t>
            </a:r>
            <a:endParaRPr lang="en-US" sz="4000" dirty="0"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9%</a:t>
            </a:r>
            <a:endParaRPr lang="en-US" sz="4000" dirty="0"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7%</a:t>
            </a:r>
            <a:endParaRPr lang="en-US" sz="4000" dirty="0"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rượu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4%</a:t>
            </a:r>
            <a:endParaRPr lang="en-US" sz="4000" dirty="0"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lỗi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8%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21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74469" y="521187"/>
            <a:ext cx="16687799" cy="9208158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6142513" y="735727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71887" y="-114300"/>
            <a:ext cx="3119016" cy="52395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7603">
            <a:off x="14617894" y="-1667228"/>
            <a:ext cx="606739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71887" y="8267700"/>
            <a:ext cx="2067774" cy="2139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6283" y="876300"/>
            <a:ext cx="1201189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11.3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79959" y="3086100"/>
            <a:ext cx="7093641" cy="5410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2200" y="2552700"/>
            <a:ext cx="74081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hưởng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tai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tiện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29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37485" y="495300"/>
            <a:ext cx="15773400" cy="9208158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6142513" y="735727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71887" y="-114300"/>
            <a:ext cx="3119016" cy="52395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7603">
            <a:off x="14617894" y="-1667228"/>
            <a:ext cx="606739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71887" y="8267700"/>
            <a:ext cx="2067774" cy="2139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938517"/>
            <a:ext cx="1363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11.4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/>
          <a:srcRect l="4053" b="4936"/>
          <a:stretch/>
        </p:blipFill>
        <p:spPr>
          <a:xfrm>
            <a:off x="5632021" y="4762500"/>
            <a:ext cx="760588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36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7485" y="495300"/>
            <a:ext cx="15773400" cy="9208158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865492" y="741841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63429" y="-45693"/>
            <a:ext cx="2601829" cy="43707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4636" y="8173059"/>
            <a:ext cx="2067774" cy="2139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1105978"/>
            <a:ext cx="13335000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Ý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11.4:</a:t>
            </a:r>
            <a:endParaRPr lang="en-US" sz="3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a: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trơn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":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trơn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trượt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lốp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0,3)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sang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ngột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b: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":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23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495300"/>
            <a:ext cx="15773400" cy="9208158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865492" y="741841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63429" y="-45693"/>
            <a:ext cx="2601829" cy="43707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4636" y="8173059"/>
            <a:ext cx="2067774" cy="2139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2200" y="579487"/>
            <a:ext cx="13880869" cy="8983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lái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a: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sang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ngột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trơn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trượt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kịp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b: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chậm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kịp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đùa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ngã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5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643323" y="-867008"/>
            <a:ext cx="6067399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783572" y="5695019"/>
            <a:ext cx="8066719" cy="54707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0" y="952500"/>
            <a:ext cx="12012049" cy="8128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54282" y="4576420"/>
            <a:ext cx="6905018" cy="5875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485496" y="701411"/>
            <a:ext cx="1509599" cy="27861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57319" y="2488356"/>
            <a:ext cx="9353698" cy="6060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khiển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tiện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khiển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64" y="1445012"/>
            <a:ext cx="9353698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800" b="1" dirty="0" smtClean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endParaRPr lang="en-US" sz="4800" b="1" dirty="0" smtClean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743200" y="1346662"/>
            <a:ext cx="13487400" cy="77592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6200" y="4762500"/>
            <a:ext cx="5340517" cy="54495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563614">
            <a:off x="632639" y="510626"/>
            <a:ext cx="4059135" cy="27528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96419">
            <a:off x="13486489" y="1175762"/>
            <a:ext cx="3492045" cy="1777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6921795" y="1552450"/>
            <a:ext cx="1646879" cy="18188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232811" y="8136198"/>
            <a:ext cx="2579260" cy="14865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7485" y="495300"/>
            <a:ext cx="15773400" cy="9208158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865492" y="741841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63429" y="-45693"/>
            <a:ext cx="2601829" cy="43707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4636" y="8173059"/>
            <a:ext cx="2067774" cy="2139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8400" y="1388870"/>
            <a:ext cx="13563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4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4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chạm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tai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nạn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thiệt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17.jpg" descr="Phân tích những tác hại có thể xảy ra khi các phương tiện giao thông không tuân theo"/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4773415" y="3924300"/>
            <a:ext cx="8501539" cy="504084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27272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2118706"/>
            <a:ext cx="16230600" cy="60495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72727" y="935029"/>
            <a:ext cx="3068275" cy="36806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3559201" y="6288128"/>
            <a:ext cx="3284042" cy="24361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41002" y="3238500"/>
            <a:ext cx="11194198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khiển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?"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13.png"/>
          <p:cNvPicPr/>
          <p:nvPr/>
        </p:nvPicPr>
        <p:blipFill>
          <a:blip r:embed="rId8"/>
          <a:srcRect l="13590" r="13230"/>
          <a:stretch>
            <a:fillRect/>
          </a:stretch>
        </p:blipFill>
        <p:spPr>
          <a:xfrm>
            <a:off x="3962400" y="392335"/>
            <a:ext cx="1905000" cy="1730375"/>
          </a:xfrm>
          <a:prstGeom prst="rect">
            <a:avLst/>
          </a:prstGeom>
          <a:ln/>
        </p:spPr>
      </p:pic>
      <p:pic>
        <p:nvPicPr>
          <p:cNvPr id="11" name="image19.jpg" descr="Thông tin truyền tải từ biển báo tốc độ 60 tới người tham gia giao thông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781800" y="392335"/>
            <a:ext cx="1828800" cy="1733991"/>
          </a:xfrm>
          <a:prstGeom prst="rect">
            <a:avLst/>
          </a:prstGeom>
          <a:ln/>
        </p:spPr>
      </p:pic>
      <p:pic>
        <p:nvPicPr>
          <p:cNvPr id="12" name="image11.png" descr="Các loại biển báo tốc độ mà tài xế phải biết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9525000" y="392336"/>
            <a:ext cx="1905000" cy="1648584"/>
          </a:xfrm>
          <a:prstGeom prst="rect">
            <a:avLst/>
          </a:prstGeom>
          <a:ln/>
        </p:spPr>
      </p:pic>
      <p:pic>
        <p:nvPicPr>
          <p:cNvPr id="13" name="image15.png" descr="Thông tin truyền tải từ biển báo tốc độ 60 tới người tham gia giao thông"/>
          <p:cNvPicPr/>
          <p:nvPr/>
        </p:nvPicPr>
        <p:blipFill>
          <a:blip r:embed="rId11"/>
          <a:srcRect b="12757"/>
          <a:stretch>
            <a:fillRect/>
          </a:stretch>
        </p:blipFill>
        <p:spPr>
          <a:xfrm>
            <a:off x="12344400" y="392335"/>
            <a:ext cx="1752600" cy="1656205"/>
          </a:xfrm>
          <a:prstGeom prst="rect">
            <a:avLst/>
          </a:prstGeom>
          <a:ln/>
        </p:spPr>
      </p:pic>
      <p:pic>
        <p:nvPicPr>
          <p:cNvPr id="14" name="image14.png" descr="Biển ghép tốc độ tối đa cho phép trên từng làn đường - Biển báo số hiệu  127b - Luật giao thông đường bộ, các biển báo giao thông"/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5867400" y="7962900"/>
            <a:ext cx="2133600" cy="2132187"/>
          </a:xfrm>
          <a:prstGeom prst="rect">
            <a:avLst/>
          </a:prstGeom>
          <a:ln/>
        </p:spPr>
      </p:pic>
      <p:pic>
        <p:nvPicPr>
          <p:cNvPr id="15" name="image12.png" descr="Biển ghép tốc độ tối đa cho phép theo phương tiện, trên từng làn đường"/>
          <p:cNvPicPr/>
          <p:nvPr/>
        </p:nvPicPr>
        <p:blipFill>
          <a:blip r:embed="rId13"/>
          <a:srcRect/>
          <a:stretch>
            <a:fillRect/>
          </a:stretch>
        </p:blipFill>
        <p:spPr>
          <a:xfrm>
            <a:off x="9625965" y="7962899"/>
            <a:ext cx="2566035" cy="2132187"/>
          </a:xfrm>
          <a:prstGeom prst="rect">
            <a:avLst/>
          </a:prstGeom>
          <a:ln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7485" y="495300"/>
            <a:ext cx="15773400" cy="9208158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865492" y="741841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63429" y="-45693"/>
            <a:ext cx="2601829" cy="43707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4636" y="8173059"/>
            <a:ext cx="2067774" cy="2139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6285" y="632579"/>
            <a:ext cx="1211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mát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tai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nạn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tật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suốt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5.jpg" descr="Phân tích những tác hại có thể xảy ra khi các phương tiện giao thông không tuân theo"/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5592330" y="4155123"/>
            <a:ext cx="6850580" cy="479837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50422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7485" y="495300"/>
            <a:ext cx="15773400" cy="9208158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865492" y="741841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63429" y="-45693"/>
            <a:ext cx="2601829" cy="43707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4636" y="8173059"/>
            <a:ext cx="2067774" cy="2139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723900"/>
            <a:ext cx="1394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gánh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nặng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tai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nạn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đền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bù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thiệt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thất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thần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8800" y="4000500"/>
            <a:ext cx="7639050" cy="50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20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38130" y="5921256"/>
            <a:ext cx="1875646" cy="32542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971382" y="7316785"/>
            <a:ext cx="3422426" cy="24019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2851336" y="1325635"/>
            <a:ext cx="4105420" cy="4930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29400" y="4378915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7485" y="495300"/>
            <a:ext cx="15773400" cy="9208158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865492" y="741841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63429" y="-45693"/>
            <a:ext cx="2601829" cy="43707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4636" y="8173059"/>
            <a:ext cx="2067774" cy="2139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92217" y="1114842"/>
            <a:ext cx="144001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9754" y="3360778"/>
            <a:ext cx="8325115" cy="58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4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382386"/>
            <a:ext cx="16764000" cy="9561714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865492" y="741841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63429" y="-45693"/>
            <a:ext cx="2601829" cy="43707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4636" y="8173059"/>
            <a:ext cx="2067774" cy="2139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8399" y="555992"/>
            <a:ext cx="14353379" cy="1012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9017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9017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tai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vực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9017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9017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nặng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kềnh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dễ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tai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nhẹ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51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7485" y="495300"/>
            <a:ext cx="15773400" cy="9208158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865492" y="741841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63429" y="-45693"/>
            <a:ext cx="2601829" cy="43707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4636" y="8173059"/>
            <a:ext cx="2067774" cy="2139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7715" y="708779"/>
            <a:ext cx="139390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600" y="4061579"/>
            <a:ext cx="8671878" cy="54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8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7485" y="495300"/>
            <a:ext cx="15773400" cy="9208158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865492" y="741841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58664" y="11776"/>
            <a:ext cx="2415867" cy="40583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4636" y="8173059"/>
            <a:ext cx="2067774" cy="2139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3138" y="1028700"/>
            <a:ext cx="14496746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60 km/h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35 m;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60 km/h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80 km/h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55m;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80 km/h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100 km/h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70m.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9017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ngờ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tai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41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38130" y="5921256"/>
            <a:ext cx="1875646" cy="32542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971382" y="7316785"/>
            <a:ext cx="3422426" cy="24019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2851336" y="1325635"/>
            <a:ext cx="4105420" cy="4930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83290" y="4378915"/>
            <a:ext cx="51090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82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6400" y="1333500"/>
            <a:ext cx="15012786" cy="7445977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147787" y="667147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4636" y="7620"/>
            <a:ext cx="3206664" cy="53868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62000" y="7709477"/>
            <a:ext cx="2067774" cy="2139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7203" y="2324100"/>
            <a:ext cx="1443198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9017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9017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90170" indent="-571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77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7485" y="495300"/>
            <a:ext cx="15773400" cy="9208158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865492" y="741841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58664" y="11776"/>
            <a:ext cx="2415867" cy="40583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4636" y="8173059"/>
            <a:ext cx="2067774" cy="2139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1429143"/>
            <a:ext cx="15158286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8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9017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khiển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kịp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tai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9017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vượt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ẩu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9017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tai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trượt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97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3.png"/>
          <p:cNvPicPr/>
          <p:nvPr/>
        </p:nvPicPr>
        <p:blipFill>
          <a:blip r:embed="rId2"/>
          <a:srcRect l="13590" r="13230"/>
          <a:stretch>
            <a:fillRect/>
          </a:stretch>
        </p:blipFill>
        <p:spPr>
          <a:xfrm>
            <a:off x="762000" y="266700"/>
            <a:ext cx="3952874" cy="3199287"/>
          </a:xfrm>
          <a:prstGeom prst="rect">
            <a:avLst/>
          </a:prstGeom>
          <a:ln/>
        </p:spPr>
      </p:pic>
      <p:pic>
        <p:nvPicPr>
          <p:cNvPr id="12" name="image19.jpg" descr="Thông tin truyền tải từ biển báo tốc độ 60 tới người tham gia giao thô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257800" y="266700"/>
            <a:ext cx="4099956" cy="3199287"/>
          </a:xfrm>
          <a:prstGeom prst="rect">
            <a:avLst/>
          </a:prstGeom>
          <a:ln/>
        </p:spPr>
      </p:pic>
      <p:pic>
        <p:nvPicPr>
          <p:cNvPr id="13" name="image11.png" descr="Các loại biển báo tốc độ mà tài xế phải biết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829800" y="266700"/>
            <a:ext cx="3735508" cy="3199287"/>
          </a:xfrm>
          <a:prstGeom prst="rect">
            <a:avLst/>
          </a:prstGeom>
          <a:ln/>
        </p:spPr>
      </p:pic>
      <p:pic>
        <p:nvPicPr>
          <p:cNvPr id="14" name="image15.png" descr="Thông tin truyền tải từ biển báo tốc độ 60 tới người tham gia giao thông"/>
          <p:cNvPicPr/>
          <p:nvPr/>
        </p:nvPicPr>
        <p:blipFill>
          <a:blip r:embed="rId5"/>
          <a:srcRect b="12757"/>
          <a:stretch>
            <a:fillRect/>
          </a:stretch>
        </p:blipFill>
        <p:spPr>
          <a:xfrm>
            <a:off x="14005557" y="266700"/>
            <a:ext cx="3957148" cy="3199287"/>
          </a:xfrm>
          <a:prstGeom prst="rect">
            <a:avLst/>
          </a:prstGeom>
          <a:ln/>
        </p:spPr>
      </p:pic>
      <p:pic>
        <p:nvPicPr>
          <p:cNvPr id="15" name="image14.png" descr="Biển ghép tốc độ tối đa cho phép trên từng làn đường - Biển báo số hiệu  127b - Luật giao thông đường bộ, các biển báo giao thô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3395333" y="5219700"/>
            <a:ext cx="3843667" cy="3282315"/>
          </a:xfrm>
          <a:prstGeom prst="rect">
            <a:avLst/>
          </a:prstGeom>
          <a:ln/>
        </p:spPr>
      </p:pic>
      <p:pic>
        <p:nvPicPr>
          <p:cNvPr id="16" name="image12.png" descr="Biển ghép tốc độ tối đa cho phép theo phương tiện, trên từng làn đườ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972799" y="5219700"/>
            <a:ext cx="3962401" cy="3282315"/>
          </a:xfrm>
          <a:prstGeom prst="rect">
            <a:avLst/>
          </a:prstGeom>
          <a:ln/>
        </p:spPr>
      </p:pic>
      <p:sp>
        <p:nvSpPr>
          <p:cNvPr id="18" name="TextBox 17"/>
          <p:cNvSpPr txBox="1"/>
          <p:nvPr/>
        </p:nvSpPr>
        <p:spPr>
          <a:xfrm>
            <a:off x="-228600" y="3497640"/>
            <a:ext cx="5562601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thiểu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8m.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3467100"/>
            <a:ext cx="442696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60m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9083" y="3436482"/>
            <a:ext cx="4106917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44600" y="3467100"/>
            <a:ext cx="4079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thiểu30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8496300"/>
            <a:ext cx="617220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48800" y="8572500"/>
            <a:ext cx="716280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87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1333500"/>
            <a:ext cx="15321715" cy="7417217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392304" y="6519079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9936" y="43478"/>
            <a:ext cx="2749464" cy="46187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24997" y="7680717"/>
            <a:ext cx="2067774" cy="2139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0800" y="2352860"/>
            <a:ext cx="1295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Camera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0,56 s.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60 km/h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vượt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87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6400" y="1333500"/>
            <a:ext cx="14859000" cy="7315200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239904" y="667147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6199" y="60011"/>
            <a:ext cx="3048000" cy="51202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42513" y="7594205"/>
            <a:ext cx="2067774" cy="213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09800" y="2400300"/>
                <a:ext cx="13715999" cy="4905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9017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2: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chạy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ô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tô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v</m:t>
                      </m:r>
                      <m: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0,56</m:t>
                          </m:r>
                        </m:den>
                      </m:f>
                      <m: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m</m:t>
                      </m:r>
                      <m: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s</m:t>
                      </m:r>
                      <m: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≈64,3</m:t>
                      </m:r>
                      <m:r>
                        <m:rPr>
                          <m:sty m:val="p"/>
                        </m:rP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km</m:t>
                      </m:r>
                      <m: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4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9017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so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giới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ô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tô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vượt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quá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tốc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400300"/>
                <a:ext cx="13715999" cy="4905638"/>
              </a:xfrm>
              <a:prstGeom prst="rect">
                <a:avLst/>
              </a:prstGeom>
              <a:blipFill>
                <a:blip r:embed="rId12"/>
                <a:stretch>
                  <a:fillRect l="-578" b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842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6397" y="4686300"/>
            <a:ext cx="2518068" cy="565280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92497" y="3468185"/>
            <a:ext cx="9903007" cy="3301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4"/>
              </a:lnSpc>
            </a:pPr>
            <a:r>
              <a:rPr lang="en-US" sz="14499" spc="724" dirty="0">
                <a:solidFill>
                  <a:srgbClr val="44645A"/>
                </a:solidFill>
                <a:latin typeface="Gulfs Display"/>
              </a:rPr>
              <a:t>Science</a:t>
            </a:r>
          </a:p>
          <a:p>
            <a:pPr algn="ctr">
              <a:lnSpc>
                <a:spcPts val="12324"/>
              </a:lnSpc>
            </a:pPr>
            <a:r>
              <a:rPr lang="en-US" sz="14499" spc="724" dirty="0">
                <a:solidFill>
                  <a:srgbClr val="44645A"/>
                </a:solidFill>
                <a:latin typeface="Gulfs Display"/>
              </a:rPr>
              <a:t>Class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33970">
            <a:off x="16274934" y="7634079"/>
            <a:ext cx="2579629" cy="30316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780252">
            <a:off x="16420327" y="-166143"/>
            <a:ext cx="1589836" cy="27583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050864" cy="15304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438923" y="6722559"/>
            <a:ext cx="7410154" cy="1095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01"/>
              </a:lnSpc>
            </a:pPr>
            <a:r>
              <a:rPr lang="en-US" sz="6357">
                <a:solidFill>
                  <a:srgbClr val="44645A"/>
                </a:solidFill>
                <a:latin typeface="Mansalva"/>
              </a:rPr>
              <a:t>With Ms. Neil Tran</a:t>
            </a:r>
          </a:p>
        </p:txBody>
      </p:sp>
      <p:sp>
        <p:nvSpPr>
          <p:cNvPr id="92" name="Google Shape;3579;p53"/>
          <p:cNvSpPr txBox="1">
            <a:spLocks/>
          </p:cNvSpPr>
          <p:nvPr/>
        </p:nvSpPr>
        <p:spPr>
          <a:xfrm>
            <a:off x="4420169" y="1213053"/>
            <a:ext cx="9183387" cy="9478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6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3" name="Google Shape;3586;p53"/>
          <p:cNvSpPr/>
          <p:nvPr/>
        </p:nvSpPr>
        <p:spPr>
          <a:xfrm>
            <a:off x="2957641" y="4809687"/>
            <a:ext cx="1813418" cy="1716278"/>
          </a:xfrm>
          <a:prstGeom prst="rect">
            <a:avLst/>
          </a:prstGeom>
          <a:solidFill>
            <a:srgbClr val="F28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Google Shape;3587;p53"/>
          <p:cNvSpPr/>
          <p:nvPr/>
        </p:nvSpPr>
        <p:spPr>
          <a:xfrm>
            <a:off x="7834441" y="4809687"/>
            <a:ext cx="1905000" cy="1699994"/>
          </a:xfrm>
          <a:prstGeom prst="rect">
            <a:avLst/>
          </a:prstGeom>
          <a:solidFill>
            <a:srgbClr val="F28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Google Shape;3588;p53"/>
          <p:cNvSpPr/>
          <p:nvPr/>
        </p:nvSpPr>
        <p:spPr>
          <a:xfrm>
            <a:off x="12802823" y="4809687"/>
            <a:ext cx="1965818" cy="1699994"/>
          </a:xfrm>
          <a:prstGeom prst="rect">
            <a:avLst/>
          </a:prstGeom>
          <a:solidFill>
            <a:srgbClr val="F28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Google Shape;3592;p53"/>
          <p:cNvSpPr txBox="1">
            <a:spLocks/>
          </p:cNvSpPr>
          <p:nvPr/>
        </p:nvSpPr>
        <p:spPr>
          <a:xfrm>
            <a:off x="3345724" y="2597621"/>
            <a:ext cx="1002817" cy="774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97" name="Google Shape;3593;p53"/>
          <p:cNvCxnSpPr>
            <a:stCxn id="96" idx="2"/>
            <a:endCxn id="93" idx="0"/>
          </p:cNvCxnSpPr>
          <p:nvPr/>
        </p:nvCxnSpPr>
        <p:spPr>
          <a:xfrm>
            <a:off x="3847133" y="3371848"/>
            <a:ext cx="17217" cy="14378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3594;p53"/>
          <p:cNvSpPr txBox="1">
            <a:spLocks/>
          </p:cNvSpPr>
          <p:nvPr/>
        </p:nvSpPr>
        <p:spPr>
          <a:xfrm>
            <a:off x="8305046" y="2595167"/>
            <a:ext cx="978111" cy="774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99" name="Google Shape;3595;p53"/>
          <p:cNvCxnSpPr>
            <a:stCxn id="98" idx="2"/>
            <a:endCxn id="94" idx="0"/>
          </p:cNvCxnSpPr>
          <p:nvPr/>
        </p:nvCxnSpPr>
        <p:spPr>
          <a:xfrm flipH="1">
            <a:off x="8786941" y="3369394"/>
            <a:ext cx="7161" cy="144029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3596;p53"/>
          <p:cNvSpPr txBox="1">
            <a:spLocks/>
          </p:cNvSpPr>
          <p:nvPr/>
        </p:nvSpPr>
        <p:spPr>
          <a:xfrm>
            <a:off x="13352412" y="2647049"/>
            <a:ext cx="825169" cy="724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01" name="Google Shape;3597;p53"/>
          <p:cNvCxnSpPr>
            <a:stCxn id="100" idx="2"/>
            <a:endCxn id="95" idx="0"/>
          </p:cNvCxnSpPr>
          <p:nvPr/>
        </p:nvCxnSpPr>
        <p:spPr>
          <a:xfrm>
            <a:off x="13764997" y="3371848"/>
            <a:ext cx="20735" cy="14378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3600;p53"/>
          <p:cNvCxnSpPr>
            <a:stCxn id="93" idx="3"/>
            <a:endCxn id="94" idx="1"/>
          </p:cNvCxnSpPr>
          <p:nvPr/>
        </p:nvCxnSpPr>
        <p:spPr>
          <a:xfrm flipV="1">
            <a:off x="4771059" y="5659684"/>
            <a:ext cx="3063382" cy="814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3601;p53"/>
          <p:cNvCxnSpPr>
            <a:stCxn id="94" idx="3"/>
            <a:endCxn id="95" idx="1"/>
          </p:cNvCxnSpPr>
          <p:nvPr/>
        </p:nvCxnSpPr>
        <p:spPr>
          <a:xfrm>
            <a:off x="9739441" y="5659684"/>
            <a:ext cx="306338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4" name="Google Shape;3603;p53"/>
          <p:cNvGrpSpPr/>
          <p:nvPr/>
        </p:nvGrpSpPr>
        <p:grpSpPr>
          <a:xfrm>
            <a:off x="8015262" y="5069454"/>
            <a:ext cx="1602286" cy="1124763"/>
            <a:chOff x="5464800" y="2634600"/>
            <a:chExt cx="446425" cy="397650"/>
          </a:xfrm>
        </p:grpSpPr>
        <p:sp>
          <p:nvSpPr>
            <p:cNvPr id="105" name="Google Shape;3604;p53"/>
            <p:cNvSpPr/>
            <p:nvPr/>
          </p:nvSpPr>
          <p:spPr>
            <a:xfrm>
              <a:off x="5538875" y="2937900"/>
              <a:ext cx="57650" cy="44350"/>
            </a:xfrm>
            <a:custGeom>
              <a:avLst/>
              <a:gdLst/>
              <a:ahLst/>
              <a:cxnLst/>
              <a:rect l="l" t="t" r="r" b="b"/>
              <a:pathLst>
                <a:path w="2306" h="1774" extrusionOk="0">
                  <a:moveTo>
                    <a:pt x="1900" y="0"/>
                  </a:moveTo>
                  <a:lnTo>
                    <a:pt x="533" y="101"/>
                  </a:lnTo>
                  <a:lnTo>
                    <a:pt x="1" y="1039"/>
                  </a:lnTo>
                  <a:lnTo>
                    <a:pt x="1" y="1140"/>
                  </a:lnTo>
                  <a:lnTo>
                    <a:pt x="26" y="1241"/>
                  </a:lnTo>
                  <a:lnTo>
                    <a:pt x="77" y="1317"/>
                  </a:lnTo>
                  <a:lnTo>
                    <a:pt x="127" y="1393"/>
                  </a:lnTo>
                  <a:lnTo>
                    <a:pt x="254" y="1520"/>
                  </a:lnTo>
                  <a:lnTo>
                    <a:pt x="406" y="1621"/>
                  </a:lnTo>
                  <a:lnTo>
                    <a:pt x="583" y="1672"/>
                  </a:lnTo>
                  <a:lnTo>
                    <a:pt x="786" y="1722"/>
                  </a:lnTo>
                  <a:lnTo>
                    <a:pt x="963" y="1748"/>
                  </a:lnTo>
                  <a:lnTo>
                    <a:pt x="1141" y="1773"/>
                  </a:lnTo>
                  <a:lnTo>
                    <a:pt x="1318" y="1748"/>
                  </a:lnTo>
                  <a:lnTo>
                    <a:pt x="1495" y="1722"/>
                  </a:lnTo>
                  <a:lnTo>
                    <a:pt x="1698" y="1672"/>
                  </a:lnTo>
                  <a:lnTo>
                    <a:pt x="1900" y="1596"/>
                  </a:lnTo>
                  <a:lnTo>
                    <a:pt x="2078" y="1494"/>
                  </a:lnTo>
                  <a:lnTo>
                    <a:pt x="2204" y="1368"/>
                  </a:lnTo>
                  <a:lnTo>
                    <a:pt x="2255" y="1292"/>
                  </a:lnTo>
                  <a:lnTo>
                    <a:pt x="2306" y="1216"/>
                  </a:lnTo>
                  <a:lnTo>
                    <a:pt x="2306" y="1140"/>
                  </a:lnTo>
                  <a:lnTo>
                    <a:pt x="2306" y="1039"/>
                  </a:lnTo>
                  <a:lnTo>
                    <a:pt x="2280" y="709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Google Shape;3605;p53"/>
            <p:cNvSpPr/>
            <p:nvPr/>
          </p:nvSpPr>
          <p:spPr>
            <a:xfrm>
              <a:off x="5529375" y="2963850"/>
              <a:ext cx="77925" cy="62075"/>
            </a:xfrm>
            <a:custGeom>
              <a:avLst/>
              <a:gdLst/>
              <a:ahLst/>
              <a:cxnLst/>
              <a:rect l="l" t="t" r="r" b="b"/>
              <a:pathLst>
                <a:path w="3117" h="2483" extrusionOk="0">
                  <a:moveTo>
                    <a:pt x="381" y="1"/>
                  </a:moveTo>
                  <a:lnTo>
                    <a:pt x="178" y="51"/>
                  </a:lnTo>
                  <a:lnTo>
                    <a:pt x="1" y="1571"/>
                  </a:lnTo>
                  <a:lnTo>
                    <a:pt x="178" y="2483"/>
                  </a:lnTo>
                  <a:lnTo>
                    <a:pt x="2888" y="2483"/>
                  </a:lnTo>
                  <a:lnTo>
                    <a:pt x="3116" y="1242"/>
                  </a:lnTo>
                  <a:lnTo>
                    <a:pt x="2888" y="51"/>
                  </a:lnTo>
                  <a:lnTo>
                    <a:pt x="2686" y="1"/>
                  </a:lnTo>
                  <a:lnTo>
                    <a:pt x="2432" y="178"/>
                  </a:lnTo>
                  <a:lnTo>
                    <a:pt x="2154" y="305"/>
                  </a:lnTo>
                  <a:lnTo>
                    <a:pt x="1850" y="406"/>
                  </a:lnTo>
                  <a:lnTo>
                    <a:pt x="1546" y="431"/>
                  </a:lnTo>
                  <a:lnTo>
                    <a:pt x="1217" y="406"/>
                  </a:lnTo>
                  <a:lnTo>
                    <a:pt x="938" y="305"/>
                  </a:lnTo>
                  <a:lnTo>
                    <a:pt x="634" y="178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Google Shape;3606;p53"/>
            <p:cNvSpPr/>
            <p:nvPr/>
          </p:nvSpPr>
          <p:spPr>
            <a:xfrm>
              <a:off x="5478725" y="2969550"/>
              <a:ext cx="55125" cy="56375"/>
            </a:xfrm>
            <a:custGeom>
              <a:avLst/>
              <a:gdLst/>
              <a:ahLst/>
              <a:cxnLst/>
              <a:rect l="l" t="t" r="r" b="b"/>
              <a:pathLst>
                <a:path w="2205" h="2255" extrusionOk="0">
                  <a:moveTo>
                    <a:pt x="2103" y="1"/>
                  </a:moveTo>
                  <a:lnTo>
                    <a:pt x="938" y="304"/>
                  </a:lnTo>
                  <a:lnTo>
                    <a:pt x="760" y="355"/>
                  </a:lnTo>
                  <a:lnTo>
                    <a:pt x="609" y="431"/>
                  </a:lnTo>
                  <a:lnTo>
                    <a:pt x="482" y="507"/>
                  </a:lnTo>
                  <a:lnTo>
                    <a:pt x="381" y="608"/>
                  </a:lnTo>
                  <a:lnTo>
                    <a:pt x="305" y="710"/>
                  </a:lnTo>
                  <a:lnTo>
                    <a:pt x="229" y="862"/>
                  </a:lnTo>
                  <a:lnTo>
                    <a:pt x="178" y="1014"/>
                  </a:lnTo>
                  <a:lnTo>
                    <a:pt x="127" y="1191"/>
                  </a:lnTo>
                  <a:lnTo>
                    <a:pt x="51" y="1723"/>
                  </a:lnTo>
                  <a:lnTo>
                    <a:pt x="1" y="1875"/>
                  </a:lnTo>
                  <a:lnTo>
                    <a:pt x="1" y="1976"/>
                  </a:lnTo>
                  <a:lnTo>
                    <a:pt x="1" y="2027"/>
                  </a:lnTo>
                  <a:lnTo>
                    <a:pt x="26" y="2052"/>
                  </a:lnTo>
                  <a:lnTo>
                    <a:pt x="77" y="2077"/>
                  </a:lnTo>
                  <a:lnTo>
                    <a:pt x="153" y="2077"/>
                  </a:lnTo>
                  <a:lnTo>
                    <a:pt x="203" y="2255"/>
                  </a:lnTo>
                  <a:lnTo>
                    <a:pt x="2204" y="2255"/>
                  </a:lnTo>
                  <a:lnTo>
                    <a:pt x="2204" y="330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Google Shape;3607;p53"/>
            <p:cNvSpPr/>
            <p:nvPr/>
          </p:nvSpPr>
          <p:spPr>
            <a:xfrm>
              <a:off x="5529375" y="2963850"/>
              <a:ext cx="20300" cy="13950"/>
            </a:xfrm>
            <a:custGeom>
              <a:avLst/>
              <a:gdLst/>
              <a:ahLst/>
              <a:cxnLst/>
              <a:rect l="l" t="t" r="r" b="b"/>
              <a:pathLst>
                <a:path w="812" h="558" extrusionOk="0">
                  <a:moveTo>
                    <a:pt x="381" y="1"/>
                  </a:moveTo>
                  <a:lnTo>
                    <a:pt x="178" y="51"/>
                  </a:lnTo>
                  <a:lnTo>
                    <a:pt x="1" y="330"/>
                  </a:lnTo>
                  <a:lnTo>
                    <a:pt x="178" y="558"/>
                  </a:lnTo>
                  <a:lnTo>
                    <a:pt x="355" y="507"/>
                  </a:lnTo>
                  <a:lnTo>
                    <a:pt x="533" y="482"/>
                  </a:lnTo>
                  <a:lnTo>
                    <a:pt x="710" y="406"/>
                  </a:lnTo>
                  <a:lnTo>
                    <a:pt x="761" y="355"/>
                  </a:lnTo>
                  <a:lnTo>
                    <a:pt x="811" y="279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Google Shape;3608;p53"/>
            <p:cNvSpPr/>
            <p:nvPr/>
          </p:nvSpPr>
          <p:spPr>
            <a:xfrm>
              <a:off x="5601575" y="2965125"/>
              <a:ext cx="62700" cy="60800"/>
            </a:xfrm>
            <a:custGeom>
              <a:avLst/>
              <a:gdLst/>
              <a:ahLst/>
              <a:cxnLst/>
              <a:rect l="l" t="t" r="r" b="b"/>
              <a:pathLst>
                <a:path w="2508" h="2432" extrusionOk="0">
                  <a:moveTo>
                    <a:pt x="0" y="0"/>
                  </a:moveTo>
                  <a:lnTo>
                    <a:pt x="0" y="2432"/>
                  </a:lnTo>
                  <a:lnTo>
                    <a:pt x="2508" y="2432"/>
                  </a:lnTo>
                  <a:lnTo>
                    <a:pt x="2330" y="1469"/>
                  </a:lnTo>
                  <a:lnTo>
                    <a:pt x="2280" y="1292"/>
                  </a:lnTo>
                  <a:lnTo>
                    <a:pt x="2229" y="1115"/>
                  </a:lnTo>
                  <a:lnTo>
                    <a:pt x="2128" y="937"/>
                  </a:lnTo>
                  <a:lnTo>
                    <a:pt x="2027" y="811"/>
                  </a:lnTo>
                  <a:lnTo>
                    <a:pt x="1875" y="659"/>
                  </a:lnTo>
                  <a:lnTo>
                    <a:pt x="1723" y="557"/>
                  </a:lnTo>
                  <a:lnTo>
                    <a:pt x="1571" y="456"/>
                  </a:lnTo>
                  <a:lnTo>
                    <a:pt x="1393" y="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Google Shape;3609;p53"/>
            <p:cNvSpPr/>
            <p:nvPr/>
          </p:nvSpPr>
          <p:spPr>
            <a:xfrm>
              <a:off x="5711125" y="2644100"/>
              <a:ext cx="105125" cy="107650"/>
            </a:xfrm>
            <a:custGeom>
              <a:avLst/>
              <a:gdLst/>
              <a:ahLst/>
              <a:cxnLst/>
              <a:rect l="l" t="t" r="r" b="b"/>
              <a:pathLst>
                <a:path w="4205" h="4306" extrusionOk="0">
                  <a:moveTo>
                    <a:pt x="228" y="0"/>
                  </a:moveTo>
                  <a:lnTo>
                    <a:pt x="152" y="25"/>
                  </a:lnTo>
                  <a:lnTo>
                    <a:pt x="101" y="76"/>
                  </a:lnTo>
                  <a:lnTo>
                    <a:pt x="51" y="177"/>
                  </a:lnTo>
                  <a:lnTo>
                    <a:pt x="25" y="279"/>
                  </a:lnTo>
                  <a:lnTo>
                    <a:pt x="0" y="507"/>
                  </a:lnTo>
                  <a:lnTo>
                    <a:pt x="0" y="709"/>
                  </a:lnTo>
                  <a:lnTo>
                    <a:pt x="25" y="3014"/>
                  </a:lnTo>
                  <a:lnTo>
                    <a:pt x="51" y="3115"/>
                  </a:lnTo>
                  <a:lnTo>
                    <a:pt x="76" y="3191"/>
                  </a:lnTo>
                  <a:lnTo>
                    <a:pt x="101" y="3242"/>
                  </a:lnTo>
                  <a:lnTo>
                    <a:pt x="152" y="3318"/>
                  </a:lnTo>
                  <a:lnTo>
                    <a:pt x="228" y="3369"/>
                  </a:lnTo>
                  <a:lnTo>
                    <a:pt x="279" y="3394"/>
                  </a:lnTo>
                  <a:lnTo>
                    <a:pt x="355" y="3419"/>
                  </a:lnTo>
                  <a:lnTo>
                    <a:pt x="456" y="3445"/>
                  </a:lnTo>
                  <a:lnTo>
                    <a:pt x="1748" y="3470"/>
                  </a:lnTo>
                  <a:lnTo>
                    <a:pt x="1824" y="3495"/>
                  </a:lnTo>
                  <a:lnTo>
                    <a:pt x="1900" y="3521"/>
                  </a:lnTo>
                  <a:lnTo>
                    <a:pt x="2786" y="4280"/>
                  </a:lnTo>
                  <a:lnTo>
                    <a:pt x="2862" y="4306"/>
                  </a:lnTo>
                  <a:lnTo>
                    <a:pt x="2913" y="4280"/>
                  </a:lnTo>
                  <a:lnTo>
                    <a:pt x="2989" y="4230"/>
                  </a:lnTo>
                  <a:lnTo>
                    <a:pt x="2989" y="4154"/>
                  </a:lnTo>
                  <a:lnTo>
                    <a:pt x="3065" y="3799"/>
                  </a:lnTo>
                  <a:lnTo>
                    <a:pt x="3065" y="3698"/>
                  </a:lnTo>
                  <a:lnTo>
                    <a:pt x="3141" y="3597"/>
                  </a:lnTo>
                  <a:lnTo>
                    <a:pt x="3217" y="3546"/>
                  </a:lnTo>
                  <a:lnTo>
                    <a:pt x="3318" y="3521"/>
                  </a:lnTo>
                  <a:lnTo>
                    <a:pt x="3926" y="3521"/>
                  </a:lnTo>
                  <a:lnTo>
                    <a:pt x="4078" y="3470"/>
                  </a:lnTo>
                  <a:lnTo>
                    <a:pt x="4128" y="3445"/>
                  </a:lnTo>
                  <a:lnTo>
                    <a:pt x="4179" y="3394"/>
                  </a:lnTo>
                  <a:lnTo>
                    <a:pt x="4204" y="3318"/>
                  </a:lnTo>
                  <a:lnTo>
                    <a:pt x="4204" y="3242"/>
                  </a:lnTo>
                  <a:lnTo>
                    <a:pt x="4204" y="405"/>
                  </a:lnTo>
                  <a:lnTo>
                    <a:pt x="4204" y="329"/>
                  </a:lnTo>
                  <a:lnTo>
                    <a:pt x="4179" y="253"/>
                  </a:lnTo>
                  <a:lnTo>
                    <a:pt x="4128" y="177"/>
                  </a:lnTo>
                  <a:lnTo>
                    <a:pt x="4078" y="127"/>
                  </a:lnTo>
                  <a:lnTo>
                    <a:pt x="4027" y="76"/>
                  </a:lnTo>
                  <a:lnTo>
                    <a:pt x="3951" y="25"/>
                  </a:lnTo>
                  <a:lnTo>
                    <a:pt x="3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Google Shape;3610;p53"/>
            <p:cNvSpPr/>
            <p:nvPr/>
          </p:nvSpPr>
          <p:spPr>
            <a:xfrm>
              <a:off x="5562950" y="2644100"/>
              <a:ext cx="106400" cy="107650"/>
            </a:xfrm>
            <a:custGeom>
              <a:avLst/>
              <a:gdLst/>
              <a:ahLst/>
              <a:cxnLst/>
              <a:rect l="l" t="t" r="r" b="b"/>
              <a:pathLst>
                <a:path w="4256" h="4306" extrusionOk="0">
                  <a:moveTo>
                    <a:pt x="431" y="0"/>
                  </a:moveTo>
                  <a:lnTo>
                    <a:pt x="330" y="152"/>
                  </a:lnTo>
                  <a:lnTo>
                    <a:pt x="254" y="152"/>
                  </a:lnTo>
                  <a:lnTo>
                    <a:pt x="178" y="203"/>
                  </a:lnTo>
                  <a:lnTo>
                    <a:pt x="127" y="228"/>
                  </a:lnTo>
                  <a:lnTo>
                    <a:pt x="76" y="304"/>
                  </a:lnTo>
                  <a:lnTo>
                    <a:pt x="26" y="456"/>
                  </a:lnTo>
                  <a:lnTo>
                    <a:pt x="0" y="608"/>
                  </a:lnTo>
                  <a:lnTo>
                    <a:pt x="51" y="3141"/>
                  </a:lnTo>
                  <a:lnTo>
                    <a:pt x="76" y="3242"/>
                  </a:lnTo>
                  <a:lnTo>
                    <a:pt x="76" y="3318"/>
                  </a:lnTo>
                  <a:lnTo>
                    <a:pt x="127" y="3369"/>
                  </a:lnTo>
                  <a:lnTo>
                    <a:pt x="178" y="3445"/>
                  </a:lnTo>
                  <a:lnTo>
                    <a:pt x="228" y="3495"/>
                  </a:lnTo>
                  <a:lnTo>
                    <a:pt x="304" y="3521"/>
                  </a:lnTo>
                  <a:lnTo>
                    <a:pt x="380" y="3546"/>
                  </a:lnTo>
                  <a:lnTo>
                    <a:pt x="456" y="3571"/>
                  </a:lnTo>
                  <a:lnTo>
                    <a:pt x="912" y="3571"/>
                  </a:lnTo>
                  <a:lnTo>
                    <a:pt x="988" y="3647"/>
                  </a:lnTo>
                  <a:lnTo>
                    <a:pt x="1039" y="3723"/>
                  </a:lnTo>
                  <a:lnTo>
                    <a:pt x="1064" y="3825"/>
                  </a:lnTo>
                  <a:lnTo>
                    <a:pt x="963" y="4179"/>
                  </a:lnTo>
                  <a:lnTo>
                    <a:pt x="988" y="4255"/>
                  </a:lnTo>
                  <a:lnTo>
                    <a:pt x="1039" y="4306"/>
                  </a:lnTo>
                  <a:lnTo>
                    <a:pt x="1115" y="4306"/>
                  </a:lnTo>
                  <a:lnTo>
                    <a:pt x="1191" y="4280"/>
                  </a:lnTo>
                  <a:lnTo>
                    <a:pt x="2204" y="3571"/>
                  </a:lnTo>
                  <a:lnTo>
                    <a:pt x="2280" y="3546"/>
                  </a:lnTo>
                  <a:lnTo>
                    <a:pt x="2356" y="3521"/>
                  </a:lnTo>
                  <a:lnTo>
                    <a:pt x="3597" y="3546"/>
                  </a:lnTo>
                  <a:lnTo>
                    <a:pt x="3774" y="3521"/>
                  </a:lnTo>
                  <a:lnTo>
                    <a:pt x="3926" y="3495"/>
                  </a:lnTo>
                  <a:lnTo>
                    <a:pt x="4002" y="3445"/>
                  </a:lnTo>
                  <a:lnTo>
                    <a:pt x="4053" y="3419"/>
                  </a:lnTo>
                  <a:lnTo>
                    <a:pt x="4078" y="3343"/>
                  </a:lnTo>
                  <a:lnTo>
                    <a:pt x="4078" y="3267"/>
                  </a:lnTo>
                  <a:lnTo>
                    <a:pt x="4255" y="3115"/>
                  </a:lnTo>
                  <a:lnTo>
                    <a:pt x="4255" y="405"/>
                  </a:lnTo>
                  <a:lnTo>
                    <a:pt x="4255" y="329"/>
                  </a:lnTo>
                  <a:lnTo>
                    <a:pt x="4230" y="253"/>
                  </a:lnTo>
                  <a:lnTo>
                    <a:pt x="4179" y="177"/>
                  </a:lnTo>
                  <a:lnTo>
                    <a:pt x="4129" y="127"/>
                  </a:lnTo>
                  <a:lnTo>
                    <a:pt x="4078" y="76"/>
                  </a:lnTo>
                  <a:lnTo>
                    <a:pt x="4002" y="25"/>
                  </a:lnTo>
                  <a:lnTo>
                    <a:pt x="39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Google Shape;3611;p53"/>
            <p:cNvSpPr/>
            <p:nvPr/>
          </p:nvSpPr>
          <p:spPr>
            <a:xfrm>
              <a:off x="5720600" y="2783400"/>
              <a:ext cx="182400" cy="198850"/>
            </a:xfrm>
            <a:custGeom>
              <a:avLst/>
              <a:gdLst/>
              <a:ahLst/>
              <a:cxnLst/>
              <a:rect l="l" t="t" r="r" b="b"/>
              <a:pathLst>
                <a:path w="7296" h="7954" extrusionOk="0">
                  <a:moveTo>
                    <a:pt x="3800" y="0"/>
                  </a:moveTo>
                  <a:lnTo>
                    <a:pt x="3522" y="25"/>
                  </a:lnTo>
                  <a:lnTo>
                    <a:pt x="3319" y="51"/>
                  </a:lnTo>
                  <a:lnTo>
                    <a:pt x="3116" y="76"/>
                  </a:lnTo>
                  <a:lnTo>
                    <a:pt x="2939" y="127"/>
                  </a:lnTo>
                  <a:lnTo>
                    <a:pt x="2787" y="177"/>
                  </a:lnTo>
                  <a:lnTo>
                    <a:pt x="2610" y="253"/>
                  </a:lnTo>
                  <a:lnTo>
                    <a:pt x="2458" y="355"/>
                  </a:lnTo>
                  <a:lnTo>
                    <a:pt x="2179" y="557"/>
                  </a:lnTo>
                  <a:lnTo>
                    <a:pt x="2128" y="583"/>
                  </a:lnTo>
                  <a:lnTo>
                    <a:pt x="1951" y="608"/>
                  </a:lnTo>
                  <a:lnTo>
                    <a:pt x="1799" y="633"/>
                  </a:lnTo>
                  <a:lnTo>
                    <a:pt x="1647" y="659"/>
                  </a:lnTo>
                  <a:lnTo>
                    <a:pt x="1495" y="709"/>
                  </a:lnTo>
                  <a:lnTo>
                    <a:pt x="1369" y="785"/>
                  </a:lnTo>
                  <a:lnTo>
                    <a:pt x="1242" y="887"/>
                  </a:lnTo>
                  <a:lnTo>
                    <a:pt x="1141" y="963"/>
                  </a:lnTo>
                  <a:lnTo>
                    <a:pt x="1039" y="1089"/>
                  </a:lnTo>
                  <a:lnTo>
                    <a:pt x="938" y="1191"/>
                  </a:lnTo>
                  <a:lnTo>
                    <a:pt x="862" y="1317"/>
                  </a:lnTo>
                  <a:lnTo>
                    <a:pt x="811" y="1469"/>
                  </a:lnTo>
                  <a:lnTo>
                    <a:pt x="761" y="1596"/>
                  </a:lnTo>
                  <a:lnTo>
                    <a:pt x="710" y="1748"/>
                  </a:lnTo>
                  <a:lnTo>
                    <a:pt x="710" y="1900"/>
                  </a:lnTo>
                  <a:lnTo>
                    <a:pt x="710" y="2077"/>
                  </a:lnTo>
                  <a:lnTo>
                    <a:pt x="735" y="2229"/>
                  </a:lnTo>
                  <a:lnTo>
                    <a:pt x="735" y="2254"/>
                  </a:lnTo>
                  <a:lnTo>
                    <a:pt x="710" y="2280"/>
                  </a:lnTo>
                  <a:lnTo>
                    <a:pt x="583" y="2432"/>
                  </a:lnTo>
                  <a:lnTo>
                    <a:pt x="482" y="2558"/>
                  </a:lnTo>
                  <a:lnTo>
                    <a:pt x="406" y="2736"/>
                  </a:lnTo>
                  <a:lnTo>
                    <a:pt x="330" y="2888"/>
                  </a:lnTo>
                  <a:lnTo>
                    <a:pt x="280" y="3065"/>
                  </a:lnTo>
                  <a:lnTo>
                    <a:pt x="229" y="3242"/>
                  </a:lnTo>
                  <a:lnTo>
                    <a:pt x="204" y="3445"/>
                  </a:lnTo>
                  <a:lnTo>
                    <a:pt x="178" y="3647"/>
                  </a:lnTo>
                  <a:lnTo>
                    <a:pt x="204" y="3926"/>
                  </a:lnTo>
                  <a:lnTo>
                    <a:pt x="254" y="4179"/>
                  </a:lnTo>
                  <a:lnTo>
                    <a:pt x="330" y="4433"/>
                  </a:lnTo>
                  <a:lnTo>
                    <a:pt x="431" y="4660"/>
                  </a:lnTo>
                  <a:lnTo>
                    <a:pt x="457" y="4711"/>
                  </a:lnTo>
                  <a:lnTo>
                    <a:pt x="431" y="4736"/>
                  </a:lnTo>
                  <a:lnTo>
                    <a:pt x="305" y="4888"/>
                  </a:lnTo>
                  <a:lnTo>
                    <a:pt x="229" y="5040"/>
                  </a:lnTo>
                  <a:lnTo>
                    <a:pt x="153" y="5218"/>
                  </a:lnTo>
                  <a:lnTo>
                    <a:pt x="77" y="5420"/>
                  </a:lnTo>
                  <a:lnTo>
                    <a:pt x="52" y="5598"/>
                  </a:lnTo>
                  <a:lnTo>
                    <a:pt x="26" y="5800"/>
                  </a:lnTo>
                  <a:lnTo>
                    <a:pt x="1" y="6231"/>
                  </a:lnTo>
                  <a:lnTo>
                    <a:pt x="26" y="6433"/>
                  </a:lnTo>
                  <a:lnTo>
                    <a:pt x="77" y="6661"/>
                  </a:lnTo>
                  <a:lnTo>
                    <a:pt x="153" y="6915"/>
                  </a:lnTo>
                  <a:lnTo>
                    <a:pt x="254" y="7168"/>
                  </a:lnTo>
                  <a:lnTo>
                    <a:pt x="356" y="7396"/>
                  </a:lnTo>
                  <a:lnTo>
                    <a:pt x="482" y="7598"/>
                  </a:lnTo>
                  <a:lnTo>
                    <a:pt x="609" y="7801"/>
                  </a:lnTo>
                  <a:lnTo>
                    <a:pt x="735" y="7953"/>
                  </a:lnTo>
                  <a:lnTo>
                    <a:pt x="6637" y="7877"/>
                  </a:lnTo>
                  <a:lnTo>
                    <a:pt x="6738" y="7750"/>
                  </a:lnTo>
                  <a:lnTo>
                    <a:pt x="6839" y="7598"/>
                  </a:lnTo>
                  <a:lnTo>
                    <a:pt x="7017" y="7269"/>
                  </a:lnTo>
                  <a:lnTo>
                    <a:pt x="7169" y="6915"/>
                  </a:lnTo>
                  <a:lnTo>
                    <a:pt x="7245" y="6535"/>
                  </a:lnTo>
                  <a:lnTo>
                    <a:pt x="7295" y="6155"/>
                  </a:lnTo>
                  <a:lnTo>
                    <a:pt x="7295" y="5775"/>
                  </a:lnTo>
                  <a:lnTo>
                    <a:pt x="7270" y="5598"/>
                  </a:lnTo>
                  <a:lnTo>
                    <a:pt x="7219" y="5420"/>
                  </a:lnTo>
                  <a:lnTo>
                    <a:pt x="7169" y="5268"/>
                  </a:lnTo>
                  <a:lnTo>
                    <a:pt x="7093" y="5142"/>
                  </a:lnTo>
                  <a:lnTo>
                    <a:pt x="6966" y="4914"/>
                  </a:lnTo>
                  <a:lnTo>
                    <a:pt x="6789" y="4736"/>
                  </a:lnTo>
                  <a:lnTo>
                    <a:pt x="6789" y="4686"/>
                  </a:lnTo>
                  <a:lnTo>
                    <a:pt x="6789" y="4635"/>
                  </a:lnTo>
                  <a:lnTo>
                    <a:pt x="6890" y="4407"/>
                  </a:lnTo>
                  <a:lnTo>
                    <a:pt x="6966" y="4179"/>
                  </a:lnTo>
                  <a:lnTo>
                    <a:pt x="7017" y="3901"/>
                  </a:lnTo>
                  <a:lnTo>
                    <a:pt x="7042" y="3622"/>
                  </a:lnTo>
                  <a:lnTo>
                    <a:pt x="7042" y="3419"/>
                  </a:lnTo>
                  <a:lnTo>
                    <a:pt x="7017" y="3242"/>
                  </a:lnTo>
                  <a:lnTo>
                    <a:pt x="6966" y="3039"/>
                  </a:lnTo>
                  <a:lnTo>
                    <a:pt x="6890" y="2862"/>
                  </a:lnTo>
                  <a:lnTo>
                    <a:pt x="6814" y="2685"/>
                  </a:lnTo>
                  <a:lnTo>
                    <a:pt x="6738" y="2533"/>
                  </a:lnTo>
                  <a:lnTo>
                    <a:pt x="6637" y="2381"/>
                  </a:lnTo>
                  <a:lnTo>
                    <a:pt x="6510" y="2254"/>
                  </a:lnTo>
                  <a:lnTo>
                    <a:pt x="6485" y="2204"/>
                  </a:lnTo>
                  <a:lnTo>
                    <a:pt x="6485" y="2178"/>
                  </a:lnTo>
                  <a:lnTo>
                    <a:pt x="6510" y="1950"/>
                  </a:lnTo>
                  <a:lnTo>
                    <a:pt x="6510" y="1798"/>
                  </a:lnTo>
                  <a:lnTo>
                    <a:pt x="6485" y="1646"/>
                  </a:lnTo>
                  <a:lnTo>
                    <a:pt x="6384" y="1393"/>
                  </a:lnTo>
                  <a:lnTo>
                    <a:pt x="6257" y="1140"/>
                  </a:lnTo>
                  <a:lnTo>
                    <a:pt x="6080" y="937"/>
                  </a:lnTo>
                  <a:lnTo>
                    <a:pt x="5852" y="760"/>
                  </a:lnTo>
                  <a:lnTo>
                    <a:pt x="5624" y="633"/>
                  </a:lnTo>
                  <a:lnTo>
                    <a:pt x="5345" y="532"/>
                  </a:lnTo>
                  <a:lnTo>
                    <a:pt x="5041" y="507"/>
                  </a:lnTo>
                  <a:lnTo>
                    <a:pt x="4991" y="481"/>
                  </a:lnTo>
                  <a:lnTo>
                    <a:pt x="4788" y="329"/>
                  </a:lnTo>
                  <a:lnTo>
                    <a:pt x="4560" y="203"/>
                  </a:lnTo>
                  <a:lnTo>
                    <a:pt x="4307" y="76"/>
                  </a:lnTo>
                  <a:lnTo>
                    <a:pt x="40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Google Shape;3612;p53"/>
            <p:cNvSpPr/>
            <p:nvPr/>
          </p:nvSpPr>
          <p:spPr>
            <a:xfrm>
              <a:off x="5486950" y="2868875"/>
              <a:ext cx="161500" cy="33575"/>
            </a:xfrm>
            <a:custGeom>
              <a:avLst/>
              <a:gdLst/>
              <a:ahLst/>
              <a:cxnLst/>
              <a:rect l="l" t="t" r="r" b="b"/>
              <a:pathLst>
                <a:path w="6460" h="1343" extrusionOk="0">
                  <a:moveTo>
                    <a:pt x="583" y="0"/>
                  </a:moveTo>
                  <a:lnTo>
                    <a:pt x="457" y="26"/>
                  </a:lnTo>
                  <a:lnTo>
                    <a:pt x="355" y="51"/>
                  </a:lnTo>
                  <a:lnTo>
                    <a:pt x="254" y="102"/>
                  </a:lnTo>
                  <a:lnTo>
                    <a:pt x="178" y="178"/>
                  </a:lnTo>
                  <a:lnTo>
                    <a:pt x="102" y="254"/>
                  </a:lnTo>
                  <a:lnTo>
                    <a:pt x="52" y="355"/>
                  </a:lnTo>
                  <a:lnTo>
                    <a:pt x="26" y="456"/>
                  </a:lnTo>
                  <a:lnTo>
                    <a:pt x="1" y="558"/>
                  </a:lnTo>
                  <a:lnTo>
                    <a:pt x="26" y="710"/>
                  </a:lnTo>
                  <a:lnTo>
                    <a:pt x="77" y="862"/>
                  </a:lnTo>
                  <a:lnTo>
                    <a:pt x="153" y="988"/>
                  </a:lnTo>
                  <a:lnTo>
                    <a:pt x="229" y="1115"/>
                  </a:lnTo>
                  <a:lnTo>
                    <a:pt x="355" y="1216"/>
                  </a:lnTo>
                  <a:lnTo>
                    <a:pt x="482" y="1267"/>
                  </a:lnTo>
                  <a:lnTo>
                    <a:pt x="634" y="1317"/>
                  </a:lnTo>
                  <a:lnTo>
                    <a:pt x="786" y="1343"/>
                  </a:lnTo>
                  <a:lnTo>
                    <a:pt x="5674" y="1343"/>
                  </a:lnTo>
                  <a:lnTo>
                    <a:pt x="5826" y="1317"/>
                  </a:lnTo>
                  <a:lnTo>
                    <a:pt x="5978" y="1267"/>
                  </a:lnTo>
                  <a:lnTo>
                    <a:pt x="6105" y="1216"/>
                  </a:lnTo>
                  <a:lnTo>
                    <a:pt x="6232" y="1115"/>
                  </a:lnTo>
                  <a:lnTo>
                    <a:pt x="6333" y="988"/>
                  </a:lnTo>
                  <a:lnTo>
                    <a:pt x="6384" y="862"/>
                  </a:lnTo>
                  <a:lnTo>
                    <a:pt x="6434" y="710"/>
                  </a:lnTo>
                  <a:lnTo>
                    <a:pt x="6460" y="558"/>
                  </a:lnTo>
                  <a:lnTo>
                    <a:pt x="6434" y="456"/>
                  </a:lnTo>
                  <a:lnTo>
                    <a:pt x="6409" y="355"/>
                  </a:lnTo>
                  <a:lnTo>
                    <a:pt x="6358" y="254"/>
                  </a:lnTo>
                  <a:lnTo>
                    <a:pt x="6282" y="178"/>
                  </a:lnTo>
                  <a:lnTo>
                    <a:pt x="6206" y="102"/>
                  </a:lnTo>
                  <a:lnTo>
                    <a:pt x="6105" y="51"/>
                  </a:lnTo>
                  <a:lnTo>
                    <a:pt x="6004" y="26"/>
                  </a:lnTo>
                  <a:lnTo>
                    <a:pt x="5902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Google Shape;3613;p53"/>
            <p:cNvSpPr/>
            <p:nvPr/>
          </p:nvSpPr>
          <p:spPr>
            <a:xfrm>
              <a:off x="5509750" y="2806175"/>
              <a:ext cx="115900" cy="145675"/>
            </a:xfrm>
            <a:custGeom>
              <a:avLst/>
              <a:gdLst/>
              <a:ahLst/>
              <a:cxnLst/>
              <a:rect l="l" t="t" r="r" b="b"/>
              <a:pathLst>
                <a:path w="4636" h="5827" extrusionOk="0">
                  <a:moveTo>
                    <a:pt x="2306" y="1"/>
                  </a:moveTo>
                  <a:lnTo>
                    <a:pt x="2052" y="52"/>
                  </a:lnTo>
                  <a:lnTo>
                    <a:pt x="1799" y="102"/>
                  </a:lnTo>
                  <a:lnTo>
                    <a:pt x="1470" y="204"/>
                  </a:lnTo>
                  <a:lnTo>
                    <a:pt x="1140" y="330"/>
                  </a:lnTo>
                  <a:lnTo>
                    <a:pt x="811" y="508"/>
                  </a:lnTo>
                  <a:lnTo>
                    <a:pt x="685" y="609"/>
                  </a:lnTo>
                  <a:lnTo>
                    <a:pt x="558" y="710"/>
                  </a:lnTo>
                  <a:lnTo>
                    <a:pt x="431" y="837"/>
                  </a:lnTo>
                  <a:lnTo>
                    <a:pt x="355" y="963"/>
                  </a:lnTo>
                  <a:lnTo>
                    <a:pt x="203" y="1318"/>
                  </a:lnTo>
                  <a:lnTo>
                    <a:pt x="102" y="1723"/>
                  </a:lnTo>
                  <a:lnTo>
                    <a:pt x="26" y="2128"/>
                  </a:lnTo>
                  <a:lnTo>
                    <a:pt x="1" y="2610"/>
                  </a:lnTo>
                  <a:lnTo>
                    <a:pt x="1" y="3243"/>
                  </a:lnTo>
                  <a:lnTo>
                    <a:pt x="26" y="3496"/>
                  </a:lnTo>
                  <a:lnTo>
                    <a:pt x="51" y="3724"/>
                  </a:lnTo>
                  <a:lnTo>
                    <a:pt x="102" y="3952"/>
                  </a:lnTo>
                  <a:lnTo>
                    <a:pt x="178" y="4155"/>
                  </a:lnTo>
                  <a:lnTo>
                    <a:pt x="279" y="4357"/>
                  </a:lnTo>
                  <a:lnTo>
                    <a:pt x="431" y="4560"/>
                  </a:lnTo>
                  <a:lnTo>
                    <a:pt x="634" y="4813"/>
                  </a:lnTo>
                  <a:lnTo>
                    <a:pt x="862" y="5067"/>
                  </a:lnTo>
                  <a:lnTo>
                    <a:pt x="1090" y="5294"/>
                  </a:lnTo>
                  <a:lnTo>
                    <a:pt x="1343" y="5472"/>
                  </a:lnTo>
                  <a:lnTo>
                    <a:pt x="1571" y="5624"/>
                  </a:lnTo>
                  <a:lnTo>
                    <a:pt x="1824" y="5750"/>
                  </a:lnTo>
                  <a:lnTo>
                    <a:pt x="2078" y="5801"/>
                  </a:lnTo>
                  <a:lnTo>
                    <a:pt x="2331" y="5826"/>
                  </a:lnTo>
                  <a:lnTo>
                    <a:pt x="2559" y="5801"/>
                  </a:lnTo>
                  <a:lnTo>
                    <a:pt x="2812" y="5750"/>
                  </a:lnTo>
                  <a:lnTo>
                    <a:pt x="3065" y="5624"/>
                  </a:lnTo>
                  <a:lnTo>
                    <a:pt x="3319" y="5472"/>
                  </a:lnTo>
                  <a:lnTo>
                    <a:pt x="3547" y="5294"/>
                  </a:lnTo>
                  <a:lnTo>
                    <a:pt x="3775" y="5067"/>
                  </a:lnTo>
                  <a:lnTo>
                    <a:pt x="4003" y="4813"/>
                  </a:lnTo>
                  <a:lnTo>
                    <a:pt x="4230" y="4560"/>
                  </a:lnTo>
                  <a:lnTo>
                    <a:pt x="4357" y="4357"/>
                  </a:lnTo>
                  <a:lnTo>
                    <a:pt x="4458" y="4155"/>
                  </a:lnTo>
                  <a:lnTo>
                    <a:pt x="4534" y="3952"/>
                  </a:lnTo>
                  <a:lnTo>
                    <a:pt x="4585" y="3724"/>
                  </a:lnTo>
                  <a:lnTo>
                    <a:pt x="4610" y="3496"/>
                  </a:lnTo>
                  <a:lnTo>
                    <a:pt x="4636" y="3243"/>
                  </a:lnTo>
                  <a:lnTo>
                    <a:pt x="4636" y="2610"/>
                  </a:lnTo>
                  <a:lnTo>
                    <a:pt x="4610" y="2128"/>
                  </a:lnTo>
                  <a:lnTo>
                    <a:pt x="4560" y="1723"/>
                  </a:lnTo>
                  <a:lnTo>
                    <a:pt x="4433" y="1318"/>
                  </a:lnTo>
                  <a:lnTo>
                    <a:pt x="4281" y="963"/>
                  </a:lnTo>
                  <a:lnTo>
                    <a:pt x="4205" y="837"/>
                  </a:lnTo>
                  <a:lnTo>
                    <a:pt x="4079" y="710"/>
                  </a:lnTo>
                  <a:lnTo>
                    <a:pt x="3952" y="609"/>
                  </a:lnTo>
                  <a:lnTo>
                    <a:pt x="3825" y="508"/>
                  </a:lnTo>
                  <a:lnTo>
                    <a:pt x="3496" y="330"/>
                  </a:lnTo>
                  <a:lnTo>
                    <a:pt x="3141" y="204"/>
                  </a:lnTo>
                  <a:lnTo>
                    <a:pt x="2837" y="102"/>
                  </a:lnTo>
                  <a:lnTo>
                    <a:pt x="2559" y="5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Google Shape;3614;p53"/>
            <p:cNvSpPr/>
            <p:nvPr/>
          </p:nvSpPr>
          <p:spPr>
            <a:xfrm>
              <a:off x="5718075" y="2970175"/>
              <a:ext cx="187450" cy="55750"/>
            </a:xfrm>
            <a:custGeom>
              <a:avLst/>
              <a:gdLst/>
              <a:ahLst/>
              <a:cxnLst/>
              <a:rect l="l" t="t" r="r" b="b"/>
              <a:pathLst>
                <a:path w="7498" h="2230" extrusionOk="0">
                  <a:moveTo>
                    <a:pt x="5699" y="1"/>
                  </a:moveTo>
                  <a:lnTo>
                    <a:pt x="5699" y="26"/>
                  </a:lnTo>
                  <a:lnTo>
                    <a:pt x="5041" y="229"/>
                  </a:lnTo>
                  <a:lnTo>
                    <a:pt x="4484" y="406"/>
                  </a:lnTo>
                  <a:lnTo>
                    <a:pt x="4002" y="533"/>
                  </a:lnTo>
                  <a:lnTo>
                    <a:pt x="3471" y="609"/>
                  </a:lnTo>
                  <a:lnTo>
                    <a:pt x="3217" y="659"/>
                  </a:lnTo>
                  <a:lnTo>
                    <a:pt x="2989" y="659"/>
                  </a:lnTo>
                  <a:lnTo>
                    <a:pt x="2761" y="634"/>
                  </a:lnTo>
                  <a:lnTo>
                    <a:pt x="2533" y="583"/>
                  </a:lnTo>
                  <a:lnTo>
                    <a:pt x="2305" y="457"/>
                  </a:lnTo>
                  <a:lnTo>
                    <a:pt x="2078" y="279"/>
                  </a:lnTo>
                  <a:lnTo>
                    <a:pt x="2002" y="254"/>
                  </a:lnTo>
                  <a:lnTo>
                    <a:pt x="1647" y="254"/>
                  </a:lnTo>
                  <a:lnTo>
                    <a:pt x="1596" y="229"/>
                  </a:lnTo>
                  <a:lnTo>
                    <a:pt x="1546" y="203"/>
                  </a:lnTo>
                  <a:lnTo>
                    <a:pt x="1520" y="178"/>
                  </a:lnTo>
                  <a:lnTo>
                    <a:pt x="1039" y="355"/>
                  </a:lnTo>
                  <a:lnTo>
                    <a:pt x="710" y="482"/>
                  </a:lnTo>
                  <a:lnTo>
                    <a:pt x="558" y="558"/>
                  </a:lnTo>
                  <a:lnTo>
                    <a:pt x="457" y="634"/>
                  </a:lnTo>
                  <a:lnTo>
                    <a:pt x="355" y="710"/>
                  </a:lnTo>
                  <a:lnTo>
                    <a:pt x="254" y="837"/>
                  </a:lnTo>
                  <a:lnTo>
                    <a:pt x="203" y="989"/>
                  </a:lnTo>
                  <a:lnTo>
                    <a:pt x="153" y="1166"/>
                  </a:lnTo>
                  <a:lnTo>
                    <a:pt x="77" y="1698"/>
                  </a:lnTo>
                  <a:lnTo>
                    <a:pt x="1" y="1926"/>
                  </a:lnTo>
                  <a:lnTo>
                    <a:pt x="26" y="1951"/>
                  </a:lnTo>
                  <a:lnTo>
                    <a:pt x="51" y="1951"/>
                  </a:lnTo>
                  <a:lnTo>
                    <a:pt x="153" y="1976"/>
                  </a:lnTo>
                  <a:lnTo>
                    <a:pt x="330" y="2230"/>
                  </a:lnTo>
                  <a:lnTo>
                    <a:pt x="7396" y="2230"/>
                  </a:lnTo>
                  <a:lnTo>
                    <a:pt x="7472" y="2204"/>
                  </a:lnTo>
                  <a:lnTo>
                    <a:pt x="7498" y="2179"/>
                  </a:lnTo>
                  <a:lnTo>
                    <a:pt x="7498" y="2154"/>
                  </a:lnTo>
                  <a:lnTo>
                    <a:pt x="7498" y="2103"/>
                  </a:lnTo>
                  <a:lnTo>
                    <a:pt x="7447" y="1976"/>
                  </a:lnTo>
                  <a:lnTo>
                    <a:pt x="7396" y="1799"/>
                  </a:lnTo>
                  <a:lnTo>
                    <a:pt x="7295" y="1267"/>
                  </a:lnTo>
                  <a:lnTo>
                    <a:pt x="7270" y="1090"/>
                  </a:lnTo>
                  <a:lnTo>
                    <a:pt x="7194" y="913"/>
                  </a:lnTo>
                  <a:lnTo>
                    <a:pt x="7092" y="735"/>
                  </a:lnTo>
                  <a:lnTo>
                    <a:pt x="6991" y="609"/>
                  </a:lnTo>
                  <a:lnTo>
                    <a:pt x="6864" y="457"/>
                  </a:lnTo>
                  <a:lnTo>
                    <a:pt x="6713" y="355"/>
                  </a:lnTo>
                  <a:lnTo>
                    <a:pt x="6535" y="254"/>
                  </a:lnTo>
                  <a:lnTo>
                    <a:pt x="6358" y="203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Google Shape;3615;p53"/>
            <p:cNvSpPr/>
            <p:nvPr/>
          </p:nvSpPr>
          <p:spPr>
            <a:xfrm>
              <a:off x="5756700" y="2932200"/>
              <a:ext cx="103875" cy="65225"/>
            </a:xfrm>
            <a:custGeom>
              <a:avLst/>
              <a:gdLst/>
              <a:ahLst/>
              <a:cxnLst/>
              <a:rect l="l" t="t" r="r" b="b"/>
              <a:pathLst>
                <a:path w="4155" h="2609" extrusionOk="0">
                  <a:moveTo>
                    <a:pt x="1318" y="0"/>
                  </a:moveTo>
                  <a:lnTo>
                    <a:pt x="1191" y="1317"/>
                  </a:lnTo>
                  <a:lnTo>
                    <a:pt x="1166" y="1368"/>
                  </a:lnTo>
                  <a:lnTo>
                    <a:pt x="1140" y="1419"/>
                  </a:lnTo>
                  <a:lnTo>
                    <a:pt x="1090" y="1444"/>
                  </a:lnTo>
                  <a:lnTo>
                    <a:pt x="1064" y="1469"/>
                  </a:lnTo>
                  <a:lnTo>
                    <a:pt x="1" y="1520"/>
                  </a:lnTo>
                  <a:lnTo>
                    <a:pt x="1" y="1545"/>
                  </a:lnTo>
                  <a:lnTo>
                    <a:pt x="203" y="1798"/>
                  </a:lnTo>
                  <a:lnTo>
                    <a:pt x="431" y="2001"/>
                  </a:lnTo>
                  <a:lnTo>
                    <a:pt x="684" y="2178"/>
                  </a:lnTo>
                  <a:lnTo>
                    <a:pt x="938" y="2330"/>
                  </a:lnTo>
                  <a:lnTo>
                    <a:pt x="1216" y="2457"/>
                  </a:lnTo>
                  <a:lnTo>
                    <a:pt x="1495" y="2533"/>
                  </a:lnTo>
                  <a:lnTo>
                    <a:pt x="1774" y="2584"/>
                  </a:lnTo>
                  <a:lnTo>
                    <a:pt x="2078" y="2609"/>
                  </a:lnTo>
                  <a:lnTo>
                    <a:pt x="2356" y="2584"/>
                  </a:lnTo>
                  <a:lnTo>
                    <a:pt x="2660" y="2533"/>
                  </a:lnTo>
                  <a:lnTo>
                    <a:pt x="2939" y="2457"/>
                  </a:lnTo>
                  <a:lnTo>
                    <a:pt x="3217" y="2330"/>
                  </a:lnTo>
                  <a:lnTo>
                    <a:pt x="3471" y="2178"/>
                  </a:lnTo>
                  <a:lnTo>
                    <a:pt x="3724" y="2001"/>
                  </a:lnTo>
                  <a:lnTo>
                    <a:pt x="3952" y="1798"/>
                  </a:lnTo>
                  <a:lnTo>
                    <a:pt x="4154" y="1545"/>
                  </a:lnTo>
                  <a:lnTo>
                    <a:pt x="4154" y="1520"/>
                  </a:lnTo>
                  <a:lnTo>
                    <a:pt x="3319" y="1292"/>
                  </a:lnTo>
                  <a:lnTo>
                    <a:pt x="3293" y="1267"/>
                  </a:lnTo>
                  <a:lnTo>
                    <a:pt x="3243" y="1241"/>
                  </a:lnTo>
                  <a:lnTo>
                    <a:pt x="3217" y="1191"/>
                  </a:lnTo>
                  <a:lnTo>
                    <a:pt x="3192" y="1140"/>
                  </a:lnTo>
                  <a:lnTo>
                    <a:pt x="3192" y="1013"/>
                  </a:lnTo>
                  <a:lnTo>
                    <a:pt x="2432" y="177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Google Shape;3616;p53"/>
            <p:cNvSpPr/>
            <p:nvPr/>
          </p:nvSpPr>
          <p:spPr>
            <a:xfrm>
              <a:off x="5756700" y="2923950"/>
              <a:ext cx="79800" cy="58300"/>
            </a:xfrm>
            <a:custGeom>
              <a:avLst/>
              <a:gdLst/>
              <a:ahLst/>
              <a:cxnLst/>
              <a:rect l="l" t="t" r="r" b="b"/>
              <a:pathLst>
                <a:path w="3192" h="2332" extrusionOk="0">
                  <a:moveTo>
                    <a:pt x="3015" y="1"/>
                  </a:moveTo>
                  <a:lnTo>
                    <a:pt x="1064" y="153"/>
                  </a:lnTo>
                  <a:lnTo>
                    <a:pt x="938" y="1495"/>
                  </a:lnTo>
                  <a:lnTo>
                    <a:pt x="912" y="1546"/>
                  </a:lnTo>
                  <a:lnTo>
                    <a:pt x="887" y="1571"/>
                  </a:lnTo>
                  <a:lnTo>
                    <a:pt x="862" y="1622"/>
                  </a:lnTo>
                  <a:lnTo>
                    <a:pt x="811" y="1622"/>
                  </a:lnTo>
                  <a:lnTo>
                    <a:pt x="1" y="1850"/>
                  </a:lnTo>
                  <a:lnTo>
                    <a:pt x="1" y="1875"/>
                  </a:lnTo>
                  <a:lnTo>
                    <a:pt x="203" y="2128"/>
                  </a:lnTo>
                  <a:lnTo>
                    <a:pt x="406" y="2331"/>
                  </a:lnTo>
                  <a:lnTo>
                    <a:pt x="963" y="2179"/>
                  </a:lnTo>
                  <a:lnTo>
                    <a:pt x="1115" y="2103"/>
                  </a:lnTo>
                  <a:lnTo>
                    <a:pt x="1267" y="1976"/>
                  </a:lnTo>
                  <a:lnTo>
                    <a:pt x="1368" y="1850"/>
                  </a:lnTo>
                  <a:lnTo>
                    <a:pt x="1444" y="1673"/>
                  </a:lnTo>
                  <a:lnTo>
                    <a:pt x="1470" y="1647"/>
                  </a:lnTo>
                  <a:lnTo>
                    <a:pt x="1495" y="1622"/>
                  </a:lnTo>
                  <a:lnTo>
                    <a:pt x="1571" y="1622"/>
                  </a:lnTo>
                  <a:lnTo>
                    <a:pt x="1824" y="1673"/>
                  </a:lnTo>
                  <a:lnTo>
                    <a:pt x="2078" y="1673"/>
                  </a:lnTo>
                  <a:lnTo>
                    <a:pt x="2356" y="1647"/>
                  </a:lnTo>
                  <a:lnTo>
                    <a:pt x="2635" y="1597"/>
                  </a:lnTo>
                  <a:lnTo>
                    <a:pt x="2913" y="1495"/>
                  </a:lnTo>
                  <a:lnTo>
                    <a:pt x="3192" y="1343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Google Shape;3617;p53"/>
            <p:cNvSpPr/>
            <p:nvPr/>
          </p:nvSpPr>
          <p:spPr>
            <a:xfrm>
              <a:off x="5750375" y="2831525"/>
              <a:ext cx="115900" cy="120325"/>
            </a:xfrm>
            <a:custGeom>
              <a:avLst/>
              <a:gdLst/>
              <a:ahLst/>
              <a:cxnLst/>
              <a:rect l="l" t="t" r="r" b="b"/>
              <a:pathLst>
                <a:path w="4636" h="4813" extrusionOk="0">
                  <a:moveTo>
                    <a:pt x="2710" y="0"/>
                  </a:moveTo>
                  <a:lnTo>
                    <a:pt x="2685" y="25"/>
                  </a:lnTo>
                  <a:lnTo>
                    <a:pt x="2533" y="177"/>
                  </a:lnTo>
                  <a:lnTo>
                    <a:pt x="2381" y="304"/>
                  </a:lnTo>
                  <a:lnTo>
                    <a:pt x="2204" y="405"/>
                  </a:lnTo>
                  <a:lnTo>
                    <a:pt x="2052" y="507"/>
                  </a:lnTo>
                  <a:lnTo>
                    <a:pt x="1697" y="659"/>
                  </a:lnTo>
                  <a:lnTo>
                    <a:pt x="1343" y="735"/>
                  </a:lnTo>
                  <a:lnTo>
                    <a:pt x="1013" y="785"/>
                  </a:lnTo>
                  <a:lnTo>
                    <a:pt x="710" y="811"/>
                  </a:lnTo>
                  <a:lnTo>
                    <a:pt x="304" y="836"/>
                  </a:lnTo>
                  <a:lnTo>
                    <a:pt x="228" y="861"/>
                  </a:lnTo>
                  <a:lnTo>
                    <a:pt x="178" y="912"/>
                  </a:lnTo>
                  <a:lnTo>
                    <a:pt x="152" y="988"/>
                  </a:lnTo>
                  <a:lnTo>
                    <a:pt x="102" y="1089"/>
                  </a:lnTo>
                  <a:lnTo>
                    <a:pt x="26" y="1165"/>
                  </a:lnTo>
                  <a:lnTo>
                    <a:pt x="0" y="1596"/>
                  </a:lnTo>
                  <a:lnTo>
                    <a:pt x="26" y="2229"/>
                  </a:lnTo>
                  <a:lnTo>
                    <a:pt x="26" y="2482"/>
                  </a:lnTo>
                  <a:lnTo>
                    <a:pt x="51" y="2710"/>
                  </a:lnTo>
                  <a:lnTo>
                    <a:pt x="127" y="2938"/>
                  </a:lnTo>
                  <a:lnTo>
                    <a:pt x="178" y="3141"/>
                  </a:lnTo>
                  <a:lnTo>
                    <a:pt x="279" y="3343"/>
                  </a:lnTo>
                  <a:lnTo>
                    <a:pt x="431" y="3546"/>
                  </a:lnTo>
                  <a:lnTo>
                    <a:pt x="634" y="3799"/>
                  </a:lnTo>
                  <a:lnTo>
                    <a:pt x="861" y="4053"/>
                  </a:lnTo>
                  <a:lnTo>
                    <a:pt x="1089" y="4280"/>
                  </a:lnTo>
                  <a:lnTo>
                    <a:pt x="1343" y="4458"/>
                  </a:lnTo>
                  <a:lnTo>
                    <a:pt x="1571" y="4610"/>
                  </a:lnTo>
                  <a:lnTo>
                    <a:pt x="1824" y="4736"/>
                  </a:lnTo>
                  <a:lnTo>
                    <a:pt x="2077" y="4787"/>
                  </a:lnTo>
                  <a:lnTo>
                    <a:pt x="2331" y="4812"/>
                  </a:lnTo>
                  <a:lnTo>
                    <a:pt x="2584" y="4787"/>
                  </a:lnTo>
                  <a:lnTo>
                    <a:pt x="2812" y="4736"/>
                  </a:lnTo>
                  <a:lnTo>
                    <a:pt x="3065" y="4610"/>
                  </a:lnTo>
                  <a:lnTo>
                    <a:pt x="3318" y="4458"/>
                  </a:lnTo>
                  <a:lnTo>
                    <a:pt x="3546" y="4280"/>
                  </a:lnTo>
                  <a:lnTo>
                    <a:pt x="3800" y="4053"/>
                  </a:lnTo>
                  <a:lnTo>
                    <a:pt x="4002" y="3799"/>
                  </a:lnTo>
                  <a:lnTo>
                    <a:pt x="4230" y="3546"/>
                  </a:lnTo>
                  <a:lnTo>
                    <a:pt x="4357" y="3343"/>
                  </a:lnTo>
                  <a:lnTo>
                    <a:pt x="4458" y="3141"/>
                  </a:lnTo>
                  <a:lnTo>
                    <a:pt x="4534" y="2938"/>
                  </a:lnTo>
                  <a:lnTo>
                    <a:pt x="4585" y="2710"/>
                  </a:lnTo>
                  <a:lnTo>
                    <a:pt x="4610" y="2482"/>
                  </a:lnTo>
                  <a:lnTo>
                    <a:pt x="4635" y="2229"/>
                  </a:lnTo>
                  <a:lnTo>
                    <a:pt x="4635" y="1596"/>
                  </a:lnTo>
                  <a:lnTo>
                    <a:pt x="4635" y="1140"/>
                  </a:lnTo>
                  <a:lnTo>
                    <a:pt x="4559" y="1064"/>
                  </a:lnTo>
                  <a:lnTo>
                    <a:pt x="4483" y="988"/>
                  </a:lnTo>
                  <a:lnTo>
                    <a:pt x="4458" y="887"/>
                  </a:lnTo>
                  <a:lnTo>
                    <a:pt x="4433" y="836"/>
                  </a:lnTo>
                  <a:lnTo>
                    <a:pt x="4382" y="811"/>
                  </a:lnTo>
                  <a:lnTo>
                    <a:pt x="4103" y="735"/>
                  </a:lnTo>
                  <a:lnTo>
                    <a:pt x="3673" y="583"/>
                  </a:lnTo>
                  <a:lnTo>
                    <a:pt x="3445" y="481"/>
                  </a:lnTo>
                  <a:lnTo>
                    <a:pt x="3217" y="355"/>
                  </a:lnTo>
                  <a:lnTo>
                    <a:pt x="3014" y="203"/>
                  </a:lnTo>
                  <a:lnTo>
                    <a:pt x="2837" y="51"/>
                  </a:lnTo>
                  <a:lnTo>
                    <a:pt x="2786" y="25"/>
                  </a:lnTo>
                  <a:lnTo>
                    <a:pt x="2761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Google Shape;3618;p53"/>
            <p:cNvSpPr/>
            <p:nvPr/>
          </p:nvSpPr>
          <p:spPr>
            <a:xfrm>
              <a:off x="5751000" y="2826450"/>
              <a:ext cx="115275" cy="34225"/>
            </a:xfrm>
            <a:custGeom>
              <a:avLst/>
              <a:gdLst/>
              <a:ahLst/>
              <a:cxnLst/>
              <a:rect l="l" t="t" r="r" b="b"/>
              <a:pathLst>
                <a:path w="4611" h="1369" extrusionOk="0">
                  <a:moveTo>
                    <a:pt x="2761" y="0"/>
                  </a:moveTo>
                  <a:lnTo>
                    <a:pt x="2736" y="26"/>
                  </a:lnTo>
                  <a:lnTo>
                    <a:pt x="2685" y="51"/>
                  </a:lnTo>
                  <a:lnTo>
                    <a:pt x="2533" y="178"/>
                  </a:lnTo>
                  <a:lnTo>
                    <a:pt x="2381" y="304"/>
                  </a:lnTo>
                  <a:lnTo>
                    <a:pt x="2204" y="431"/>
                  </a:lnTo>
                  <a:lnTo>
                    <a:pt x="2027" y="532"/>
                  </a:lnTo>
                  <a:lnTo>
                    <a:pt x="1647" y="684"/>
                  </a:lnTo>
                  <a:lnTo>
                    <a:pt x="1292" y="786"/>
                  </a:lnTo>
                  <a:lnTo>
                    <a:pt x="912" y="862"/>
                  </a:lnTo>
                  <a:lnTo>
                    <a:pt x="609" y="887"/>
                  </a:lnTo>
                  <a:lnTo>
                    <a:pt x="153" y="912"/>
                  </a:lnTo>
                  <a:lnTo>
                    <a:pt x="77" y="938"/>
                  </a:lnTo>
                  <a:lnTo>
                    <a:pt x="51" y="1014"/>
                  </a:lnTo>
                  <a:lnTo>
                    <a:pt x="1" y="1368"/>
                  </a:lnTo>
                  <a:lnTo>
                    <a:pt x="1" y="1368"/>
                  </a:lnTo>
                  <a:lnTo>
                    <a:pt x="431" y="1343"/>
                  </a:lnTo>
                  <a:lnTo>
                    <a:pt x="912" y="1292"/>
                  </a:lnTo>
                  <a:lnTo>
                    <a:pt x="1191" y="1242"/>
                  </a:lnTo>
                  <a:lnTo>
                    <a:pt x="1495" y="1166"/>
                  </a:lnTo>
                  <a:lnTo>
                    <a:pt x="1799" y="1064"/>
                  </a:lnTo>
                  <a:lnTo>
                    <a:pt x="2128" y="938"/>
                  </a:lnTo>
                  <a:lnTo>
                    <a:pt x="2407" y="786"/>
                  </a:lnTo>
                  <a:lnTo>
                    <a:pt x="2711" y="608"/>
                  </a:lnTo>
                  <a:lnTo>
                    <a:pt x="2761" y="583"/>
                  </a:lnTo>
                  <a:lnTo>
                    <a:pt x="2837" y="608"/>
                  </a:lnTo>
                  <a:lnTo>
                    <a:pt x="3167" y="811"/>
                  </a:lnTo>
                  <a:lnTo>
                    <a:pt x="3521" y="1014"/>
                  </a:lnTo>
                  <a:lnTo>
                    <a:pt x="3851" y="1140"/>
                  </a:lnTo>
                  <a:lnTo>
                    <a:pt x="4154" y="1242"/>
                  </a:lnTo>
                  <a:lnTo>
                    <a:pt x="4610" y="1343"/>
                  </a:lnTo>
                  <a:lnTo>
                    <a:pt x="4560" y="988"/>
                  </a:lnTo>
                  <a:lnTo>
                    <a:pt x="4509" y="938"/>
                  </a:lnTo>
                  <a:lnTo>
                    <a:pt x="4484" y="912"/>
                  </a:lnTo>
                  <a:lnTo>
                    <a:pt x="4180" y="811"/>
                  </a:lnTo>
                  <a:lnTo>
                    <a:pt x="3724" y="634"/>
                  </a:lnTo>
                  <a:lnTo>
                    <a:pt x="3471" y="507"/>
                  </a:lnTo>
                  <a:lnTo>
                    <a:pt x="3243" y="380"/>
                  </a:lnTo>
                  <a:lnTo>
                    <a:pt x="3015" y="228"/>
                  </a:lnTo>
                  <a:lnTo>
                    <a:pt x="2837" y="51"/>
                  </a:lnTo>
                  <a:lnTo>
                    <a:pt x="2812" y="26"/>
                  </a:lnTo>
                  <a:lnTo>
                    <a:pt x="2761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Google Shape;3619;p53"/>
            <p:cNvSpPr/>
            <p:nvPr/>
          </p:nvSpPr>
          <p:spPr>
            <a:xfrm>
              <a:off x="5464800" y="2794800"/>
              <a:ext cx="205800" cy="237450"/>
            </a:xfrm>
            <a:custGeom>
              <a:avLst/>
              <a:gdLst/>
              <a:ahLst/>
              <a:cxnLst/>
              <a:rect l="l" t="t" r="r" b="b"/>
              <a:pathLst>
                <a:path w="8232" h="9498" extrusionOk="0">
                  <a:moveTo>
                    <a:pt x="1545" y="3217"/>
                  </a:moveTo>
                  <a:lnTo>
                    <a:pt x="1545" y="3647"/>
                  </a:lnTo>
                  <a:lnTo>
                    <a:pt x="1571" y="4027"/>
                  </a:lnTo>
                  <a:lnTo>
                    <a:pt x="1495" y="4002"/>
                  </a:lnTo>
                  <a:lnTo>
                    <a:pt x="1393" y="3977"/>
                  </a:lnTo>
                  <a:lnTo>
                    <a:pt x="1267" y="3850"/>
                  </a:lnTo>
                  <a:lnTo>
                    <a:pt x="1191" y="3698"/>
                  </a:lnTo>
                  <a:lnTo>
                    <a:pt x="1166" y="3622"/>
                  </a:lnTo>
                  <a:lnTo>
                    <a:pt x="1166" y="3521"/>
                  </a:lnTo>
                  <a:lnTo>
                    <a:pt x="1191" y="3419"/>
                  </a:lnTo>
                  <a:lnTo>
                    <a:pt x="1241" y="3318"/>
                  </a:lnTo>
                  <a:lnTo>
                    <a:pt x="1343" y="3242"/>
                  </a:lnTo>
                  <a:lnTo>
                    <a:pt x="1469" y="3217"/>
                  </a:lnTo>
                  <a:close/>
                  <a:moveTo>
                    <a:pt x="6788" y="3217"/>
                  </a:moveTo>
                  <a:lnTo>
                    <a:pt x="6890" y="3242"/>
                  </a:lnTo>
                  <a:lnTo>
                    <a:pt x="6991" y="3318"/>
                  </a:lnTo>
                  <a:lnTo>
                    <a:pt x="7067" y="3419"/>
                  </a:lnTo>
                  <a:lnTo>
                    <a:pt x="7067" y="3521"/>
                  </a:lnTo>
                  <a:lnTo>
                    <a:pt x="7067" y="3622"/>
                  </a:lnTo>
                  <a:lnTo>
                    <a:pt x="7042" y="3698"/>
                  </a:lnTo>
                  <a:lnTo>
                    <a:pt x="6966" y="3850"/>
                  </a:lnTo>
                  <a:lnTo>
                    <a:pt x="6839" y="3977"/>
                  </a:lnTo>
                  <a:lnTo>
                    <a:pt x="6763" y="4002"/>
                  </a:lnTo>
                  <a:lnTo>
                    <a:pt x="6662" y="4027"/>
                  </a:lnTo>
                  <a:lnTo>
                    <a:pt x="6687" y="3647"/>
                  </a:lnTo>
                  <a:lnTo>
                    <a:pt x="6712" y="3217"/>
                  </a:lnTo>
                  <a:close/>
                  <a:moveTo>
                    <a:pt x="4965" y="6332"/>
                  </a:moveTo>
                  <a:lnTo>
                    <a:pt x="4990" y="6636"/>
                  </a:lnTo>
                  <a:lnTo>
                    <a:pt x="4787" y="6763"/>
                  </a:lnTo>
                  <a:lnTo>
                    <a:pt x="4585" y="6864"/>
                  </a:lnTo>
                  <a:lnTo>
                    <a:pt x="4357" y="6915"/>
                  </a:lnTo>
                  <a:lnTo>
                    <a:pt x="3901" y="6915"/>
                  </a:lnTo>
                  <a:lnTo>
                    <a:pt x="3673" y="6864"/>
                  </a:lnTo>
                  <a:lnTo>
                    <a:pt x="3445" y="6763"/>
                  </a:lnTo>
                  <a:lnTo>
                    <a:pt x="3242" y="6636"/>
                  </a:lnTo>
                  <a:lnTo>
                    <a:pt x="3268" y="6332"/>
                  </a:lnTo>
                  <a:lnTo>
                    <a:pt x="3496" y="6433"/>
                  </a:lnTo>
                  <a:lnTo>
                    <a:pt x="3698" y="6484"/>
                  </a:lnTo>
                  <a:lnTo>
                    <a:pt x="3901" y="6535"/>
                  </a:lnTo>
                  <a:lnTo>
                    <a:pt x="4129" y="6560"/>
                  </a:lnTo>
                  <a:lnTo>
                    <a:pt x="4332" y="6535"/>
                  </a:lnTo>
                  <a:lnTo>
                    <a:pt x="4534" y="6484"/>
                  </a:lnTo>
                  <a:lnTo>
                    <a:pt x="4737" y="6433"/>
                  </a:lnTo>
                  <a:lnTo>
                    <a:pt x="4965" y="6332"/>
                  </a:lnTo>
                  <a:close/>
                  <a:moveTo>
                    <a:pt x="4129" y="0"/>
                  </a:moveTo>
                  <a:lnTo>
                    <a:pt x="3825" y="25"/>
                  </a:lnTo>
                  <a:lnTo>
                    <a:pt x="3546" y="51"/>
                  </a:lnTo>
                  <a:lnTo>
                    <a:pt x="3293" y="127"/>
                  </a:lnTo>
                  <a:lnTo>
                    <a:pt x="3040" y="228"/>
                  </a:lnTo>
                  <a:lnTo>
                    <a:pt x="2812" y="355"/>
                  </a:lnTo>
                  <a:lnTo>
                    <a:pt x="2584" y="507"/>
                  </a:lnTo>
                  <a:lnTo>
                    <a:pt x="2381" y="659"/>
                  </a:lnTo>
                  <a:lnTo>
                    <a:pt x="2204" y="861"/>
                  </a:lnTo>
                  <a:lnTo>
                    <a:pt x="2077" y="1038"/>
                  </a:lnTo>
                  <a:lnTo>
                    <a:pt x="1951" y="1241"/>
                  </a:lnTo>
                  <a:lnTo>
                    <a:pt x="1849" y="1469"/>
                  </a:lnTo>
                  <a:lnTo>
                    <a:pt x="1748" y="1672"/>
                  </a:lnTo>
                  <a:lnTo>
                    <a:pt x="1672" y="1925"/>
                  </a:lnTo>
                  <a:lnTo>
                    <a:pt x="1621" y="2178"/>
                  </a:lnTo>
                  <a:lnTo>
                    <a:pt x="1571" y="2432"/>
                  </a:lnTo>
                  <a:lnTo>
                    <a:pt x="1545" y="2710"/>
                  </a:lnTo>
                  <a:lnTo>
                    <a:pt x="1292" y="2710"/>
                  </a:lnTo>
                  <a:lnTo>
                    <a:pt x="1140" y="2761"/>
                  </a:lnTo>
                  <a:lnTo>
                    <a:pt x="988" y="2837"/>
                  </a:lnTo>
                  <a:lnTo>
                    <a:pt x="887" y="2938"/>
                  </a:lnTo>
                  <a:lnTo>
                    <a:pt x="786" y="3065"/>
                  </a:lnTo>
                  <a:lnTo>
                    <a:pt x="710" y="3217"/>
                  </a:lnTo>
                  <a:lnTo>
                    <a:pt x="659" y="3369"/>
                  </a:lnTo>
                  <a:lnTo>
                    <a:pt x="634" y="3521"/>
                  </a:lnTo>
                  <a:lnTo>
                    <a:pt x="659" y="3723"/>
                  </a:lnTo>
                  <a:lnTo>
                    <a:pt x="710" y="3926"/>
                  </a:lnTo>
                  <a:lnTo>
                    <a:pt x="811" y="4103"/>
                  </a:lnTo>
                  <a:lnTo>
                    <a:pt x="938" y="4255"/>
                  </a:lnTo>
                  <a:lnTo>
                    <a:pt x="1090" y="4382"/>
                  </a:lnTo>
                  <a:lnTo>
                    <a:pt x="1267" y="4483"/>
                  </a:lnTo>
                  <a:lnTo>
                    <a:pt x="1469" y="4534"/>
                  </a:lnTo>
                  <a:lnTo>
                    <a:pt x="1672" y="4559"/>
                  </a:lnTo>
                  <a:lnTo>
                    <a:pt x="1824" y="4863"/>
                  </a:lnTo>
                  <a:lnTo>
                    <a:pt x="2001" y="5167"/>
                  </a:lnTo>
                  <a:lnTo>
                    <a:pt x="2204" y="5395"/>
                  </a:lnTo>
                  <a:lnTo>
                    <a:pt x="2381" y="5623"/>
                  </a:lnTo>
                  <a:lnTo>
                    <a:pt x="2584" y="5825"/>
                  </a:lnTo>
                  <a:lnTo>
                    <a:pt x="2787" y="6003"/>
                  </a:lnTo>
                  <a:lnTo>
                    <a:pt x="2711" y="6560"/>
                  </a:lnTo>
                  <a:lnTo>
                    <a:pt x="1292" y="6965"/>
                  </a:lnTo>
                  <a:lnTo>
                    <a:pt x="1090" y="7041"/>
                  </a:lnTo>
                  <a:lnTo>
                    <a:pt x="887" y="7142"/>
                  </a:lnTo>
                  <a:lnTo>
                    <a:pt x="710" y="7294"/>
                  </a:lnTo>
                  <a:lnTo>
                    <a:pt x="558" y="7446"/>
                  </a:lnTo>
                  <a:lnTo>
                    <a:pt x="431" y="7624"/>
                  </a:lnTo>
                  <a:lnTo>
                    <a:pt x="304" y="7801"/>
                  </a:lnTo>
                  <a:lnTo>
                    <a:pt x="228" y="8004"/>
                  </a:lnTo>
                  <a:lnTo>
                    <a:pt x="178" y="8232"/>
                  </a:lnTo>
                  <a:lnTo>
                    <a:pt x="0" y="9194"/>
                  </a:lnTo>
                  <a:lnTo>
                    <a:pt x="0" y="9295"/>
                  </a:lnTo>
                  <a:lnTo>
                    <a:pt x="51" y="9397"/>
                  </a:lnTo>
                  <a:lnTo>
                    <a:pt x="127" y="9447"/>
                  </a:lnTo>
                  <a:lnTo>
                    <a:pt x="228" y="9498"/>
                  </a:lnTo>
                  <a:lnTo>
                    <a:pt x="304" y="9498"/>
                  </a:lnTo>
                  <a:lnTo>
                    <a:pt x="406" y="9447"/>
                  </a:lnTo>
                  <a:lnTo>
                    <a:pt x="482" y="9397"/>
                  </a:lnTo>
                  <a:lnTo>
                    <a:pt x="532" y="9270"/>
                  </a:lnTo>
                  <a:lnTo>
                    <a:pt x="684" y="8333"/>
                  </a:lnTo>
                  <a:lnTo>
                    <a:pt x="735" y="8181"/>
                  </a:lnTo>
                  <a:lnTo>
                    <a:pt x="786" y="8029"/>
                  </a:lnTo>
                  <a:lnTo>
                    <a:pt x="862" y="7902"/>
                  </a:lnTo>
                  <a:lnTo>
                    <a:pt x="938" y="7776"/>
                  </a:lnTo>
                  <a:lnTo>
                    <a:pt x="1064" y="7674"/>
                  </a:lnTo>
                  <a:lnTo>
                    <a:pt x="1166" y="7598"/>
                  </a:lnTo>
                  <a:lnTo>
                    <a:pt x="1292" y="7522"/>
                  </a:lnTo>
                  <a:lnTo>
                    <a:pt x="1444" y="7472"/>
                  </a:lnTo>
                  <a:lnTo>
                    <a:pt x="2508" y="7168"/>
                  </a:lnTo>
                  <a:lnTo>
                    <a:pt x="2508" y="9245"/>
                  </a:lnTo>
                  <a:lnTo>
                    <a:pt x="2533" y="9346"/>
                  </a:lnTo>
                  <a:lnTo>
                    <a:pt x="2584" y="9422"/>
                  </a:lnTo>
                  <a:lnTo>
                    <a:pt x="2660" y="9473"/>
                  </a:lnTo>
                  <a:lnTo>
                    <a:pt x="2761" y="9498"/>
                  </a:lnTo>
                  <a:lnTo>
                    <a:pt x="2862" y="9473"/>
                  </a:lnTo>
                  <a:lnTo>
                    <a:pt x="2964" y="9422"/>
                  </a:lnTo>
                  <a:lnTo>
                    <a:pt x="3014" y="9346"/>
                  </a:lnTo>
                  <a:lnTo>
                    <a:pt x="3040" y="9245"/>
                  </a:lnTo>
                  <a:lnTo>
                    <a:pt x="3040" y="7142"/>
                  </a:lnTo>
                  <a:lnTo>
                    <a:pt x="3293" y="7269"/>
                  </a:lnTo>
                  <a:lnTo>
                    <a:pt x="3546" y="7370"/>
                  </a:lnTo>
                  <a:lnTo>
                    <a:pt x="3825" y="7421"/>
                  </a:lnTo>
                  <a:lnTo>
                    <a:pt x="4129" y="7446"/>
                  </a:lnTo>
                  <a:lnTo>
                    <a:pt x="4407" y="7421"/>
                  </a:lnTo>
                  <a:lnTo>
                    <a:pt x="4686" y="7370"/>
                  </a:lnTo>
                  <a:lnTo>
                    <a:pt x="4939" y="7269"/>
                  </a:lnTo>
                  <a:lnTo>
                    <a:pt x="5218" y="7142"/>
                  </a:lnTo>
                  <a:lnTo>
                    <a:pt x="5218" y="9245"/>
                  </a:lnTo>
                  <a:lnTo>
                    <a:pt x="5218" y="9346"/>
                  </a:lnTo>
                  <a:lnTo>
                    <a:pt x="5294" y="9422"/>
                  </a:lnTo>
                  <a:lnTo>
                    <a:pt x="5370" y="9473"/>
                  </a:lnTo>
                  <a:lnTo>
                    <a:pt x="5471" y="9498"/>
                  </a:lnTo>
                  <a:lnTo>
                    <a:pt x="5573" y="9473"/>
                  </a:lnTo>
                  <a:lnTo>
                    <a:pt x="5649" y="9422"/>
                  </a:lnTo>
                  <a:lnTo>
                    <a:pt x="5699" y="9346"/>
                  </a:lnTo>
                  <a:lnTo>
                    <a:pt x="5725" y="9245"/>
                  </a:lnTo>
                  <a:lnTo>
                    <a:pt x="5725" y="7168"/>
                  </a:lnTo>
                  <a:lnTo>
                    <a:pt x="6788" y="7472"/>
                  </a:lnTo>
                  <a:lnTo>
                    <a:pt x="6940" y="7522"/>
                  </a:lnTo>
                  <a:lnTo>
                    <a:pt x="7067" y="7598"/>
                  </a:lnTo>
                  <a:lnTo>
                    <a:pt x="7194" y="7674"/>
                  </a:lnTo>
                  <a:lnTo>
                    <a:pt x="7295" y="7776"/>
                  </a:lnTo>
                  <a:lnTo>
                    <a:pt x="7371" y="7902"/>
                  </a:lnTo>
                  <a:lnTo>
                    <a:pt x="7447" y="8029"/>
                  </a:lnTo>
                  <a:lnTo>
                    <a:pt x="7523" y="8181"/>
                  </a:lnTo>
                  <a:lnTo>
                    <a:pt x="7548" y="8333"/>
                  </a:lnTo>
                  <a:lnTo>
                    <a:pt x="7725" y="9270"/>
                  </a:lnTo>
                  <a:lnTo>
                    <a:pt x="7751" y="9371"/>
                  </a:lnTo>
                  <a:lnTo>
                    <a:pt x="7801" y="9447"/>
                  </a:lnTo>
                  <a:lnTo>
                    <a:pt x="7877" y="9473"/>
                  </a:lnTo>
                  <a:lnTo>
                    <a:pt x="7979" y="9498"/>
                  </a:lnTo>
                  <a:lnTo>
                    <a:pt x="8080" y="9473"/>
                  </a:lnTo>
                  <a:lnTo>
                    <a:pt x="8156" y="9422"/>
                  </a:lnTo>
                  <a:lnTo>
                    <a:pt x="8207" y="9321"/>
                  </a:lnTo>
                  <a:lnTo>
                    <a:pt x="8232" y="9194"/>
                  </a:lnTo>
                  <a:lnTo>
                    <a:pt x="8055" y="8232"/>
                  </a:lnTo>
                  <a:lnTo>
                    <a:pt x="8004" y="8004"/>
                  </a:lnTo>
                  <a:lnTo>
                    <a:pt x="7928" y="7801"/>
                  </a:lnTo>
                  <a:lnTo>
                    <a:pt x="7827" y="7624"/>
                  </a:lnTo>
                  <a:lnTo>
                    <a:pt x="7675" y="7446"/>
                  </a:lnTo>
                  <a:lnTo>
                    <a:pt x="7523" y="7294"/>
                  </a:lnTo>
                  <a:lnTo>
                    <a:pt x="7346" y="7142"/>
                  </a:lnTo>
                  <a:lnTo>
                    <a:pt x="7143" y="7041"/>
                  </a:lnTo>
                  <a:lnTo>
                    <a:pt x="6940" y="6965"/>
                  </a:lnTo>
                  <a:lnTo>
                    <a:pt x="5522" y="6560"/>
                  </a:lnTo>
                  <a:lnTo>
                    <a:pt x="5446" y="6003"/>
                  </a:lnTo>
                  <a:lnTo>
                    <a:pt x="5649" y="5825"/>
                  </a:lnTo>
                  <a:lnTo>
                    <a:pt x="5851" y="5623"/>
                  </a:lnTo>
                  <a:lnTo>
                    <a:pt x="6054" y="5395"/>
                  </a:lnTo>
                  <a:lnTo>
                    <a:pt x="6231" y="5167"/>
                  </a:lnTo>
                  <a:lnTo>
                    <a:pt x="6434" y="4863"/>
                  </a:lnTo>
                  <a:lnTo>
                    <a:pt x="6560" y="4559"/>
                  </a:lnTo>
                  <a:lnTo>
                    <a:pt x="6763" y="4534"/>
                  </a:lnTo>
                  <a:lnTo>
                    <a:pt x="6940" y="4483"/>
                  </a:lnTo>
                  <a:lnTo>
                    <a:pt x="7143" y="4382"/>
                  </a:lnTo>
                  <a:lnTo>
                    <a:pt x="7295" y="4255"/>
                  </a:lnTo>
                  <a:lnTo>
                    <a:pt x="7422" y="4103"/>
                  </a:lnTo>
                  <a:lnTo>
                    <a:pt x="7523" y="3926"/>
                  </a:lnTo>
                  <a:lnTo>
                    <a:pt x="7573" y="3723"/>
                  </a:lnTo>
                  <a:lnTo>
                    <a:pt x="7599" y="3521"/>
                  </a:lnTo>
                  <a:lnTo>
                    <a:pt x="7573" y="3369"/>
                  </a:lnTo>
                  <a:lnTo>
                    <a:pt x="7548" y="3217"/>
                  </a:lnTo>
                  <a:lnTo>
                    <a:pt x="7472" y="3065"/>
                  </a:lnTo>
                  <a:lnTo>
                    <a:pt x="7371" y="2938"/>
                  </a:lnTo>
                  <a:lnTo>
                    <a:pt x="7244" y="2837"/>
                  </a:lnTo>
                  <a:lnTo>
                    <a:pt x="7092" y="2761"/>
                  </a:lnTo>
                  <a:lnTo>
                    <a:pt x="6940" y="2710"/>
                  </a:lnTo>
                  <a:lnTo>
                    <a:pt x="6687" y="2710"/>
                  </a:lnTo>
                  <a:lnTo>
                    <a:pt x="6662" y="2381"/>
                  </a:lnTo>
                  <a:lnTo>
                    <a:pt x="6586" y="2052"/>
                  </a:lnTo>
                  <a:lnTo>
                    <a:pt x="6510" y="1773"/>
                  </a:lnTo>
                  <a:lnTo>
                    <a:pt x="6408" y="1494"/>
                  </a:lnTo>
                  <a:lnTo>
                    <a:pt x="6358" y="1393"/>
                  </a:lnTo>
                  <a:lnTo>
                    <a:pt x="6256" y="1342"/>
                  </a:lnTo>
                  <a:lnTo>
                    <a:pt x="6054" y="1342"/>
                  </a:lnTo>
                  <a:lnTo>
                    <a:pt x="5978" y="1418"/>
                  </a:lnTo>
                  <a:lnTo>
                    <a:pt x="5927" y="1494"/>
                  </a:lnTo>
                  <a:lnTo>
                    <a:pt x="5902" y="1596"/>
                  </a:lnTo>
                  <a:lnTo>
                    <a:pt x="5927" y="1697"/>
                  </a:lnTo>
                  <a:lnTo>
                    <a:pt x="6028" y="2001"/>
                  </a:lnTo>
                  <a:lnTo>
                    <a:pt x="6104" y="2330"/>
                  </a:lnTo>
                  <a:lnTo>
                    <a:pt x="6155" y="2685"/>
                  </a:lnTo>
                  <a:lnTo>
                    <a:pt x="6180" y="3065"/>
                  </a:lnTo>
                  <a:lnTo>
                    <a:pt x="6180" y="3673"/>
                  </a:lnTo>
                  <a:lnTo>
                    <a:pt x="6155" y="3926"/>
                  </a:lnTo>
                  <a:lnTo>
                    <a:pt x="6130" y="4128"/>
                  </a:lnTo>
                  <a:lnTo>
                    <a:pt x="6079" y="4331"/>
                  </a:lnTo>
                  <a:lnTo>
                    <a:pt x="6003" y="4508"/>
                  </a:lnTo>
                  <a:lnTo>
                    <a:pt x="5927" y="4660"/>
                  </a:lnTo>
                  <a:lnTo>
                    <a:pt x="5801" y="4838"/>
                  </a:lnTo>
                  <a:lnTo>
                    <a:pt x="5598" y="5116"/>
                  </a:lnTo>
                  <a:lnTo>
                    <a:pt x="5395" y="5344"/>
                  </a:lnTo>
                  <a:lnTo>
                    <a:pt x="5167" y="5547"/>
                  </a:lnTo>
                  <a:lnTo>
                    <a:pt x="4965" y="5724"/>
                  </a:lnTo>
                  <a:lnTo>
                    <a:pt x="4737" y="5851"/>
                  </a:lnTo>
                  <a:lnTo>
                    <a:pt x="4534" y="5952"/>
                  </a:lnTo>
                  <a:lnTo>
                    <a:pt x="4332" y="6003"/>
                  </a:lnTo>
                  <a:lnTo>
                    <a:pt x="4129" y="6028"/>
                  </a:lnTo>
                  <a:lnTo>
                    <a:pt x="3926" y="6003"/>
                  </a:lnTo>
                  <a:lnTo>
                    <a:pt x="3698" y="5952"/>
                  </a:lnTo>
                  <a:lnTo>
                    <a:pt x="3496" y="5851"/>
                  </a:lnTo>
                  <a:lnTo>
                    <a:pt x="3268" y="5724"/>
                  </a:lnTo>
                  <a:lnTo>
                    <a:pt x="3065" y="5547"/>
                  </a:lnTo>
                  <a:lnTo>
                    <a:pt x="2837" y="5344"/>
                  </a:lnTo>
                  <a:lnTo>
                    <a:pt x="2635" y="5116"/>
                  </a:lnTo>
                  <a:lnTo>
                    <a:pt x="2432" y="4838"/>
                  </a:lnTo>
                  <a:lnTo>
                    <a:pt x="2305" y="4660"/>
                  </a:lnTo>
                  <a:lnTo>
                    <a:pt x="2229" y="4508"/>
                  </a:lnTo>
                  <a:lnTo>
                    <a:pt x="2153" y="4331"/>
                  </a:lnTo>
                  <a:lnTo>
                    <a:pt x="2103" y="4128"/>
                  </a:lnTo>
                  <a:lnTo>
                    <a:pt x="2077" y="3926"/>
                  </a:lnTo>
                  <a:lnTo>
                    <a:pt x="2077" y="3673"/>
                  </a:lnTo>
                  <a:lnTo>
                    <a:pt x="2052" y="3065"/>
                  </a:lnTo>
                  <a:lnTo>
                    <a:pt x="2077" y="2761"/>
                  </a:lnTo>
                  <a:lnTo>
                    <a:pt x="2103" y="2508"/>
                  </a:lnTo>
                  <a:lnTo>
                    <a:pt x="2128" y="2229"/>
                  </a:lnTo>
                  <a:lnTo>
                    <a:pt x="2204" y="2001"/>
                  </a:lnTo>
                  <a:lnTo>
                    <a:pt x="2280" y="1773"/>
                  </a:lnTo>
                  <a:lnTo>
                    <a:pt x="2381" y="1570"/>
                  </a:lnTo>
                  <a:lnTo>
                    <a:pt x="2483" y="1368"/>
                  </a:lnTo>
                  <a:lnTo>
                    <a:pt x="2609" y="1190"/>
                  </a:lnTo>
                  <a:lnTo>
                    <a:pt x="2736" y="1038"/>
                  </a:lnTo>
                  <a:lnTo>
                    <a:pt x="2888" y="912"/>
                  </a:lnTo>
                  <a:lnTo>
                    <a:pt x="3065" y="785"/>
                  </a:lnTo>
                  <a:lnTo>
                    <a:pt x="3242" y="709"/>
                  </a:lnTo>
                  <a:lnTo>
                    <a:pt x="3445" y="633"/>
                  </a:lnTo>
                  <a:lnTo>
                    <a:pt x="3648" y="583"/>
                  </a:lnTo>
                  <a:lnTo>
                    <a:pt x="3876" y="532"/>
                  </a:lnTo>
                  <a:lnTo>
                    <a:pt x="4129" y="532"/>
                  </a:lnTo>
                  <a:lnTo>
                    <a:pt x="4433" y="557"/>
                  </a:lnTo>
                  <a:lnTo>
                    <a:pt x="4711" y="608"/>
                  </a:lnTo>
                  <a:lnTo>
                    <a:pt x="4965" y="709"/>
                  </a:lnTo>
                  <a:lnTo>
                    <a:pt x="5218" y="836"/>
                  </a:lnTo>
                  <a:lnTo>
                    <a:pt x="5319" y="861"/>
                  </a:lnTo>
                  <a:lnTo>
                    <a:pt x="5421" y="861"/>
                  </a:lnTo>
                  <a:lnTo>
                    <a:pt x="5497" y="836"/>
                  </a:lnTo>
                  <a:lnTo>
                    <a:pt x="5573" y="760"/>
                  </a:lnTo>
                  <a:lnTo>
                    <a:pt x="5623" y="659"/>
                  </a:lnTo>
                  <a:lnTo>
                    <a:pt x="5623" y="557"/>
                  </a:lnTo>
                  <a:lnTo>
                    <a:pt x="5573" y="456"/>
                  </a:lnTo>
                  <a:lnTo>
                    <a:pt x="5497" y="380"/>
                  </a:lnTo>
                  <a:lnTo>
                    <a:pt x="5193" y="228"/>
                  </a:lnTo>
                  <a:lnTo>
                    <a:pt x="4863" y="101"/>
                  </a:lnTo>
                  <a:lnTo>
                    <a:pt x="4509" y="25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Google Shape;3620;p53"/>
            <p:cNvSpPr/>
            <p:nvPr/>
          </p:nvSpPr>
          <p:spPr>
            <a:xfrm>
              <a:off x="5585100" y="2860000"/>
              <a:ext cx="13325" cy="22200"/>
            </a:xfrm>
            <a:custGeom>
              <a:avLst/>
              <a:gdLst/>
              <a:ahLst/>
              <a:cxnLst/>
              <a:rect l="l" t="t" r="r" b="b"/>
              <a:pathLst>
                <a:path w="533" h="888" extrusionOk="0">
                  <a:moveTo>
                    <a:pt x="254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1" y="609"/>
                  </a:lnTo>
                  <a:lnTo>
                    <a:pt x="26" y="735"/>
                  </a:lnTo>
                  <a:lnTo>
                    <a:pt x="77" y="811"/>
                  </a:lnTo>
                  <a:lnTo>
                    <a:pt x="153" y="862"/>
                  </a:lnTo>
                  <a:lnTo>
                    <a:pt x="254" y="887"/>
                  </a:lnTo>
                  <a:lnTo>
                    <a:pt x="355" y="862"/>
                  </a:lnTo>
                  <a:lnTo>
                    <a:pt x="457" y="811"/>
                  </a:lnTo>
                  <a:lnTo>
                    <a:pt x="507" y="735"/>
                  </a:lnTo>
                  <a:lnTo>
                    <a:pt x="533" y="609"/>
                  </a:lnTo>
                  <a:lnTo>
                    <a:pt x="533" y="254"/>
                  </a:lnTo>
                  <a:lnTo>
                    <a:pt x="507" y="153"/>
                  </a:lnTo>
                  <a:lnTo>
                    <a:pt x="457" y="77"/>
                  </a:lnTo>
                  <a:lnTo>
                    <a:pt x="355" y="26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Google Shape;3621;p53"/>
            <p:cNvSpPr/>
            <p:nvPr/>
          </p:nvSpPr>
          <p:spPr>
            <a:xfrm>
              <a:off x="5537625" y="2860000"/>
              <a:ext cx="12675" cy="22200"/>
            </a:xfrm>
            <a:custGeom>
              <a:avLst/>
              <a:gdLst/>
              <a:ahLst/>
              <a:cxnLst/>
              <a:rect l="l" t="t" r="r" b="b"/>
              <a:pathLst>
                <a:path w="507" h="888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0" y="153"/>
                  </a:lnTo>
                  <a:lnTo>
                    <a:pt x="0" y="254"/>
                  </a:lnTo>
                  <a:lnTo>
                    <a:pt x="0" y="609"/>
                  </a:lnTo>
                  <a:lnTo>
                    <a:pt x="0" y="735"/>
                  </a:lnTo>
                  <a:lnTo>
                    <a:pt x="76" y="811"/>
                  </a:lnTo>
                  <a:lnTo>
                    <a:pt x="152" y="862"/>
                  </a:lnTo>
                  <a:lnTo>
                    <a:pt x="253" y="887"/>
                  </a:lnTo>
                  <a:lnTo>
                    <a:pt x="355" y="862"/>
                  </a:lnTo>
                  <a:lnTo>
                    <a:pt x="431" y="811"/>
                  </a:lnTo>
                  <a:lnTo>
                    <a:pt x="481" y="735"/>
                  </a:lnTo>
                  <a:lnTo>
                    <a:pt x="507" y="609"/>
                  </a:lnTo>
                  <a:lnTo>
                    <a:pt x="507" y="254"/>
                  </a:lnTo>
                  <a:lnTo>
                    <a:pt x="481" y="153"/>
                  </a:lnTo>
                  <a:lnTo>
                    <a:pt x="431" y="77"/>
                  </a:lnTo>
                  <a:lnTo>
                    <a:pt x="355" y="2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Google Shape;3622;p53"/>
            <p:cNvSpPr/>
            <p:nvPr/>
          </p:nvSpPr>
          <p:spPr>
            <a:xfrm>
              <a:off x="5705425" y="2775150"/>
              <a:ext cx="205800" cy="257100"/>
            </a:xfrm>
            <a:custGeom>
              <a:avLst/>
              <a:gdLst/>
              <a:ahLst/>
              <a:cxnLst/>
              <a:rect l="l" t="t" r="r" b="b"/>
              <a:pathLst>
                <a:path w="8232" h="10284" extrusionOk="0">
                  <a:moveTo>
                    <a:pt x="4584" y="2382"/>
                  </a:moveTo>
                  <a:lnTo>
                    <a:pt x="4762" y="2534"/>
                  </a:lnTo>
                  <a:lnTo>
                    <a:pt x="4964" y="2686"/>
                  </a:lnTo>
                  <a:lnTo>
                    <a:pt x="5192" y="2812"/>
                  </a:lnTo>
                  <a:lnTo>
                    <a:pt x="5395" y="2914"/>
                  </a:lnTo>
                  <a:lnTo>
                    <a:pt x="5800" y="3066"/>
                  </a:lnTo>
                  <a:lnTo>
                    <a:pt x="6129" y="3192"/>
                  </a:lnTo>
                  <a:lnTo>
                    <a:pt x="6180" y="3496"/>
                  </a:lnTo>
                  <a:lnTo>
                    <a:pt x="6180" y="3851"/>
                  </a:lnTo>
                  <a:lnTo>
                    <a:pt x="6180" y="4459"/>
                  </a:lnTo>
                  <a:lnTo>
                    <a:pt x="6155" y="4712"/>
                  </a:lnTo>
                  <a:lnTo>
                    <a:pt x="6129" y="4914"/>
                  </a:lnTo>
                  <a:lnTo>
                    <a:pt x="6079" y="5117"/>
                  </a:lnTo>
                  <a:lnTo>
                    <a:pt x="6028" y="5294"/>
                  </a:lnTo>
                  <a:lnTo>
                    <a:pt x="5927" y="5446"/>
                  </a:lnTo>
                  <a:lnTo>
                    <a:pt x="5800" y="5624"/>
                  </a:lnTo>
                  <a:lnTo>
                    <a:pt x="5598" y="5902"/>
                  </a:lnTo>
                  <a:lnTo>
                    <a:pt x="5395" y="6130"/>
                  </a:lnTo>
                  <a:lnTo>
                    <a:pt x="5192" y="6333"/>
                  </a:lnTo>
                  <a:lnTo>
                    <a:pt x="4964" y="6510"/>
                  </a:lnTo>
                  <a:lnTo>
                    <a:pt x="4736" y="6637"/>
                  </a:lnTo>
                  <a:lnTo>
                    <a:pt x="4534" y="6738"/>
                  </a:lnTo>
                  <a:lnTo>
                    <a:pt x="4331" y="6789"/>
                  </a:lnTo>
                  <a:lnTo>
                    <a:pt x="4129" y="6814"/>
                  </a:lnTo>
                  <a:lnTo>
                    <a:pt x="3926" y="6789"/>
                  </a:lnTo>
                  <a:lnTo>
                    <a:pt x="3698" y="6738"/>
                  </a:lnTo>
                  <a:lnTo>
                    <a:pt x="3495" y="6637"/>
                  </a:lnTo>
                  <a:lnTo>
                    <a:pt x="3293" y="6510"/>
                  </a:lnTo>
                  <a:lnTo>
                    <a:pt x="3065" y="6333"/>
                  </a:lnTo>
                  <a:lnTo>
                    <a:pt x="2862" y="6130"/>
                  </a:lnTo>
                  <a:lnTo>
                    <a:pt x="2634" y="5902"/>
                  </a:lnTo>
                  <a:lnTo>
                    <a:pt x="2432" y="5624"/>
                  </a:lnTo>
                  <a:lnTo>
                    <a:pt x="2305" y="5446"/>
                  </a:lnTo>
                  <a:lnTo>
                    <a:pt x="2229" y="5294"/>
                  </a:lnTo>
                  <a:lnTo>
                    <a:pt x="2153" y="5117"/>
                  </a:lnTo>
                  <a:lnTo>
                    <a:pt x="2128" y="4914"/>
                  </a:lnTo>
                  <a:lnTo>
                    <a:pt x="2077" y="4712"/>
                  </a:lnTo>
                  <a:lnTo>
                    <a:pt x="2077" y="4459"/>
                  </a:lnTo>
                  <a:lnTo>
                    <a:pt x="2052" y="3851"/>
                  </a:lnTo>
                  <a:lnTo>
                    <a:pt x="2077" y="3521"/>
                  </a:lnTo>
                  <a:lnTo>
                    <a:pt x="2102" y="3243"/>
                  </a:lnTo>
                  <a:lnTo>
                    <a:pt x="2609" y="3192"/>
                  </a:lnTo>
                  <a:lnTo>
                    <a:pt x="2913" y="3142"/>
                  </a:lnTo>
                  <a:lnTo>
                    <a:pt x="3242" y="3066"/>
                  </a:lnTo>
                  <a:lnTo>
                    <a:pt x="3597" y="2964"/>
                  </a:lnTo>
                  <a:lnTo>
                    <a:pt x="3951" y="2812"/>
                  </a:lnTo>
                  <a:lnTo>
                    <a:pt x="4280" y="2635"/>
                  </a:lnTo>
                  <a:lnTo>
                    <a:pt x="4432" y="2508"/>
                  </a:lnTo>
                  <a:lnTo>
                    <a:pt x="4584" y="2382"/>
                  </a:lnTo>
                  <a:close/>
                  <a:moveTo>
                    <a:pt x="4154" y="1"/>
                  </a:moveTo>
                  <a:lnTo>
                    <a:pt x="3926" y="26"/>
                  </a:lnTo>
                  <a:lnTo>
                    <a:pt x="3723" y="52"/>
                  </a:lnTo>
                  <a:lnTo>
                    <a:pt x="3521" y="102"/>
                  </a:lnTo>
                  <a:lnTo>
                    <a:pt x="3318" y="153"/>
                  </a:lnTo>
                  <a:lnTo>
                    <a:pt x="3115" y="229"/>
                  </a:lnTo>
                  <a:lnTo>
                    <a:pt x="2938" y="330"/>
                  </a:lnTo>
                  <a:lnTo>
                    <a:pt x="2761" y="457"/>
                  </a:lnTo>
                  <a:lnTo>
                    <a:pt x="2584" y="583"/>
                  </a:lnTo>
                  <a:lnTo>
                    <a:pt x="2406" y="609"/>
                  </a:lnTo>
                  <a:lnTo>
                    <a:pt x="2229" y="634"/>
                  </a:lnTo>
                  <a:lnTo>
                    <a:pt x="2052" y="685"/>
                  </a:lnTo>
                  <a:lnTo>
                    <a:pt x="1900" y="761"/>
                  </a:lnTo>
                  <a:lnTo>
                    <a:pt x="1722" y="837"/>
                  </a:lnTo>
                  <a:lnTo>
                    <a:pt x="1596" y="938"/>
                  </a:lnTo>
                  <a:lnTo>
                    <a:pt x="1444" y="1065"/>
                  </a:lnTo>
                  <a:lnTo>
                    <a:pt x="1317" y="1191"/>
                  </a:lnTo>
                  <a:lnTo>
                    <a:pt x="1216" y="1343"/>
                  </a:lnTo>
                  <a:lnTo>
                    <a:pt x="1114" y="1495"/>
                  </a:lnTo>
                  <a:lnTo>
                    <a:pt x="1038" y="1647"/>
                  </a:lnTo>
                  <a:lnTo>
                    <a:pt x="988" y="1799"/>
                  </a:lnTo>
                  <a:lnTo>
                    <a:pt x="963" y="1951"/>
                  </a:lnTo>
                  <a:lnTo>
                    <a:pt x="937" y="2128"/>
                  </a:lnTo>
                  <a:lnTo>
                    <a:pt x="912" y="2306"/>
                  </a:lnTo>
                  <a:lnTo>
                    <a:pt x="937" y="2458"/>
                  </a:lnTo>
                  <a:lnTo>
                    <a:pt x="811" y="2610"/>
                  </a:lnTo>
                  <a:lnTo>
                    <a:pt x="709" y="2787"/>
                  </a:lnTo>
                  <a:lnTo>
                    <a:pt x="608" y="2964"/>
                  </a:lnTo>
                  <a:lnTo>
                    <a:pt x="532" y="3142"/>
                  </a:lnTo>
                  <a:lnTo>
                    <a:pt x="481" y="3344"/>
                  </a:lnTo>
                  <a:lnTo>
                    <a:pt x="431" y="3547"/>
                  </a:lnTo>
                  <a:lnTo>
                    <a:pt x="405" y="3749"/>
                  </a:lnTo>
                  <a:lnTo>
                    <a:pt x="380" y="3952"/>
                  </a:lnTo>
                  <a:lnTo>
                    <a:pt x="405" y="4231"/>
                  </a:lnTo>
                  <a:lnTo>
                    <a:pt x="456" y="4484"/>
                  </a:lnTo>
                  <a:lnTo>
                    <a:pt x="532" y="4737"/>
                  </a:lnTo>
                  <a:lnTo>
                    <a:pt x="608" y="4990"/>
                  </a:lnTo>
                  <a:lnTo>
                    <a:pt x="507" y="5142"/>
                  </a:lnTo>
                  <a:lnTo>
                    <a:pt x="380" y="5294"/>
                  </a:lnTo>
                  <a:lnTo>
                    <a:pt x="304" y="5472"/>
                  </a:lnTo>
                  <a:lnTo>
                    <a:pt x="228" y="5674"/>
                  </a:lnTo>
                  <a:lnTo>
                    <a:pt x="203" y="5776"/>
                  </a:lnTo>
                  <a:lnTo>
                    <a:pt x="228" y="5852"/>
                  </a:lnTo>
                  <a:lnTo>
                    <a:pt x="279" y="5953"/>
                  </a:lnTo>
                  <a:lnTo>
                    <a:pt x="380" y="6004"/>
                  </a:lnTo>
                  <a:lnTo>
                    <a:pt x="557" y="6004"/>
                  </a:lnTo>
                  <a:lnTo>
                    <a:pt x="659" y="5928"/>
                  </a:lnTo>
                  <a:lnTo>
                    <a:pt x="709" y="5852"/>
                  </a:lnTo>
                  <a:lnTo>
                    <a:pt x="785" y="5674"/>
                  </a:lnTo>
                  <a:lnTo>
                    <a:pt x="861" y="5522"/>
                  </a:lnTo>
                  <a:lnTo>
                    <a:pt x="963" y="5370"/>
                  </a:lnTo>
                  <a:lnTo>
                    <a:pt x="1089" y="5244"/>
                  </a:lnTo>
                  <a:lnTo>
                    <a:pt x="1140" y="5142"/>
                  </a:lnTo>
                  <a:lnTo>
                    <a:pt x="1165" y="5041"/>
                  </a:lnTo>
                  <a:lnTo>
                    <a:pt x="1165" y="4940"/>
                  </a:lnTo>
                  <a:lnTo>
                    <a:pt x="1140" y="4839"/>
                  </a:lnTo>
                  <a:lnTo>
                    <a:pt x="1038" y="4636"/>
                  </a:lnTo>
                  <a:lnTo>
                    <a:pt x="963" y="4433"/>
                  </a:lnTo>
                  <a:lnTo>
                    <a:pt x="937" y="4205"/>
                  </a:lnTo>
                  <a:lnTo>
                    <a:pt x="912" y="3952"/>
                  </a:lnTo>
                  <a:lnTo>
                    <a:pt x="912" y="3800"/>
                  </a:lnTo>
                  <a:lnTo>
                    <a:pt x="937" y="3623"/>
                  </a:lnTo>
                  <a:lnTo>
                    <a:pt x="988" y="3471"/>
                  </a:lnTo>
                  <a:lnTo>
                    <a:pt x="1038" y="3294"/>
                  </a:lnTo>
                  <a:lnTo>
                    <a:pt x="1089" y="3142"/>
                  </a:lnTo>
                  <a:lnTo>
                    <a:pt x="1190" y="3015"/>
                  </a:lnTo>
                  <a:lnTo>
                    <a:pt x="1266" y="2863"/>
                  </a:lnTo>
                  <a:lnTo>
                    <a:pt x="1368" y="2762"/>
                  </a:lnTo>
                  <a:lnTo>
                    <a:pt x="1418" y="2686"/>
                  </a:lnTo>
                  <a:lnTo>
                    <a:pt x="1444" y="2610"/>
                  </a:lnTo>
                  <a:lnTo>
                    <a:pt x="1469" y="2534"/>
                  </a:lnTo>
                  <a:lnTo>
                    <a:pt x="1469" y="2458"/>
                  </a:lnTo>
                  <a:lnTo>
                    <a:pt x="1444" y="2230"/>
                  </a:lnTo>
                  <a:lnTo>
                    <a:pt x="1494" y="1976"/>
                  </a:lnTo>
                  <a:lnTo>
                    <a:pt x="1570" y="1749"/>
                  </a:lnTo>
                  <a:lnTo>
                    <a:pt x="1722" y="1546"/>
                  </a:lnTo>
                  <a:lnTo>
                    <a:pt x="1925" y="1343"/>
                  </a:lnTo>
                  <a:lnTo>
                    <a:pt x="2153" y="1217"/>
                  </a:lnTo>
                  <a:lnTo>
                    <a:pt x="2381" y="1141"/>
                  </a:lnTo>
                  <a:lnTo>
                    <a:pt x="2533" y="1115"/>
                  </a:lnTo>
                  <a:lnTo>
                    <a:pt x="2659" y="1115"/>
                  </a:lnTo>
                  <a:lnTo>
                    <a:pt x="2786" y="1090"/>
                  </a:lnTo>
                  <a:lnTo>
                    <a:pt x="2887" y="1014"/>
                  </a:lnTo>
                  <a:lnTo>
                    <a:pt x="3014" y="913"/>
                  </a:lnTo>
                  <a:lnTo>
                    <a:pt x="3166" y="811"/>
                  </a:lnTo>
                  <a:lnTo>
                    <a:pt x="3318" y="735"/>
                  </a:lnTo>
                  <a:lnTo>
                    <a:pt x="3470" y="659"/>
                  </a:lnTo>
                  <a:lnTo>
                    <a:pt x="3622" y="609"/>
                  </a:lnTo>
                  <a:lnTo>
                    <a:pt x="3799" y="558"/>
                  </a:lnTo>
                  <a:lnTo>
                    <a:pt x="3977" y="533"/>
                  </a:lnTo>
                  <a:lnTo>
                    <a:pt x="4331" y="533"/>
                  </a:lnTo>
                  <a:lnTo>
                    <a:pt x="4508" y="558"/>
                  </a:lnTo>
                  <a:lnTo>
                    <a:pt x="4660" y="609"/>
                  </a:lnTo>
                  <a:lnTo>
                    <a:pt x="4838" y="659"/>
                  </a:lnTo>
                  <a:lnTo>
                    <a:pt x="4990" y="735"/>
                  </a:lnTo>
                  <a:lnTo>
                    <a:pt x="5142" y="811"/>
                  </a:lnTo>
                  <a:lnTo>
                    <a:pt x="5268" y="913"/>
                  </a:lnTo>
                  <a:lnTo>
                    <a:pt x="5420" y="1014"/>
                  </a:lnTo>
                  <a:lnTo>
                    <a:pt x="5522" y="1090"/>
                  </a:lnTo>
                  <a:lnTo>
                    <a:pt x="5648" y="1115"/>
                  </a:lnTo>
                  <a:lnTo>
                    <a:pt x="5876" y="1141"/>
                  </a:lnTo>
                  <a:lnTo>
                    <a:pt x="6104" y="1191"/>
                  </a:lnTo>
                  <a:lnTo>
                    <a:pt x="6332" y="1293"/>
                  </a:lnTo>
                  <a:lnTo>
                    <a:pt x="6509" y="1445"/>
                  </a:lnTo>
                  <a:lnTo>
                    <a:pt x="6661" y="1622"/>
                  </a:lnTo>
                  <a:lnTo>
                    <a:pt x="6763" y="1824"/>
                  </a:lnTo>
                  <a:lnTo>
                    <a:pt x="6839" y="2027"/>
                  </a:lnTo>
                  <a:lnTo>
                    <a:pt x="6864" y="2280"/>
                  </a:lnTo>
                  <a:lnTo>
                    <a:pt x="6839" y="2458"/>
                  </a:lnTo>
                  <a:lnTo>
                    <a:pt x="6839" y="2534"/>
                  </a:lnTo>
                  <a:lnTo>
                    <a:pt x="6839" y="2610"/>
                  </a:lnTo>
                  <a:lnTo>
                    <a:pt x="6889" y="2686"/>
                  </a:lnTo>
                  <a:lnTo>
                    <a:pt x="6940" y="2762"/>
                  </a:lnTo>
                  <a:lnTo>
                    <a:pt x="7041" y="2863"/>
                  </a:lnTo>
                  <a:lnTo>
                    <a:pt x="7117" y="3015"/>
                  </a:lnTo>
                  <a:lnTo>
                    <a:pt x="7193" y="3142"/>
                  </a:lnTo>
                  <a:lnTo>
                    <a:pt x="7269" y="3294"/>
                  </a:lnTo>
                  <a:lnTo>
                    <a:pt x="7320" y="3471"/>
                  </a:lnTo>
                  <a:lnTo>
                    <a:pt x="7345" y="3623"/>
                  </a:lnTo>
                  <a:lnTo>
                    <a:pt x="7370" y="3800"/>
                  </a:lnTo>
                  <a:lnTo>
                    <a:pt x="7396" y="3952"/>
                  </a:lnTo>
                  <a:lnTo>
                    <a:pt x="7370" y="4205"/>
                  </a:lnTo>
                  <a:lnTo>
                    <a:pt x="7320" y="4433"/>
                  </a:lnTo>
                  <a:lnTo>
                    <a:pt x="7269" y="4636"/>
                  </a:lnTo>
                  <a:lnTo>
                    <a:pt x="7168" y="4839"/>
                  </a:lnTo>
                  <a:lnTo>
                    <a:pt x="7143" y="4940"/>
                  </a:lnTo>
                  <a:lnTo>
                    <a:pt x="7117" y="5041"/>
                  </a:lnTo>
                  <a:lnTo>
                    <a:pt x="7168" y="5142"/>
                  </a:lnTo>
                  <a:lnTo>
                    <a:pt x="7219" y="5244"/>
                  </a:lnTo>
                  <a:lnTo>
                    <a:pt x="7345" y="5396"/>
                  </a:lnTo>
                  <a:lnTo>
                    <a:pt x="7472" y="5598"/>
                  </a:lnTo>
                  <a:lnTo>
                    <a:pt x="7573" y="5852"/>
                  </a:lnTo>
                  <a:lnTo>
                    <a:pt x="7649" y="6130"/>
                  </a:lnTo>
                  <a:lnTo>
                    <a:pt x="7674" y="6409"/>
                  </a:lnTo>
                  <a:lnTo>
                    <a:pt x="7649" y="6738"/>
                  </a:lnTo>
                  <a:lnTo>
                    <a:pt x="7573" y="7042"/>
                  </a:lnTo>
                  <a:lnTo>
                    <a:pt x="7472" y="7321"/>
                  </a:lnTo>
                  <a:lnTo>
                    <a:pt x="7345" y="7599"/>
                  </a:lnTo>
                  <a:lnTo>
                    <a:pt x="7168" y="7827"/>
                  </a:lnTo>
                  <a:lnTo>
                    <a:pt x="6940" y="7751"/>
                  </a:lnTo>
                  <a:lnTo>
                    <a:pt x="5522" y="7346"/>
                  </a:lnTo>
                  <a:lnTo>
                    <a:pt x="5446" y="6789"/>
                  </a:lnTo>
                  <a:lnTo>
                    <a:pt x="5648" y="6611"/>
                  </a:lnTo>
                  <a:lnTo>
                    <a:pt x="5851" y="6409"/>
                  </a:lnTo>
                  <a:lnTo>
                    <a:pt x="6053" y="6181"/>
                  </a:lnTo>
                  <a:lnTo>
                    <a:pt x="6231" y="5953"/>
                  </a:lnTo>
                  <a:lnTo>
                    <a:pt x="6383" y="5725"/>
                  </a:lnTo>
                  <a:lnTo>
                    <a:pt x="6509" y="5497"/>
                  </a:lnTo>
                  <a:lnTo>
                    <a:pt x="6585" y="5269"/>
                  </a:lnTo>
                  <a:lnTo>
                    <a:pt x="6636" y="5041"/>
                  </a:lnTo>
                  <a:lnTo>
                    <a:pt x="6687" y="4788"/>
                  </a:lnTo>
                  <a:lnTo>
                    <a:pt x="6687" y="4509"/>
                  </a:lnTo>
                  <a:lnTo>
                    <a:pt x="6712" y="3851"/>
                  </a:lnTo>
                  <a:lnTo>
                    <a:pt x="6687" y="3369"/>
                  </a:lnTo>
                  <a:lnTo>
                    <a:pt x="6611" y="2914"/>
                  </a:lnTo>
                  <a:lnTo>
                    <a:pt x="6585" y="2838"/>
                  </a:lnTo>
                  <a:lnTo>
                    <a:pt x="6535" y="2787"/>
                  </a:lnTo>
                  <a:lnTo>
                    <a:pt x="6484" y="2736"/>
                  </a:lnTo>
                  <a:lnTo>
                    <a:pt x="6433" y="2711"/>
                  </a:lnTo>
                  <a:lnTo>
                    <a:pt x="6079" y="2610"/>
                  </a:lnTo>
                  <a:lnTo>
                    <a:pt x="5598" y="2432"/>
                  </a:lnTo>
                  <a:lnTo>
                    <a:pt x="5344" y="2306"/>
                  </a:lnTo>
                  <a:lnTo>
                    <a:pt x="5142" y="2179"/>
                  </a:lnTo>
                  <a:lnTo>
                    <a:pt x="4939" y="2027"/>
                  </a:lnTo>
                  <a:lnTo>
                    <a:pt x="4812" y="1850"/>
                  </a:lnTo>
                  <a:lnTo>
                    <a:pt x="4787" y="1799"/>
                  </a:lnTo>
                  <a:lnTo>
                    <a:pt x="4736" y="1774"/>
                  </a:lnTo>
                  <a:lnTo>
                    <a:pt x="4660" y="1749"/>
                  </a:lnTo>
                  <a:lnTo>
                    <a:pt x="4610" y="1723"/>
                  </a:lnTo>
                  <a:lnTo>
                    <a:pt x="4534" y="1749"/>
                  </a:lnTo>
                  <a:lnTo>
                    <a:pt x="4483" y="1749"/>
                  </a:lnTo>
                  <a:lnTo>
                    <a:pt x="4432" y="1799"/>
                  </a:lnTo>
                  <a:lnTo>
                    <a:pt x="4382" y="1824"/>
                  </a:lnTo>
                  <a:lnTo>
                    <a:pt x="4230" y="2002"/>
                  </a:lnTo>
                  <a:lnTo>
                    <a:pt x="4078" y="2128"/>
                  </a:lnTo>
                  <a:lnTo>
                    <a:pt x="3901" y="2255"/>
                  </a:lnTo>
                  <a:lnTo>
                    <a:pt x="3698" y="2356"/>
                  </a:lnTo>
                  <a:lnTo>
                    <a:pt x="3495" y="2458"/>
                  </a:lnTo>
                  <a:lnTo>
                    <a:pt x="3293" y="2508"/>
                  </a:lnTo>
                  <a:lnTo>
                    <a:pt x="2887" y="2610"/>
                  </a:lnTo>
                  <a:lnTo>
                    <a:pt x="2508" y="2686"/>
                  </a:lnTo>
                  <a:lnTo>
                    <a:pt x="2204" y="2711"/>
                  </a:lnTo>
                  <a:lnTo>
                    <a:pt x="1900" y="2711"/>
                  </a:lnTo>
                  <a:lnTo>
                    <a:pt x="1798" y="2736"/>
                  </a:lnTo>
                  <a:lnTo>
                    <a:pt x="1722" y="2762"/>
                  </a:lnTo>
                  <a:lnTo>
                    <a:pt x="1672" y="2838"/>
                  </a:lnTo>
                  <a:lnTo>
                    <a:pt x="1621" y="2914"/>
                  </a:lnTo>
                  <a:lnTo>
                    <a:pt x="1570" y="3369"/>
                  </a:lnTo>
                  <a:lnTo>
                    <a:pt x="1545" y="3851"/>
                  </a:lnTo>
                  <a:lnTo>
                    <a:pt x="1545" y="4509"/>
                  </a:lnTo>
                  <a:lnTo>
                    <a:pt x="1570" y="4788"/>
                  </a:lnTo>
                  <a:lnTo>
                    <a:pt x="1596" y="5041"/>
                  </a:lnTo>
                  <a:lnTo>
                    <a:pt x="1672" y="5269"/>
                  </a:lnTo>
                  <a:lnTo>
                    <a:pt x="1748" y="5497"/>
                  </a:lnTo>
                  <a:lnTo>
                    <a:pt x="1849" y="5725"/>
                  </a:lnTo>
                  <a:lnTo>
                    <a:pt x="2001" y="5953"/>
                  </a:lnTo>
                  <a:lnTo>
                    <a:pt x="2204" y="6181"/>
                  </a:lnTo>
                  <a:lnTo>
                    <a:pt x="2381" y="6409"/>
                  </a:lnTo>
                  <a:lnTo>
                    <a:pt x="2584" y="6611"/>
                  </a:lnTo>
                  <a:lnTo>
                    <a:pt x="2786" y="6789"/>
                  </a:lnTo>
                  <a:lnTo>
                    <a:pt x="2735" y="7346"/>
                  </a:lnTo>
                  <a:lnTo>
                    <a:pt x="1317" y="7751"/>
                  </a:lnTo>
                  <a:lnTo>
                    <a:pt x="1089" y="7827"/>
                  </a:lnTo>
                  <a:lnTo>
                    <a:pt x="963" y="7625"/>
                  </a:lnTo>
                  <a:lnTo>
                    <a:pt x="836" y="7397"/>
                  </a:lnTo>
                  <a:lnTo>
                    <a:pt x="735" y="7169"/>
                  </a:lnTo>
                  <a:lnTo>
                    <a:pt x="633" y="6915"/>
                  </a:lnTo>
                  <a:lnTo>
                    <a:pt x="583" y="6814"/>
                  </a:lnTo>
                  <a:lnTo>
                    <a:pt x="507" y="6738"/>
                  </a:lnTo>
                  <a:lnTo>
                    <a:pt x="431" y="6713"/>
                  </a:lnTo>
                  <a:lnTo>
                    <a:pt x="329" y="6713"/>
                  </a:lnTo>
                  <a:lnTo>
                    <a:pt x="228" y="6763"/>
                  </a:lnTo>
                  <a:lnTo>
                    <a:pt x="152" y="6839"/>
                  </a:lnTo>
                  <a:lnTo>
                    <a:pt x="127" y="6941"/>
                  </a:lnTo>
                  <a:lnTo>
                    <a:pt x="127" y="7042"/>
                  </a:lnTo>
                  <a:lnTo>
                    <a:pt x="228" y="7321"/>
                  </a:lnTo>
                  <a:lnTo>
                    <a:pt x="355" y="7625"/>
                  </a:lnTo>
                  <a:lnTo>
                    <a:pt x="507" y="7878"/>
                  </a:lnTo>
                  <a:lnTo>
                    <a:pt x="659" y="8131"/>
                  </a:lnTo>
                  <a:lnTo>
                    <a:pt x="481" y="8308"/>
                  </a:lnTo>
                  <a:lnTo>
                    <a:pt x="355" y="8536"/>
                  </a:lnTo>
                  <a:lnTo>
                    <a:pt x="253" y="8764"/>
                  </a:lnTo>
                  <a:lnTo>
                    <a:pt x="177" y="9018"/>
                  </a:lnTo>
                  <a:lnTo>
                    <a:pt x="0" y="9980"/>
                  </a:lnTo>
                  <a:lnTo>
                    <a:pt x="25" y="10081"/>
                  </a:lnTo>
                  <a:lnTo>
                    <a:pt x="51" y="10183"/>
                  </a:lnTo>
                  <a:lnTo>
                    <a:pt x="127" y="10233"/>
                  </a:lnTo>
                  <a:lnTo>
                    <a:pt x="228" y="10284"/>
                  </a:lnTo>
                  <a:lnTo>
                    <a:pt x="304" y="10284"/>
                  </a:lnTo>
                  <a:lnTo>
                    <a:pt x="405" y="10233"/>
                  </a:lnTo>
                  <a:lnTo>
                    <a:pt x="481" y="10183"/>
                  </a:lnTo>
                  <a:lnTo>
                    <a:pt x="532" y="10056"/>
                  </a:lnTo>
                  <a:lnTo>
                    <a:pt x="684" y="9119"/>
                  </a:lnTo>
                  <a:lnTo>
                    <a:pt x="735" y="8967"/>
                  </a:lnTo>
                  <a:lnTo>
                    <a:pt x="785" y="8815"/>
                  </a:lnTo>
                  <a:lnTo>
                    <a:pt x="861" y="8688"/>
                  </a:lnTo>
                  <a:lnTo>
                    <a:pt x="963" y="8562"/>
                  </a:lnTo>
                  <a:lnTo>
                    <a:pt x="1064" y="8460"/>
                  </a:lnTo>
                  <a:lnTo>
                    <a:pt x="1165" y="8384"/>
                  </a:lnTo>
                  <a:lnTo>
                    <a:pt x="1317" y="8308"/>
                  </a:lnTo>
                  <a:lnTo>
                    <a:pt x="1444" y="8258"/>
                  </a:lnTo>
                  <a:lnTo>
                    <a:pt x="1950" y="8106"/>
                  </a:lnTo>
                  <a:lnTo>
                    <a:pt x="2153" y="8334"/>
                  </a:lnTo>
                  <a:lnTo>
                    <a:pt x="2381" y="8536"/>
                  </a:lnTo>
                  <a:lnTo>
                    <a:pt x="2634" y="8714"/>
                  </a:lnTo>
                  <a:lnTo>
                    <a:pt x="2887" y="8866"/>
                  </a:lnTo>
                  <a:lnTo>
                    <a:pt x="3166" y="8967"/>
                  </a:lnTo>
                  <a:lnTo>
                    <a:pt x="3445" y="9068"/>
                  </a:lnTo>
                  <a:lnTo>
                    <a:pt x="3749" y="9119"/>
                  </a:lnTo>
                  <a:lnTo>
                    <a:pt x="4078" y="9144"/>
                  </a:lnTo>
                  <a:lnTo>
                    <a:pt x="4154" y="9119"/>
                  </a:lnTo>
                  <a:lnTo>
                    <a:pt x="4230" y="9068"/>
                  </a:lnTo>
                  <a:lnTo>
                    <a:pt x="4306" y="8992"/>
                  </a:lnTo>
                  <a:lnTo>
                    <a:pt x="4331" y="8891"/>
                  </a:lnTo>
                  <a:lnTo>
                    <a:pt x="4306" y="8790"/>
                  </a:lnTo>
                  <a:lnTo>
                    <a:pt x="4255" y="8688"/>
                  </a:lnTo>
                  <a:lnTo>
                    <a:pt x="4179" y="8638"/>
                  </a:lnTo>
                  <a:lnTo>
                    <a:pt x="4078" y="8612"/>
                  </a:lnTo>
                  <a:lnTo>
                    <a:pt x="3850" y="8612"/>
                  </a:lnTo>
                  <a:lnTo>
                    <a:pt x="3647" y="8562"/>
                  </a:lnTo>
                  <a:lnTo>
                    <a:pt x="3419" y="8511"/>
                  </a:lnTo>
                  <a:lnTo>
                    <a:pt x="3217" y="8435"/>
                  </a:lnTo>
                  <a:lnTo>
                    <a:pt x="3039" y="8334"/>
                  </a:lnTo>
                  <a:lnTo>
                    <a:pt x="2837" y="8232"/>
                  </a:lnTo>
                  <a:lnTo>
                    <a:pt x="2659" y="8106"/>
                  </a:lnTo>
                  <a:lnTo>
                    <a:pt x="2508" y="7954"/>
                  </a:lnTo>
                  <a:lnTo>
                    <a:pt x="2913" y="7827"/>
                  </a:lnTo>
                  <a:lnTo>
                    <a:pt x="3039" y="7777"/>
                  </a:lnTo>
                  <a:lnTo>
                    <a:pt x="3141" y="7701"/>
                  </a:lnTo>
                  <a:lnTo>
                    <a:pt x="3217" y="7599"/>
                  </a:lnTo>
                  <a:lnTo>
                    <a:pt x="3242" y="7473"/>
                  </a:lnTo>
                  <a:lnTo>
                    <a:pt x="3293" y="7118"/>
                  </a:lnTo>
                  <a:lnTo>
                    <a:pt x="3495" y="7219"/>
                  </a:lnTo>
                  <a:lnTo>
                    <a:pt x="3698" y="7270"/>
                  </a:lnTo>
                  <a:lnTo>
                    <a:pt x="3926" y="7321"/>
                  </a:lnTo>
                  <a:lnTo>
                    <a:pt x="4129" y="7346"/>
                  </a:lnTo>
                  <a:lnTo>
                    <a:pt x="4331" y="7321"/>
                  </a:lnTo>
                  <a:lnTo>
                    <a:pt x="4534" y="7270"/>
                  </a:lnTo>
                  <a:lnTo>
                    <a:pt x="4762" y="7219"/>
                  </a:lnTo>
                  <a:lnTo>
                    <a:pt x="4964" y="7118"/>
                  </a:lnTo>
                  <a:lnTo>
                    <a:pt x="4990" y="7447"/>
                  </a:lnTo>
                  <a:lnTo>
                    <a:pt x="5040" y="7574"/>
                  </a:lnTo>
                  <a:lnTo>
                    <a:pt x="5091" y="7675"/>
                  </a:lnTo>
                  <a:lnTo>
                    <a:pt x="5192" y="7777"/>
                  </a:lnTo>
                  <a:lnTo>
                    <a:pt x="5319" y="7827"/>
                  </a:lnTo>
                  <a:lnTo>
                    <a:pt x="5749" y="7954"/>
                  </a:lnTo>
                  <a:lnTo>
                    <a:pt x="5471" y="8182"/>
                  </a:lnTo>
                  <a:lnTo>
                    <a:pt x="5319" y="8283"/>
                  </a:lnTo>
                  <a:lnTo>
                    <a:pt x="5142" y="8384"/>
                  </a:lnTo>
                  <a:lnTo>
                    <a:pt x="5066" y="8435"/>
                  </a:lnTo>
                  <a:lnTo>
                    <a:pt x="5015" y="8536"/>
                  </a:lnTo>
                  <a:lnTo>
                    <a:pt x="4990" y="8638"/>
                  </a:lnTo>
                  <a:lnTo>
                    <a:pt x="5015" y="8739"/>
                  </a:lnTo>
                  <a:lnTo>
                    <a:pt x="5091" y="8790"/>
                  </a:lnTo>
                  <a:lnTo>
                    <a:pt x="5167" y="8866"/>
                  </a:lnTo>
                  <a:lnTo>
                    <a:pt x="5268" y="8866"/>
                  </a:lnTo>
                  <a:lnTo>
                    <a:pt x="5370" y="8840"/>
                  </a:lnTo>
                  <a:lnTo>
                    <a:pt x="5648" y="8714"/>
                  </a:lnTo>
                  <a:lnTo>
                    <a:pt x="5876" y="8536"/>
                  </a:lnTo>
                  <a:lnTo>
                    <a:pt x="6104" y="8334"/>
                  </a:lnTo>
                  <a:lnTo>
                    <a:pt x="6307" y="8106"/>
                  </a:lnTo>
                  <a:lnTo>
                    <a:pt x="6788" y="8258"/>
                  </a:lnTo>
                  <a:lnTo>
                    <a:pt x="6940" y="8308"/>
                  </a:lnTo>
                  <a:lnTo>
                    <a:pt x="7067" y="8384"/>
                  </a:lnTo>
                  <a:lnTo>
                    <a:pt x="7193" y="8460"/>
                  </a:lnTo>
                  <a:lnTo>
                    <a:pt x="7295" y="8562"/>
                  </a:lnTo>
                  <a:lnTo>
                    <a:pt x="7396" y="8688"/>
                  </a:lnTo>
                  <a:lnTo>
                    <a:pt x="7472" y="8815"/>
                  </a:lnTo>
                  <a:lnTo>
                    <a:pt x="7522" y="8967"/>
                  </a:lnTo>
                  <a:lnTo>
                    <a:pt x="7548" y="9119"/>
                  </a:lnTo>
                  <a:lnTo>
                    <a:pt x="7725" y="10056"/>
                  </a:lnTo>
                  <a:lnTo>
                    <a:pt x="7750" y="10132"/>
                  </a:lnTo>
                  <a:lnTo>
                    <a:pt x="7826" y="10208"/>
                  </a:lnTo>
                  <a:lnTo>
                    <a:pt x="7902" y="10259"/>
                  </a:lnTo>
                  <a:lnTo>
                    <a:pt x="8029" y="10284"/>
                  </a:lnTo>
                  <a:lnTo>
                    <a:pt x="8130" y="10233"/>
                  </a:lnTo>
                  <a:lnTo>
                    <a:pt x="8181" y="10183"/>
                  </a:lnTo>
                  <a:lnTo>
                    <a:pt x="8232" y="10081"/>
                  </a:lnTo>
                  <a:lnTo>
                    <a:pt x="8232" y="9980"/>
                  </a:lnTo>
                  <a:lnTo>
                    <a:pt x="8080" y="9018"/>
                  </a:lnTo>
                  <a:lnTo>
                    <a:pt x="8004" y="8764"/>
                  </a:lnTo>
                  <a:lnTo>
                    <a:pt x="7902" y="8536"/>
                  </a:lnTo>
                  <a:lnTo>
                    <a:pt x="7776" y="8334"/>
                  </a:lnTo>
                  <a:lnTo>
                    <a:pt x="7598" y="8131"/>
                  </a:lnTo>
                  <a:lnTo>
                    <a:pt x="7826" y="7827"/>
                  </a:lnTo>
                  <a:lnTo>
                    <a:pt x="7978" y="7498"/>
                  </a:lnTo>
                  <a:lnTo>
                    <a:pt x="8105" y="7143"/>
                  </a:lnTo>
                  <a:lnTo>
                    <a:pt x="8181" y="6763"/>
                  </a:lnTo>
                  <a:lnTo>
                    <a:pt x="8181" y="6384"/>
                  </a:lnTo>
                  <a:lnTo>
                    <a:pt x="8156" y="6004"/>
                  </a:lnTo>
                  <a:lnTo>
                    <a:pt x="8080" y="5649"/>
                  </a:lnTo>
                  <a:lnTo>
                    <a:pt x="8004" y="5497"/>
                  </a:lnTo>
                  <a:lnTo>
                    <a:pt x="7928" y="5320"/>
                  </a:lnTo>
                  <a:lnTo>
                    <a:pt x="7826" y="5142"/>
                  </a:lnTo>
                  <a:lnTo>
                    <a:pt x="7674" y="4990"/>
                  </a:lnTo>
                  <a:lnTo>
                    <a:pt x="7776" y="4737"/>
                  </a:lnTo>
                  <a:lnTo>
                    <a:pt x="7852" y="4484"/>
                  </a:lnTo>
                  <a:lnTo>
                    <a:pt x="7902" y="4231"/>
                  </a:lnTo>
                  <a:lnTo>
                    <a:pt x="7902" y="3952"/>
                  </a:lnTo>
                  <a:lnTo>
                    <a:pt x="7902" y="3749"/>
                  </a:lnTo>
                  <a:lnTo>
                    <a:pt x="7877" y="3547"/>
                  </a:lnTo>
                  <a:lnTo>
                    <a:pt x="7826" y="3344"/>
                  </a:lnTo>
                  <a:lnTo>
                    <a:pt x="7776" y="3142"/>
                  </a:lnTo>
                  <a:lnTo>
                    <a:pt x="7700" y="2964"/>
                  </a:lnTo>
                  <a:lnTo>
                    <a:pt x="7598" y="2787"/>
                  </a:lnTo>
                  <a:lnTo>
                    <a:pt x="7497" y="2610"/>
                  </a:lnTo>
                  <a:lnTo>
                    <a:pt x="7370" y="2458"/>
                  </a:lnTo>
                  <a:lnTo>
                    <a:pt x="7370" y="2280"/>
                  </a:lnTo>
                  <a:lnTo>
                    <a:pt x="7370" y="2103"/>
                  </a:lnTo>
                  <a:lnTo>
                    <a:pt x="7345" y="1926"/>
                  </a:lnTo>
                  <a:lnTo>
                    <a:pt x="7295" y="1774"/>
                  </a:lnTo>
                  <a:lnTo>
                    <a:pt x="7244" y="1622"/>
                  </a:lnTo>
                  <a:lnTo>
                    <a:pt x="7168" y="1495"/>
                  </a:lnTo>
                  <a:lnTo>
                    <a:pt x="7092" y="1343"/>
                  </a:lnTo>
                  <a:lnTo>
                    <a:pt x="6889" y="1090"/>
                  </a:lnTo>
                  <a:lnTo>
                    <a:pt x="6636" y="887"/>
                  </a:lnTo>
                  <a:lnTo>
                    <a:pt x="6509" y="811"/>
                  </a:lnTo>
                  <a:lnTo>
                    <a:pt x="6357" y="735"/>
                  </a:lnTo>
                  <a:lnTo>
                    <a:pt x="6205" y="685"/>
                  </a:lnTo>
                  <a:lnTo>
                    <a:pt x="6053" y="634"/>
                  </a:lnTo>
                  <a:lnTo>
                    <a:pt x="5876" y="609"/>
                  </a:lnTo>
                  <a:lnTo>
                    <a:pt x="5724" y="583"/>
                  </a:lnTo>
                  <a:lnTo>
                    <a:pt x="5547" y="457"/>
                  </a:lnTo>
                  <a:lnTo>
                    <a:pt x="5370" y="330"/>
                  </a:lnTo>
                  <a:lnTo>
                    <a:pt x="5192" y="229"/>
                  </a:lnTo>
                  <a:lnTo>
                    <a:pt x="4990" y="153"/>
                  </a:lnTo>
                  <a:lnTo>
                    <a:pt x="4787" y="102"/>
                  </a:lnTo>
                  <a:lnTo>
                    <a:pt x="4584" y="52"/>
                  </a:lnTo>
                  <a:lnTo>
                    <a:pt x="4382" y="26"/>
                  </a:lnTo>
                  <a:lnTo>
                    <a:pt x="4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Google Shape;3623;p53"/>
            <p:cNvSpPr/>
            <p:nvPr/>
          </p:nvSpPr>
          <p:spPr>
            <a:xfrm>
              <a:off x="5825725" y="2860000"/>
              <a:ext cx="13325" cy="22200"/>
            </a:xfrm>
            <a:custGeom>
              <a:avLst/>
              <a:gdLst/>
              <a:ahLst/>
              <a:cxnLst/>
              <a:rect l="l" t="t" r="r" b="b"/>
              <a:pathLst>
                <a:path w="533" h="888" extrusionOk="0">
                  <a:moveTo>
                    <a:pt x="254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0" y="609"/>
                  </a:lnTo>
                  <a:lnTo>
                    <a:pt x="26" y="735"/>
                  </a:lnTo>
                  <a:lnTo>
                    <a:pt x="76" y="811"/>
                  </a:lnTo>
                  <a:lnTo>
                    <a:pt x="152" y="862"/>
                  </a:lnTo>
                  <a:lnTo>
                    <a:pt x="254" y="887"/>
                  </a:lnTo>
                  <a:lnTo>
                    <a:pt x="355" y="862"/>
                  </a:lnTo>
                  <a:lnTo>
                    <a:pt x="456" y="811"/>
                  </a:lnTo>
                  <a:lnTo>
                    <a:pt x="507" y="735"/>
                  </a:lnTo>
                  <a:lnTo>
                    <a:pt x="532" y="609"/>
                  </a:lnTo>
                  <a:lnTo>
                    <a:pt x="532" y="254"/>
                  </a:lnTo>
                  <a:lnTo>
                    <a:pt x="507" y="153"/>
                  </a:lnTo>
                  <a:lnTo>
                    <a:pt x="456" y="77"/>
                  </a:lnTo>
                  <a:lnTo>
                    <a:pt x="355" y="26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Google Shape;3624;p53"/>
            <p:cNvSpPr/>
            <p:nvPr/>
          </p:nvSpPr>
          <p:spPr>
            <a:xfrm>
              <a:off x="5778225" y="2860000"/>
              <a:ext cx="12700" cy="22200"/>
            </a:xfrm>
            <a:custGeom>
              <a:avLst/>
              <a:gdLst/>
              <a:ahLst/>
              <a:cxnLst/>
              <a:rect l="l" t="t" r="r" b="b"/>
              <a:pathLst>
                <a:path w="508" h="888" extrusionOk="0">
                  <a:moveTo>
                    <a:pt x="254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1" y="609"/>
                  </a:lnTo>
                  <a:lnTo>
                    <a:pt x="26" y="735"/>
                  </a:lnTo>
                  <a:lnTo>
                    <a:pt x="77" y="811"/>
                  </a:lnTo>
                  <a:lnTo>
                    <a:pt x="153" y="862"/>
                  </a:lnTo>
                  <a:lnTo>
                    <a:pt x="254" y="887"/>
                  </a:lnTo>
                  <a:lnTo>
                    <a:pt x="355" y="862"/>
                  </a:lnTo>
                  <a:lnTo>
                    <a:pt x="431" y="811"/>
                  </a:lnTo>
                  <a:lnTo>
                    <a:pt x="507" y="735"/>
                  </a:lnTo>
                  <a:lnTo>
                    <a:pt x="507" y="609"/>
                  </a:lnTo>
                  <a:lnTo>
                    <a:pt x="507" y="254"/>
                  </a:lnTo>
                  <a:lnTo>
                    <a:pt x="507" y="153"/>
                  </a:lnTo>
                  <a:lnTo>
                    <a:pt x="431" y="77"/>
                  </a:lnTo>
                  <a:lnTo>
                    <a:pt x="355" y="26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Google Shape;3625;p53"/>
            <p:cNvSpPr/>
            <p:nvPr/>
          </p:nvSpPr>
          <p:spPr>
            <a:xfrm>
              <a:off x="5697825" y="2634600"/>
              <a:ext cx="127300" cy="131725"/>
            </a:xfrm>
            <a:custGeom>
              <a:avLst/>
              <a:gdLst/>
              <a:ahLst/>
              <a:cxnLst/>
              <a:rect l="l" t="t" r="r" b="b"/>
              <a:pathLst>
                <a:path w="5092" h="5269" extrusionOk="0">
                  <a:moveTo>
                    <a:pt x="4382" y="532"/>
                  </a:moveTo>
                  <a:lnTo>
                    <a:pt x="4458" y="557"/>
                  </a:lnTo>
                  <a:lnTo>
                    <a:pt x="4508" y="583"/>
                  </a:lnTo>
                  <a:lnTo>
                    <a:pt x="4559" y="659"/>
                  </a:lnTo>
                  <a:lnTo>
                    <a:pt x="4559" y="735"/>
                  </a:lnTo>
                  <a:lnTo>
                    <a:pt x="4559" y="3597"/>
                  </a:lnTo>
                  <a:lnTo>
                    <a:pt x="4559" y="3673"/>
                  </a:lnTo>
                  <a:lnTo>
                    <a:pt x="4508" y="3723"/>
                  </a:lnTo>
                  <a:lnTo>
                    <a:pt x="4458" y="3774"/>
                  </a:lnTo>
                  <a:lnTo>
                    <a:pt x="4002" y="3774"/>
                  </a:lnTo>
                  <a:lnTo>
                    <a:pt x="3901" y="3799"/>
                  </a:lnTo>
                  <a:lnTo>
                    <a:pt x="3774" y="3825"/>
                  </a:lnTo>
                  <a:lnTo>
                    <a:pt x="3698" y="3875"/>
                  </a:lnTo>
                  <a:lnTo>
                    <a:pt x="3597" y="3951"/>
                  </a:lnTo>
                  <a:lnTo>
                    <a:pt x="3546" y="4027"/>
                  </a:lnTo>
                  <a:lnTo>
                    <a:pt x="3495" y="4129"/>
                  </a:lnTo>
                  <a:lnTo>
                    <a:pt x="3445" y="4230"/>
                  </a:lnTo>
                  <a:lnTo>
                    <a:pt x="3445" y="4356"/>
                  </a:lnTo>
                  <a:lnTo>
                    <a:pt x="3445" y="4660"/>
                  </a:lnTo>
                  <a:lnTo>
                    <a:pt x="2381" y="3875"/>
                  </a:lnTo>
                  <a:lnTo>
                    <a:pt x="2229" y="3799"/>
                  </a:lnTo>
                  <a:lnTo>
                    <a:pt x="2052" y="3774"/>
                  </a:lnTo>
                  <a:lnTo>
                    <a:pt x="633" y="3774"/>
                  </a:lnTo>
                  <a:lnTo>
                    <a:pt x="583" y="3723"/>
                  </a:lnTo>
                  <a:lnTo>
                    <a:pt x="532" y="3673"/>
                  </a:lnTo>
                  <a:lnTo>
                    <a:pt x="532" y="3597"/>
                  </a:lnTo>
                  <a:lnTo>
                    <a:pt x="532" y="735"/>
                  </a:lnTo>
                  <a:lnTo>
                    <a:pt x="532" y="659"/>
                  </a:lnTo>
                  <a:lnTo>
                    <a:pt x="583" y="583"/>
                  </a:lnTo>
                  <a:lnTo>
                    <a:pt x="633" y="557"/>
                  </a:lnTo>
                  <a:lnTo>
                    <a:pt x="709" y="532"/>
                  </a:lnTo>
                  <a:close/>
                  <a:moveTo>
                    <a:pt x="709" y="0"/>
                  </a:moveTo>
                  <a:lnTo>
                    <a:pt x="583" y="25"/>
                  </a:lnTo>
                  <a:lnTo>
                    <a:pt x="431" y="76"/>
                  </a:lnTo>
                  <a:lnTo>
                    <a:pt x="329" y="127"/>
                  </a:lnTo>
                  <a:lnTo>
                    <a:pt x="203" y="228"/>
                  </a:lnTo>
                  <a:lnTo>
                    <a:pt x="127" y="329"/>
                  </a:lnTo>
                  <a:lnTo>
                    <a:pt x="51" y="456"/>
                  </a:lnTo>
                  <a:lnTo>
                    <a:pt x="25" y="583"/>
                  </a:lnTo>
                  <a:lnTo>
                    <a:pt x="0" y="735"/>
                  </a:lnTo>
                  <a:lnTo>
                    <a:pt x="0" y="3597"/>
                  </a:lnTo>
                  <a:lnTo>
                    <a:pt x="25" y="3723"/>
                  </a:lnTo>
                  <a:lnTo>
                    <a:pt x="51" y="3875"/>
                  </a:lnTo>
                  <a:lnTo>
                    <a:pt x="127" y="3977"/>
                  </a:lnTo>
                  <a:lnTo>
                    <a:pt x="203" y="4103"/>
                  </a:lnTo>
                  <a:lnTo>
                    <a:pt x="329" y="4179"/>
                  </a:lnTo>
                  <a:lnTo>
                    <a:pt x="431" y="4255"/>
                  </a:lnTo>
                  <a:lnTo>
                    <a:pt x="583" y="4281"/>
                  </a:lnTo>
                  <a:lnTo>
                    <a:pt x="709" y="4306"/>
                  </a:lnTo>
                  <a:lnTo>
                    <a:pt x="2077" y="4306"/>
                  </a:lnTo>
                  <a:lnTo>
                    <a:pt x="3318" y="5192"/>
                  </a:lnTo>
                  <a:lnTo>
                    <a:pt x="3394" y="5243"/>
                  </a:lnTo>
                  <a:lnTo>
                    <a:pt x="3470" y="5268"/>
                  </a:lnTo>
                  <a:lnTo>
                    <a:pt x="3597" y="5268"/>
                  </a:lnTo>
                  <a:lnTo>
                    <a:pt x="3749" y="5243"/>
                  </a:lnTo>
                  <a:lnTo>
                    <a:pt x="3825" y="5167"/>
                  </a:lnTo>
                  <a:lnTo>
                    <a:pt x="3901" y="5091"/>
                  </a:lnTo>
                  <a:lnTo>
                    <a:pt x="3951" y="4990"/>
                  </a:lnTo>
                  <a:lnTo>
                    <a:pt x="3951" y="4863"/>
                  </a:lnTo>
                  <a:lnTo>
                    <a:pt x="3951" y="4356"/>
                  </a:lnTo>
                  <a:lnTo>
                    <a:pt x="3977" y="4306"/>
                  </a:lnTo>
                  <a:lnTo>
                    <a:pt x="4382" y="4306"/>
                  </a:lnTo>
                  <a:lnTo>
                    <a:pt x="4508" y="4281"/>
                  </a:lnTo>
                  <a:lnTo>
                    <a:pt x="4660" y="4255"/>
                  </a:lnTo>
                  <a:lnTo>
                    <a:pt x="4762" y="4179"/>
                  </a:lnTo>
                  <a:lnTo>
                    <a:pt x="4888" y="4103"/>
                  </a:lnTo>
                  <a:lnTo>
                    <a:pt x="4964" y="3977"/>
                  </a:lnTo>
                  <a:lnTo>
                    <a:pt x="5040" y="3875"/>
                  </a:lnTo>
                  <a:lnTo>
                    <a:pt x="5066" y="3723"/>
                  </a:lnTo>
                  <a:lnTo>
                    <a:pt x="5091" y="3597"/>
                  </a:lnTo>
                  <a:lnTo>
                    <a:pt x="5091" y="735"/>
                  </a:lnTo>
                  <a:lnTo>
                    <a:pt x="5066" y="583"/>
                  </a:lnTo>
                  <a:lnTo>
                    <a:pt x="5040" y="456"/>
                  </a:lnTo>
                  <a:lnTo>
                    <a:pt x="4964" y="329"/>
                  </a:lnTo>
                  <a:lnTo>
                    <a:pt x="4888" y="228"/>
                  </a:lnTo>
                  <a:lnTo>
                    <a:pt x="4762" y="127"/>
                  </a:lnTo>
                  <a:lnTo>
                    <a:pt x="4660" y="76"/>
                  </a:lnTo>
                  <a:lnTo>
                    <a:pt x="4508" y="25"/>
                  </a:lnTo>
                  <a:lnTo>
                    <a:pt x="43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Google Shape;3626;p53"/>
            <p:cNvSpPr/>
            <p:nvPr/>
          </p:nvSpPr>
          <p:spPr>
            <a:xfrm>
              <a:off x="5732000" y="2657375"/>
              <a:ext cx="58925" cy="62100"/>
            </a:xfrm>
            <a:custGeom>
              <a:avLst/>
              <a:gdLst/>
              <a:ahLst/>
              <a:cxnLst/>
              <a:rect l="l" t="t" r="r" b="b"/>
              <a:pathLst>
                <a:path w="2357" h="2484" extrusionOk="0">
                  <a:moveTo>
                    <a:pt x="1318" y="913"/>
                  </a:moveTo>
                  <a:lnTo>
                    <a:pt x="1267" y="1090"/>
                  </a:lnTo>
                  <a:lnTo>
                    <a:pt x="1166" y="1217"/>
                  </a:lnTo>
                  <a:lnTo>
                    <a:pt x="1090" y="1090"/>
                  </a:lnTo>
                  <a:lnTo>
                    <a:pt x="1039" y="913"/>
                  </a:lnTo>
                  <a:close/>
                  <a:moveTo>
                    <a:pt x="1166" y="1"/>
                  </a:moveTo>
                  <a:lnTo>
                    <a:pt x="1065" y="26"/>
                  </a:lnTo>
                  <a:lnTo>
                    <a:pt x="989" y="77"/>
                  </a:lnTo>
                  <a:lnTo>
                    <a:pt x="938" y="153"/>
                  </a:lnTo>
                  <a:lnTo>
                    <a:pt x="913" y="254"/>
                  </a:lnTo>
                  <a:lnTo>
                    <a:pt x="913" y="406"/>
                  </a:lnTo>
                  <a:lnTo>
                    <a:pt x="254" y="406"/>
                  </a:lnTo>
                  <a:lnTo>
                    <a:pt x="153" y="431"/>
                  </a:lnTo>
                  <a:lnTo>
                    <a:pt x="77" y="482"/>
                  </a:lnTo>
                  <a:lnTo>
                    <a:pt x="26" y="558"/>
                  </a:lnTo>
                  <a:lnTo>
                    <a:pt x="1" y="659"/>
                  </a:lnTo>
                  <a:lnTo>
                    <a:pt x="26" y="761"/>
                  </a:lnTo>
                  <a:lnTo>
                    <a:pt x="77" y="837"/>
                  </a:lnTo>
                  <a:lnTo>
                    <a:pt x="153" y="913"/>
                  </a:lnTo>
                  <a:lnTo>
                    <a:pt x="482" y="913"/>
                  </a:lnTo>
                  <a:lnTo>
                    <a:pt x="533" y="1115"/>
                  </a:lnTo>
                  <a:lnTo>
                    <a:pt x="634" y="1293"/>
                  </a:lnTo>
                  <a:lnTo>
                    <a:pt x="710" y="1470"/>
                  </a:lnTo>
                  <a:lnTo>
                    <a:pt x="811" y="1647"/>
                  </a:lnTo>
                  <a:lnTo>
                    <a:pt x="634" y="1774"/>
                  </a:lnTo>
                  <a:lnTo>
                    <a:pt x="406" y="1900"/>
                  </a:lnTo>
                  <a:lnTo>
                    <a:pt x="203" y="2002"/>
                  </a:lnTo>
                  <a:lnTo>
                    <a:pt x="127" y="2052"/>
                  </a:lnTo>
                  <a:lnTo>
                    <a:pt x="77" y="2128"/>
                  </a:lnTo>
                  <a:lnTo>
                    <a:pt x="51" y="2230"/>
                  </a:lnTo>
                  <a:lnTo>
                    <a:pt x="77" y="2331"/>
                  </a:lnTo>
                  <a:lnTo>
                    <a:pt x="127" y="2407"/>
                  </a:lnTo>
                  <a:lnTo>
                    <a:pt x="178" y="2458"/>
                  </a:lnTo>
                  <a:lnTo>
                    <a:pt x="254" y="2483"/>
                  </a:lnTo>
                  <a:lnTo>
                    <a:pt x="305" y="2483"/>
                  </a:lnTo>
                  <a:lnTo>
                    <a:pt x="431" y="2458"/>
                  </a:lnTo>
                  <a:lnTo>
                    <a:pt x="634" y="2382"/>
                  </a:lnTo>
                  <a:lnTo>
                    <a:pt x="913" y="2230"/>
                  </a:lnTo>
                  <a:lnTo>
                    <a:pt x="1166" y="2027"/>
                  </a:lnTo>
                  <a:lnTo>
                    <a:pt x="1445" y="2230"/>
                  </a:lnTo>
                  <a:lnTo>
                    <a:pt x="1723" y="2382"/>
                  </a:lnTo>
                  <a:lnTo>
                    <a:pt x="1926" y="2458"/>
                  </a:lnTo>
                  <a:lnTo>
                    <a:pt x="2027" y="2483"/>
                  </a:lnTo>
                  <a:lnTo>
                    <a:pt x="2103" y="2483"/>
                  </a:lnTo>
                  <a:lnTo>
                    <a:pt x="2179" y="2458"/>
                  </a:lnTo>
                  <a:lnTo>
                    <a:pt x="2230" y="2407"/>
                  </a:lnTo>
                  <a:lnTo>
                    <a:pt x="2280" y="2331"/>
                  </a:lnTo>
                  <a:lnTo>
                    <a:pt x="2306" y="2230"/>
                  </a:lnTo>
                  <a:lnTo>
                    <a:pt x="2280" y="2128"/>
                  </a:lnTo>
                  <a:lnTo>
                    <a:pt x="2230" y="2052"/>
                  </a:lnTo>
                  <a:lnTo>
                    <a:pt x="2154" y="2002"/>
                  </a:lnTo>
                  <a:lnTo>
                    <a:pt x="1951" y="1900"/>
                  </a:lnTo>
                  <a:lnTo>
                    <a:pt x="1723" y="1774"/>
                  </a:lnTo>
                  <a:lnTo>
                    <a:pt x="1521" y="1647"/>
                  </a:lnTo>
                  <a:lnTo>
                    <a:pt x="1647" y="1470"/>
                  </a:lnTo>
                  <a:lnTo>
                    <a:pt x="1723" y="1293"/>
                  </a:lnTo>
                  <a:lnTo>
                    <a:pt x="1799" y="1115"/>
                  </a:lnTo>
                  <a:lnTo>
                    <a:pt x="1875" y="913"/>
                  </a:lnTo>
                  <a:lnTo>
                    <a:pt x="2179" y="913"/>
                  </a:lnTo>
                  <a:lnTo>
                    <a:pt x="2280" y="837"/>
                  </a:lnTo>
                  <a:lnTo>
                    <a:pt x="2331" y="761"/>
                  </a:lnTo>
                  <a:lnTo>
                    <a:pt x="2356" y="659"/>
                  </a:lnTo>
                  <a:lnTo>
                    <a:pt x="2331" y="558"/>
                  </a:lnTo>
                  <a:lnTo>
                    <a:pt x="2280" y="482"/>
                  </a:lnTo>
                  <a:lnTo>
                    <a:pt x="2179" y="431"/>
                  </a:lnTo>
                  <a:lnTo>
                    <a:pt x="2078" y="406"/>
                  </a:lnTo>
                  <a:lnTo>
                    <a:pt x="1445" y="406"/>
                  </a:lnTo>
                  <a:lnTo>
                    <a:pt x="1445" y="254"/>
                  </a:lnTo>
                  <a:lnTo>
                    <a:pt x="1419" y="153"/>
                  </a:lnTo>
                  <a:lnTo>
                    <a:pt x="1369" y="77"/>
                  </a:lnTo>
                  <a:lnTo>
                    <a:pt x="1267" y="26"/>
                  </a:lnTo>
                  <a:lnTo>
                    <a:pt x="11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Google Shape;3627;p53"/>
            <p:cNvSpPr/>
            <p:nvPr/>
          </p:nvSpPr>
          <p:spPr>
            <a:xfrm>
              <a:off x="5550925" y="2634600"/>
              <a:ext cx="127275" cy="131725"/>
            </a:xfrm>
            <a:custGeom>
              <a:avLst/>
              <a:gdLst/>
              <a:ahLst/>
              <a:cxnLst/>
              <a:rect l="l" t="t" r="r" b="b"/>
              <a:pathLst>
                <a:path w="5091" h="5269" extrusionOk="0">
                  <a:moveTo>
                    <a:pt x="735" y="0"/>
                  </a:moveTo>
                  <a:lnTo>
                    <a:pt x="583" y="25"/>
                  </a:lnTo>
                  <a:lnTo>
                    <a:pt x="456" y="76"/>
                  </a:lnTo>
                  <a:lnTo>
                    <a:pt x="329" y="127"/>
                  </a:lnTo>
                  <a:lnTo>
                    <a:pt x="228" y="228"/>
                  </a:lnTo>
                  <a:lnTo>
                    <a:pt x="127" y="329"/>
                  </a:lnTo>
                  <a:lnTo>
                    <a:pt x="76" y="456"/>
                  </a:lnTo>
                  <a:lnTo>
                    <a:pt x="25" y="583"/>
                  </a:lnTo>
                  <a:lnTo>
                    <a:pt x="0" y="735"/>
                  </a:lnTo>
                  <a:lnTo>
                    <a:pt x="0" y="1368"/>
                  </a:lnTo>
                  <a:lnTo>
                    <a:pt x="25" y="1469"/>
                  </a:lnTo>
                  <a:lnTo>
                    <a:pt x="76" y="1570"/>
                  </a:lnTo>
                  <a:lnTo>
                    <a:pt x="177" y="1621"/>
                  </a:lnTo>
                  <a:lnTo>
                    <a:pt x="279" y="1646"/>
                  </a:lnTo>
                  <a:lnTo>
                    <a:pt x="380" y="1621"/>
                  </a:lnTo>
                  <a:lnTo>
                    <a:pt x="456" y="1570"/>
                  </a:lnTo>
                  <a:lnTo>
                    <a:pt x="507" y="1469"/>
                  </a:lnTo>
                  <a:lnTo>
                    <a:pt x="532" y="1368"/>
                  </a:lnTo>
                  <a:lnTo>
                    <a:pt x="532" y="735"/>
                  </a:lnTo>
                  <a:lnTo>
                    <a:pt x="557" y="659"/>
                  </a:lnTo>
                  <a:lnTo>
                    <a:pt x="583" y="583"/>
                  </a:lnTo>
                  <a:lnTo>
                    <a:pt x="659" y="557"/>
                  </a:lnTo>
                  <a:lnTo>
                    <a:pt x="735" y="532"/>
                  </a:lnTo>
                  <a:lnTo>
                    <a:pt x="4382" y="532"/>
                  </a:lnTo>
                  <a:lnTo>
                    <a:pt x="4458" y="557"/>
                  </a:lnTo>
                  <a:lnTo>
                    <a:pt x="4508" y="583"/>
                  </a:lnTo>
                  <a:lnTo>
                    <a:pt x="4559" y="659"/>
                  </a:lnTo>
                  <a:lnTo>
                    <a:pt x="4584" y="735"/>
                  </a:lnTo>
                  <a:lnTo>
                    <a:pt x="4584" y="3597"/>
                  </a:lnTo>
                  <a:lnTo>
                    <a:pt x="4559" y="3673"/>
                  </a:lnTo>
                  <a:lnTo>
                    <a:pt x="4508" y="3723"/>
                  </a:lnTo>
                  <a:lnTo>
                    <a:pt x="4458" y="3774"/>
                  </a:lnTo>
                  <a:lnTo>
                    <a:pt x="3065" y="3774"/>
                  </a:lnTo>
                  <a:lnTo>
                    <a:pt x="2887" y="3799"/>
                  </a:lnTo>
                  <a:lnTo>
                    <a:pt x="2710" y="3875"/>
                  </a:lnTo>
                  <a:lnTo>
                    <a:pt x="1672" y="4660"/>
                  </a:lnTo>
                  <a:lnTo>
                    <a:pt x="1672" y="4356"/>
                  </a:lnTo>
                  <a:lnTo>
                    <a:pt x="1646" y="4230"/>
                  </a:lnTo>
                  <a:lnTo>
                    <a:pt x="1621" y="4129"/>
                  </a:lnTo>
                  <a:lnTo>
                    <a:pt x="1570" y="4027"/>
                  </a:lnTo>
                  <a:lnTo>
                    <a:pt x="1494" y="3951"/>
                  </a:lnTo>
                  <a:lnTo>
                    <a:pt x="1418" y="3875"/>
                  </a:lnTo>
                  <a:lnTo>
                    <a:pt x="1317" y="3825"/>
                  </a:lnTo>
                  <a:lnTo>
                    <a:pt x="1216" y="3799"/>
                  </a:lnTo>
                  <a:lnTo>
                    <a:pt x="1089" y="3774"/>
                  </a:lnTo>
                  <a:lnTo>
                    <a:pt x="659" y="3774"/>
                  </a:lnTo>
                  <a:lnTo>
                    <a:pt x="583" y="3723"/>
                  </a:lnTo>
                  <a:lnTo>
                    <a:pt x="557" y="3673"/>
                  </a:lnTo>
                  <a:lnTo>
                    <a:pt x="532" y="3597"/>
                  </a:lnTo>
                  <a:lnTo>
                    <a:pt x="532" y="2660"/>
                  </a:lnTo>
                  <a:lnTo>
                    <a:pt x="507" y="2533"/>
                  </a:lnTo>
                  <a:lnTo>
                    <a:pt x="456" y="2457"/>
                  </a:lnTo>
                  <a:lnTo>
                    <a:pt x="380" y="2406"/>
                  </a:lnTo>
                  <a:lnTo>
                    <a:pt x="279" y="2381"/>
                  </a:lnTo>
                  <a:lnTo>
                    <a:pt x="177" y="2406"/>
                  </a:lnTo>
                  <a:lnTo>
                    <a:pt x="76" y="2457"/>
                  </a:lnTo>
                  <a:lnTo>
                    <a:pt x="25" y="2533"/>
                  </a:lnTo>
                  <a:lnTo>
                    <a:pt x="0" y="2660"/>
                  </a:lnTo>
                  <a:lnTo>
                    <a:pt x="0" y="3597"/>
                  </a:lnTo>
                  <a:lnTo>
                    <a:pt x="25" y="3723"/>
                  </a:lnTo>
                  <a:lnTo>
                    <a:pt x="76" y="3875"/>
                  </a:lnTo>
                  <a:lnTo>
                    <a:pt x="127" y="3977"/>
                  </a:lnTo>
                  <a:lnTo>
                    <a:pt x="228" y="4103"/>
                  </a:lnTo>
                  <a:lnTo>
                    <a:pt x="329" y="4179"/>
                  </a:lnTo>
                  <a:lnTo>
                    <a:pt x="456" y="4255"/>
                  </a:lnTo>
                  <a:lnTo>
                    <a:pt x="583" y="4281"/>
                  </a:lnTo>
                  <a:lnTo>
                    <a:pt x="735" y="4306"/>
                  </a:lnTo>
                  <a:lnTo>
                    <a:pt x="1114" y="4306"/>
                  </a:lnTo>
                  <a:lnTo>
                    <a:pt x="1140" y="4356"/>
                  </a:lnTo>
                  <a:lnTo>
                    <a:pt x="1140" y="4863"/>
                  </a:lnTo>
                  <a:lnTo>
                    <a:pt x="1165" y="4990"/>
                  </a:lnTo>
                  <a:lnTo>
                    <a:pt x="1190" y="5091"/>
                  </a:lnTo>
                  <a:lnTo>
                    <a:pt x="1266" y="5167"/>
                  </a:lnTo>
                  <a:lnTo>
                    <a:pt x="1368" y="5243"/>
                  </a:lnTo>
                  <a:lnTo>
                    <a:pt x="1444" y="5268"/>
                  </a:lnTo>
                  <a:lnTo>
                    <a:pt x="1672" y="5268"/>
                  </a:lnTo>
                  <a:lnTo>
                    <a:pt x="1798" y="5192"/>
                  </a:lnTo>
                  <a:lnTo>
                    <a:pt x="3039" y="4306"/>
                  </a:lnTo>
                  <a:lnTo>
                    <a:pt x="4382" y="4306"/>
                  </a:lnTo>
                  <a:lnTo>
                    <a:pt x="4534" y="4281"/>
                  </a:lnTo>
                  <a:lnTo>
                    <a:pt x="4660" y="4255"/>
                  </a:lnTo>
                  <a:lnTo>
                    <a:pt x="4787" y="4179"/>
                  </a:lnTo>
                  <a:lnTo>
                    <a:pt x="4888" y="4103"/>
                  </a:lnTo>
                  <a:lnTo>
                    <a:pt x="4990" y="3977"/>
                  </a:lnTo>
                  <a:lnTo>
                    <a:pt x="5040" y="3875"/>
                  </a:lnTo>
                  <a:lnTo>
                    <a:pt x="5091" y="3723"/>
                  </a:lnTo>
                  <a:lnTo>
                    <a:pt x="5091" y="3597"/>
                  </a:lnTo>
                  <a:lnTo>
                    <a:pt x="5091" y="735"/>
                  </a:lnTo>
                  <a:lnTo>
                    <a:pt x="5091" y="583"/>
                  </a:lnTo>
                  <a:lnTo>
                    <a:pt x="5040" y="456"/>
                  </a:lnTo>
                  <a:lnTo>
                    <a:pt x="4990" y="329"/>
                  </a:lnTo>
                  <a:lnTo>
                    <a:pt x="4888" y="228"/>
                  </a:lnTo>
                  <a:lnTo>
                    <a:pt x="4787" y="127"/>
                  </a:lnTo>
                  <a:lnTo>
                    <a:pt x="4660" y="76"/>
                  </a:lnTo>
                  <a:lnTo>
                    <a:pt x="4534" y="25"/>
                  </a:lnTo>
                  <a:lnTo>
                    <a:pt x="43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Google Shape;3628;p53"/>
            <p:cNvSpPr/>
            <p:nvPr/>
          </p:nvSpPr>
          <p:spPr>
            <a:xfrm>
              <a:off x="5588900" y="2657375"/>
              <a:ext cx="51950" cy="62100"/>
            </a:xfrm>
            <a:custGeom>
              <a:avLst/>
              <a:gdLst/>
              <a:ahLst/>
              <a:cxnLst/>
              <a:rect l="l" t="t" r="r" b="b"/>
              <a:pathLst>
                <a:path w="2078" h="2484" extrusionOk="0">
                  <a:moveTo>
                    <a:pt x="1039" y="913"/>
                  </a:moveTo>
                  <a:lnTo>
                    <a:pt x="1242" y="1495"/>
                  </a:lnTo>
                  <a:lnTo>
                    <a:pt x="811" y="1495"/>
                  </a:lnTo>
                  <a:lnTo>
                    <a:pt x="1039" y="913"/>
                  </a:lnTo>
                  <a:close/>
                  <a:moveTo>
                    <a:pt x="938" y="1"/>
                  </a:moveTo>
                  <a:lnTo>
                    <a:pt x="862" y="52"/>
                  </a:lnTo>
                  <a:lnTo>
                    <a:pt x="786" y="102"/>
                  </a:lnTo>
                  <a:lnTo>
                    <a:pt x="761" y="178"/>
                  </a:lnTo>
                  <a:lnTo>
                    <a:pt x="735" y="204"/>
                  </a:lnTo>
                  <a:lnTo>
                    <a:pt x="1" y="2128"/>
                  </a:lnTo>
                  <a:lnTo>
                    <a:pt x="1" y="2255"/>
                  </a:lnTo>
                  <a:lnTo>
                    <a:pt x="26" y="2331"/>
                  </a:lnTo>
                  <a:lnTo>
                    <a:pt x="77" y="2432"/>
                  </a:lnTo>
                  <a:lnTo>
                    <a:pt x="153" y="2483"/>
                  </a:lnTo>
                  <a:lnTo>
                    <a:pt x="330" y="2483"/>
                  </a:lnTo>
                  <a:lnTo>
                    <a:pt x="406" y="2458"/>
                  </a:lnTo>
                  <a:lnTo>
                    <a:pt x="457" y="2407"/>
                  </a:lnTo>
                  <a:lnTo>
                    <a:pt x="507" y="2331"/>
                  </a:lnTo>
                  <a:lnTo>
                    <a:pt x="609" y="2002"/>
                  </a:lnTo>
                  <a:lnTo>
                    <a:pt x="1444" y="2002"/>
                  </a:lnTo>
                  <a:lnTo>
                    <a:pt x="1571" y="2331"/>
                  </a:lnTo>
                  <a:lnTo>
                    <a:pt x="1622" y="2407"/>
                  </a:lnTo>
                  <a:lnTo>
                    <a:pt x="1698" y="2483"/>
                  </a:lnTo>
                  <a:lnTo>
                    <a:pt x="1900" y="2483"/>
                  </a:lnTo>
                  <a:lnTo>
                    <a:pt x="2002" y="2432"/>
                  </a:lnTo>
                  <a:lnTo>
                    <a:pt x="2052" y="2331"/>
                  </a:lnTo>
                  <a:lnTo>
                    <a:pt x="2078" y="2230"/>
                  </a:lnTo>
                  <a:lnTo>
                    <a:pt x="2052" y="2128"/>
                  </a:lnTo>
                  <a:lnTo>
                    <a:pt x="1318" y="204"/>
                  </a:lnTo>
                  <a:lnTo>
                    <a:pt x="1318" y="178"/>
                  </a:lnTo>
                  <a:lnTo>
                    <a:pt x="1267" y="102"/>
                  </a:lnTo>
                  <a:lnTo>
                    <a:pt x="1216" y="52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Google Shape;3629;p53"/>
            <p:cNvSpPr/>
            <p:nvPr/>
          </p:nvSpPr>
          <p:spPr>
            <a:xfrm>
              <a:off x="5547750" y="2904325"/>
              <a:ext cx="39925" cy="17125"/>
            </a:xfrm>
            <a:custGeom>
              <a:avLst/>
              <a:gdLst/>
              <a:ahLst/>
              <a:cxnLst/>
              <a:rect l="l" t="t" r="r" b="b"/>
              <a:pathLst>
                <a:path w="1597" h="685" extrusionOk="0">
                  <a:moveTo>
                    <a:pt x="203" y="1"/>
                  </a:moveTo>
                  <a:lnTo>
                    <a:pt x="102" y="26"/>
                  </a:lnTo>
                  <a:lnTo>
                    <a:pt x="26" y="102"/>
                  </a:lnTo>
                  <a:lnTo>
                    <a:pt x="0" y="203"/>
                  </a:lnTo>
                  <a:lnTo>
                    <a:pt x="0" y="305"/>
                  </a:lnTo>
                  <a:lnTo>
                    <a:pt x="51" y="406"/>
                  </a:lnTo>
                  <a:lnTo>
                    <a:pt x="152" y="507"/>
                  </a:lnTo>
                  <a:lnTo>
                    <a:pt x="304" y="583"/>
                  </a:lnTo>
                  <a:lnTo>
                    <a:pt x="532" y="659"/>
                  </a:lnTo>
                  <a:lnTo>
                    <a:pt x="811" y="685"/>
                  </a:lnTo>
                  <a:lnTo>
                    <a:pt x="1064" y="659"/>
                  </a:lnTo>
                  <a:lnTo>
                    <a:pt x="1292" y="583"/>
                  </a:lnTo>
                  <a:lnTo>
                    <a:pt x="1444" y="507"/>
                  </a:lnTo>
                  <a:lnTo>
                    <a:pt x="1545" y="406"/>
                  </a:lnTo>
                  <a:lnTo>
                    <a:pt x="1596" y="305"/>
                  </a:lnTo>
                  <a:lnTo>
                    <a:pt x="1596" y="203"/>
                  </a:lnTo>
                  <a:lnTo>
                    <a:pt x="1571" y="102"/>
                  </a:lnTo>
                  <a:lnTo>
                    <a:pt x="1495" y="26"/>
                  </a:lnTo>
                  <a:lnTo>
                    <a:pt x="1393" y="1"/>
                  </a:lnTo>
                  <a:lnTo>
                    <a:pt x="1292" y="1"/>
                  </a:lnTo>
                  <a:lnTo>
                    <a:pt x="1216" y="26"/>
                  </a:lnTo>
                  <a:lnTo>
                    <a:pt x="1140" y="77"/>
                  </a:lnTo>
                  <a:lnTo>
                    <a:pt x="1039" y="127"/>
                  </a:lnTo>
                  <a:lnTo>
                    <a:pt x="938" y="153"/>
                  </a:lnTo>
                  <a:lnTo>
                    <a:pt x="659" y="153"/>
                  </a:lnTo>
                  <a:lnTo>
                    <a:pt x="558" y="127"/>
                  </a:lnTo>
                  <a:lnTo>
                    <a:pt x="456" y="77"/>
                  </a:lnTo>
                  <a:lnTo>
                    <a:pt x="380" y="26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Google Shape;3630;p53"/>
            <p:cNvSpPr/>
            <p:nvPr/>
          </p:nvSpPr>
          <p:spPr>
            <a:xfrm>
              <a:off x="5790250" y="2904325"/>
              <a:ext cx="39925" cy="17125"/>
            </a:xfrm>
            <a:custGeom>
              <a:avLst/>
              <a:gdLst/>
              <a:ahLst/>
              <a:cxnLst/>
              <a:rect l="l" t="t" r="r" b="b"/>
              <a:pathLst>
                <a:path w="1597" h="685" extrusionOk="0">
                  <a:moveTo>
                    <a:pt x="204" y="1"/>
                  </a:moveTo>
                  <a:lnTo>
                    <a:pt x="102" y="26"/>
                  </a:lnTo>
                  <a:lnTo>
                    <a:pt x="26" y="102"/>
                  </a:lnTo>
                  <a:lnTo>
                    <a:pt x="1" y="203"/>
                  </a:lnTo>
                  <a:lnTo>
                    <a:pt x="1" y="305"/>
                  </a:lnTo>
                  <a:lnTo>
                    <a:pt x="52" y="406"/>
                  </a:lnTo>
                  <a:lnTo>
                    <a:pt x="153" y="507"/>
                  </a:lnTo>
                  <a:lnTo>
                    <a:pt x="305" y="583"/>
                  </a:lnTo>
                  <a:lnTo>
                    <a:pt x="533" y="659"/>
                  </a:lnTo>
                  <a:lnTo>
                    <a:pt x="811" y="685"/>
                  </a:lnTo>
                  <a:lnTo>
                    <a:pt x="1065" y="659"/>
                  </a:lnTo>
                  <a:lnTo>
                    <a:pt x="1293" y="583"/>
                  </a:lnTo>
                  <a:lnTo>
                    <a:pt x="1445" y="507"/>
                  </a:lnTo>
                  <a:lnTo>
                    <a:pt x="1546" y="406"/>
                  </a:lnTo>
                  <a:lnTo>
                    <a:pt x="1597" y="305"/>
                  </a:lnTo>
                  <a:lnTo>
                    <a:pt x="1597" y="203"/>
                  </a:lnTo>
                  <a:lnTo>
                    <a:pt x="1571" y="102"/>
                  </a:lnTo>
                  <a:lnTo>
                    <a:pt x="1495" y="26"/>
                  </a:lnTo>
                  <a:lnTo>
                    <a:pt x="1394" y="1"/>
                  </a:lnTo>
                  <a:lnTo>
                    <a:pt x="1293" y="1"/>
                  </a:lnTo>
                  <a:lnTo>
                    <a:pt x="1217" y="26"/>
                  </a:lnTo>
                  <a:lnTo>
                    <a:pt x="1141" y="77"/>
                  </a:lnTo>
                  <a:lnTo>
                    <a:pt x="1039" y="127"/>
                  </a:lnTo>
                  <a:lnTo>
                    <a:pt x="938" y="153"/>
                  </a:lnTo>
                  <a:lnTo>
                    <a:pt x="660" y="153"/>
                  </a:lnTo>
                  <a:lnTo>
                    <a:pt x="558" y="127"/>
                  </a:lnTo>
                  <a:lnTo>
                    <a:pt x="457" y="77"/>
                  </a:lnTo>
                  <a:lnTo>
                    <a:pt x="381" y="26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Google Shape;3631;p53"/>
          <p:cNvGrpSpPr/>
          <p:nvPr/>
        </p:nvGrpSpPr>
        <p:grpSpPr>
          <a:xfrm>
            <a:off x="13032666" y="5115858"/>
            <a:ext cx="1507375" cy="1117989"/>
            <a:chOff x="5446800" y="2610525"/>
            <a:chExt cx="446425" cy="446425"/>
          </a:xfrm>
        </p:grpSpPr>
        <p:sp>
          <p:nvSpPr>
            <p:cNvPr id="133" name="Google Shape;3632;p53"/>
            <p:cNvSpPr/>
            <p:nvPr/>
          </p:nvSpPr>
          <p:spPr>
            <a:xfrm>
              <a:off x="5456300" y="2616850"/>
              <a:ext cx="292575" cy="297000"/>
            </a:xfrm>
            <a:custGeom>
              <a:avLst/>
              <a:gdLst/>
              <a:ahLst/>
              <a:cxnLst/>
              <a:rect l="l" t="t" r="r" b="b"/>
              <a:pathLst>
                <a:path w="11703" h="11880" extrusionOk="0">
                  <a:moveTo>
                    <a:pt x="988" y="1"/>
                  </a:moveTo>
                  <a:lnTo>
                    <a:pt x="811" y="26"/>
                  </a:lnTo>
                  <a:lnTo>
                    <a:pt x="609" y="77"/>
                  </a:lnTo>
                  <a:lnTo>
                    <a:pt x="482" y="153"/>
                  </a:lnTo>
                  <a:lnTo>
                    <a:pt x="381" y="254"/>
                  </a:lnTo>
                  <a:lnTo>
                    <a:pt x="330" y="406"/>
                  </a:lnTo>
                  <a:lnTo>
                    <a:pt x="279" y="558"/>
                  </a:lnTo>
                  <a:lnTo>
                    <a:pt x="254" y="735"/>
                  </a:lnTo>
                  <a:lnTo>
                    <a:pt x="254" y="913"/>
                  </a:lnTo>
                  <a:lnTo>
                    <a:pt x="254" y="1293"/>
                  </a:lnTo>
                  <a:lnTo>
                    <a:pt x="1" y="8612"/>
                  </a:lnTo>
                  <a:lnTo>
                    <a:pt x="26" y="8840"/>
                  </a:lnTo>
                  <a:lnTo>
                    <a:pt x="102" y="9043"/>
                  </a:lnTo>
                  <a:lnTo>
                    <a:pt x="203" y="9246"/>
                  </a:lnTo>
                  <a:lnTo>
                    <a:pt x="330" y="9398"/>
                  </a:lnTo>
                  <a:lnTo>
                    <a:pt x="482" y="9550"/>
                  </a:lnTo>
                  <a:lnTo>
                    <a:pt x="685" y="9651"/>
                  </a:lnTo>
                  <a:lnTo>
                    <a:pt x="887" y="9701"/>
                  </a:lnTo>
                  <a:lnTo>
                    <a:pt x="1115" y="9727"/>
                  </a:lnTo>
                  <a:lnTo>
                    <a:pt x="2002" y="9727"/>
                  </a:lnTo>
                  <a:lnTo>
                    <a:pt x="2154" y="9752"/>
                  </a:lnTo>
                  <a:lnTo>
                    <a:pt x="2280" y="9803"/>
                  </a:lnTo>
                  <a:lnTo>
                    <a:pt x="2407" y="9904"/>
                  </a:lnTo>
                  <a:lnTo>
                    <a:pt x="2533" y="10031"/>
                  </a:lnTo>
                  <a:lnTo>
                    <a:pt x="2609" y="10157"/>
                  </a:lnTo>
                  <a:lnTo>
                    <a:pt x="2685" y="10309"/>
                  </a:lnTo>
                  <a:lnTo>
                    <a:pt x="2736" y="10461"/>
                  </a:lnTo>
                  <a:lnTo>
                    <a:pt x="2736" y="10613"/>
                  </a:lnTo>
                  <a:lnTo>
                    <a:pt x="2787" y="11525"/>
                  </a:lnTo>
                  <a:lnTo>
                    <a:pt x="2787" y="11626"/>
                  </a:lnTo>
                  <a:lnTo>
                    <a:pt x="2837" y="11728"/>
                  </a:lnTo>
                  <a:lnTo>
                    <a:pt x="2888" y="11804"/>
                  </a:lnTo>
                  <a:lnTo>
                    <a:pt x="2989" y="11854"/>
                  </a:lnTo>
                  <a:lnTo>
                    <a:pt x="3065" y="11880"/>
                  </a:lnTo>
                  <a:lnTo>
                    <a:pt x="3268" y="11880"/>
                  </a:lnTo>
                  <a:lnTo>
                    <a:pt x="3369" y="11829"/>
                  </a:lnTo>
                  <a:lnTo>
                    <a:pt x="6206" y="9828"/>
                  </a:lnTo>
                  <a:lnTo>
                    <a:pt x="6257" y="9803"/>
                  </a:lnTo>
                  <a:lnTo>
                    <a:pt x="6307" y="9777"/>
                  </a:lnTo>
                  <a:lnTo>
                    <a:pt x="6409" y="9803"/>
                  </a:lnTo>
                  <a:lnTo>
                    <a:pt x="6510" y="9853"/>
                  </a:lnTo>
                  <a:lnTo>
                    <a:pt x="6637" y="9879"/>
                  </a:lnTo>
                  <a:lnTo>
                    <a:pt x="10613" y="9879"/>
                  </a:lnTo>
                  <a:lnTo>
                    <a:pt x="10816" y="9853"/>
                  </a:lnTo>
                  <a:lnTo>
                    <a:pt x="11044" y="9777"/>
                  </a:lnTo>
                  <a:lnTo>
                    <a:pt x="11221" y="9676"/>
                  </a:lnTo>
                  <a:lnTo>
                    <a:pt x="11398" y="9550"/>
                  </a:lnTo>
                  <a:lnTo>
                    <a:pt x="11525" y="9372"/>
                  </a:lnTo>
                  <a:lnTo>
                    <a:pt x="11626" y="9195"/>
                  </a:lnTo>
                  <a:lnTo>
                    <a:pt x="11702" y="8992"/>
                  </a:lnTo>
                  <a:lnTo>
                    <a:pt x="11702" y="8764"/>
                  </a:lnTo>
                  <a:lnTo>
                    <a:pt x="11702" y="1115"/>
                  </a:lnTo>
                  <a:lnTo>
                    <a:pt x="11702" y="887"/>
                  </a:lnTo>
                  <a:lnTo>
                    <a:pt x="11626" y="685"/>
                  </a:lnTo>
                  <a:lnTo>
                    <a:pt x="11525" y="482"/>
                  </a:lnTo>
                  <a:lnTo>
                    <a:pt x="11398" y="330"/>
                  </a:lnTo>
                  <a:lnTo>
                    <a:pt x="11221" y="178"/>
                  </a:lnTo>
                  <a:lnTo>
                    <a:pt x="11044" y="77"/>
                  </a:lnTo>
                  <a:lnTo>
                    <a:pt x="10816" y="26"/>
                  </a:lnTo>
                  <a:lnTo>
                    <a:pt x="10613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Google Shape;3633;p53"/>
            <p:cNvSpPr/>
            <p:nvPr/>
          </p:nvSpPr>
          <p:spPr>
            <a:xfrm>
              <a:off x="5453150" y="2618750"/>
              <a:ext cx="294450" cy="303975"/>
            </a:xfrm>
            <a:custGeom>
              <a:avLst/>
              <a:gdLst/>
              <a:ahLst/>
              <a:cxnLst/>
              <a:rect l="l" t="t" r="r" b="b"/>
              <a:pathLst>
                <a:path w="11778" h="12159" extrusionOk="0">
                  <a:moveTo>
                    <a:pt x="735" y="1"/>
                  </a:moveTo>
                  <a:lnTo>
                    <a:pt x="583" y="52"/>
                  </a:lnTo>
                  <a:lnTo>
                    <a:pt x="456" y="153"/>
                  </a:lnTo>
                  <a:lnTo>
                    <a:pt x="329" y="254"/>
                  </a:lnTo>
                  <a:lnTo>
                    <a:pt x="228" y="381"/>
                  </a:lnTo>
                  <a:lnTo>
                    <a:pt x="127" y="533"/>
                  </a:lnTo>
                  <a:lnTo>
                    <a:pt x="76" y="685"/>
                  </a:lnTo>
                  <a:lnTo>
                    <a:pt x="25" y="862"/>
                  </a:lnTo>
                  <a:lnTo>
                    <a:pt x="0" y="1039"/>
                  </a:lnTo>
                  <a:lnTo>
                    <a:pt x="0" y="8688"/>
                  </a:lnTo>
                  <a:lnTo>
                    <a:pt x="25" y="8916"/>
                  </a:lnTo>
                  <a:lnTo>
                    <a:pt x="101" y="9119"/>
                  </a:lnTo>
                  <a:lnTo>
                    <a:pt x="203" y="9296"/>
                  </a:lnTo>
                  <a:lnTo>
                    <a:pt x="329" y="9474"/>
                  </a:lnTo>
                  <a:lnTo>
                    <a:pt x="507" y="9600"/>
                  </a:lnTo>
                  <a:lnTo>
                    <a:pt x="684" y="9701"/>
                  </a:lnTo>
                  <a:lnTo>
                    <a:pt x="887" y="9777"/>
                  </a:lnTo>
                  <a:lnTo>
                    <a:pt x="1114" y="9803"/>
                  </a:lnTo>
                  <a:lnTo>
                    <a:pt x="2153" y="9803"/>
                  </a:lnTo>
                  <a:lnTo>
                    <a:pt x="2305" y="9853"/>
                  </a:lnTo>
                  <a:lnTo>
                    <a:pt x="2432" y="9929"/>
                  </a:lnTo>
                  <a:lnTo>
                    <a:pt x="2533" y="10005"/>
                  </a:lnTo>
                  <a:lnTo>
                    <a:pt x="2609" y="10132"/>
                  </a:lnTo>
                  <a:lnTo>
                    <a:pt x="2685" y="10233"/>
                  </a:lnTo>
                  <a:lnTo>
                    <a:pt x="2735" y="10385"/>
                  </a:lnTo>
                  <a:lnTo>
                    <a:pt x="2735" y="10537"/>
                  </a:lnTo>
                  <a:lnTo>
                    <a:pt x="2735" y="11804"/>
                  </a:lnTo>
                  <a:lnTo>
                    <a:pt x="2761" y="11905"/>
                  </a:lnTo>
                  <a:lnTo>
                    <a:pt x="2811" y="12006"/>
                  </a:lnTo>
                  <a:lnTo>
                    <a:pt x="2862" y="12082"/>
                  </a:lnTo>
                  <a:lnTo>
                    <a:pt x="2938" y="12133"/>
                  </a:lnTo>
                  <a:lnTo>
                    <a:pt x="3039" y="12158"/>
                  </a:lnTo>
                  <a:lnTo>
                    <a:pt x="3242" y="12158"/>
                  </a:lnTo>
                  <a:lnTo>
                    <a:pt x="3343" y="12108"/>
                  </a:lnTo>
                  <a:lnTo>
                    <a:pt x="6332" y="9929"/>
                  </a:lnTo>
                  <a:lnTo>
                    <a:pt x="6433" y="9879"/>
                  </a:lnTo>
                  <a:lnTo>
                    <a:pt x="6535" y="9828"/>
                  </a:lnTo>
                  <a:lnTo>
                    <a:pt x="6636" y="9803"/>
                  </a:lnTo>
                  <a:lnTo>
                    <a:pt x="10739" y="9803"/>
                  </a:lnTo>
                  <a:lnTo>
                    <a:pt x="10916" y="9777"/>
                  </a:lnTo>
                  <a:lnTo>
                    <a:pt x="11068" y="9752"/>
                  </a:lnTo>
                  <a:lnTo>
                    <a:pt x="11220" y="9676"/>
                  </a:lnTo>
                  <a:lnTo>
                    <a:pt x="11372" y="9600"/>
                  </a:lnTo>
                  <a:lnTo>
                    <a:pt x="11499" y="9474"/>
                  </a:lnTo>
                  <a:lnTo>
                    <a:pt x="11626" y="9347"/>
                  </a:lnTo>
                  <a:lnTo>
                    <a:pt x="11702" y="9220"/>
                  </a:lnTo>
                  <a:lnTo>
                    <a:pt x="11778" y="9068"/>
                  </a:lnTo>
                  <a:lnTo>
                    <a:pt x="6763" y="9068"/>
                  </a:lnTo>
                  <a:lnTo>
                    <a:pt x="6535" y="9094"/>
                  </a:lnTo>
                  <a:lnTo>
                    <a:pt x="6307" y="9144"/>
                  </a:lnTo>
                  <a:lnTo>
                    <a:pt x="6104" y="9220"/>
                  </a:lnTo>
                  <a:lnTo>
                    <a:pt x="5901" y="9347"/>
                  </a:lnTo>
                  <a:lnTo>
                    <a:pt x="3749" y="10892"/>
                  </a:lnTo>
                  <a:lnTo>
                    <a:pt x="3673" y="10917"/>
                  </a:lnTo>
                  <a:lnTo>
                    <a:pt x="3571" y="10892"/>
                  </a:lnTo>
                  <a:lnTo>
                    <a:pt x="3495" y="10841"/>
                  </a:lnTo>
                  <a:lnTo>
                    <a:pt x="3470" y="10740"/>
                  </a:lnTo>
                  <a:lnTo>
                    <a:pt x="3470" y="10537"/>
                  </a:lnTo>
                  <a:lnTo>
                    <a:pt x="3470" y="10385"/>
                  </a:lnTo>
                  <a:lnTo>
                    <a:pt x="3445" y="10233"/>
                  </a:lnTo>
                  <a:lnTo>
                    <a:pt x="3369" y="9955"/>
                  </a:lnTo>
                  <a:lnTo>
                    <a:pt x="3217" y="9701"/>
                  </a:lnTo>
                  <a:lnTo>
                    <a:pt x="3039" y="9499"/>
                  </a:lnTo>
                  <a:lnTo>
                    <a:pt x="2837" y="9322"/>
                  </a:lnTo>
                  <a:lnTo>
                    <a:pt x="2584" y="9170"/>
                  </a:lnTo>
                  <a:lnTo>
                    <a:pt x="2305" y="9094"/>
                  </a:lnTo>
                  <a:lnTo>
                    <a:pt x="2153" y="9068"/>
                  </a:lnTo>
                  <a:lnTo>
                    <a:pt x="1114" y="9068"/>
                  </a:lnTo>
                  <a:lnTo>
                    <a:pt x="1038" y="9043"/>
                  </a:lnTo>
                  <a:lnTo>
                    <a:pt x="963" y="9043"/>
                  </a:lnTo>
                  <a:lnTo>
                    <a:pt x="861" y="8942"/>
                  </a:lnTo>
                  <a:lnTo>
                    <a:pt x="785" y="8840"/>
                  </a:lnTo>
                  <a:lnTo>
                    <a:pt x="760" y="8764"/>
                  </a:lnTo>
                  <a:lnTo>
                    <a:pt x="735" y="8688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Google Shape;3634;p53"/>
            <p:cNvSpPr/>
            <p:nvPr/>
          </p:nvSpPr>
          <p:spPr>
            <a:xfrm>
              <a:off x="5597500" y="2744125"/>
              <a:ext cx="289400" cy="297000"/>
            </a:xfrm>
            <a:custGeom>
              <a:avLst/>
              <a:gdLst/>
              <a:ahLst/>
              <a:cxnLst/>
              <a:rect l="l" t="t" r="r" b="b"/>
              <a:pathLst>
                <a:path w="11576" h="11880" extrusionOk="0">
                  <a:moveTo>
                    <a:pt x="862" y="1"/>
                  </a:moveTo>
                  <a:lnTo>
                    <a:pt x="659" y="26"/>
                  </a:lnTo>
                  <a:lnTo>
                    <a:pt x="482" y="77"/>
                  </a:lnTo>
                  <a:lnTo>
                    <a:pt x="355" y="153"/>
                  </a:lnTo>
                  <a:lnTo>
                    <a:pt x="254" y="254"/>
                  </a:lnTo>
                  <a:lnTo>
                    <a:pt x="178" y="381"/>
                  </a:lnTo>
                  <a:lnTo>
                    <a:pt x="127" y="533"/>
                  </a:lnTo>
                  <a:lnTo>
                    <a:pt x="127" y="710"/>
                  </a:lnTo>
                  <a:lnTo>
                    <a:pt x="102" y="887"/>
                  </a:lnTo>
                  <a:lnTo>
                    <a:pt x="127" y="1242"/>
                  </a:lnTo>
                  <a:lnTo>
                    <a:pt x="1" y="8587"/>
                  </a:lnTo>
                  <a:lnTo>
                    <a:pt x="26" y="8815"/>
                  </a:lnTo>
                  <a:lnTo>
                    <a:pt x="102" y="9018"/>
                  </a:lnTo>
                  <a:lnTo>
                    <a:pt x="203" y="9220"/>
                  </a:lnTo>
                  <a:lnTo>
                    <a:pt x="330" y="9372"/>
                  </a:lnTo>
                  <a:lnTo>
                    <a:pt x="507" y="9499"/>
                  </a:lnTo>
                  <a:lnTo>
                    <a:pt x="685" y="9600"/>
                  </a:lnTo>
                  <a:lnTo>
                    <a:pt x="887" y="9676"/>
                  </a:lnTo>
                  <a:lnTo>
                    <a:pt x="1115" y="9701"/>
                  </a:lnTo>
                  <a:lnTo>
                    <a:pt x="4864" y="9625"/>
                  </a:lnTo>
                  <a:lnTo>
                    <a:pt x="4990" y="9625"/>
                  </a:lnTo>
                  <a:lnTo>
                    <a:pt x="5092" y="9651"/>
                  </a:lnTo>
                  <a:lnTo>
                    <a:pt x="5218" y="9701"/>
                  </a:lnTo>
                  <a:lnTo>
                    <a:pt x="5294" y="9777"/>
                  </a:lnTo>
                  <a:lnTo>
                    <a:pt x="8030" y="11804"/>
                  </a:lnTo>
                  <a:lnTo>
                    <a:pt x="8131" y="11854"/>
                  </a:lnTo>
                  <a:lnTo>
                    <a:pt x="8232" y="11880"/>
                  </a:lnTo>
                  <a:lnTo>
                    <a:pt x="8334" y="11880"/>
                  </a:lnTo>
                  <a:lnTo>
                    <a:pt x="8410" y="11854"/>
                  </a:lnTo>
                  <a:lnTo>
                    <a:pt x="8486" y="11778"/>
                  </a:lnTo>
                  <a:lnTo>
                    <a:pt x="8562" y="11702"/>
                  </a:lnTo>
                  <a:lnTo>
                    <a:pt x="8612" y="11626"/>
                  </a:lnTo>
                  <a:lnTo>
                    <a:pt x="8612" y="11525"/>
                  </a:lnTo>
                  <a:lnTo>
                    <a:pt x="8562" y="10436"/>
                  </a:lnTo>
                  <a:lnTo>
                    <a:pt x="8587" y="10284"/>
                  </a:lnTo>
                  <a:lnTo>
                    <a:pt x="8663" y="10183"/>
                  </a:lnTo>
                  <a:lnTo>
                    <a:pt x="8764" y="10056"/>
                  </a:lnTo>
                  <a:lnTo>
                    <a:pt x="8891" y="9980"/>
                  </a:lnTo>
                  <a:lnTo>
                    <a:pt x="9144" y="9828"/>
                  </a:lnTo>
                  <a:lnTo>
                    <a:pt x="9246" y="9752"/>
                  </a:lnTo>
                  <a:lnTo>
                    <a:pt x="9296" y="9701"/>
                  </a:lnTo>
                  <a:lnTo>
                    <a:pt x="10183" y="9701"/>
                  </a:lnTo>
                  <a:lnTo>
                    <a:pt x="10436" y="9727"/>
                  </a:lnTo>
                  <a:lnTo>
                    <a:pt x="10664" y="9727"/>
                  </a:lnTo>
                  <a:lnTo>
                    <a:pt x="10867" y="9701"/>
                  </a:lnTo>
                  <a:lnTo>
                    <a:pt x="11044" y="9625"/>
                  </a:lnTo>
                  <a:lnTo>
                    <a:pt x="11196" y="9549"/>
                  </a:lnTo>
                  <a:lnTo>
                    <a:pt x="11322" y="9423"/>
                  </a:lnTo>
                  <a:lnTo>
                    <a:pt x="11424" y="9296"/>
                  </a:lnTo>
                  <a:lnTo>
                    <a:pt x="11500" y="9144"/>
                  </a:lnTo>
                  <a:lnTo>
                    <a:pt x="11550" y="8967"/>
                  </a:lnTo>
                  <a:lnTo>
                    <a:pt x="11576" y="8764"/>
                  </a:lnTo>
                  <a:lnTo>
                    <a:pt x="11576" y="1115"/>
                  </a:lnTo>
                  <a:lnTo>
                    <a:pt x="11550" y="887"/>
                  </a:lnTo>
                  <a:lnTo>
                    <a:pt x="11500" y="685"/>
                  </a:lnTo>
                  <a:lnTo>
                    <a:pt x="11398" y="482"/>
                  </a:lnTo>
                  <a:lnTo>
                    <a:pt x="11246" y="330"/>
                  </a:lnTo>
                  <a:lnTo>
                    <a:pt x="11094" y="178"/>
                  </a:lnTo>
                  <a:lnTo>
                    <a:pt x="10892" y="77"/>
                  </a:lnTo>
                  <a:lnTo>
                    <a:pt x="10689" y="26"/>
                  </a:lnTo>
                  <a:lnTo>
                    <a:pt x="104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Google Shape;3635;p53"/>
            <p:cNvSpPr/>
            <p:nvPr/>
          </p:nvSpPr>
          <p:spPr>
            <a:xfrm>
              <a:off x="5591175" y="2746025"/>
              <a:ext cx="294475" cy="304600"/>
            </a:xfrm>
            <a:custGeom>
              <a:avLst/>
              <a:gdLst/>
              <a:ahLst/>
              <a:cxnLst/>
              <a:rect l="l" t="t" r="r" b="b"/>
              <a:pathLst>
                <a:path w="11779" h="12184" extrusionOk="0">
                  <a:moveTo>
                    <a:pt x="735" y="1"/>
                  </a:moveTo>
                  <a:lnTo>
                    <a:pt x="583" y="51"/>
                  </a:lnTo>
                  <a:lnTo>
                    <a:pt x="431" y="153"/>
                  </a:lnTo>
                  <a:lnTo>
                    <a:pt x="304" y="254"/>
                  </a:lnTo>
                  <a:lnTo>
                    <a:pt x="203" y="381"/>
                  </a:lnTo>
                  <a:lnTo>
                    <a:pt x="127" y="533"/>
                  </a:lnTo>
                  <a:lnTo>
                    <a:pt x="51" y="685"/>
                  </a:lnTo>
                  <a:lnTo>
                    <a:pt x="26" y="862"/>
                  </a:lnTo>
                  <a:lnTo>
                    <a:pt x="1" y="1039"/>
                  </a:lnTo>
                  <a:lnTo>
                    <a:pt x="1" y="8688"/>
                  </a:lnTo>
                  <a:lnTo>
                    <a:pt x="26" y="8916"/>
                  </a:lnTo>
                  <a:lnTo>
                    <a:pt x="102" y="9119"/>
                  </a:lnTo>
                  <a:lnTo>
                    <a:pt x="203" y="9321"/>
                  </a:lnTo>
                  <a:lnTo>
                    <a:pt x="330" y="9473"/>
                  </a:lnTo>
                  <a:lnTo>
                    <a:pt x="482" y="9600"/>
                  </a:lnTo>
                  <a:lnTo>
                    <a:pt x="684" y="9701"/>
                  </a:lnTo>
                  <a:lnTo>
                    <a:pt x="887" y="9777"/>
                  </a:lnTo>
                  <a:lnTo>
                    <a:pt x="1115" y="9803"/>
                  </a:lnTo>
                  <a:lnTo>
                    <a:pt x="5193" y="9803"/>
                  </a:lnTo>
                  <a:lnTo>
                    <a:pt x="5319" y="9828"/>
                  </a:lnTo>
                  <a:lnTo>
                    <a:pt x="5421" y="9879"/>
                  </a:lnTo>
                  <a:lnTo>
                    <a:pt x="5522" y="9929"/>
                  </a:lnTo>
                  <a:lnTo>
                    <a:pt x="8511" y="12108"/>
                  </a:lnTo>
                  <a:lnTo>
                    <a:pt x="8612" y="12158"/>
                  </a:lnTo>
                  <a:lnTo>
                    <a:pt x="8713" y="12183"/>
                  </a:lnTo>
                  <a:lnTo>
                    <a:pt x="8815" y="12158"/>
                  </a:lnTo>
                  <a:lnTo>
                    <a:pt x="8891" y="12133"/>
                  </a:lnTo>
                  <a:lnTo>
                    <a:pt x="8967" y="12082"/>
                  </a:lnTo>
                  <a:lnTo>
                    <a:pt x="9043" y="12006"/>
                  </a:lnTo>
                  <a:lnTo>
                    <a:pt x="9093" y="11905"/>
                  </a:lnTo>
                  <a:lnTo>
                    <a:pt x="9093" y="11804"/>
                  </a:lnTo>
                  <a:lnTo>
                    <a:pt x="9093" y="10537"/>
                  </a:lnTo>
                  <a:lnTo>
                    <a:pt x="9119" y="10385"/>
                  </a:lnTo>
                  <a:lnTo>
                    <a:pt x="9144" y="10259"/>
                  </a:lnTo>
                  <a:lnTo>
                    <a:pt x="9220" y="10132"/>
                  </a:lnTo>
                  <a:lnTo>
                    <a:pt x="9321" y="10005"/>
                  </a:lnTo>
                  <a:lnTo>
                    <a:pt x="9423" y="9929"/>
                  </a:lnTo>
                  <a:lnTo>
                    <a:pt x="9549" y="9853"/>
                  </a:lnTo>
                  <a:lnTo>
                    <a:pt x="9676" y="9803"/>
                  </a:lnTo>
                  <a:lnTo>
                    <a:pt x="10714" y="9803"/>
                  </a:lnTo>
                  <a:lnTo>
                    <a:pt x="10892" y="9777"/>
                  </a:lnTo>
                  <a:lnTo>
                    <a:pt x="11069" y="9752"/>
                  </a:lnTo>
                  <a:lnTo>
                    <a:pt x="11221" y="9676"/>
                  </a:lnTo>
                  <a:lnTo>
                    <a:pt x="11373" y="9600"/>
                  </a:lnTo>
                  <a:lnTo>
                    <a:pt x="11499" y="9473"/>
                  </a:lnTo>
                  <a:lnTo>
                    <a:pt x="11601" y="9372"/>
                  </a:lnTo>
                  <a:lnTo>
                    <a:pt x="11702" y="9220"/>
                  </a:lnTo>
                  <a:lnTo>
                    <a:pt x="11778" y="9068"/>
                  </a:lnTo>
                  <a:lnTo>
                    <a:pt x="9676" y="9068"/>
                  </a:lnTo>
                  <a:lnTo>
                    <a:pt x="9549" y="9093"/>
                  </a:lnTo>
                  <a:lnTo>
                    <a:pt x="9271" y="9169"/>
                  </a:lnTo>
                  <a:lnTo>
                    <a:pt x="9017" y="9321"/>
                  </a:lnTo>
                  <a:lnTo>
                    <a:pt x="8789" y="9499"/>
                  </a:lnTo>
                  <a:lnTo>
                    <a:pt x="8612" y="9727"/>
                  </a:lnTo>
                  <a:lnTo>
                    <a:pt x="8485" y="9955"/>
                  </a:lnTo>
                  <a:lnTo>
                    <a:pt x="8384" y="10233"/>
                  </a:lnTo>
                  <a:lnTo>
                    <a:pt x="8359" y="10385"/>
                  </a:lnTo>
                  <a:lnTo>
                    <a:pt x="8359" y="10537"/>
                  </a:lnTo>
                  <a:lnTo>
                    <a:pt x="8359" y="10816"/>
                  </a:lnTo>
                  <a:lnTo>
                    <a:pt x="8333" y="10892"/>
                  </a:lnTo>
                  <a:lnTo>
                    <a:pt x="8283" y="10942"/>
                  </a:lnTo>
                  <a:lnTo>
                    <a:pt x="8207" y="10968"/>
                  </a:lnTo>
                  <a:lnTo>
                    <a:pt x="8131" y="10942"/>
                  </a:lnTo>
                  <a:lnTo>
                    <a:pt x="5953" y="9347"/>
                  </a:lnTo>
                  <a:lnTo>
                    <a:pt x="5750" y="9220"/>
                  </a:lnTo>
                  <a:lnTo>
                    <a:pt x="5522" y="9144"/>
                  </a:lnTo>
                  <a:lnTo>
                    <a:pt x="5319" y="9093"/>
                  </a:lnTo>
                  <a:lnTo>
                    <a:pt x="5091" y="9068"/>
                  </a:lnTo>
                  <a:lnTo>
                    <a:pt x="1039" y="9068"/>
                  </a:lnTo>
                  <a:lnTo>
                    <a:pt x="963" y="9043"/>
                  </a:lnTo>
                  <a:lnTo>
                    <a:pt x="836" y="8967"/>
                  </a:lnTo>
                  <a:lnTo>
                    <a:pt x="760" y="8840"/>
                  </a:lnTo>
                  <a:lnTo>
                    <a:pt x="735" y="8764"/>
                  </a:lnTo>
                  <a:lnTo>
                    <a:pt x="735" y="8688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Google Shape;3636;p53"/>
            <p:cNvSpPr/>
            <p:nvPr/>
          </p:nvSpPr>
          <p:spPr>
            <a:xfrm>
              <a:off x="5481625" y="2610525"/>
              <a:ext cx="321700" cy="232400"/>
            </a:xfrm>
            <a:custGeom>
              <a:avLst/>
              <a:gdLst/>
              <a:ahLst/>
              <a:cxnLst/>
              <a:rect l="l" t="t" r="r" b="b"/>
              <a:pathLst>
                <a:path w="12868" h="9296" extrusionOk="0">
                  <a:moveTo>
                    <a:pt x="6814" y="1"/>
                  </a:moveTo>
                  <a:lnTo>
                    <a:pt x="6738" y="77"/>
                  </a:lnTo>
                  <a:lnTo>
                    <a:pt x="6662" y="153"/>
                  </a:lnTo>
                  <a:lnTo>
                    <a:pt x="6662" y="254"/>
                  </a:lnTo>
                  <a:lnTo>
                    <a:pt x="6662" y="355"/>
                  </a:lnTo>
                  <a:lnTo>
                    <a:pt x="6738" y="431"/>
                  </a:lnTo>
                  <a:lnTo>
                    <a:pt x="6814" y="482"/>
                  </a:lnTo>
                  <a:lnTo>
                    <a:pt x="6915" y="507"/>
                  </a:lnTo>
                  <a:lnTo>
                    <a:pt x="9600" y="507"/>
                  </a:lnTo>
                  <a:lnTo>
                    <a:pt x="9752" y="533"/>
                  </a:lnTo>
                  <a:lnTo>
                    <a:pt x="9929" y="583"/>
                  </a:lnTo>
                  <a:lnTo>
                    <a:pt x="10056" y="659"/>
                  </a:lnTo>
                  <a:lnTo>
                    <a:pt x="10183" y="760"/>
                  </a:lnTo>
                  <a:lnTo>
                    <a:pt x="10284" y="887"/>
                  </a:lnTo>
                  <a:lnTo>
                    <a:pt x="10360" y="1039"/>
                  </a:lnTo>
                  <a:lnTo>
                    <a:pt x="10411" y="1191"/>
                  </a:lnTo>
                  <a:lnTo>
                    <a:pt x="10436" y="1368"/>
                  </a:lnTo>
                  <a:lnTo>
                    <a:pt x="10436" y="5092"/>
                  </a:lnTo>
                  <a:lnTo>
                    <a:pt x="5269" y="5092"/>
                  </a:lnTo>
                  <a:lnTo>
                    <a:pt x="5041" y="5168"/>
                  </a:lnTo>
                  <a:lnTo>
                    <a:pt x="4838" y="5244"/>
                  </a:lnTo>
                  <a:lnTo>
                    <a:pt x="4661" y="5370"/>
                  </a:lnTo>
                  <a:lnTo>
                    <a:pt x="4509" y="5497"/>
                  </a:lnTo>
                  <a:lnTo>
                    <a:pt x="4383" y="5674"/>
                  </a:lnTo>
                  <a:lnTo>
                    <a:pt x="4256" y="5851"/>
                  </a:lnTo>
                  <a:lnTo>
                    <a:pt x="4180" y="6054"/>
                  </a:lnTo>
                  <a:lnTo>
                    <a:pt x="1293" y="6054"/>
                  </a:lnTo>
                  <a:lnTo>
                    <a:pt x="1191" y="6079"/>
                  </a:lnTo>
                  <a:lnTo>
                    <a:pt x="1115" y="6130"/>
                  </a:lnTo>
                  <a:lnTo>
                    <a:pt x="1065" y="6231"/>
                  </a:lnTo>
                  <a:lnTo>
                    <a:pt x="1039" y="6333"/>
                  </a:lnTo>
                  <a:lnTo>
                    <a:pt x="1065" y="6434"/>
                  </a:lnTo>
                  <a:lnTo>
                    <a:pt x="1115" y="6510"/>
                  </a:lnTo>
                  <a:lnTo>
                    <a:pt x="1191" y="6561"/>
                  </a:lnTo>
                  <a:lnTo>
                    <a:pt x="1293" y="6586"/>
                  </a:lnTo>
                  <a:lnTo>
                    <a:pt x="4129" y="6586"/>
                  </a:lnTo>
                  <a:lnTo>
                    <a:pt x="4129" y="7042"/>
                  </a:lnTo>
                  <a:lnTo>
                    <a:pt x="254" y="7042"/>
                  </a:lnTo>
                  <a:lnTo>
                    <a:pt x="153" y="7067"/>
                  </a:lnTo>
                  <a:lnTo>
                    <a:pt x="77" y="7118"/>
                  </a:lnTo>
                  <a:lnTo>
                    <a:pt x="1" y="7194"/>
                  </a:lnTo>
                  <a:lnTo>
                    <a:pt x="1" y="7295"/>
                  </a:lnTo>
                  <a:lnTo>
                    <a:pt x="1" y="7396"/>
                  </a:lnTo>
                  <a:lnTo>
                    <a:pt x="77" y="7472"/>
                  </a:lnTo>
                  <a:lnTo>
                    <a:pt x="153" y="7548"/>
                  </a:lnTo>
                  <a:lnTo>
                    <a:pt x="254" y="7574"/>
                  </a:lnTo>
                  <a:lnTo>
                    <a:pt x="4129" y="7574"/>
                  </a:lnTo>
                  <a:lnTo>
                    <a:pt x="4129" y="8004"/>
                  </a:lnTo>
                  <a:lnTo>
                    <a:pt x="254" y="8004"/>
                  </a:lnTo>
                  <a:lnTo>
                    <a:pt x="153" y="8030"/>
                  </a:lnTo>
                  <a:lnTo>
                    <a:pt x="77" y="8080"/>
                  </a:lnTo>
                  <a:lnTo>
                    <a:pt x="1" y="8182"/>
                  </a:lnTo>
                  <a:lnTo>
                    <a:pt x="1" y="8283"/>
                  </a:lnTo>
                  <a:lnTo>
                    <a:pt x="1" y="8384"/>
                  </a:lnTo>
                  <a:lnTo>
                    <a:pt x="77" y="8460"/>
                  </a:lnTo>
                  <a:lnTo>
                    <a:pt x="153" y="8511"/>
                  </a:lnTo>
                  <a:lnTo>
                    <a:pt x="254" y="8536"/>
                  </a:lnTo>
                  <a:lnTo>
                    <a:pt x="4129" y="8536"/>
                  </a:lnTo>
                  <a:lnTo>
                    <a:pt x="4129" y="9017"/>
                  </a:lnTo>
                  <a:lnTo>
                    <a:pt x="4155" y="9119"/>
                  </a:lnTo>
                  <a:lnTo>
                    <a:pt x="4205" y="9220"/>
                  </a:lnTo>
                  <a:lnTo>
                    <a:pt x="4281" y="9271"/>
                  </a:lnTo>
                  <a:lnTo>
                    <a:pt x="4383" y="9296"/>
                  </a:lnTo>
                  <a:lnTo>
                    <a:pt x="4484" y="9271"/>
                  </a:lnTo>
                  <a:lnTo>
                    <a:pt x="4560" y="9220"/>
                  </a:lnTo>
                  <a:lnTo>
                    <a:pt x="4636" y="9119"/>
                  </a:lnTo>
                  <a:lnTo>
                    <a:pt x="4636" y="9017"/>
                  </a:lnTo>
                  <a:lnTo>
                    <a:pt x="4636" y="6459"/>
                  </a:lnTo>
                  <a:lnTo>
                    <a:pt x="4661" y="6282"/>
                  </a:lnTo>
                  <a:lnTo>
                    <a:pt x="4712" y="6130"/>
                  </a:lnTo>
                  <a:lnTo>
                    <a:pt x="4788" y="5978"/>
                  </a:lnTo>
                  <a:lnTo>
                    <a:pt x="4889" y="5851"/>
                  </a:lnTo>
                  <a:lnTo>
                    <a:pt x="5016" y="5750"/>
                  </a:lnTo>
                  <a:lnTo>
                    <a:pt x="5168" y="5674"/>
                  </a:lnTo>
                  <a:lnTo>
                    <a:pt x="5320" y="5623"/>
                  </a:lnTo>
                  <a:lnTo>
                    <a:pt x="5497" y="5598"/>
                  </a:lnTo>
                  <a:lnTo>
                    <a:pt x="12715" y="5598"/>
                  </a:lnTo>
                  <a:lnTo>
                    <a:pt x="12791" y="5522"/>
                  </a:lnTo>
                  <a:lnTo>
                    <a:pt x="12842" y="5446"/>
                  </a:lnTo>
                  <a:lnTo>
                    <a:pt x="12867" y="5345"/>
                  </a:lnTo>
                  <a:lnTo>
                    <a:pt x="12842" y="5244"/>
                  </a:lnTo>
                  <a:lnTo>
                    <a:pt x="12791" y="5168"/>
                  </a:lnTo>
                  <a:lnTo>
                    <a:pt x="12715" y="5117"/>
                  </a:lnTo>
                  <a:lnTo>
                    <a:pt x="12614" y="5092"/>
                  </a:lnTo>
                  <a:lnTo>
                    <a:pt x="10968" y="5092"/>
                  </a:lnTo>
                  <a:lnTo>
                    <a:pt x="10968" y="1368"/>
                  </a:lnTo>
                  <a:lnTo>
                    <a:pt x="10942" y="1090"/>
                  </a:lnTo>
                  <a:lnTo>
                    <a:pt x="10867" y="836"/>
                  </a:lnTo>
                  <a:lnTo>
                    <a:pt x="10740" y="583"/>
                  </a:lnTo>
                  <a:lnTo>
                    <a:pt x="10563" y="381"/>
                  </a:lnTo>
                  <a:lnTo>
                    <a:pt x="10360" y="229"/>
                  </a:lnTo>
                  <a:lnTo>
                    <a:pt x="10132" y="102"/>
                  </a:lnTo>
                  <a:lnTo>
                    <a:pt x="9879" y="26"/>
                  </a:lnTo>
                  <a:lnTo>
                    <a:pt x="96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Google Shape;3637;p53"/>
            <p:cNvSpPr/>
            <p:nvPr/>
          </p:nvSpPr>
          <p:spPr>
            <a:xfrm>
              <a:off x="5446800" y="2610525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17857" h="17857" extrusionOk="0">
                  <a:moveTo>
                    <a:pt x="1368" y="1"/>
                  </a:moveTo>
                  <a:lnTo>
                    <a:pt x="1090" y="26"/>
                  </a:lnTo>
                  <a:lnTo>
                    <a:pt x="837" y="102"/>
                  </a:lnTo>
                  <a:lnTo>
                    <a:pt x="609" y="229"/>
                  </a:lnTo>
                  <a:lnTo>
                    <a:pt x="406" y="381"/>
                  </a:lnTo>
                  <a:lnTo>
                    <a:pt x="229" y="583"/>
                  </a:lnTo>
                  <a:lnTo>
                    <a:pt x="102" y="836"/>
                  </a:lnTo>
                  <a:lnTo>
                    <a:pt x="26" y="1090"/>
                  </a:lnTo>
                  <a:lnTo>
                    <a:pt x="1" y="1368"/>
                  </a:lnTo>
                  <a:lnTo>
                    <a:pt x="1" y="9017"/>
                  </a:lnTo>
                  <a:lnTo>
                    <a:pt x="26" y="9296"/>
                  </a:lnTo>
                  <a:lnTo>
                    <a:pt x="102" y="9549"/>
                  </a:lnTo>
                  <a:lnTo>
                    <a:pt x="229" y="9777"/>
                  </a:lnTo>
                  <a:lnTo>
                    <a:pt x="406" y="9980"/>
                  </a:lnTo>
                  <a:lnTo>
                    <a:pt x="609" y="10157"/>
                  </a:lnTo>
                  <a:lnTo>
                    <a:pt x="837" y="10284"/>
                  </a:lnTo>
                  <a:lnTo>
                    <a:pt x="1090" y="10360"/>
                  </a:lnTo>
                  <a:lnTo>
                    <a:pt x="1368" y="10385"/>
                  </a:lnTo>
                  <a:lnTo>
                    <a:pt x="2356" y="10385"/>
                  </a:lnTo>
                  <a:lnTo>
                    <a:pt x="2458" y="10436"/>
                  </a:lnTo>
                  <a:lnTo>
                    <a:pt x="2534" y="10461"/>
                  </a:lnTo>
                  <a:lnTo>
                    <a:pt x="2610" y="10537"/>
                  </a:lnTo>
                  <a:lnTo>
                    <a:pt x="2660" y="10588"/>
                  </a:lnTo>
                  <a:lnTo>
                    <a:pt x="2711" y="10689"/>
                  </a:lnTo>
                  <a:lnTo>
                    <a:pt x="2736" y="10765"/>
                  </a:lnTo>
                  <a:lnTo>
                    <a:pt x="2736" y="10866"/>
                  </a:lnTo>
                  <a:lnTo>
                    <a:pt x="2736" y="12133"/>
                  </a:lnTo>
                  <a:lnTo>
                    <a:pt x="2762" y="12310"/>
                  </a:lnTo>
                  <a:lnTo>
                    <a:pt x="2838" y="12462"/>
                  </a:lnTo>
                  <a:lnTo>
                    <a:pt x="2939" y="12589"/>
                  </a:lnTo>
                  <a:lnTo>
                    <a:pt x="3091" y="12690"/>
                  </a:lnTo>
                  <a:lnTo>
                    <a:pt x="3217" y="12741"/>
                  </a:lnTo>
                  <a:lnTo>
                    <a:pt x="3395" y="12766"/>
                  </a:lnTo>
                  <a:lnTo>
                    <a:pt x="3572" y="12715"/>
                  </a:lnTo>
                  <a:lnTo>
                    <a:pt x="3648" y="12690"/>
                  </a:lnTo>
                  <a:lnTo>
                    <a:pt x="3749" y="12639"/>
                  </a:lnTo>
                  <a:lnTo>
                    <a:pt x="5522" y="11348"/>
                  </a:lnTo>
                  <a:lnTo>
                    <a:pt x="5522" y="14108"/>
                  </a:lnTo>
                  <a:lnTo>
                    <a:pt x="5548" y="14387"/>
                  </a:lnTo>
                  <a:lnTo>
                    <a:pt x="5624" y="14640"/>
                  </a:lnTo>
                  <a:lnTo>
                    <a:pt x="5750" y="14868"/>
                  </a:lnTo>
                  <a:lnTo>
                    <a:pt x="5928" y="15071"/>
                  </a:lnTo>
                  <a:lnTo>
                    <a:pt x="6130" y="15248"/>
                  </a:lnTo>
                  <a:lnTo>
                    <a:pt x="6358" y="15375"/>
                  </a:lnTo>
                  <a:lnTo>
                    <a:pt x="6611" y="15451"/>
                  </a:lnTo>
                  <a:lnTo>
                    <a:pt x="6890" y="15476"/>
                  </a:lnTo>
                  <a:lnTo>
                    <a:pt x="10866" y="15476"/>
                  </a:lnTo>
                  <a:lnTo>
                    <a:pt x="10993" y="15501"/>
                  </a:lnTo>
                  <a:lnTo>
                    <a:pt x="11145" y="15577"/>
                  </a:lnTo>
                  <a:lnTo>
                    <a:pt x="14134" y="17730"/>
                  </a:lnTo>
                  <a:lnTo>
                    <a:pt x="14260" y="17806"/>
                  </a:lnTo>
                  <a:lnTo>
                    <a:pt x="14438" y="17857"/>
                  </a:lnTo>
                  <a:lnTo>
                    <a:pt x="14590" y="17831"/>
                  </a:lnTo>
                  <a:lnTo>
                    <a:pt x="14792" y="17781"/>
                  </a:lnTo>
                  <a:lnTo>
                    <a:pt x="14944" y="17679"/>
                  </a:lnTo>
                  <a:lnTo>
                    <a:pt x="15046" y="17553"/>
                  </a:lnTo>
                  <a:lnTo>
                    <a:pt x="15096" y="17401"/>
                  </a:lnTo>
                  <a:lnTo>
                    <a:pt x="15122" y="17224"/>
                  </a:lnTo>
                  <a:lnTo>
                    <a:pt x="15122" y="15957"/>
                  </a:lnTo>
                  <a:lnTo>
                    <a:pt x="15147" y="15856"/>
                  </a:lnTo>
                  <a:lnTo>
                    <a:pt x="15172" y="15780"/>
                  </a:lnTo>
                  <a:lnTo>
                    <a:pt x="15223" y="15679"/>
                  </a:lnTo>
                  <a:lnTo>
                    <a:pt x="15274" y="15628"/>
                  </a:lnTo>
                  <a:lnTo>
                    <a:pt x="15350" y="15552"/>
                  </a:lnTo>
                  <a:lnTo>
                    <a:pt x="15425" y="15527"/>
                  </a:lnTo>
                  <a:lnTo>
                    <a:pt x="15501" y="15501"/>
                  </a:lnTo>
                  <a:lnTo>
                    <a:pt x="15603" y="15476"/>
                  </a:lnTo>
                  <a:lnTo>
                    <a:pt x="16489" y="15476"/>
                  </a:lnTo>
                  <a:lnTo>
                    <a:pt x="16768" y="15451"/>
                  </a:lnTo>
                  <a:lnTo>
                    <a:pt x="17021" y="15375"/>
                  </a:lnTo>
                  <a:lnTo>
                    <a:pt x="17274" y="15248"/>
                  </a:lnTo>
                  <a:lnTo>
                    <a:pt x="17477" y="15071"/>
                  </a:lnTo>
                  <a:lnTo>
                    <a:pt x="17629" y="14868"/>
                  </a:lnTo>
                  <a:lnTo>
                    <a:pt x="17756" y="14640"/>
                  </a:lnTo>
                  <a:lnTo>
                    <a:pt x="17832" y="14387"/>
                  </a:lnTo>
                  <a:lnTo>
                    <a:pt x="17857" y="14108"/>
                  </a:lnTo>
                  <a:lnTo>
                    <a:pt x="17857" y="6459"/>
                  </a:lnTo>
                  <a:lnTo>
                    <a:pt x="17832" y="6181"/>
                  </a:lnTo>
                  <a:lnTo>
                    <a:pt x="17756" y="5927"/>
                  </a:lnTo>
                  <a:lnTo>
                    <a:pt x="17629" y="5699"/>
                  </a:lnTo>
                  <a:lnTo>
                    <a:pt x="17477" y="5497"/>
                  </a:lnTo>
                  <a:lnTo>
                    <a:pt x="17274" y="5319"/>
                  </a:lnTo>
                  <a:lnTo>
                    <a:pt x="17021" y="5193"/>
                  </a:lnTo>
                  <a:lnTo>
                    <a:pt x="16768" y="5117"/>
                  </a:lnTo>
                  <a:lnTo>
                    <a:pt x="16489" y="5092"/>
                  </a:lnTo>
                  <a:lnTo>
                    <a:pt x="15223" y="5092"/>
                  </a:lnTo>
                  <a:lnTo>
                    <a:pt x="15122" y="5117"/>
                  </a:lnTo>
                  <a:lnTo>
                    <a:pt x="15020" y="5168"/>
                  </a:lnTo>
                  <a:lnTo>
                    <a:pt x="14970" y="5244"/>
                  </a:lnTo>
                  <a:lnTo>
                    <a:pt x="14944" y="5345"/>
                  </a:lnTo>
                  <a:lnTo>
                    <a:pt x="14970" y="5446"/>
                  </a:lnTo>
                  <a:lnTo>
                    <a:pt x="15020" y="5522"/>
                  </a:lnTo>
                  <a:lnTo>
                    <a:pt x="15122" y="5598"/>
                  </a:lnTo>
                  <a:lnTo>
                    <a:pt x="16489" y="5598"/>
                  </a:lnTo>
                  <a:lnTo>
                    <a:pt x="16667" y="5623"/>
                  </a:lnTo>
                  <a:lnTo>
                    <a:pt x="16819" y="5674"/>
                  </a:lnTo>
                  <a:lnTo>
                    <a:pt x="16971" y="5750"/>
                  </a:lnTo>
                  <a:lnTo>
                    <a:pt x="17097" y="5851"/>
                  </a:lnTo>
                  <a:lnTo>
                    <a:pt x="17198" y="5978"/>
                  </a:lnTo>
                  <a:lnTo>
                    <a:pt x="17274" y="6130"/>
                  </a:lnTo>
                  <a:lnTo>
                    <a:pt x="17325" y="6282"/>
                  </a:lnTo>
                  <a:lnTo>
                    <a:pt x="17350" y="6459"/>
                  </a:lnTo>
                  <a:lnTo>
                    <a:pt x="17350" y="14108"/>
                  </a:lnTo>
                  <a:lnTo>
                    <a:pt x="17325" y="14286"/>
                  </a:lnTo>
                  <a:lnTo>
                    <a:pt x="17274" y="14438"/>
                  </a:lnTo>
                  <a:lnTo>
                    <a:pt x="17198" y="14589"/>
                  </a:lnTo>
                  <a:lnTo>
                    <a:pt x="17097" y="14716"/>
                  </a:lnTo>
                  <a:lnTo>
                    <a:pt x="16971" y="14817"/>
                  </a:lnTo>
                  <a:lnTo>
                    <a:pt x="16819" y="14893"/>
                  </a:lnTo>
                  <a:lnTo>
                    <a:pt x="16667" y="14944"/>
                  </a:lnTo>
                  <a:lnTo>
                    <a:pt x="16489" y="14969"/>
                  </a:lnTo>
                  <a:lnTo>
                    <a:pt x="15400" y="14969"/>
                  </a:lnTo>
                  <a:lnTo>
                    <a:pt x="15223" y="15045"/>
                  </a:lnTo>
                  <a:lnTo>
                    <a:pt x="15046" y="15121"/>
                  </a:lnTo>
                  <a:lnTo>
                    <a:pt x="14894" y="15248"/>
                  </a:lnTo>
                  <a:lnTo>
                    <a:pt x="14792" y="15400"/>
                  </a:lnTo>
                  <a:lnTo>
                    <a:pt x="14691" y="15577"/>
                  </a:lnTo>
                  <a:lnTo>
                    <a:pt x="14640" y="15755"/>
                  </a:lnTo>
                  <a:lnTo>
                    <a:pt x="14615" y="15957"/>
                  </a:lnTo>
                  <a:lnTo>
                    <a:pt x="14615" y="17224"/>
                  </a:lnTo>
                  <a:lnTo>
                    <a:pt x="14590" y="17300"/>
                  </a:lnTo>
                  <a:lnTo>
                    <a:pt x="14539" y="17325"/>
                  </a:lnTo>
                  <a:lnTo>
                    <a:pt x="14514" y="17325"/>
                  </a:lnTo>
                  <a:lnTo>
                    <a:pt x="14438" y="17300"/>
                  </a:lnTo>
                  <a:lnTo>
                    <a:pt x="11449" y="15147"/>
                  </a:lnTo>
                  <a:lnTo>
                    <a:pt x="11297" y="15071"/>
                  </a:lnTo>
                  <a:lnTo>
                    <a:pt x="11170" y="14995"/>
                  </a:lnTo>
                  <a:lnTo>
                    <a:pt x="11018" y="14969"/>
                  </a:lnTo>
                  <a:lnTo>
                    <a:pt x="6890" y="14969"/>
                  </a:lnTo>
                  <a:lnTo>
                    <a:pt x="6713" y="14944"/>
                  </a:lnTo>
                  <a:lnTo>
                    <a:pt x="6561" y="14893"/>
                  </a:lnTo>
                  <a:lnTo>
                    <a:pt x="6409" y="14817"/>
                  </a:lnTo>
                  <a:lnTo>
                    <a:pt x="6282" y="14716"/>
                  </a:lnTo>
                  <a:lnTo>
                    <a:pt x="6181" y="14589"/>
                  </a:lnTo>
                  <a:lnTo>
                    <a:pt x="6105" y="14438"/>
                  </a:lnTo>
                  <a:lnTo>
                    <a:pt x="6054" y="14286"/>
                  </a:lnTo>
                  <a:lnTo>
                    <a:pt x="6029" y="14108"/>
                  </a:lnTo>
                  <a:lnTo>
                    <a:pt x="6029" y="10258"/>
                  </a:lnTo>
                  <a:lnTo>
                    <a:pt x="6029" y="10157"/>
                  </a:lnTo>
                  <a:lnTo>
                    <a:pt x="5953" y="10056"/>
                  </a:lnTo>
                  <a:lnTo>
                    <a:pt x="5877" y="10005"/>
                  </a:lnTo>
                  <a:lnTo>
                    <a:pt x="5776" y="9980"/>
                  </a:lnTo>
                  <a:lnTo>
                    <a:pt x="5674" y="10005"/>
                  </a:lnTo>
                  <a:lnTo>
                    <a:pt x="5598" y="10056"/>
                  </a:lnTo>
                  <a:lnTo>
                    <a:pt x="5548" y="10157"/>
                  </a:lnTo>
                  <a:lnTo>
                    <a:pt x="5522" y="10258"/>
                  </a:lnTo>
                  <a:lnTo>
                    <a:pt x="5522" y="10714"/>
                  </a:lnTo>
                  <a:lnTo>
                    <a:pt x="3445" y="12209"/>
                  </a:lnTo>
                  <a:lnTo>
                    <a:pt x="3369" y="12234"/>
                  </a:lnTo>
                  <a:lnTo>
                    <a:pt x="3319" y="12234"/>
                  </a:lnTo>
                  <a:lnTo>
                    <a:pt x="3293" y="12183"/>
                  </a:lnTo>
                  <a:lnTo>
                    <a:pt x="3268" y="12133"/>
                  </a:lnTo>
                  <a:lnTo>
                    <a:pt x="3268" y="10866"/>
                  </a:lnTo>
                  <a:lnTo>
                    <a:pt x="3243" y="10664"/>
                  </a:lnTo>
                  <a:lnTo>
                    <a:pt x="3192" y="10461"/>
                  </a:lnTo>
                  <a:lnTo>
                    <a:pt x="3091" y="10309"/>
                  </a:lnTo>
                  <a:lnTo>
                    <a:pt x="2964" y="10157"/>
                  </a:lnTo>
                  <a:lnTo>
                    <a:pt x="2812" y="10030"/>
                  </a:lnTo>
                  <a:lnTo>
                    <a:pt x="2660" y="9929"/>
                  </a:lnTo>
                  <a:lnTo>
                    <a:pt x="2458" y="9879"/>
                  </a:lnTo>
                  <a:lnTo>
                    <a:pt x="2255" y="9853"/>
                  </a:lnTo>
                  <a:lnTo>
                    <a:pt x="1217" y="9853"/>
                  </a:lnTo>
                  <a:lnTo>
                    <a:pt x="1039" y="9803"/>
                  </a:lnTo>
                  <a:lnTo>
                    <a:pt x="913" y="9727"/>
                  </a:lnTo>
                  <a:lnTo>
                    <a:pt x="786" y="9625"/>
                  </a:lnTo>
                  <a:lnTo>
                    <a:pt x="685" y="9499"/>
                  </a:lnTo>
                  <a:lnTo>
                    <a:pt x="583" y="9347"/>
                  </a:lnTo>
                  <a:lnTo>
                    <a:pt x="533" y="9195"/>
                  </a:lnTo>
                  <a:lnTo>
                    <a:pt x="533" y="9017"/>
                  </a:lnTo>
                  <a:lnTo>
                    <a:pt x="533" y="1368"/>
                  </a:lnTo>
                  <a:lnTo>
                    <a:pt x="533" y="1191"/>
                  </a:lnTo>
                  <a:lnTo>
                    <a:pt x="583" y="1039"/>
                  </a:lnTo>
                  <a:lnTo>
                    <a:pt x="685" y="887"/>
                  </a:lnTo>
                  <a:lnTo>
                    <a:pt x="786" y="760"/>
                  </a:lnTo>
                  <a:lnTo>
                    <a:pt x="913" y="659"/>
                  </a:lnTo>
                  <a:lnTo>
                    <a:pt x="1039" y="583"/>
                  </a:lnTo>
                  <a:lnTo>
                    <a:pt x="1217" y="533"/>
                  </a:lnTo>
                  <a:lnTo>
                    <a:pt x="1368" y="507"/>
                  </a:lnTo>
                  <a:lnTo>
                    <a:pt x="7093" y="507"/>
                  </a:lnTo>
                  <a:lnTo>
                    <a:pt x="7194" y="482"/>
                  </a:lnTo>
                  <a:lnTo>
                    <a:pt x="7270" y="431"/>
                  </a:lnTo>
                  <a:lnTo>
                    <a:pt x="7321" y="355"/>
                  </a:lnTo>
                  <a:lnTo>
                    <a:pt x="7346" y="254"/>
                  </a:lnTo>
                  <a:lnTo>
                    <a:pt x="7321" y="153"/>
                  </a:lnTo>
                  <a:lnTo>
                    <a:pt x="7270" y="77"/>
                  </a:lnTo>
                  <a:lnTo>
                    <a:pt x="71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Google Shape;3638;p53"/>
            <p:cNvSpPr/>
            <p:nvPr/>
          </p:nvSpPr>
          <p:spPr>
            <a:xfrm>
              <a:off x="5764675" y="2772625"/>
              <a:ext cx="93725" cy="100075"/>
            </a:xfrm>
            <a:custGeom>
              <a:avLst/>
              <a:gdLst/>
              <a:ahLst/>
              <a:cxnLst/>
              <a:rect l="l" t="t" r="r" b="b"/>
              <a:pathLst>
                <a:path w="3749" h="4003" extrusionOk="0">
                  <a:moveTo>
                    <a:pt x="2407" y="1216"/>
                  </a:moveTo>
                  <a:lnTo>
                    <a:pt x="2331" y="1520"/>
                  </a:lnTo>
                  <a:lnTo>
                    <a:pt x="2204" y="1799"/>
                  </a:lnTo>
                  <a:lnTo>
                    <a:pt x="2052" y="2077"/>
                  </a:lnTo>
                  <a:lnTo>
                    <a:pt x="1875" y="2331"/>
                  </a:lnTo>
                  <a:lnTo>
                    <a:pt x="1697" y="2077"/>
                  </a:lnTo>
                  <a:lnTo>
                    <a:pt x="1571" y="1799"/>
                  </a:lnTo>
                  <a:lnTo>
                    <a:pt x="1444" y="1520"/>
                  </a:lnTo>
                  <a:lnTo>
                    <a:pt x="1343" y="1216"/>
                  </a:lnTo>
                  <a:close/>
                  <a:moveTo>
                    <a:pt x="1875" y="1"/>
                  </a:moveTo>
                  <a:lnTo>
                    <a:pt x="1773" y="26"/>
                  </a:lnTo>
                  <a:lnTo>
                    <a:pt x="1697" y="77"/>
                  </a:lnTo>
                  <a:lnTo>
                    <a:pt x="1647" y="153"/>
                  </a:lnTo>
                  <a:lnTo>
                    <a:pt x="1621" y="254"/>
                  </a:lnTo>
                  <a:lnTo>
                    <a:pt x="1621" y="710"/>
                  </a:lnTo>
                  <a:lnTo>
                    <a:pt x="254" y="710"/>
                  </a:lnTo>
                  <a:lnTo>
                    <a:pt x="152" y="735"/>
                  </a:lnTo>
                  <a:lnTo>
                    <a:pt x="76" y="786"/>
                  </a:lnTo>
                  <a:lnTo>
                    <a:pt x="26" y="862"/>
                  </a:lnTo>
                  <a:lnTo>
                    <a:pt x="0" y="963"/>
                  </a:lnTo>
                  <a:lnTo>
                    <a:pt x="26" y="1064"/>
                  </a:lnTo>
                  <a:lnTo>
                    <a:pt x="76" y="1140"/>
                  </a:lnTo>
                  <a:lnTo>
                    <a:pt x="152" y="1216"/>
                  </a:lnTo>
                  <a:lnTo>
                    <a:pt x="811" y="1216"/>
                  </a:lnTo>
                  <a:lnTo>
                    <a:pt x="912" y="1647"/>
                  </a:lnTo>
                  <a:lnTo>
                    <a:pt x="1090" y="2027"/>
                  </a:lnTo>
                  <a:lnTo>
                    <a:pt x="1292" y="2381"/>
                  </a:lnTo>
                  <a:lnTo>
                    <a:pt x="1520" y="2736"/>
                  </a:lnTo>
                  <a:lnTo>
                    <a:pt x="1317" y="2913"/>
                  </a:lnTo>
                  <a:lnTo>
                    <a:pt x="1090" y="3065"/>
                  </a:lnTo>
                  <a:lnTo>
                    <a:pt x="862" y="3217"/>
                  </a:lnTo>
                  <a:lnTo>
                    <a:pt x="608" y="3344"/>
                  </a:lnTo>
                  <a:lnTo>
                    <a:pt x="254" y="3496"/>
                  </a:lnTo>
                  <a:lnTo>
                    <a:pt x="152" y="3572"/>
                  </a:lnTo>
                  <a:lnTo>
                    <a:pt x="102" y="3648"/>
                  </a:lnTo>
                  <a:lnTo>
                    <a:pt x="102" y="3749"/>
                  </a:lnTo>
                  <a:lnTo>
                    <a:pt x="102" y="3850"/>
                  </a:lnTo>
                  <a:lnTo>
                    <a:pt x="152" y="3926"/>
                  </a:lnTo>
                  <a:lnTo>
                    <a:pt x="203" y="3977"/>
                  </a:lnTo>
                  <a:lnTo>
                    <a:pt x="279" y="4002"/>
                  </a:lnTo>
                  <a:lnTo>
                    <a:pt x="355" y="4002"/>
                  </a:lnTo>
                  <a:lnTo>
                    <a:pt x="456" y="3977"/>
                  </a:lnTo>
                  <a:lnTo>
                    <a:pt x="811" y="3825"/>
                  </a:lnTo>
                  <a:lnTo>
                    <a:pt x="1115" y="3673"/>
                  </a:lnTo>
                  <a:lnTo>
                    <a:pt x="1393" y="3521"/>
                  </a:lnTo>
                  <a:lnTo>
                    <a:pt x="1647" y="3319"/>
                  </a:lnTo>
                  <a:lnTo>
                    <a:pt x="1875" y="3116"/>
                  </a:lnTo>
                  <a:lnTo>
                    <a:pt x="2128" y="3319"/>
                  </a:lnTo>
                  <a:lnTo>
                    <a:pt x="2381" y="3521"/>
                  </a:lnTo>
                  <a:lnTo>
                    <a:pt x="2660" y="3673"/>
                  </a:lnTo>
                  <a:lnTo>
                    <a:pt x="2938" y="3825"/>
                  </a:lnTo>
                  <a:lnTo>
                    <a:pt x="3293" y="3977"/>
                  </a:lnTo>
                  <a:lnTo>
                    <a:pt x="3394" y="4002"/>
                  </a:lnTo>
                  <a:lnTo>
                    <a:pt x="3470" y="4002"/>
                  </a:lnTo>
                  <a:lnTo>
                    <a:pt x="3546" y="3977"/>
                  </a:lnTo>
                  <a:lnTo>
                    <a:pt x="3597" y="3926"/>
                  </a:lnTo>
                  <a:lnTo>
                    <a:pt x="3648" y="3850"/>
                  </a:lnTo>
                  <a:lnTo>
                    <a:pt x="3673" y="3749"/>
                  </a:lnTo>
                  <a:lnTo>
                    <a:pt x="3648" y="3648"/>
                  </a:lnTo>
                  <a:lnTo>
                    <a:pt x="3597" y="3572"/>
                  </a:lnTo>
                  <a:lnTo>
                    <a:pt x="3521" y="3496"/>
                  </a:lnTo>
                  <a:lnTo>
                    <a:pt x="3141" y="3344"/>
                  </a:lnTo>
                  <a:lnTo>
                    <a:pt x="2913" y="3217"/>
                  </a:lnTo>
                  <a:lnTo>
                    <a:pt x="2660" y="3065"/>
                  </a:lnTo>
                  <a:lnTo>
                    <a:pt x="2432" y="2913"/>
                  </a:lnTo>
                  <a:lnTo>
                    <a:pt x="2229" y="2736"/>
                  </a:lnTo>
                  <a:lnTo>
                    <a:pt x="2483" y="2381"/>
                  </a:lnTo>
                  <a:lnTo>
                    <a:pt x="2685" y="2027"/>
                  </a:lnTo>
                  <a:lnTo>
                    <a:pt x="2837" y="1647"/>
                  </a:lnTo>
                  <a:lnTo>
                    <a:pt x="2964" y="1216"/>
                  </a:lnTo>
                  <a:lnTo>
                    <a:pt x="3597" y="1216"/>
                  </a:lnTo>
                  <a:lnTo>
                    <a:pt x="3673" y="1140"/>
                  </a:lnTo>
                  <a:lnTo>
                    <a:pt x="3749" y="1064"/>
                  </a:lnTo>
                  <a:lnTo>
                    <a:pt x="3749" y="963"/>
                  </a:lnTo>
                  <a:lnTo>
                    <a:pt x="3749" y="862"/>
                  </a:lnTo>
                  <a:lnTo>
                    <a:pt x="3673" y="786"/>
                  </a:lnTo>
                  <a:lnTo>
                    <a:pt x="3597" y="735"/>
                  </a:lnTo>
                  <a:lnTo>
                    <a:pt x="3496" y="710"/>
                  </a:lnTo>
                  <a:lnTo>
                    <a:pt x="2153" y="710"/>
                  </a:lnTo>
                  <a:lnTo>
                    <a:pt x="2153" y="254"/>
                  </a:lnTo>
                  <a:lnTo>
                    <a:pt x="2128" y="153"/>
                  </a:lnTo>
                  <a:lnTo>
                    <a:pt x="2052" y="77"/>
                  </a:lnTo>
                  <a:lnTo>
                    <a:pt x="1976" y="26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Google Shape;3639;p53"/>
            <p:cNvSpPr/>
            <p:nvPr/>
          </p:nvSpPr>
          <p:spPr>
            <a:xfrm>
              <a:off x="5481625" y="2645350"/>
              <a:ext cx="82350" cy="100075"/>
            </a:xfrm>
            <a:custGeom>
              <a:avLst/>
              <a:gdLst/>
              <a:ahLst/>
              <a:cxnLst/>
              <a:rect l="l" t="t" r="r" b="b"/>
              <a:pathLst>
                <a:path w="3294" h="4003" extrusionOk="0">
                  <a:moveTo>
                    <a:pt x="1647" y="836"/>
                  </a:moveTo>
                  <a:lnTo>
                    <a:pt x="2306" y="2635"/>
                  </a:lnTo>
                  <a:lnTo>
                    <a:pt x="963" y="2635"/>
                  </a:lnTo>
                  <a:lnTo>
                    <a:pt x="1647" y="836"/>
                  </a:lnTo>
                  <a:close/>
                  <a:moveTo>
                    <a:pt x="1546" y="1"/>
                  </a:moveTo>
                  <a:lnTo>
                    <a:pt x="1445" y="51"/>
                  </a:lnTo>
                  <a:lnTo>
                    <a:pt x="1369" y="127"/>
                  </a:lnTo>
                  <a:lnTo>
                    <a:pt x="1318" y="203"/>
                  </a:lnTo>
                  <a:lnTo>
                    <a:pt x="26" y="3648"/>
                  </a:lnTo>
                  <a:lnTo>
                    <a:pt x="1" y="3749"/>
                  </a:lnTo>
                  <a:lnTo>
                    <a:pt x="26" y="3851"/>
                  </a:lnTo>
                  <a:lnTo>
                    <a:pt x="77" y="3926"/>
                  </a:lnTo>
                  <a:lnTo>
                    <a:pt x="178" y="3977"/>
                  </a:lnTo>
                  <a:lnTo>
                    <a:pt x="279" y="4002"/>
                  </a:lnTo>
                  <a:lnTo>
                    <a:pt x="381" y="3977"/>
                  </a:lnTo>
                  <a:lnTo>
                    <a:pt x="457" y="3926"/>
                  </a:lnTo>
                  <a:lnTo>
                    <a:pt x="507" y="3825"/>
                  </a:lnTo>
                  <a:lnTo>
                    <a:pt x="761" y="3141"/>
                  </a:lnTo>
                  <a:lnTo>
                    <a:pt x="2508" y="3141"/>
                  </a:lnTo>
                  <a:lnTo>
                    <a:pt x="2787" y="3825"/>
                  </a:lnTo>
                  <a:lnTo>
                    <a:pt x="2812" y="3901"/>
                  </a:lnTo>
                  <a:lnTo>
                    <a:pt x="2888" y="3952"/>
                  </a:lnTo>
                  <a:lnTo>
                    <a:pt x="2939" y="4002"/>
                  </a:lnTo>
                  <a:lnTo>
                    <a:pt x="3015" y="4002"/>
                  </a:lnTo>
                  <a:lnTo>
                    <a:pt x="3116" y="3977"/>
                  </a:lnTo>
                  <a:lnTo>
                    <a:pt x="3192" y="3926"/>
                  </a:lnTo>
                  <a:lnTo>
                    <a:pt x="3268" y="3851"/>
                  </a:lnTo>
                  <a:lnTo>
                    <a:pt x="3293" y="3749"/>
                  </a:lnTo>
                  <a:lnTo>
                    <a:pt x="3268" y="3648"/>
                  </a:lnTo>
                  <a:lnTo>
                    <a:pt x="1951" y="203"/>
                  </a:lnTo>
                  <a:lnTo>
                    <a:pt x="1900" y="127"/>
                  </a:lnTo>
                  <a:lnTo>
                    <a:pt x="1824" y="51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Google Shape;3640;p53"/>
            <p:cNvSpPr/>
            <p:nvPr/>
          </p:nvSpPr>
          <p:spPr>
            <a:xfrm>
              <a:off x="5585475" y="2689050"/>
              <a:ext cx="122225" cy="12675"/>
            </a:xfrm>
            <a:custGeom>
              <a:avLst/>
              <a:gdLst/>
              <a:ahLst/>
              <a:cxnLst/>
              <a:rect l="l" t="t" r="r" b="b"/>
              <a:pathLst>
                <a:path w="4889" h="507" extrusionOk="0">
                  <a:moveTo>
                    <a:pt x="153" y="0"/>
                  </a:moveTo>
                  <a:lnTo>
                    <a:pt x="77" y="76"/>
                  </a:lnTo>
                  <a:lnTo>
                    <a:pt x="26" y="152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53" y="482"/>
                  </a:lnTo>
                  <a:lnTo>
                    <a:pt x="254" y="507"/>
                  </a:lnTo>
                  <a:lnTo>
                    <a:pt x="4636" y="507"/>
                  </a:lnTo>
                  <a:lnTo>
                    <a:pt x="4737" y="482"/>
                  </a:lnTo>
                  <a:lnTo>
                    <a:pt x="4813" y="431"/>
                  </a:lnTo>
                  <a:lnTo>
                    <a:pt x="4864" y="355"/>
                  </a:lnTo>
                  <a:lnTo>
                    <a:pt x="4889" y="254"/>
                  </a:lnTo>
                  <a:lnTo>
                    <a:pt x="4864" y="152"/>
                  </a:lnTo>
                  <a:lnTo>
                    <a:pt x="4813" y="76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Google Shape;3641;p53"/>
            <p:cNvSpPr/>
            <p:nvPr/>
          </p:nvSpPr>
          <p:spPr>
            <a:xfrm>
              <a:off x="5585475" y="2713100"/>
              <a:ext cx="96275" cy="13325"/>
            </a:xfrm>
            <a:custGeom>
              <a:avLst/>
              <a:gdLst/>
              <a:ahLst/>
              <a:cxnLst/>
              <a:rect l="l" t="t" r="r" b="b"/>
              <a:pathLst>
                <a:path w="3851" h="533" extrusionOk="0">
                  <a:moveTo>
                    <a:pt x="254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57"/>
                  </a:lnTo>
                  <a:lnTo>
                    <a:pt x="153" y="507"/>
                  </a:lnTo>
                  <a:lnTo>
                    <a:pt x="254" y="533"/>
                  </a:lnTo>
                  <a:lnTo>
                    <a:pt x="3572" y="533"/>
                  </a:lnTo>
                  <a:lnTo>
                    <a:pt x="3673" y="507"/>
                  </a:lnTo>
                  <a:lnTo>
                    <a:pt x="3774" y="457"/>
                  </a:lnTo>
                  <a:lnTo>
                    <a:pt x="3825" y="355"/>
                  </a:lnTo>
                  <a:lnTo>
                    <a:pt x="3850" y="254"/>
                  </a:lnTo>
                  <a:lnTo>
                    <a:pt x="3825" y="153"/>
                  </a:lnTo>
                  <a:lnTo>
                    <a:pt x="3774" y="77"/>
                  </a:lnTo>
                  <a:lnTo>
                    <a:pt x="3673" y="26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Google Shape;3642;p53"/>
            <p:cNvSpPr/>
            <p:nvPr/>
          </p:nvSpPr>
          <p:spPr>
            <a:xfrm>
              <a:off x="5615875" y="2815050"/>
              <a:ext cx="122225" cy="13325"/>
            </a:xfrm>
            <a:custGeom>
              <a:avLst/>
              <a:gdLst/>
              <a:ahLst/>
              <a:cxnLst/>
              <a:rect l="l" t="t" r="r" b="b"/>
              <a:pathLst>
                <a:path w="4889" h="533" extrusionOk="0">
                  <a:moveTo>
                    <a:pt x="254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78"/>
                  </a:lnTo>
                  <a:lnTo>
                    <a:pt x="0" y="279"/>
                  </a:lnTo>
                  <a:lnTo>
                    <a:pt x="26" y="380"/>
                  </a:lnTo>
                  <a:lnTo>
                    <a:pt x="76" y="456"/>
                  </a:lnTo>
                  <a:lnTo>
                    <a:pt x="152" y="507"/>
                  </a:lnTo>
                  <a:lnTo>
                    <a:pt x="254" y="532"/>
                  </a:lnTo>
                  <a:lnTo>
                    <a:pt x="4610" y="532"/>
                  </a:lnTo>
                  <a:lnTo>
                    <a:pt x="4711" y="507"/>
                  </a:lnTo>
                  <a:lnTo>
                    <a:pt x="4813" y="456"/>
                  </a:lnTo>
                  <a:lnTo>
                    <a:pt x="4863" y="380"/>
                  </a:lnTo>
                  <a:lnTo>
                    <a:pt x="4889" y="279"/>
                  </a:lnTo>
                  <a:lnTo>
                    <a:pt x="4863" y="178"/>
                  </a:lnTo>
                  <a:lnTo>
                    <a:pt x="4813" y="77"/>
                  </a:lnTo>
                  <a:lnTo>
                    <a:pt x="4711" y="26"/>
                  </a:lnTo>
                  <a:lnTo>
                    <a:pt x="46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Google Shape;3643;p53"/>
            <p:cNvSpPr/>
            <p:nvPr/>
          </p:nvSpPr>
          <p:spPr>
            <a:xfrm>
              <a:off x="5615875" y="2839750"/>
              <a:ext cx="95625" cy="13325"/>
            </a:xfrm>
            <a:custGeom>
              <a:avLst/>
              <a:gdLst/>
              <a:ahLst/>
              <a:cxnLst/>
              <a:rect l="l" t="t" r="r" b="b"/>
              <a:pathLst>
                <a:path w="3825" h="533" extrusionOk="0">
                  <a:moveTo>
                    <a:pt x="254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4"/>
                  </a:lnTo>
                  <a:lnTo>
                    <a:pt x="26" y="355"/>
                  </a:lnTo>
                  <a:lnTo>
                    <a:pt x="76" y="456"/>
                  </a:lnTo>
                  <a:lnTo>
                    <a:pt x="152" y="507"/>
                  </a:lnTo>
                  <a:lnTo>
                    <a:pt x="254" y="532"/>
                  </a:lnTo>
                  <a:lnTo>
                    <a:pt x="3572" y="532"/>
                  </a:lnTo>
                  <a:lnTo>
                    <a:pt x="3673" y="507"/>
                  </a:lnTo>
                  <a:lnTo>
                    <a:pt x="3749" y="456"/>
                  </a:lnTo>
                  <a:lnTo>
                    <a:pt x="3800" y="355"/>
                  </a:lnTo>
                  <a:lnTo>
                    <a:pt x="3825" y="254"/>
                  </a:lnTo>
                  <a:lnTo>
                    <a:pt x="3800" y="152"/>
                  </a:lnTo>
                  <a:lnTo>
                    <a:pt x="3749" y="76"/>
                  </a:lnTo>
                  <a:lnTo>
                    <a:pt x="3673" y="26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Google Shape;3644;p53"/>
            <p:cNvSpPr/>
            <p:nvPr/>
          </p:nvSpPr>
          <p:spPr>
            <a:xfrm>
              <a:off x="5641825" y="2888500"/>
              <a:ext cx="129200" cy="13325"/>
            </a:xfrm>
            <a:custGeom>
              <a:avLst/>
              <a:gdLst/>
              <a:ahLst/>
              <a:cxnLst/>
              <a:rect l="l" t="t" r="r" b="b"/>
              <a:pathLst>
                <a:path w="5168" h="533" extrusionOk="0">
                  <a:moveTo>
                    <a:pt x="254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56"/>
                  </a:lnTo>
                  <a:lnTo>
                    <a:pt x="153" y="507"/>
                  </a:lnTo>
                  <a:lnTo>
                    <a:pt x="254" y="532"/>
                  </a:lnTo>
                  <a:lnTo>
                    <a:pt x="4914" y="532"/>
                  </a:lnTo>
                  <a:lnTo>
                    <a:pt x="5016" y="507"/>
                  </a:lnTo>
                  <a:lnTo>
                    <a:pt x="5092" y="456"/>
                  </a:lnTo>
                  <a:lnTo>
                    <a:pt x="5142" y="355"/>
                  </a:lnTo>
                  <a:lnTo>
                    <a:pt x="5168" y="254"/>
                  </a:lnTo>
                  <a:lnTo>
                    <a:pt x="5142" y="153"/>
                  </a:lnTo>
                  <a:lnTo>
                    <a:pt x="5092" y="77"/>
                  </a:lnTo>
                  <a:lnTo>
                    <a:pt x="5016" y="26"/>
                  </a:lnTo>
                  <a:lnTo>
                    <a:pt x="49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Google Shape;3645;p53"/>
            <p:cNvSpPr/>
            <p:nvPr/>
          </p:nvSpPr>
          <p:spPr>
            <a:xfrm>
              <a:off x="5788100" y="2888500"/>
              <a:ext cx="53850" cy="13325"/>
            </a:xfrm>
            <a:custGeom>
              <a:avLst/>
              <a:gdLst/>
              <a:ahLst/>
              <a:cxnLst/>
              <a:rect l="l" t="t" r="r" b="b"/>
              <a:pathLst>
                <a:path w="2154" h="533" extrusionOk="0">
                  <a:moveTo>
                    <a:pt x="279" y="1"/>
                  </a:moveTo>
                  <a:lnTo>
                    <a:pt x="178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56"/>
                  </a:lnTo>
                  <a:lnTo>
                    <a:pt x="178" y="507"/>
                  </a:lnTo>
                  <a:lnTo>
                    <a:pt x="279" y="532"/>
                  </a:lnTo>
                  <a:lnTo>
                    <a:pt x="1900" y="532"/>
                  </a:lnTo>
                  <a:lnTo>
                    <a:pt x="2001" y="507"/>
                  </a:lnTo>
                  <a:lnTo>
                    <a:pt x="2077" y="456"/>
                  </a:lnTo>
                  <a:lnTo>
                    <a:pt x="2128" y="355"/>
                  </a:lnTo>
                  <a:lnTo>
                    <a:pt x="2153" y="254"/>
                  </a:lnTo>
                  <a:lnTo>
                    <a:pt x="2128" y="153"/>
                  </a:lnTo>
                  <a:lnTo>
                    <a:pt x="2077" y="77"/>
                  </a:lnTo>
                  <a:lnTo>
                    <a:pt x="2001" y="26"/>
                  </a:lnTo>
                  <a:lnTo>
                    <a:pt x="19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Google Shape;3646;p53"/>
            <p:cNvSpPr/>
            <p:nvPr/>
          </p:nvSpPr>
          <p:spPr>
            <a:xfrm>
              <a:off x="5615875" y="2913200"/>
              <a:ext cx="70300" cy="12675"/>
            </a:xfrm>
            <a:custGeom>
              <a:avLst/>
              <a:gdLst/>
              <a:ahLst/>
              <a:cxnLst/>
              <a:rect l="l" t="t" r="r" b="b"/>
              <a:pathLst>
                <a:path w="2812" h="507" extrusionOk="0">
                  <a:moveTo>
                    <a:pt x="152" y="0"/>
                  </a:moveTo>
                  <a:lnTo>
                    <a:pt x="76" y="76"/>
                  </a:lnTo>
                  <a:lnTo>
                    <a:pt x="26" y="152"/>
                  </a:lnTo>
                  <a:lnTo>
                    <a:pt x="0" y="254"/>
                  </a:lnTo>
                  <a:lnTo>
                    <a:pt x="26" y="355"/>
                  </a:lnTo>
                  <a:lnTo>
                    <a:pt x="76" y="431"/>
                  </a:lnTo>
                  <a:lnTo>
                    <a:pt x="152" y="482"/>
                  </a:lnTo>
                  <a:lnTo>
                    <a:pt x="254" y="507"/>
                  </a:lnTo>
                  <a:lnTo>
                    <a:pt x="2558" y="507"/>
                  </a:lnTo>
                  <a:lnTo>
                    <a:pt x="2660" y="482"/>
                  </a:lnTo>
                  <a:lnTo>
                    <a:pt x="2736" y="431"/>
                  </a:lnTo>
                  <a:lnTo>
                    <a:pt x="2786" y="355"/>
                  </a:lnTo>
                  <a:lnTo>
                    <a:pt x="2812" y="254"/>
                  </a:lnTo>
                  <a:lnTo>
                    <a:pt x="2786" y="152"/>
                  </a:lnTo>
                  <a:lnTo>
                    <a:pt x="2736" y="76"/>
                  </a:lnTo>
                  <a:lnTo>
                    <a:pt x="2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Google Shape;3647;p53"/>
            <p:cNvSpPr/>
            <p:nvPr/>
          </p:nvSpPr>
          <p:spPr>
            <a:xfrm>
              <a:off x="5703875" y="2913200"/>
              <a:ext cx="138075" cy="12675"/>
            </a:xfrm>
            <a:custGeom>
              <a:avLst/>
              <a:gdLst/>
              <a:ahLst/>
              <a:cxnLst/>
              <a:rect l="l" t="t" r="r" b="b"/>
              <a:pathLst>
                <a:path w="5523" h="507" extrusionOk="0">
                  <a:moveTo>
                    <a:pt x="153" y="0"/>
                  </a:moveTo>
                  <a:lnTo>
                    <a:pt x="77" y="76"/>
                  </a:lnTo>
                  <a:lnTo>
                    <a:pt x="26" y="152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53" y="482"/>
                  </a:lnTo>
                  <a:lnTo>
                    <a:pt x="254" y="507"/>
                  </a:lnTo>
                  <a:lnTo>
                    <a:pt x="5269" y="507"/>
                  </a:lnTo>
                  <a:lnTo>
                    <a:pt x="5370" y="482"/>
                  </a:lnTo>
                  <a:lnTo>
                    <a:pt x="5446" y="431"/>
                  </a:lnTo>
                  <a:lnTo>
                    <a:pt x="5497" y="355"/>
                  </a:lnTo>
                  <a:lnTo>
                    <a:pt x="5522" y="254"/>
                  </a:lnTo>
                  <a:lnTo>
                    <a:pt x="5497" y="152"/>
                  </a:lnTo>
                  <a:lnTo>
                    <a:pt x="5446" y="76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Google Shape;3648;p53"/>
            <p:cNvSpPr/>
            <p:nvPr/>
          </p:nvSpPr>
          <p:spPr>
            <a:xfrm>
              <a:off x="5615875" y="2937250"/>
              <a:ext cx="174150" cy="13325"/>
            </a:xfrm>
            <a:custGeom>
              <a:avLst/>
              <a:gdLst/>
              <a:ahLst/>
              <a:cxnLst/>
              <a:rect l="l" t="t" r="r" b="b"/>
              <a:pathLst>
                <a:path w="6966" h="533" extrusionOk="0">
                  <a:moveTo>
                    <a:pt x="254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26" y="381"/>
                  </a:lnTo>
                  <a:lnTo>
                    <a:pt x="76" y="457"/>
                  </a:lnTo>
                  <a:lnTo>
                    <a:pt x="152" y="507"/>
                  </a:lnTo>
                  <a:lnTo>
                    <a:pt x="254" y="533"/>
                  </a:lnTo>
                  <a:lnTo>
                    <a:pt x="6687" y="533"/>
                  </a:lnTo>
                  <a:lnTo>
                    <a:pt x="6788" y="507"/>
                  </a:lnTo>
                  <a:lnTo>
                    <a:pt x="6864" y="457"/>
                  </a:lnTo>
                  <a:lnTo>
                    <a:pt x="6940" y="381"/>
                  </a:lnTo>
                  <a:lnTo>
                    <a:pt x="6966" y="254"/>
                  </a:lnTo>
                  <a:lnTo>
                    <a:pt x="6940" y="153"/>
                  </a:lnTo>
                  <a:lnTo>
                    <a:pt x="6864" y="77"/>
                  </a:lnTo>
                  <a:lnTo>
                    <a:pt x="6788" y="26"/>
                  </a:lnTo>
                  <a:lnTo>
                    <a:pt x="66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Google Shape;3649;p53"/>
          <p:cNvGrpSpPr/>
          <p:nvPr/>
        </p:nvGrpSpPr>
        <p:grpSpPr>
          <a:xfrm>
            <a:off x="3079727" y="5137633"/>
            <a:ext cx="1534813" cy="1114221"/>
            <a:chOff x="6190825" y="2656125"/>
            <a:chExt cx="447050" cy="355250"/>
          </a:xfrm>
        </p:grpSpPr>
        <p:sp>
          <p:nvSpPr>
            <p:cNvPr id="151" name="Google Shape;3650;p53"/>
            <p:cNvSpPr/>
            <p:nvPr/>
          </p:nvSpPr>
          <p:spPr>
            <a:xfrm>
              <a:off x="6200950" y="2688400"/>
              <a:ext cx="429975" cy="291950"/>
            </a:xfrm>
            <a:custGeom>
              <a:avLst/>
              <a:gdLst/>
              <a:ahLst/>
              <a:cxnLst/>
              <a:rect l="l" t="t" r="r" b="b"/>
              <a:pathLst>
                <a:path w="17199" h="11678" extrusionOk="0">
                  <a:moveTo>
                    <a:pt x="456" y="1"/>
                  </a:moveTo>
                  <a:lnTo>
                    <a:pt x="178" y="204"/>
                  </a:lnTo>
                  <a:lnTo>
                    <a:pt x="127" y="204"/>
                  </a:lnTo>
                  <a:lnTo>
                    <a:pt x="51" y="254"/>
                  </a:lnTo>
                  <a:lnTo>
                    <a:pt x="26" y="305"/>
                  </a:lnTo>
                  <a:lnTo>
                    <a:pt x="0" y="381"/>
                  </a:lnTo>
                  <a:lnTo>
                    <a:pt x="76" y="11500"/>
                  </a:lnTo>
                  <a:lnTo>
                    <a:pt x="76" y="11576"/>
                  </a:lnTo>
                  <a:lnTo>
                    <a:pt x="127" y="11626"/>
                  </a:lnTo>
                  <a:lnTo>
                    <a:pt x="178" y="11677"/>
                  </a:lnTo>
                  <a:lnTo>
                    <a:pt x="16818" y="11677"/>
                  </a:lnTo>
                  <a:lnTo>
                    <a:pt x="16869" y="11626"/>
                  </a:lnTo>
                  <a:lnTo>
                    <a:pt x="16919" y="11576"/>
                  </a:lnTo>
                  <a:lnTo>
                    <a:pt x="16919" y="11500"/>
                  </a:lnTo>
                  <a:lnTo>
                    <a:pt x="17198" y="11272"/>
                  </a:lnTo>
                  <a:lnTo>
                    <a:pt x="17198" y="178"/>
                  </a:lnTo>
                  <a:lnTo>
                    <a:pt x="17198" y="102"/>
                  </a:lnTo>
                  <a:lnTo>
                    <a:pt x="17147" y="52"/>
                  </a:lnTo>
                  <a:lnTo>
                    <a:pt x="17097" y="26"/>
                  </a:lnTo>
                  <a:lnTo>
                    <a:pt x="17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Google Shape;3651;p53"/>
            <p:cNvSpPr/>
            <p:nvPr/>
          </p:nvSpPr>
          <p:spPr>
            <a:xfrm>
              <a:off x="6197775" y="2688400"/>
              <a:ext cx="433150" cy="297000"/>
            </a:xfrm>
            <a:custGeom>
              <a:avLst/>
              <a:gdLst/>
              <a:ahLst/>
              <a:cxnLst/>
              <a:rect l="l" t="t" r="r" b="b"/>
              <a:pathLst>
                <a:path w="17326" h="11880" extrusionOk="0">
                  <a:moveTo>
                    <a:pt x="153" y="1"/>
                  </a:moveTo>
                  <a:lnTo>
                    <a:pt x="102" y="26"/>
                  </a:lnTo>
                  <a:lnTo>
                    <a:pt x="51" y="52"/>
                  </a:lnTo>
                  <a:lnTo>
                    <a:pt x="1" y="102"/>
                  </a:lnTo>
                  <a:lnTo>
                    <a:pt x="1" y="178"/>
                  </a:lnTo>
                  <a:lnTo>
                    <a:pt x="1" y="11702"/>
                  </a:lnTo>
                  <a:lnTo>
                    <a:pt x="1" y="11753"/>
                  </a:lnTo>
                  <a:lnTo>
                    <a:pt x="51" y="11829"/>
                  </a:lnTo>
                  <a:lnTo>
                    <a:pt x="102" y="11854"/>
                  </a:lnTo>
                  <a:lnTo>
                    <a:pt x="153" y="11880"/>
                  </a:lnTo>
                  <a:lnTo>
                    <a:pt x="17148" y="11880"/>
                  </a:lnTo>
                  <a:lnTo>
                    <a:pt x="17224" y="11854"/>
                  </a:lnTo>
                  <a:lnTo>
                    <a:pt x="17274" y="11829"/>
                  </a:lnTo>
                  <a:lnTo>
                    <a:pt x="17325" y="11753"/>
                  </a:lnTo>
                  <a:lnTo>
                    <a:pt x="17325" y="11702"/>
                  </a:lnTo>
                  <a:lnTo>
                    <a:pt x="17325" y="11272"/>
                  </a:lnTo>
                  <a:lnTo>
                    <a:pt x="685" y="11272"/>
                  </a:lnTo>
                  <a:lnTo>
                    <a:pt x="634" y="11221"/>
                  </a:lnTo>
                  <a:lnTo>
                    <a:pt x="609" y="11171"/>
                  </a:lnTo>
                  <a:lnTo>
                    <a:pt x="583" y="11095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Google Shape;3652;p53"/>
            <p:cNvSpPr/>
            <p:nvPr/>
          </p:nvSpPr>
          <p:spPr>
            <a:xfrm>
              <a:off x="6394700" y="2958775"/>
              <a:ext cx="39300" cy="31075"/>
            </a:xfrm>
            <a:custGeom>
              <a:avLst/>
              <a:gdLst/>
              <a:ahLst/>
              <a:cxnLst/>
              <a:rect l="l" t="t" r="r" b="b"/>
              <a:pathLst>
                <a:path w="1572" h="1243" extrusionOk="0">
                  <a:moveTo>
                    <a:pt x="1" y="1"/>
                  </a:moveTo>
                  <a:lnTo>
                    <a:pt x="1" y="1065"/>
                  </a:lnTo>
                  <a:lnTo>
                    <a:pt x="1" y="1115"/>
                  </a:lnTo>
                  <a:lnTo>
                    <a:pt x="51" y="1191"/>
                  </a:lnTo>
                  <a:lnTo>
                    <a:pt x="102" y="1217"/>
                  </a:lnTo>
                  <a:lnTo>
                    <a:pt x="178" y="1242"/>
                  </a:lnTo>
                  <a:lnTo>
                    <a:pt x="1394" y="1242"/>
                  </a:lnTo>
                  <a:lnTo>
                    <a:pt x="1470" y="1217"/>
                  </a:lnTo>
                  <a:lnTo>
                    <a:pt x="1520" y="1191"/>
                  </a:lnTo>
                  <a:lnTo>
                    <a:pt x="1546" y="1115"/>
                  </a:lnTo>
                  <a:lnTo>
                    <a:pt x="1571" y="1065"/>
                  </a:lnTo>
                  <a:lnTo>
                    <a:pt x="1571" y="1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Google Shape;3653;p53"/>
            <p:cNvSpPr/>
            <p:nvPr/>
          </p:nvSpPr>
          <p:spPr>
            <a:xfrm>
              <a:off x="6400400" y="2662450"/>
              <a:ext cx="204550" cy="292550"/>
            </a:xfrm>
            <a:custGeom>
              <a:avLst/>
              <a:gdLst/>
              <a:ahLst/>
              <a:cxnLst/>
              <a:rect l="l" t="t" r="r" b="b"/>
              <a:pathLst>
                <a:path w="8182" h="11702" extrusionOk="0">
                  <a:moveTo>
                    <a:pt x="1596" y="1"/>
                  </a:moveTo>
                  <a:lnTo>
                    <a:pt x="1368" y="26"/>
                  </a:lnTo>
                  <a:lnTo>
                    <a:pt x="1140" y="102"/>
                  </a:lnTo>
                  <a:lnTo>
                    <a:pt x="1014" y="178"/>
                  </a:lnTo>
                  <a:lnTo>
                    <a:pt x="912" y="304"/>
                  </a:lnTo>
                  <a:lnTo>
                    <a:pt x="836" y="456"/>
                  </a:lnTo>
                  <a:lnTo>
                    <a:pt x="761" y="634"/>
                  </a:lnTo>
                  <a:lnTo>
                    <a:pt x="710" y="811"/>
                  </a:lnTo>
                  <a:lnTo>
                    <a:pt x="659" y="988"/>
                  </a:lnTo>
                  <a:lnTo>
                    <a:pt x="634" y="1318"/>
                  </a:lnTo>
                  <a:lnTo>
                    <a:pt x="1" y="7244"/>
                  </a:lnTo>
                  <a:lnTo>
                    <a:pt x="558" y="11702"/>
                  </a:lnTo>
                  <a:lnTo>
                    <a:pt x="7700" y="11651"/>
                  </a:lnTo>
                  <a:lnTo>
                    <a:pt x="7751" y="11651"/>
                  </a:lnTo>
                  <a:lnTo>
                    <a:pt x="7827" y="11601"/>
                  </a:lnTo>
                  <a:lnTo>
                    <a:pt x="7852" y="11550"/>
                  </a:lnTo>
                  <a:lnTo>
                    <a:pt x="7878" y="11474"/>
                  </a:lnTo>
                  <a:lnTo>
                    <a:pt x="8182" y="11271"/>
                  </a:lnTo>
                  <a:lnTo>
                    <a:pt x="8182" y="178"/>
                  </a:lnTo>
                  <a:lnTo>
                    <a:pt x="8156" y="102"/>
                  </a:lnTo>
                  <a:lnTo>
                    <a:pt x="8131" y="51"/>
                  </a:lnTo>
                  <a:lnTo>
                    <a:pt x="8080" y="26"/>
                  </a:lnTo>
                  <a:lnTo>
                    <a:pt x="8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Google Shape;3654;p53"/>
            <p:cNvSpPr/>
            <p:nvPr/>
          </p:nvSpPr>
          <p:spPr>
            <a:xfrm>
              <a:off x="6400400" y="2664975"/>
              <a:ext cx="204550" cy="293825"/>
            </a:xfrm>
            <a:custGeom>
              <a:avLst/>
              <a:gdLst/>
              <a:ahLst/>
              <a:cxnLst/>
              <a:rect l="l" t="t" r="r" b="b"/>
              <a:pathLst>
                <a:path w="8182" h="11753" extrusionOk="0">
                  <a:moveTo>
                    <a:pt x="1140" y="1"/>
                  </a:moveTo>
                  <a:lnTo>
                    <a:pt x="1014" y="77"/>
                  </a:lnTo>
                  <a:lnTo>
                    <a:pt x="912" y="153"/>
                  </a:lnTo>
                  <a:lnTo>
                    <a:pt x="811" y="254"/>
                  </a:lnTo>
                  <a:lnTo>
                    <a:pt x="710" y="381"/>
                  </a:lnTo>
                  <a:lnTo>
                    <a:pt x="659" y="507"/>
                  </a:lnTo>
                  <a:lnTo>
                    <a:pt x="609" y="634"/>
                  </a:lnTo>
                  <a:lnTo>
                    <a:pt x="558" y="786"/>
                  </a:lnTo>
                  <a:lnTo>
                    <a:pt x="558" y="938"/>
                  </a:lnTo>
                  <a:lnTo>
                    <a:pt x="1" y="6535"/>
                  </a:lnTo>
                  <a:lnTo>
                    <a:pt x="558" y="11753"/>
                  </a:lnTo>
                  <a:lnTo>
                    <a:pt x="8080" y="11753"/>
                  </a:lnTo>
                  <a:lnTo>
                    <a:pt x="8131" y="11702"/>
                  </a:lnTo>
                  <a:lnTo>
                    <a:pt x="8156" y="11652"/>
                  </a:lnTo>
                  <a:lnTo>
                    <a:pt x="8182" y="11576"/>
                  </a:lnTo>
                  <a:lnTo>
                    <a:pt x="8182" y="11170"/>
                  </a:lnTo>
                  <a:lnTo>
                    <a:pt x="1292" y="11170"/>
                  </a:lnTo>
                  <a:lnTo>
                    <a:pt x="1242" y="11145"/>
                  </a:lnTo>
                  <a:lnTo>
                    <a:pt x="1191" y="11120"/>
                  </a:lnTo>
                  <a:lnTo>
                    <a:pt x="1166" y="11094"/>
                  </a:lnTo>
                  <a:lnTo>
                    <a:pt x="1140" y="11018"/>
                  </a:lnTo>
                  <a:lnTo>
                    <a:pt x="11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Google Shape;3655;p53"/>
            <p:cNvSpPr/>
            <p:nvPr/>
          </p:nvSpPr>
          <p:spPr>
            <a:xfrm>
              <a:off x="6226275" y="2662450"/>
              <a:ext cx="188075" cy="293200"/>
            </a:xfrm>
            <a:custGeom>
              <a:avLst/>
              <a:gdLst/>
              <a:ahLst/>
              <a:cxnLst/>
              <a:rect l="l" t="t" r="r" b="b"/>
              <a:pathLst>
                <a:path w="7523" h="11728" extrusionOk="0">
                  <a:moveTo>
                    <a:pt x="482" y="1"/>
                  </a:moveTo>
                  <a:lnTo>
                    <a:pt x="178" y="152"/>
                  </a:lnTo>
                  <a:lnTo>
                    <a:pt x="102" y="178"/>
                  </a:lnTo>
                  <a:lnTo>
                    <a:pt x="51" y="203"/>
                  </a:lnTo>
                  <a:lnTo>
                    <a:pt x="0" y="279"/>
                  </a:lnTo>
                  <a:lnTo>
                    <a:pt x="0" y="330"/>
                  </a:lnTo>
                  <a:lnTo>
                    <a:pt x="51" y="11575"/>
                  </a:lnTo>
                  <a:lnTo>
                    <a:pt x="51" y="11626"/>
                  </a:lnTo>
                  <a:lnTo>
                    <a:pt x="102" y="11677"/>
                  </a:lnTo>
                  <a:lnTo>
                    <a:pt x="152" y="11727"/>
                  </a:lnTo>
                  <a:lnTo>
                    <a:pt x="228" y="11727"/>
                  </a:lnTo>
                  <a:lnTo>
                    <a:pt x="7523" y="11702"/>
                  </a:lnTo>
                  <a:lnTo>
                    <a:pt x="7523" y="1039"/>
                  </a:lnTo>
                  <a:lnTo>
                    <a:pt x="7498" y="836"/>
                  </a:lnTo>
                  <a:lnTo>
                    <a:pt x="7447" y="634"/>
                  </a:lnTo>
                  <a:lnTo>
                    <a:pt x="7346" y="456"/>
                  </a:lnTo>
                  <a:lnTo>
                    <a:pt x="7219" y="304"/>
                  </a:lnTo>
                  <a:lnTo>
                    <a:pt x="7067" y="178"/>
                  </a:lnTo>
                  <a:lnTo>
                    <a:pt x="6890" y="77"/>
                  </a:lnTo>
                  <a:lnTo>
                    <a:pt x="6687" y="26"/>
                  </a:lnTo>
                  <a:lnTo>
                    <a:pt x="64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Google Shape;3656;p53"/>
            <p:cNvSpPr/>
            <p:nvPr/>
          </p:nvSpPr>
          <p:spPr>
            <a:xfrm>
              <a:off x="6223750" y="2662450"/>
              <a:ext cx="205175" cy="296350"/>
            </a:xfrm>
            <a:custGeom>
              <a:avLst/>
              <a:gdLst/>
              <a:ahLst/>
              <a:cxnLst/>
              <a:rect l="l" t="t" r="r" b="b"/>
              <a:pathLst>
                <a:path w="8207" h="11854" extrusionOk="0">
                  <a:moveTo>
                    <a:pt x="177" y="1"/>
                  </a:moveTo>
                  <a:lnTo>
                    <a:pt x="101" y="26"/>
                  </a:lnTo>
                  <a:lnTo>
                    <a:pt x="51" y="51"/>
                  </a:lnTo>
                  <a:lnTo>
                    <a:pt x="0" y="102"/>
                  </a:lnTo>
                  <a:lnTo>
                    <a:pt x="0" y="178"/>
                  </a:lnTo>
                  <a:lnTo>
                    <a:pt x="0" y="11677"/>
                  </a:lnTo>
                  <a:lnTo>
                    <a:pt x="0" y="11753"/>
                  </a:lnTo>
                  <a:lnTo>
                    <a:pt x="51" y="11803"/>
                  </a:lnTo>
                  <a:lnTo>
                    <a:pt x="101" y="11854"/>
                  </a:lnTo>
                  <a:lnTo>
                    <a:pt x="8206" y="11854"/>
                  </a:lnTo>
                  <a:lnTo>
                    <a:pt x="8206" y="11271"/>
                  </a:lnTo>
                  <a:lnTo>
                    <a:pt x="735" y="11271"/>
                  </a:lnTo>
                  <a:lnTo>
                    <a:pt x="684" y="11246"/>
                  </a:lnTo>
                  <a:lnTo>
                    <a:pt x="633" y="11221"/>
                  </a:lnTo>
                  <a:lnTo>
                    <a:pt x="608" y="11195"/>
                  </a:lnTo>
                  <a:lnTo>
                    <a:pt x="583" y="11119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Google Shape;3657;p53"/>
            <p:cNvSpPr/>
            <p:nvPr/>
          </p:nvSpPr>
          <p:spPr>
            <a:xfrm>
              <a:off x="6463725" y="2898625"/>
              <a:ext cx="103875" cy="104500"/>
            </a:xfrm>
            <a:custGeom>
              <a:avLst/>
              <a:gdLst/>
              <a:ahLst/>
              <a:cxnLst/>
              <a:rect l="l" t="t" r="r" b="b"/>
              <a:pathLst>
                <a:path w="4155" h="4180" extrusionOk="0">
                  <a:moveTo>
                    <a:pt x="1064" y="1"/>
                  </a:moveTo>
                  <a:lnTo>
                    <a:pt x="0" y="1090"/>
                  </a:lnTo>
                  <a:lnTo>
                    <a:pt x="2457" y="3597"/>
                  </a:lnTo>
                  <a:lnTo>
                    <a:pt x="2736" y="3876"/>
                  </a:lnTo>
                  <a:lnTo>
                    <a:pt x="2863" y="3977"/>
                  </a:lnTo>
                  <a:lnTo>
                    <a:pt x="3014" y="4079"/>
                  </a:lnTo>
                  <a:lnTo>
                    <a:pt x="3166" y="4155"/>
                  </a:lnTo>
                  <a:lnTo>
                    <a:pt x="3318" y="4180"/>
                  </a:lnTo>
                  <a:lnTo>
                    <a:pt x="3470" y="4180"/>
                  </a:lnTo>
                  <a:lnTo>
                    <a:pt x="3622" y="4129"/>
                  </a:lnTo>
                  <a:lnTo>
                    <a:pt x="3749" y="4053"/>
                  </a:lnTo>
                  <a:lnTo>
                    <a:pt x="3850" y="3952"/>
                  </a:lnTo>
                  <a:lnTo>
                    <a:pt x="4002" y="3775"/>
                  </a:lnTo>
                  <a:lnTo>
                    <a:pt x="4104" y="3597"/>
                  </a:lnTo>
                  <a:lnTo>
                    <a:pt x="4154" y="3395"/>
                  </a:lnTo>
                  <a:lnTo>
                    <a:pt x="4154" y="3192"/>
                  </a:lnTo>
                  <a:lnTo>
                    <a:pt x="4129" y="2989"/>
                  </a:lnTo>
                  <a:lnTo>
                    <a:pt x="4078" y="2787"/>
                  </a:lnTo>
                  <a:lnTo>
                    <a:pt x="3952" y="2610"/>
                  </a:lnTo>
                  <a:lnTo>
                    <a:pt x="3825" y="2458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Google Shape;3658;p53"/>
            <p:cNvSpPr/>
            <p:nvPr/>
          </p:nvSpPr>
          <p:spPr>
            <a:xfrm>
              <a:off x="6423825" y="2866350"/>
              <a:ext cx="66525" cy="60800"/>
            </a:xfrm>
            <a:custGeom>
              <a:avLst/>
              <a:gdLst/>
              <a:ahLst/>
              <a:cxnLst/>
              <a:rect l="l" t="t" r="r" b="b"/>
              <a:pathLst>
                <a:path w="2661" h="2432" extrusionOk="0">
                  <a:moveTo>
                    <a:pt x="558" y="0"/>
                  </a:moveTo>
                  <a:lnTo>
                    <a:pt x="1" y="583"/>
                  </a:lnTo>
                  <a:lnTo>
                    <a:pt x="938" y="1165"/>
                  </a:lnTo>
                  <a:lnTo>
                    <a:pt x="1520" y="2432"/>
                  </a:lnTo>
                  <a:lnTo>
                    <a:pt x="2660" y="1292"/>
                  </a:lnTo>
                  <a:lnTo>
                    <a:pt x="1698" y="507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Google Shape;3659;p53"/>
            <p:cNvSpPr/>
            <p:nvPr/>
          </p:nvSpPr>
          <p:spPr>
            <a:xfrm>
              <a:off x="6271225" y="2708050"/>
              <a:ext cx="188100" cy="188075"/>
            </a:xfrm>
            <a:custGeom>
              <a:avLst/>
              <a:gdLst/>
              <a:ahLst/>
              <a:cxnLst/>
              <a:rect l="l" t="t" r="r" b="b"/>
              <a:pathLst>
                <a:path w="7524" h="7523" extrusionOk="0">
                  <a:moveTo>
                    <a:pt x="3749" y="0"/>
                  </a:moveTo>
                  <a:lnTo>
                    <a:pt x="3369" y="25"/>
                  </a:lnTo>
                  <a:lnTo>
                    <a:pt x="2989" y="76"/>
                  </a:lnTo>
                  <a:lnTo>
                    <a:pt x="2635" y="177"/>
                  </a:lnTo>
                  <a:lnTo>
                    <a:pt x="2280" y="304"/>
                  </a:lnTo>
                  <a:lnTo>
                    <a:pt x="1951" y="456"/>
                  </a:lnTo>
                  <a:lnTo>
                    <a:pt x="1647" y="633"/>
                  </a:lnTo>
                  <a:lnTo>
                    <a:pt x="1368" y="861"/>
                  </a:lnTo>
                  <a:lnTo>
                    <a:pt x="1090" y="1115"/>
                  </a:lnTo>
                  <a:lnTo>
                    <a:pt x="862" y="1368"/>
                  </a:lnTo>
                  <a:lnTo>
                    <a:pt x="634" y="1672"/>
                  </a:lnTo>
                  <a:lnTo>
                    <a:pt x="457" y="1976"/>
                  </a:lnTo>
                  <a:lnTo>
                    <a:pt x="279" y="2305"/>
                  </a:lnTo>
                  <a:lnTo>
                    <a:pt x="153" y="2634"/>
                  </a:lnTo>
                  <a:lnTo>
                    <a:pt x="77" y="3014"/>
                  </a:lnTo>
                  <a:lnTo>
                    <a:pt x="1" y="3369"/>
                  </a:lnTo>
                  <a:lnTo>
                    <a:pt x="1" y="3774"/>
                  </a:lnTo>
                  <a:lnTo>
                    <a:pt x="1" y="4154"/>
                  </a:lnTo>
                  <a:lnTo>
                    <a:pt x="77" y="4534"/>
                  </a:lnTo>
                  <a:lnTo>
                    <a:pt x="153" y="4888"/>
                  </a:lnTo>
                  <a:lnTo>
                    <a:pt x="279" y="5218"/>
                  </a:lnTo>
                  <a:lnTo>
                    <a:pt x="457" y="5547"/>
                  </a:lnTo>
                  <a:lnTo>
                    <a:pt x="634" y="5876"/>
                  </a:lnTo>
                  <a:lnTo>
                    <a:pt x="862" y="6155"/>
                  </a:lnTo>
                  <a:lnTo>
                    <a:pt x="1090" y="6433"/>
                  </a:lnTo>
                  <a:lnTo>
                    <a:pt x="1368" y="6661"/>
                  </a:lnTo>
                  <a:lnTo>
                    <a:pt x="1647" y="6889"/>
                  </a:lnTo>
                  <a:lnTo>
                    <a:pt x="1951" y="7067"/>
                  </a:lnTo>
                  <a:lnTo>
                    <a:pt x="2280" y="7219"/>
                  </a:lnTo>
                  <a:lnTo>
                    <a:pt x="2635" y="7345"/>
                  </a:lnTo>
                  <a:lnTo>
                    <a:pt x="2989" y="7447"/>
                  </a:lnTo>
                  <a:lnTo>
                    <a:pt x="3369" y="7497"/>
                  </a:lnTo>
                  <a:lnTo>
                    <a:pt x="3749" y="7523"/>
                  </a:lnTo>
                  <a:lnTo>
                    <a:pt x="4129" y="7497"/>
                  </a:lnTo>
                  <a:lnTo>
                    <a:pt x="4509" y="7447"/>
                  </a:lnTo>
                  <a:lnTo>
                    <a:pt x="4864" y="7345"/>
                  </a:lnTo>
                  <a:lnTo>
                    <a:pt x="5218" y="7219"/>
                  </a:lnTo>
                  <a:lnTo>
                    <a:pt x="5548" y="7067"/>
                  </a:lnTo>
                  <a:lnTo>
                    <a:pt x="5852" y="6889"/>
                  </a:lnTo>
                  <a:lnTo>
                    <a:pt x="6155" y="6661"/>
                  </a:lnTo>
                  <a:lnTo>
                    <a:pt x="6409" y="6433"/>
                  </a:lnTo>
                  <a:lnTo>
                    <a:pt x="6662" y="6155"/>
                  </a:lnTo>
                  <a:lnTo>
                    <a:pt x="6865" y="5876"/>
                  </a:lnTo>
                  <a:lnTo>
                    <a:pt x="7067" y="5547"/>
                  </a:lnTo>
                  <a:lnTo>
                    <a:pt x="7219" y="5218"/>
                  </a:lnTo>
                  <a:lnTo>
                    <a:pt x="7346" y="4888"/>
                  </a:lnTo>
                  <a:lnTo>
                    <a:pt x="7447" y="4534"/>
                  </a:lnTo>
                  <a:lnTo>
                    <a:pt x="7498" y="4154"/>
                  </a:lnTo>
                  <a:lnTo>
                    <a:pt x="7523" y="3774"/>
                  </a:lnTo>
                  <a:lnTo>
                    <a:pt x="7498" y="3369"/>
                  </a:lnTo>
                  <a:lnTo>
                    <a:pt x="7447" y="3014"/>
                  </a:lnTo>
                  <a:lnTo>
                    <a:pt x="7346" y="2634"/>
                  </a:lnTo>
                  <a:lnTo>
                    <a:pt x="7219" y="2305"/>
                  </a:lnTo>
                  <a:lnTo>
                    <a:pt x="7067" y="1976"/>
                  </a:lnTo>
                  <a:lnTo>
                    <a:pt x="6865" y="1672"/>
                  </a:lnTo>
                  <a:lnTo>
                    <a:pt x="6662" y="1368"/>
                  </a:lnTo>
                  <a:lnTo>
                    <a:pt x="6409" y="1115"/>
                  </a:lnTo>
                  <a:lnTo>
                    <a:pt x="6155" y="861"/>
                  </a:lnTo>
                  <a:lnTo>
                    <a:pt x="5852" y="633"/>
                  </a:lnTo>
                  <a:lnTo>
                    <a:pt x="5548" y="456"/>
                  </a:lnTo>
                  <a:lnTo>
                    <a:pt x="5218" y="304"/>
                  </a:lnTo>
                  <a:lnTo>
                    <a:pt x="4864" y="177"/>
                  </a:lnTo>
                  <a:lnTo>
                    <a:pt x="4509" y="76"/>
                  </a:lnTo>
                  <a:lnTo>
                    <a:pt x="4129" y="25"/>
                  </a:lnTo>
                  <a:lnTo>
                    <a:pt x="37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Google Shape;3660;p53"/>
            <p:cNvSpPr/>
            <p:nvPr/>
          </p:nvSpPr>
          <p:spPr>
            <a:xfrm>
              <a:off x="6450425" y="2884075"/>
              <a:ext cx="53850" cy="53850"/>
            </a:xfrm>
            <a:custGeom>
              <a:avLst/>
              <a:gdLst/>
              <a:ahLst/>
              <a:cxnLst/>
              <a:rect l="l" t="t" r="r" b="b"/>
              <a:pathLst>
                <a:path w="2154" h="2154" extrusionOk="0">
                  <a:moveTo>
                    <a:pt x="1394" y="0"/>
                  </a:moveTo>
                  <a:lnTo>
                    <a:pt x="1292" y="26"/>
                  </a:lnTo>
                  <a:lnTo>
                    <a:pt x="1216" y="76"/>
                  </a:lnTo>
                  <a:lnTo>
                    <a:pt x="1140" y="127"/>
                  </a:lnTo>
                  <a:lnTo>
                    <a:pt x="507" y="785"/>
                  </a:lnTo>
                  <a:lnTo>
                    <a:pt x="127" y="1368"/>
                  </a:lnTo>
                  <a:lnTo>
                    <a:pt x="77" y="1444"/>
                  </a:lnTo>
                  <a:lnTo>
                    <a:pt x="26" y="1520"/>
                  </a:lnTo>
                  <a:lnTo>
                    <a:pt x="1" y="1596"/>
                  </a:lnTo>
                  <a:lnTo>
                    <a:pt x="1" y="1672"/>
                  </a:lnTo>
                  <a:lnTo>
                    <a:pt x="1" y="1773"/>
                  </a:lnTo>
                  <a:lnTo>
                    <a:pt x="26" y="1849"/>
                  </a:lnTo>
                  <a:lnTo>
                    <a:pt x="77" y="1925"/>
                  </a:lnTo>
                  <a:lnTo>
                    <a:pt x="127" y="2001"/>
                  </a:lnTo>
                  <a:lnTo>
                    <a:pt x="254" y="2052"/>
                  </a:lnTo>
                  <a:lnTo>
                    <a:pt x="330" y="2102"/>
                  </a:lnTo>
                  <a:lnTo>
                    <a:pt x="406" y="2128"/>
                  </a:lnTo>
                  <a:lnTo>
                    <a:pt x="456" y="2153"/>
                  </a:lnTo>
                  <a:lnTo>
                    <a:pt x="583" y="2153"/>
                  </a:lnTo>
                  <a:lnTo>
                    <a:pt x="659" y="2102"/>
                  </a:lnTo>
                  <a:lnTo>
                    <a:pt x="786" y="2001"/>
                  </a:lnTo>
                  <a:lnTo>
                    <a:pt x="1292" y="1723"/>
                  </a:lnTo>
                  <a:lnTo>
                    <a:pt x="2027" y="988"/>
                  </a:lnTo>
                  <a:lnTo>
                    <a:pt x="2077" y="937"/>
                  </a:lnTo>
                  <a:lnTo>
                    <a:pt x="2128" y="836"/>
                  </a:lnTo>
                  <a:lnTo>
                    <a:pt x="2153" y="760"/>
                  </a:lnTo>
                  <a:lnTo>
                    <a:pt x="2153" y="684"/>
                  </a:lnTo>
                  <a:lnTo>
                    <a:pt x="2153" y="583"/>
                  </a:lnTo>
                  <a:lnTo>
                    <a:pt x="2128" y="507"/>
                  </a:lnTo>
                  <a:lnTo>
                    <a:pt x="2077" y="431"/>
                  </a:lnTo>
                  <a:lnTo>
                    <a:pt x="2027" y="355"/>
                  </a:lnTo>
                  <a:lnTo>
                    <a:pt x="1799" y="127"/>
                  </a:lnTo>
                  <a:lnTo>
                    <a:pt x="1723" y="76"/>
                  </a:lnTo>
                  <a:lnTo>
                    <a:pt x="1647" y="26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Google Shape;3661;p53"/>
            <p:cNvSpPr/>
            <p:nvPr/>
          </p:nvSpPr>
          <p:spPr>
            <a:xfrm>
              <a:off x="6258575" y="2690950"/>
              <a:ext cx="217850" cy="219100"/>
            </a:xfrm>
            <a:custGeom>
              <a:avLst/>
              <a:gdLst/>
              <a:ahLst/>
              <a:cxnLst/>
              <a:rect l="l" t="t" r="r" b="b"/>
              <a:pathLst>
                <a:path w="8714" h="8764" extrusionOk="0">
                  <a:moveTo>
                    <a:pt x="4610" y="1013"/>
                  </a:moveTo>
                  <a:lnTo>
                    <a:pt x="4964" y="1064"/>
                  </a:lnTo>
                  <a:lnTo>
                    <a:pt x="5294" y="1165"/>
                  </a:lnTo>
                  <a:lnTo>
                    <a:pt x="5598" y="1267"/>
                  </a:lnTo>
                  <a:lnTo>
                    <a:pt x="5902" y="1419"/>
                  </a:lnTo>
                  <a:lnTo>
                    <a:pt x="6180" y="1596"/>
                  </a:lnTo>
                  <a:lnTo>
                    <a:pt x="6459" y="1799"/>
                  </a:lnTo>
                  <a:lnTo>
                    <a:pt x="6712" y="2001"/>
                  </a:lnTo>
                  <a:lnTo>
                    <a:pt x="6915" y="2254"/>
                  </a:lnTo>
                  <a:lnTo>
                    <a:pt x="7117" y="2533"/>
                  </a:lnTo>
                  <a:lnTo>
                    <a:pt x="7295" y="2812"/>
                  </a:lnTo>
                  <a:lnTo>
                    <a:pt x="7447" y="3116"/>
                  </a:lnTo>
                  <a:lnTo>
                    <a:pt x="7548" y="3420"/>
                  </a:lnTo>
                  <a:lnTo>
                    <a:pt x="7649" y="3749"/>
                  </a:lnTo>
                  <a:lnTo>
                    <a:pt x="7700" y="4103"/>
                  </a:lnTo>
                  <a:lnTo>
                    <a:pt x="7700" y="4458"/>
                  </a:lnTo>
                  <a:lnTo>
                    <a:pt x="7700" y="4813"/>
                  </a:lnTo>
                  <a:lnTo>
                    <a:pt x="7649" y="5142"/>
                  </a:lnTo>
                  <a:lnTo>
                    <a:pt x="7548" y="5471"/>
                  </a:lnTo>
                  <a:lnTo>
                    <a:pt x="7447" y="5800"/>
                  </a:lnTo>
                  <a:lnTo>
                    <a:pt x="7295" y="6079"/>
                  </a:lnTo>
                  <a:lnTo>
                    <a:pt x="7117" y="6383"/>
                  </a:lnTo>
                  <a:lnTo>
                    <a:pt x="6915" y="6636"/>
                  </a:lnTo>
                  <a:lnTo>
                    <a:pt x="6712" y="6889"/>
                  </a:lnTo>
                  <a:lnTo>
                    <a:pt x="6459" y="7117"/>
                  </a:lnTo>
                  <a:lnTo>
                    <a:pt x="6180" y="7295"/>
                  </a:lnTo>
                  <a:lnTo>
                    <a:pt x="5902" y="7472"/>
                  </a:lnTo>
                  <a:lnTo>
                    <a:pt x="5598" y="7624"/>
                  </a:lnTo>
                  <a:lnTo>
                    <a:pt x="5294" y="7751"/>
                  </a:lnTo>
                  <a:lnTo>
                    <a:pt x="4964" y="7827"/>
                  </a:lnTo>
                  <a:lnTo>
                    <a:pt x="4610" y="7877"/>
                  </a:lnTo>
                  <a:lnTo>
                    <a:pt x="4255" y="7903"/>
                  </a:lnTo>
                  <a:lnTo>
                    <a:pt x="3901" y="7877"/>
                  </a:lnTo>
                  <a:lnTo>
                    <a:pt x="3571" y="7827"/>
                  </a:lnTo>
                  <a:lnTo>
                    <a:pt x="3242" y="7751"/>
                  </a:lnTo>
                  <a:lnTo>
                    <a:pt x="2913" y="7624"/>
                  </a:lnTo>
                  <a:lnTo>
                    <a:pt x="2609" y="7472"/>
                  </a:lnTo>
                  <a:lnTo>
                    <a:pt x="2330" y="7295"/>
                  </a:lnTo>
                  <a:lnTo>
                    <a:pt x="2077" y="7117"/>
                  </a:lnTo>
                  <a:lnTo>
                    <a:pt x="1824" y="6889"/>
                  </a:lnTo>
                  <a:lnTo>
                    <a:pt x="1596" y="6636"/>
                  </a:lnTo>
                  <a:lnTo>
                    <a:pt x="1393" y="6383"/>
                  </a:lnTo>
                  <a:lnTo>
                    <a:pt x="1241" y="6079"/>
                  </a:lnTo>
                  <a:lnTo>
                    <a:pt x="1089" y="5800"/>
                  </a:lnTo>
                  <a:lnTo>
                    <a:pt x="963" y="5471"/>
                  </a:lnTo>
                  <a:lnTo>
                    <a:pt x="887" y="5142"/>
                  </a:lnTo>
                  <a:lnTo>
                    <a:pt x="836" y="4813"/>
                  </a:lnTo>
                  <a:lnTo>
                    <a:pt x="811" y="4458"/>
                  </a:lnTo>
                  <a:lnTo>
                    <a:pt x="836" y="4103"/>
                  </a:lnTo>
                  <a:lnTo>
                    <a:pt x="887" y="3749"/>
                  </a:lnTo>
                  <a:lnTo>
                    <a:pt x="963" y="3420"/>
                  </a:lnTo>
                  <a:lnTo>
                    <a:pt x="1089" y="3116"/>
                  </a:lnTo>
                  <a:lnTo>
                    <a:pt x="1241" y="2812"/>
                  </a:lnTo>
                  <a:lnTo>
                    <a:pt x="1393" y="2533"/>
                  </a:lnTo>
                  <a:lnTo>
                    <a:pt x="1596" y="2254"/>
                  </a:lnTo>
                  <a:lnTo>
                    <a:pt x="1824" y="2001"/>
                  </a:lnTo>
                  <a:lnTo>
                    <a:pt x="2077" y="1799"/>
                  </a:lnTo>
                  <a:lnTo>
                    <a:pt x="2330" y="1596"/>
                  </a:lnTo>
                  <a:lnTo>
                    <a:pt x="2609" y="1419"/>
                  </a:lnTo>
                  <a:lnTo>
                    <a:pt x="2913" y="1267"/>
                  </a:lnTo>
                  <a:lnTo>
                    <a:pt x="3242" y="1165"/>
                  </a:lnTo>
                  <a:lnTo>
                    <a:pt x="3571" y="1064"/>
                  </a:lnTo>
                  <a:lnTo>
                    <a:pt x="3901" y="1013"/>
                  </a:lnTo>
                  <a:close/>
                  <a:moveTo>
                    <a:pt x="4255" y="0"/>
                  </a:moveTo>
                  <a:lnTo>
                    <a:pt x="3825" y="26"/>
                  </a:lnTo>
                  <a:lnTo>
                    <a:pt x="3394" y="76"/>
                  </a:lnTo>
                  <a:lnTo>
                    <a:pt x="2989" y="178"/>
                  </a:lnTo>
                  <a:lnTo>
                    <a:pt x="2584" y="330"/>
                  </a:lnTo>
                  <a:lnTo>
                    <a:pt x="2229" y="482"/>
                  </a:lnTo>
                  <a:lnTo>
                    <a:pt x="1849" y="709"/>
                  </a:lnTo>
                  <a:lnTo>
                    <a:pt x="1520" y="937"/>
                  </a:lnTo>
                  <a:lnTo>
                    <a:pt x="1216" y="1216"/>
                  </a:lnTo>
                  <a:lnTo>
                    <a:pt x="912" y="1520"/>
                  </a:lnTo>
                  <a:lnTo>
                    <a:pt x="659" y="1875"/>
                  </a:lnTo>
                  <a:lnTo>
                    <a:pt x="456" y="2254"/>
                  </a:lnTo>
                  <a:lnTo>
                    <a:pt x="279" y="2660"/>
                  </a:lnTo>
                  <a:lnTo>
                    <a:pt x="152" y="3065"/>
                  </a:lnTo>
                  <a:lnTo>
                    <a:pt x="76" y="3521"/>
                  </a:lnTo>
                  <a:lnTo>
                    <a:pt x="26" y="3977"/>
                  </a:lnTo>
                  <a:lnTo>
                    <a:pt x="0" y="4458"/>
                  </a:lnTo>
                  <a:lnTo>
                    <a:pt x="26" y="4889"/>
                  </a:lnTo>
                  <a:lnTo>
                    <a:pt x="76" y="5344"/>
                  </a:lnTo>
                  <a:lnTo>
                    <a:pt x="178" y="5750"/>
                  </a:lnTo>
                  <a:lnTo>
                    <a:pt x="329" y="6155"/>
                  </a:lnTo>
                  <a:lnTo>
                    <a:pt x="507" y="6535"/>
                  </a:lnTo>
                  <a:lnTo>
                    <a:pt x="709" y="6889"/>
                  </a:lnTo>
                  <a:lnTo>
                    <a:pt x="963" y="7219"/>
                  </a:lnTo>
                  <a:lnTo>
                    <a:pt x="1241" y="7523"/>
                  </a:lnTo>
                  <a:lnTo>
                    <a:pt x="1545" y="7801"/>
                  </a:lnTo>
                  <a:lnTo>
                    <a:pt x="1874" y="8029"/>
                  </a:lnTo>
                  <a:lnTo>
                    <a:pt x="2229" y="8257"/>
                  </a:lnTo>
                  <a:lnTo>
                    <a:pt x="2609" y="8434"/>
                  </a:lnTo>
                  <a:lnTo>
                    <a:pt x="2989" y="8561"/>
                  </a:lnTo>
                  <a:lnTo>
                    <a:pt x="3419" y="8662"/>
                  </a:lnTo>
                  <a:lnTo>
                    <a:pt x="3850" y="8738"/>
                  </a:lnTo>
                  <a:lnTo>
                    <a:pt x="4306" y="8764"/>
                  </a:lnTo>
                  <a:lnTo>
                    <a:pt x="4838" y="8738"/>
                  </a:lnTo>
                  <a:lnTo>
                    <a:pt x="5091" y="8713"/>
                  </a:lnTo>
                  <a:lnTo>
                    <a:pt x="5319" y="8662"/>
                  </a:lnTo>
                  <a:lnTo>
                    <a:pt x="5547" y="8612"/>
                  </a:lnTo>
                  <a:lnTo>
                    <a:pt x="5775" y="8536"/>
                  </a:lnTo>
                  <a:lnTo>
                    <a:pt x="6003" y="8460"/>
                  </a:lnTo>
                  <a:lnTo>
                    <a:pt x="6256" y="8333"/>
                  </a:lnTo>
                  <a:lnTo>
                    <a:pt x="6864" y="8004"/>
                  </a:lnTo>
                  <a:lnTo>
                    <a:pt x="7168" y="7801"/>
                  </a:lnTo>
                  <a:lnTo>
                    <a:pt x="7447" y="7573"/>
                  </a:lnTo>
                  <a:lnTo>
                    <a:pt x="7725" y="7244"/>
                  </a:lnTo>
                  <a:lnTo>
                    <a:pt x="7979" y="6915"/>
                  </a:lnTo>
                  <a:lnTo>
                    <a:pt x="8181" y="6560"/>
                  </a:lnTo>
                  <a:lnTo>
                    <a:pt x="8384" y="6155"/>
                  </a:lnTo>
                  <a:lnTo>
                    <a:pt x="8510" y="5750"/>
                  </a:lnTo>
                  <a:lnTo>
                    <a:pt x="8637" y="5344"/>
                  </a:lnTo>
                  <a:lnTo>
                    <a:pt x="8688" y="4889"/>
                  </a:lnTo>
                  <a:lnTo>
                    <a:pt x="8713" y="4458"/>
                  </a:lnTo>
                  <a:lnTo>
                    <a:pt x="8688" y="4002"/>
                  </a:lnTo>
                  <a:lnTo>
                    <a:pt x="8637" y="3546"/>
                  </a:lnTo>
                  <a:lnTo>
                    <a:pt x="8510" y="3116"/>
                  </a:lnTo>
                  <a:lnTo>
                    <a:pt x="8358" y="2710"/>
                  </a:lnTo>
                  <a:lnTo>
                    <a:pt x="8181" y="2330"/>
                  </a:lnTo>
                  <a:lnTo>
                    <a:pt x="7953" y="1951"/>
                  </a:lnTo>
                  <a:lnTo>
                    <a:pt x="7700" y="1621"/>
                  </a:lnTo>
                  <a:lnTo>
                    <a:pt x="7421" y="1292"/>
                  </a:lnTo>
                  <a:lnTo>
                    <a:pt x="7092" y="1013"/>
                  </a:lnTo>
                  <a:lnTo>
                    <a:pt x="6763" y="760"/>
                  </a:lnTo>
                  <a:lnTo>
                    <a:pt x="6383" y="532"/>
                  </a:lnTo>
                  <a:lnTo>
                    <a:pt x="6003" y="355"/>
                  </a:lnTo>
                  <a:lnTo>
                    <a:pt x="5598" y="203"/>
                  </a:lnTo>
                  <a:lnTo>
                    <a:pt x="5167" y="76"/>
                  </a:lnTo>
                  <a:lnTo>
                    <a:pt x="4711" y="26"/>
                  </a:lnTo>
                  <a:lnTo>
                    <a:pt x="425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Google Shape;3662;p53"/>
            <p:cNvSpPr/>
            <p:nvPr/>
          </p:nvSpPr>
          <p:spPr>
            <a:xfrm>
              <a:off x="6190825" y="2656125"/>
              <a:ext cx="447050" cy="355250"/>
            </a:xfrm>
            <a:custGeom>
              <a:avLst/>
              <a:gdLst/>
              <a:ahLst/>
              <a:cxnLst/>
              <a:rect l="l" t="t" r="r" b="b"/>
              <a:pathLst>
                <a:path w="17882" h="14210" extrusionOk="0">
                  <a:moveTo>
                    <a:pt x="10562" y="8890"/>
                  </a:moveTo>
                  <a:lnTo>
                    <a:pt x="11094" y="9321"/>
                  </a:lnTo>
                  <a:lnTo>
                    <a:pt x="10461" y="9954"/>
                  </a:lnTo>
                  <a:lnTo>
                    <a:pt x="10030" y="9422"/>
                  </a:lnTo>
                  <a:lnTo>
                    <a:pt x="10309" y="9169"/>
                  </a:lnTo>
                  <a:lnTo>
                    <a:pt x="10562" y="8890"/>
                  </a:lnTo>
                  <a:close/>
                  <a:moveTo>
                    <a:pt x="11904" y="9397"/>
                  </a:moveTo>
                  <a:lnTo>
                    <a:pt x="12006" y="9448"/>
                  </a:lnTo>
                  <a:lnTo>
                    <a:pt x="12208" y="9650"/>
                  </a:lnTo>
                  <a:lnTo>
                    <a:pt x="12259" y="9726"/>
                  </a:lnTo>
                  <a:lnTo>
                    <a:pt x="12284" y="9802"/>
                  </a:lnTo>
                  <a:lnTo>
                    <a:pt x="12259" y="9878"/>
                  </a:lnTo>
                  <a:lnTo>
                    <a:pt x="12208" y="9929"/>
                  </a:lnTo>
                  <a:lnTo>
                    <a:pt x="11068" y="11094"/>
                  </a:lnTo>
                  <a:lnTo>
                    <a:pt x="11018" y="11119"/>
                  </a:lnTo>
                  <a:lnTo>
                    <a:pt x="10967" y="11145"/>
                  </a:lnTo>
                  <a:lnTo>
                    <a:pt x="10891" y="11145"/>
                  </a:lnTo>
                  <a:lnTo>
                    <a:pt x="10790" y="11094"/>
                  </a:lnTo>
                  <a:lnTo>
                    <a:pt x="10562" y="10866"/>
                  </a:lnTo>
                  <a:lnTo>
                    <a:pt x="10537" y="10815"/>
                  </a:lnTo>
                  <a:lnTo>
                    <a:pt x="10511" y="10765"/>
                  </a:lnTo>
                  <a:lnTo>
                    <a:pt x="10511" y="10689"/>
                  </a:lnTo>
                  <a:lnTo>
                    <a:pt x="10562" y="10587"/>
                  </a:lnTo>
                  <a:lnTo>
                    <a:pt x="11727" y="9448"/>
                  </a:lnTo>
                  <a:lnTo>
                    <a:pt x="11752" y="9397"/>
                  </a:lnTo>
                  <a:close/>
                  <a:moveTo>
                    <a:pt x="9599" y="9751"/>
                  </a:moveTo>
                  <a:lnTo>
                    <a:pt x="10106" y="10359"/>
                  </a:lnTo>
                  <a:lnTo>
                    <a:pt x="10005" y="10537"/>
                  </a:lnTo>
                  <a:lnTo>
                    <a:pt x="9979" y="10714"/>
                  </a:lnTo>
                  <a:lnTo>
                    <a:pt x="10005" y="10866"/>
                  </a:lnTo>
                  <a:lnTo>
                    <a:pt x="10055" y="10993"/>
                  </a:lnTo>
                  <a:lnTo>
                    <a:pt x="10106" y="11119"/>
                  </a:lnTo>
                  <a:lnTo>
                    <a:pt x="10207" y="11220"/>
                  </a:lnTo>
                  <a:lnTo>
                    <a:pt x="10435" y="11448"/>
                  </a:lnTo>
                  <a:lnTo>
                    <a:pt x="10537" y="11550"/>
                  </a:lnTo>
                  <a:lnTo>
                    <a:pt x="10663" y="11600"/>
                  </a:lnTo>
                  <a:lnTo>
                    <a:pt x="10790" y="11651"/>
                  </a:lnTo>
                  <a:lnTo>
                    <a:pt x="11043" y="11651"/>
                  </a:lnTo>
                  <a:lnTo>
                    <a:pt x="11170" y="11626"/>
                  </a:lnTo>
                  <a:lnTo>
                    <a:pt x="11372" y="11854"/>
                  </a:lnTo>
                  <a:lnTo>
                    <a:pt x="9194" y="11854"/>
                  </a:lnTo>
                  <a:lnTo>
                    <a:pt x="9194" y="10005"/>
                  </a:lnTo>
                  <a:lnTo>
                    <a:pt x="9599" y="9751"/>
                  </a:lnTo>
                  <a:close/>
                  <a:moveTo>
                    <a:pt x="1064" y="1571"/>
                  </a:moveTo>
                  <a:lnTo>
                    <a:pt x="1064" y="11930"/>
                  </a:lnTo>
                  <a:lnTo>
                    <a:pt x="1064" y="12031"/>
                  </a:lnTo>
                  <a:lnTo>
                    <a:pt x="1089" y="12107"/>
                  </a:lnTo>
                  <a:lnTo>
                    <a:pt x="1140" y="12183"/>
                  </a:lnTo>
                  <a:lnTo>
                    <a:pt x="1191" y="12259"/>
                  </a:lnTo>
                  <a:lnTo>
                    <a:pt x="1241" y="12310"/>
                  </a:lnTo>
                  <a:lnTo>
                    <a:pt x="1317" y="12335"/>
                  </a:lnTo>
                  <a:lnTo>
                    <a:pt x="1393" y="12360"/>
                  </a:lnTo>
                  <a:lnTo>
                    <a:pt x="1494" y="12386"/>
                  </a:lnTo>
                  <a:lnTo>
                    <a:pt x="7902" y="12386"/>
                  </a:lnTo>
                  <a:lnTo>
                    <a:pt x="7902" y="12892"/>
                  </a:lnTo>
                  <a:lnTo>
                    <a:pt x="532" y="12892"/>
                  </a:lnTo>
                  <a:lnTo>
                    <a:pt x="532" y="1571"/>
                  </a:lnTo>
                  <a:close/>
                  <a:moveTo>
                    <a:pt x="11828" y="12386"/>
                  </a:moveTo>
                  <a:lnTo>
                    <a:pt x="12310" y="12892"/>
                  </a:lnTo>
                  <a:lnTo>
                    <a:pt x="9979" y="12892"/>
                  </a:lnTo>
                  <a:lnTo>
                    <a:pt x="9979" y="12386"/>
                  </a:lnTo>
                  <a:close/>
                  <a:moveTo>
                    <a:pt x="9473" y="12386"/>
                  </a:moveTo>
                  <a:lnTo>
                    <a:pt x="9473" y="13196"/>
                  </a:lnTo>
                  <a:lnTo>
                    <a:pt x="9447" y="13247"/>
                  </a:lnTo>
                  <a:lnTo>
                    <a:pt x="9371" y="13272"/>
                  </a:lnTo>
                  <a:lnTo>
                    <a:pt x="8510" y="13272"/>
                  </a:lnTo>
                  <a:lnTo>
                    <a:pt x="8434" y="13247"/>
                  </a:lnTo>
                  <a:lnTo>
                    <a:pt x="8409" y="13196"/>
                  </a:lnTo>
                  <a:lnTo>
                    <a:pt x="8409" y="12386"/>
                  </a:lnTo>
                  <a:close/>
                  <a:moveTo>
                    <a:pt x="16311" y="507"/>
                  </a:moveTo>
                  <a:lnTo>
                    <a:pt x="16311" y="8992"/>
                  </a:lnTo>
                  <a:lnTo>
                    <a:pt x="16311" y="9093"/>
                  </a:lnTo>
                  <a:lnTo>
                    <a:pt x="16387" y="9169"/>
                  </a:lnTo>
                  <a:lnTo>
                    <a:pt x="16463" y="9245"/>
                  </a:lnTo>
                  <a:lnTo>
                    <a:pt x="16666" y="9245"/>
                  </a:lnTo>
                  <a:lnTo>
                    <a:pt x="16742" y="9169"/>
                  </a:lnTo>
                  <a:lnTo>
                    <a:pt x="16793" y="9093"/>
                  </a:lnTo>
                  <a:lnTo>
                    <a:pt x="16818" y="8992"/>
                  </a:lnTo>
                  <a:lnTo>
                    <a:pt x="16818" y="1571"/>
                  </a:lnTo>
                  <a:lnTo>
                    <a:pt x="17350" y="1571"/>
                  </a:lnTo>
                  <a:lnTo>
                    <a:pt x="17350" y="12892"/>
                  </a:lnTo>
                  <a:lnTo>
                    <a:pt x="15349" y="12892"/>
                  </a:lnTo>
                  <a:lnTo>
                    <a:pt x="15324" y="12664"/>
                  </a:lnTo>
                  <a:lnTo>
                    <a:pt x="15273" y="12512"/>
                  </a:lnTo>
                  <a:lnTo>
                    <a:pt x="15222" y="12386"/>
                  </a:lnTo>
                  <a:lnTo>
                    <a:pt x="16387" y="12386"/>
                  </a:lnTo>
                  <a:lnTo>
                    <a:pt x="16463" y="12360"/>
                  </a:lnTo>
                  <a:lnTo>
                    <a:pt x="16565" y="12335"/>
                  </a:lnTo>
                  <a:lnTo>
                    <a:pt x="16641" y="12310"/>
                  </a:lnTo>
                  <a:lnTo>
                    <a:pt x="16691" y="12259"/>
                  </a:lnTo>
                  <a:lnTo>
                    <a:pt x="16742" y="12183"/>
                  </a:lnTo>
                  <a:lnTo>
                    <a:pt x="16793" y="12107"/>
                  </a:lnTo>
                  <a:lnTo>
                    <a:pt x="16818" y="12031"/>
                  </a:lnTo>
                  <a:lnTo>
                    <a:pt x="16818" y="11930"/>
                  </a:lnTo>
                  <a:lnTo>
                    <a:pt x="16818" y="10258"/>
                  </a:lnTo>
                  <a:lnTo>
                    <a:pt x="16793" y="10157"/>
                  </a:lnTo>
                  <a:lnTo>
                    <a:pt x="16742" y="10081"/>
                  </a:lnTo>
                  <a:lnTo>
                    <a:pt x="16666" y="10030"/>
                  </a:lnTo>
                  <a:lnTo>
                    <a:pt x="16565" y="10005"/>
                  </a:lnTo>
                  <a:lnTo>
                    <a:pt x="16463" y="10030"/>
                  </a:lnTo>
                  <a:lnTo>
                    <a:pt x="16387" y="10081"/>
                  </a:lnTo>
                  <a:lnTo>
                    <a:pt x="16311" y="10157"/>
                  </a:lnTo>
                  <a:lnTo>
                    <a:pt x="16311" y="10258"/>
                  </a:lnTo>
                  <a:lnTo>
                    <a:pt x="16311" y="11854"/>
                  </a:lnTo>
                  <a:lnTo>
                    <a:pt x="14792" y="11854"/>
                  </a:lnTo>
                  <a:lnTo>
                    <a:pt x="14386" y="11499"/>
                  </a:lnTo>
                  <a:lnTo>
                    <a:pt x="14310" y="11448"/>
                  </a:lnTo>
                  <a:lnTo>
                    <a:pt x="14209" y="11423"/>
                  </a:lnTo>
                  <a:lnTo>
                    <a:pt x="14108" y="11448"/>
                  </a:lnTo>
                  <a:lnTo>
                    <a:pt x="14032" y="11524"/>
                  </a:lnTo>
                  <a:lnTo>
                    <a:pt x="13981" y="11600"/>
                  </a:lnTo>
                  <a:lnTo>
                    <a:pt x="13956" y="11702"/>
                  </a:lnTo>
                  <a:lnTo>
                    <a:pt x="13981" y="11803"/>
                  </a:lnTo>
                  <a:lnTo>
                    <a:pt x="14057" y="11879"/>
                  </a:lnTo>
                  <a:lnTo>
                    <a:pt x="14564" y="12335"/>
                  </a:lnTo>
                  <a:lnTo>
                    <a:pt x="14665" y="12462"/>
                  </a:lnTo>
                  <a:lnTo>
                    <a:pt x="14741" y="12588"/>
                  </a:lnTo>
                  <a:lnTo>
                    <a:pt x="14792" y="12715"/>
                  </a:lnTo>
                  <a:lnTo>
                    <a:pt x="14817" y="12892"/>
                  </a:lnTo>
                  <a:lnTo>
                    <a:pt x="14792" y="13044"/>
                  </a:lnTo>
                  <a:lnTo>
                    <a:pt x="14766" y="13196"/>
                  </a:lnTo>
                  <a:lnTo>
                    <a:pt x="14690" y="13323"/>
                  </a:lnTo>
                  <a:lnTo>
                    <a:pt x="14589" y="13449"/>
                  </a:lnTo>
                  <a:lnTo>
                    <a:pt x="14462" y="13551"/>
                  </a:lnTo>
                  <a:lnTo>
                    <a:pt x="14336" y="13627"/>
                  </a:lnTo>
                  <a:lnTo>
                    <a:pt x="14184" y="13677"/>
                  </a:lnTo>
                  <a:lnTo>
                    <a:pt x="14032" y="13677"/>
                  </a:lnTo>
                  <a:lnTo>
                    <a:pt x="13880" y="13652"/>
                  </a:lnTo>
                  <a:lnTo>
                    <a:pt x="13728" y="13601"/>
                  </a:lnTo>
                  <a:lnTo>
                    <a:pt x="13601" y="13525"/>
                  </a:lnTo>
                  <a:lnTo>
                    <a:pt x="13475" y="13424"/>
                  </a:lnTo>
                  <a:lnTo>
                    <a:pt x="11575" y="11296"/>
                  </a:lnTo>
                  <a:lnTo>
                    <a:pt x="12436" y="10461"/>
                  </a:lnTo>
                  <a:lnTo>
                    <a:pt x="13120" y="11069"/>
                  </a:lnTo>
                  <a:lnTo>
                    <a:pt x="13171" y="11094"/>
                  </a:lnTo>
                  <a:lnTo>
                    <a:pt x="13272" y="11119"/>
                  </a:lnTo>
                  <a:lnTo>
                    <a:pt x="13373" y="11094"/>
                  </a:lnTo>
                  <a:lnTo>
                    <a:pt x="13424" y="11069"/>
                  </a:lnTo>
                  <a:lnTo>
                    <a:pt x="13475" y="11043"/>
                  </a:lnTo>
                  <a:lnTo>
                    <a:pt x="13551" y="10942"/>
                  </a:lnTo>
                  <a:lnTo>
                    <a:pt x="13551" y="10841"/>
                  </a:lnTo>
                  <a:lnTo>
                    <a:pt x="13525" y="10739"/>
                  </a:lnTo>
                  <a:lnTo>
                    <a:pt x="13475" y="10663"/>
                  </a:lnTo>
                  <a:lnTo>
                    <a:pt x="12765" y="10030"/>
                  </a:lnTo>
                  <a:lnTo>
                    <a:pt x="12791" y="9853"/>
                  </a:lnTo>
                  <a:lnTo>
                    <a:pt x="12791" y="9650"/>
                  </a:lnTo>
                  <a:lnTo>
                    <a:pt x="12715" y="9448"/>
                  </a:lnTo>
                  <a:lnTo>
                    <a:pt x="12664" y="9372"/>
                  </a:lnTo>
                  <a:lnTo>
                    <a:pt x="12588" y="9296"/>
                  </a:lnTo>
                  <a:lnTo>
                    <a:pt x="12360" y="9068"/>
                  </a:lnTo>
                  <a:lnTo>
                    <a:pt x="12259" y="8966"/>
                  </a:lnTo>
                  <a:lnTo>
                    <a:pt x="12132" y="8916"/>
                  </a:lnTo>
                  <a:lnTo>
                    <a:pt x="12006" y="8865"/>
                  </a:lnTo>
                  <a:lnTo>
                    <a:pt x="11854" y="8865"/>
                  </a:lnTo>
                  <a:lnTo>
                    <a:pt x="11651" y="8890"/>
                  </a:lnTo>
                  <a:lnTo>
                    <a:pt x="11474" y="8966"/>
                  </a:lnTo>
                  <a:lnTo>
                    <a:pt x="10891" y="8485"/>
                  </a:lnTo>
                  <a:lnTo>
                    <a:pt x="11144" y="8055"/>
                  </a:lnTo>
                  <a:lnTo>
                    <a:pt x="11347" y="7599"/>
                  </a:lnTo>
                  <a:lnTo>
                    <a:pt x="15526" y="7599"/>
                  </a:lnTo>
                  <a:lnTo>
                    <a:pt x="15627" y="7573"/>
                  </a:lnTo>
                  <a:lnTo>
                    <a:pt x="15703" y="7523"/>
                  </a:lnTo>
                  <a:lnTo>
                    <a:pt x="15754" y="7447"/>
                  </a:lnTo>
                  <a:lnTo>
                    <a:pt x="15779" y="7345"/>
                  </a:lnTo>
                  <a:lnTo>
                    <a:pt x="15754" y="7244"/>
                  </a:lnTo>
                  <a:lnTo>
                    <a:pt x="15703" y="7143"/>
                  </a:lnTo>
                  <a:lnTo>
                    <a:pt x="15627" y="7092"/>
                  </a:lnTo>
                  <a:lnTo>
                    <a:pt x="15526" y="7067"/>
                  </a:lnTo>
                  <a:lnTo>
                    <a:pt x="11524" y="7067"/>
                  </a:lnTo>
                  <a:lnTo>
                    <a:pt x="11600" y="6763"/>
                  </a:lnTo>
                  <a:lnTo>
                    <a:pt x="11651" y="6459"/>
                  </a:lnTo>
                  <a:lnTo>
                    <a:pt x="13323" y="6459"/>
                  </a:lnTo>
                  <a:lnTo>
                    <a:pt x="13424" y="6434"/>
                  </a:lnTo>
                  <a:lnTo>
                    <a:pt x="13500" y="6383"/>
                  </a:lnTo>
                  <a:lnTo>
                    <a:pt x="13576" y="6307"/>
                  </a:lnTo>
                  <a:lnTo>
                    <a:pt x="13576" y="6206"/>
                  </a:lnTo>
                  <a:lnTo>
                    <a:pt x="13576" y="6104"/>
                  </a:lnTo>
                  <a:lnTo>
                    <a:pt x="13500" y="6028"/>
                  </a:lnTo>
                  <a:lnTo>
                    <a:pt x="13424" y="5952"/>
                  </a:lnTo>
                  <a:lnTo>
                    <a:pt x="11676" y="5952"/>
                  </a:lnTo>
                  <a:lnTo>
                    <a:pt x="11676" y="5648"/>
                  </a:lnTo>
                  <a:lnTo>
                    <a:pt x="11651" y="5319"/>
                  </a:lnTo>
                  <a:lnTo>
                    <a:pt x="15602" y="5319"/>
                  </a:lnTo>
                  <a:lnTo>
                    <a:pt x="15703" y="5243"/>
                  </a:lnTo>
                  <a:lnTo>
                    <a:pt x="15754" y="5167"/>
                  </a:lnTo>
                  <a:lnTo>
                    <a:pt x="15779" y="5066"/>
                  </a:lnTo>
                  <a:lnTo>
                    <a:pt x="15754" y="4965"/>
                  </a:lnTo>
                  <a:lnTo>
                    <a:pt x="15703" y="4889"/>
                  </a:lnTo>
                  <a:lnTo>
                    <a:pt x="15602" y="4838"/>
                  </a:lnTo>
                  <a:lnTo>
                    <a:pt x="15501" y="4813"/>
                  </a:lnTo>
                  <a:lnTo>
                    <a:pt x="11575" y="4813"/>
                  </a:lnTo>
                  <a:lnTo>
                    <a:pt x="11499" y="4509"/>
                  </a:lnTo>
                  <a:lnTo>
                    <a:pt x="11398" y="4205"/>
                  </a:lnTo>
                  <a:lnTo>
                    <a:pt x="12411" y="4205"/>
                  </a:lnTo>
                  <a:lnTo>
                    <a:pt x="12512" y="4179"/>
                  </a:lnTo>
                  <a:lnTo>
                    <a:pt x="12588" y="4129"/>
                  </a:lnTo>
                  <a:lnTo>
                    <a:pt x="12639" y="4027"/>
                  </a:lnTo>
                  <a:lnTo>
                    <a:pt x="12664" y="3926"/>
                  </a:lnTo>
                  <a:lnTo>
                    <a:pt x="12639" y="3825"/>
                  </a:lnTo>
                  <a:lnTo>
                    <a:pt x="12588" y="3749"/>
                  </a:lnTo>
                  <a:lnTo>
                    <a:pt x="12512" y="3698"/>
                  </a:lnTo>
                  <a:lnTo>
                    <a:pt x="12411" y="3673"/>
                  </a:lnTo>
                  <a:lnTo>
                    <a:pt x="11170" y="3673"/>
                  </a:lnTo>
                  <a:lnTo>
                    <a:pt x="10992" y="3369"/>
                  </a:lnTo>
                  <a:lnTo>
                    <a:pt x="10790" y="3065"/>
                  </a:lnTo>
                  <a:lnTo>
                    <a:pt x="15501" y="3065"/>
                  </a:lnTo>
                  <a:lnTo>
                    <a:pt x="15602" y="3040"/>
                  </a:lnTo>
                  <a:lnTo>
                    <a:pt x="15703" y="2989"/>
                  </a:lnTo>
                  <a:lnTo>
                    <a:pt x="15754" y="2913"/>
                  </a:lnTo>
                  <a:lnTo>
                    <a:pt x="15779" y="2812"/>
                  </a:lnTo>
                  <a:lnTo>
                    <a:pt x="15754" y="2710"/>
                  </a:lnTo>
                  <a:lnTo>
                    <a:pt x="15703" y="2609"/>
                  </a:lnTo>
                  <a:lnTo>
                    <a:pt x="15602" y="2558"/>
                  </a:lnTo>
                  <a:lnTo>
                    <a:pt x="15501" y="2533"/>
                  </a:lnTo>
                  <a:lnTo>
                    <a:pt x="10334" y="2533"/>
                  </a:lnTo>
                  <a:lnTo>
                    <a:pt x="10081" y="2305"/>
                  </a:lnTo>
                  <a:lnTo>
                    <a:pt x="9802" y="2077"/>
                  </a:lnTo>
                  <a:lnTo>
                    <a:pt x="9498" y="1875"/>
                  </a:lnTo>
                  <a:lnTo>
                    <a:pt x="9194" y="1697"/>
                  </a:lnTo>
                  <a:lnTo>
                    <a:pt x="9194" y="1292"/>
                  </a:lnTo>
                  <a:lnTo>
                    <a:pt x="9219" y="1140"/>
                  </a:lnTo>
                  <a:lnTo>
                    <a:pt x="9270" y="988"/>
                  </a:lnTo>
                  <a:lnTo>
                    <a:pt x="9346" y="861"/>
                  </a:lnTo>
                  <a:lnTo>
                    <a:pt x="9422" y="735"/>
                  </a:lnTo>
                  <a:lnTo>
                    <a:pt x="9549" y="659"/>
                  </a:lnTo>
                  <a:lnTo>
                    <a:pt x="9675" y="583"/>
                  </a:lnTo>
                  <a:lnTo>
                    <a:pt x="9827" y="532"/>
                  </a:lnTo>
                  <a:lnTo>
                    <a:pt x="9979" y="507"/>
                  </a:lnTo>
                  <a:close/>
                  <a:moveTo>
                    <a:pt x="1393" y="0"/>
                  </a:moveTo>
                  <a:lnTo>
                    <a:pt x="1317" y="26"/>
                  </a:lnTo>
                  <a:lnTo>
                    <a:pt x="1241" y="76"/>
                  </a:lnTo>
                  <a:lnTo>
                    <a:pt x="1191" y="127"/>
                  </a:lnTo>
                  <a:lnTo>
                    <a:pt x="1140" y="178"/>
                  </a:lnTo>
                  <a:lnTo>
                    <a:pt x="1089" y="254"/>
                  </a:lnTo>
                  <a:lnTo>
                    <a:pt x="1064" y="330"/>
                  </a:lnTo>
                  <a:lnTo>
                    <a:pt x="1064" y="431"/>
                  </a:lnTo>
                  <a:lnTo>
                    <a:pt x="1064" y="1039"/>
                  </a:lnTo>
                  <a:lnTo>
                    <a:pt x="355" y="1039"/>
                  </a:lnTo>
                  <a:lnTo>
                    <a:pt x="279" y="1064"/>
                  </a:lnTo>
                  <a:lnTo>
                    <a:pt x="203" y="1115"/>
                  </a:lnTo>
                  <a:lnTo>
                    <a:pt x="127" y="1165"/>
                  </a:lnTo>
                  <a:lnTo>
                    <a:pt x="76" y="1241"/>
                  </a:lnTo>
                  <a:lnTo>
                    <a:pt x="51" y="1292"/>
                  </a:lnTo>
                  <a:lnTo>
                    <a:pt x="25" y="1393"/>
                  </a:lnTo>
                  <a:lnTo>
                    <a:pt x="0" y="1469"/>
                  </a:lnTo>
                  <a:lnTo>
                    <a:pt x="0" y="12993"/>
                  </a:lnTo>
                  <a:lnTo>
                    <a:pt x="25" y="13069"/>
                  </a:lnTo>
                  <a:lnTo>
                    <a:pt x="51" y="13145"/>
                  </a:lnTo>
                  <a:lnTo>
                    <a:pt x="76" y="13221"/>
                  </a:lnTo>
                  <a:lnTo>
                    <a:pt x="127" y="13297"/>
                  </a:lnTo>
                  <a:lnTo>
                    <a:pt x="203" y="13348"/>
                  </a:lnTo>
                  <a:lnTo>
                    <a:pt x="279" y="13399"/>
                  </a:lnTo>
                  <a:lnTo>
                    <a:pt x="355" y="13424"/>
                  </a:lnTo>
                  <a:lnTo>
                    <a:pt x="7928" y="13424"/>
                  </a:lnTo>
                  <a:lnTo>
                    <a:pt x="8029" y="13576"/>
                  </a:lnTo>
                  <a:lnTo>
                    <a:pt x="8156" y="13703"/>
                  </a:lnTo>
                  <a:lnTo>
                    <a:pt x="8308" y="13779"/>
                  </a:lnTo>
                  <a:lnTo>
                    <a:pt x="8510" y="13804"/>
                  </a:lnTo>
                  <a:lnTo>
                    <a:pt x="9371" y="13804"/>
                  </a:lnTo>
                  <a:lnTo>
                    <a:pt x="9549" y="13779"/>
                  </a:lnTo>
                  <a:lnTo>
                    <a:pt x="9726" y="13703"/>
                  </a:lnTo>
                  <a:lnTo>
                    <a:pt x="9853" y="13576"/>
                  </a:lnTo>
                  <a:lnTo>
                    <a:pt x="9929" y="13424"/>
                  </a:lnTo>
                  <a:lnTo>
                    <a:pt x="12765" y="13424"/>
                  </a:lnTo>
                  <a:lnTo>
                    <a:pt x="13095" y="13779"/>
                  </a:lnTo>
                  <a:lnTo>
                    <a:pt x="13272" y="13956"/>
                  </a:lnTo>
                  <a:lnTo>
                    <a:pt x="13500" y="14083"/>
                  </a:lnTo>
                  <a:lnTo>
                    <a:pt x="13753" y="14159"/>
                  </a:lnTo>
                  <a:lnTo>
                    <a:pt x="14006" y="14209"/>
                  </a:lnTo>
                  <a:lnTo>
                    <a:pt x="14260" y="14184"/>
                  </a:lnTo>
                  <a:lnTo>
                    <a:pt x="14513" y="14133"/>
                  </a:lnTo>
                  <a:lnTo>
                    <a:pt x="14741" y="14007"/>
                  </a:lnTo>
                  <a:lnTo>
                    <a:pt x="14868" y="13931"/>
                  </a:lnTo>
                  <a:lnTo>
                    <a:pt x="14969" y="13829"/>
                  </a:lnTo>
                  <a:lnTo>
                    <a:pt x="15121" y="13627"/>
                  </a:lnTo>
                  <a:lnTo>
                    <a:pt x="15248" y="13424"/>
                  </a:lnTo>
                  <a:lnTo>
                    <a:pt x="17527" y="13424"/>
                  </a:lnTo>
                  <a:lnTo>
                    <a:pt x="17603" y="13399"/>
                  </a:lnTo>
                  <a:lnTo>
                    <a:pt x="17679" y="13348"/>
                  </a:lnTo>
                  <a:lnTo>
                    <a:pt x="17730" y="13297"/>
                  </a:lnTo>
                  <a:lnTo>
                    <a:pt x="17806" y="13221"/>
                  </a:lnTo>
                  <a:lnTo>
                    <a:pt x="17831" y="13145"/>
                  </a:lnTo>
                  <a:lnTo>
                    <a:pt x="17856" y="13069"/>
                  </a:lnTo>
                  <a:lnTo>
                    <a:pt x="17882" y="12993"/>
                  </a:lnTo>
                  <a:lnTo>
                    <a:pt x="17882" y="1469"/>
                  </a:lnTo>
                  <a:lnTo>
                    <a:pt x="17856" y="1393"/>
                  </a:lnTo>
                  <a:lnTo>
                    <a:pt x="17831" y="1292"/>
                  </a:lnTo>
                  <a:lnTo>
                    <a:pt x="17806" y="1241"/>
                  </a:lnTo>
                  <a:lnTo>
                    <a:pt x="17730" y="1165"/>
                  </a:lnTo>
                  <a:lnTo>
                    <a:pt x="17679" y="1115"/>
                  </a:lnTo>
                  <a:lnTo>
                    <a:pt x="17603" y="1064"/>
                  </a:lnTo>
                  <a:lnTo>
                    <a:pt x="17527" y="1039"/>
                  </a:lnTo>
                  <a:lnTo>
                    <a:pt x="16818" y="1039"/>
                  </a:lnTo>
                  <a:lnTo>
                    <a:pt x="16818" y="431"/>
                  </a:lnTo>
                  <a:lnTo>
                    <a:pt x="16818" y="330"/>
                  </a:lnTo>
                  <a:lnTo>
                    <a:pt x="16793" y="254"/>
                  </a:lnTo>
                  <a:lnTo>
                    <a:pt x="16742" y="178"/>
                  </a:lnTo>
                  <a:lnTo>
                    <a:pt x="16691" y="127"/>
                  </a:lnTo>
                  <a:lnTo>
                    <a:pt x="16641" y="76"/>
                  </a:lnTo>
                  <a:lnTo>
                    <a:pt x="16565" y="26"/>
                  </a:lnTo>
                  <a:lnTo>
                    <a:pt x="16463" y="0"/>
                  </a:lnTo>
                  <a:lnTo>
                    <a:pt x="9827" y="0"/>
                  </a:lnTo>
                  <a:lnTo>
                    <a:pt x="9675" y="26"/>
                  </a:lnTo>
                  <a:lnTo>
                    <a:pt x="9523" y="76"/>
                  </a:lnTo>
                  <a:lnTo>
                    <a:pt x="9397" y="127"/>
                  </a:lnTo>
                  <a:lnTo>
                    <a:pt x="9270" y="203"/>
                  </a:lnTo>
                  <a:lnTo>
                    <a:pt x="9144" y="304"/>
                  </a:lnTo>
                  <a:lnTo>
                    <a:pt x="9042" y="405"/>
                  </a:lnTo>
                  <a:lnTo>
                    <a:pt x="8941" y="507"/>
                  </a:lnTo>
                  <a:lnTo>
                    <a:pt x="8840" y="405"/>
                  </a:lnTo>
                  <a:lnTo>
                    <a:pt x="8738" y="304"/>
                  </a:lnTo>
                  <a:lnTo>
                    <a:pt x="8612" y="203"/>
                  </a:lnTo>
                  <a:lnTo>
                    <a:pt x="8485" y="127"/>
                  </a:lnTo>
                  <a:lnTo>
                    <a:pt x="8358" y="76"/>
                  </a:lnTo>
                  <a:lnTo>
                    <a:pt x="8206" y="26"/>
                  </a:lnTo>
                  <a:lnTo>
                    <a:pt x="8054" y="0"/>
                  </a:lnTo>
                  <a:lnTo>
                    <a:pt x="3977" y="0"/>
                  </a:lnTo>
                  <a:lnTo>
                    <a:pt x="3901" y="76"/>
                  </a:lnTo>
                  <a:lnTo>
                    <a:pt x="3825" y="152"/>
                  </a:lnTo>
                  <a:lnTo>
                    <a:pt x="3825" y="254"/>
                  </a:lnTo>
                  <a:lnTo>
                    <a:pt x="3825" y="355"/>
                  </a:lnTo>
                  <a:lnTo>
                    <a:pt x="3901" y="431"/>
                  </a:lnTo>
                  <a:lnTo>
                    <a:pt x="3977" y="481"/>
                  </a:lnTo>
                  <a:lnTo>
                    <a:pt x="4078" y="507"/>
                  </a:lnTo>
                  <a:lnTo>
                    <a:pt x="7902" y="507"/>
                  </a:lnTo>
                  <a:lnTo>
                    <a:pt x="8054" y="532"/>
                  </a:lnTo>
                  <a:lnTo>
                    <a:pt x="8206" y="583"/>
                  </a:lnTo>
                  <a:lnTo>
                    <a:pt x="8333" y="659"/>
                  </a:lnTo>
                  <a:lnTo>
                    <a:pt x="8434" y="735"/>
                  </a:lnTo>
                  <a:lnTo>
                    <a:pt x="8536" y="861"/>
                  </a:lnTo>
                  <a:lnTo>
                    <a:pt x="8612" y="988"/>
                  </a:lnTo>
                  <a:lnTo>
                    <a:pt x="8662" y="1140"/>
                  </a:lnTo>
                  <a:lnTo>
                    <a:pt x="8688" y="1292"/>
                  </a:lnTo>
                  <a:lnTo>
                    <a:pt x="8688" y="1444"/>
                  </a:lnTo>
                  <a:lnTo>
                    <a:pt x="8282" y="1317"/>
                  </a:lnTo>
                  <a:lnTo>
                    <a:pt x="7852" y="1216"/>
                  </a:lnTo>
                  <a:lnTo>
                    <a:pt x="7421" y="1140"/>
                  </a:lnTo>
                  <a:lnTo>
                    <a:pt x="6965" y="1115"/>
                  </a:lnTo>
                  <a:lnTo>
                    <a:pt x="6560" y="1140"/>
                  </a:lnTo>
                  <a:lnTo>
                    <a:pt x="6155" y="1191"/>
                  </a:lnTo>
                  <a:lnTo>
                    <a:pt x="5750" y="1292"/>
                  </a:lnTo>
                  <a:lnTo>
                    <a:pt x="5370" y="1393"/>
                  </a:lnTo>
                  <a:lnTo>
                    <a:pt x="3065" y="1393"/>
                  </a:lnTo>
                  <a:lnTo>
                    <a:pt x="2963" y="1419"/>
                  </a:lnTo>
                  <a:lnTo>
                    <a:pt x="2862" y="1469"/>
                  </a:lnTo>
                  <a:lnTo>
                    <a:pt x="2812" y="1571"/>
                  </a:lnTo>
                  <a:lnTo>
                    <a:pt x="2786" y="1672"/>
                  </a:lnTo>
                  <a:lnTo>
                    <a:pt x="2812" y="1773"/>
                  </a:lnTo>
                  <a:lnTo>
                    <a:pt x="2862" y="1849"/>
                  </a:lnTo>
                  <a:lnTo>
                    <a:pt x="2963" y="1900"/>
                  </a:lnTo>
                  <a:lnTo>
                    <a:pt x="3065" y="1925"/>
                  </a:lnTo>
                  <a:lnTo>
                    <a:pt x="4331" y="1925"/>
                  </a:lnTo>
                  <a:lnTo>
                    <a:pt x="3951" y="2204"/>
                  </a:lnTo>
                  <a:lnTo>
                    <a:pt x="3622" y="2533"/>
                  </a:lnTo>
                  <a:lnTo>
                    <a:pt x="2356" y="2533"/>
                  </a:lnTo>
                  <a:lnTo>
                    <a:pt x="2254" y="2558"/>
                  </a:lnTo>
                  <a:lnTo>
                    <a:pt x="2178" y="2609"/>
                  </a:lnTo>
                  <a:lnTo>
                    <a:pt x="2128" y="2710"/>
                  </a:lnTo>
                  <a:lnTo>
                    <a:pt x="2102" y="2812"/>
                  </a:lnTo>
                  <a:lnTo>
                    <a:pt x="2128" y="2913"/>
                  </a:lnTo>
                  <a:lnTo>
                    <a:pt x="2178" y="2989"/>
                  </a:lnTo>
                  <a:lnTo>
                    <a:pt x="2254" y="3040"/>
                  </a:lnTo>
                  <a:lnTo>
                    <a:pt x="2356" y="3065"/>
                  </a:lnTo>
                  <a:lnTo>
                    <a:pt x="3166" y="3065"/>
                  </a:lnTo>
                  <a:lnTo>
                    <a:pt x="2963" y="3369"/>
                  </a:lnTo>
                  <a:lnTo>
                    <a:pt x="2786" y="3673"/>
                  </a:lnTo>
                  <a:lnTo>
                    <a:pt x="2634" y="4002"/>
                  </a:lnTo>
                  <a:lnTo>
                    <a:pt x="2508" y="4357"/>
                  </a:lnTo>
                  <a:lnTo>
                    <a:pt x="2381" y="4711"/>
                  </a:lnTo>
                  <a:lnTo>
                    <a:pt x="2330" y="5066"/>
                  </a:lnTo>
                  <a:lnTo>
                    <a:pt x="2280" y="5446"/>
                  </a:lnTo>
                  <a:lnTo>
                    <a:pt x="2254" y="5851"/>
                  </a:lnTo>
                  <a:lnTo>
                    <a:pt x="2280" y="6155"/>
                  </a:lnTo>
                  <a:lnTo>
                    <a:pt x="2305" y="6484"/>
                  </a:lnTo>
                  <a:lnTo>
                    <a:pt x="2356" y="6788"/>
                  </a:lnTo>
                  <a:lnTo>
                    <a:pt x="2432" y="7092"/>
                  </a:lnTo>
                  <a:lnTo>
                    <a:pt x="2508" y="7371"/>
                  </a:lnTo>
                  <a:lnTo>
                    <a:pt x="2634" y="7675"/>
                  </a:lnTo>
                  <a:lnTo>
                    <a:pt x="2761" y="7928"/>
                  </a:lnTo>
                  <a:lnTo>
                    <a:pt x="2888" y="8206"/>
                  </a:lnTo>
                  <a:lnTo>
                    <a:pt x="2356" y="8206"/>
                  </a:lnTo>
                  <a:lnTo>
                    <a:pt x="2254" y="8232"/>
                  </a:lnTo>
                  <a:lnTo>
                    <a:pt x="2178" y="8282"/>
                  </a:lnTo>
                  <a:lnTo>
                    <a:pt x="2128" y="8358"/>
                  </a:lnTo>
                  <a:lnTo>
                    <a:pt x="2102" y="8460"/>
                  </a:lnTo>
                  <a:lnTo>
                    <a:pt x="2128" y="8561"/>
                  </a:lnTo>
                  <a:lnTo>
                    <a:pt x="2178" y="8662"/>
                  </a:lnTo>
                  <a:lnTo>
                    <a:pt x="2254" y="8713"/>
                  </a:lnTo>
                  <a:lnTo>
                    <a:pt x="2356" y="8738"/>
                  </a:lnTo>
                  <a:lnTo>
                    <a:pt x="3242" y="8738"/>
                  </a:lnTo>
                  <a:lnTo>
                    <a:pt x="3521" y="9042"/>
                  </a:lnTo>
                  <a:lnTo>
                    <a:pt x="3799" y="9346"/>
                  </a:lnTo>
                  <a:lnTo>
                    <a:pt x="2356" y="9346"/>
                  </a:lnTo>
                  <a:lnTo>
                    <a:pt x="2254" y="9372"/>
                  </a:lnTo>
                  <a:lnTo>
                    <a:pt x="2178" y="9422"/>
                  </a:lnTo>
                  <a:lnTo>
                    <a:pt x="2128" y="9498"/>
                  </a:lnTo>
                  <a:lnTo>
                    <a:pt x="2102" y="9600"/>
                  </a:lnTo>
                  <a:lnTo>
                    <a:pt x="2128" y="9701"/>
                  </a:lnTo>
                  <a:lnTo>
                    <a:pt x="2178" y="9777"/>
                  </a:lnTo>
                  <a:lnTo>
                    <a:pt x="2254" y="9853"/>
                  </a:lnTo>
                  <a:lnTo>
                    <a:pt x="4508" y="9853"/>
                  </a:lnTo>
                  <a:lnTo>
                    <a:pt x="4812" y="10030"/>
                  </a:lnTo>
                  <a:lnTo>
                    <a:pt x="5142" y="10182"/>
                  </a:lnTo>
                  <a:lnTo>
                    <a:pt x="5471" y="10309"/>
                  </a:lnTo>
                  <a:lnTo>
                    <a:pt x="5826" y="10410"/>
                  </a:lnTo>
                  <a:lnTo>
                    <a:pt x="5927" y="10410"/>
                  </a:lnTo>
                  <a:lnTo>
                    <a:pt x="6003" y="10385"/>
                  </a:lnTo>
                  <a:lnTo>
                    <a:pt x="6079" y="10309"/>
                  </a:lnTo>
                  <a:lnTo>
                    <a:pt x="6129" y="10233"/>
                  </a:lnTo>
                  <a:lnTo>
                    <a:pt x="6129" y="10131"/>
                  </a:lnTo>
                  <a:lnTo>
                    <a:pt x="6104" y="10030"/>
                  </a:lnTo>
                  <a:lnTo>
                    <a:pt x="6028" y="9954"/>
                  </a:lnTo>
                  <a:lnTo>
                    <a:pt x="5952" y="9903"/>
                  </a:lnTo>
                  <a:lnTo>
                    <a:pt x="5598" y="9802"/>
                  </a:lnTo>
                  <a:lnTo>
                    <a:pt x="5268" y="9675"/>
                  </a:lnTo>
                  <a:lnTo>
                    <a:pt x="4964" y="9524"/>
                  </a:lnTo>
                  <a:lnTo>
                    <a:pt x="4660" y="9346"/>
                  </a:lnTo>
                  <a:lnTo>
                    <a:pt x="4382" y="9144"/>
                  </a:lnTo>
                  <a:lnTo>
                    <a:pt x="4129" y="8916"/>
                  </a:lnTo>
                  <a:lnTo>
                    <a:pt x="3875" y="8688"/>
                  </a:lnTo>
                  <a:lnTo>
                    <a:pt x="3673" y="8409"/>
                  </a:lnTo>
                  <a:lnTo>
                    <a:pt x="3470" y="8130"/>
                  </a:lnTo>
                  <a:lnTo>
                    <a:pt x="3293" y="7852"/>
                  </a:lnTo>
                  <a:lnTo>
                    <a:pt x="3141" y="7548"/>
                  </a:lnTo>
                  <a:lnTo>
                    <a:pt x="3014" y="7219"/>
                  </a:lnTo>
                  <a:lnTo>
                    <a:pt x="2913" y="6889"/>
                  </a:lnTo>
                  <a:lnTo>
                    <a:pt x="2837" y="6560"/>
                  </a:lnTo>
                  <a:lnTo>
                    <a:pt x="2786" y="6206"/>
                  </a:lnTo>
                  <a:lnTo>
                    <a:pt x="2786" y="5851"/>
                  </a:lnTo>
                  <a:lnTo>
                    <a:pt x="2812" y="5420"/>
                  </a:lnTo>
                  <a:lnTo>
                    <a:pt x="2862" y="4990"/>
                  </a:lnTo>
                  <a:lnTo>
                    <a:pt x="2963" y="4585"/>
                  </a:lnTo>
                  <a:lnTo>
                    <a:pt x="3115" y="4205"/>
                  </a:lnTo>
                  <a:lnTo>
                    <a:pt x="3293" y="3850"/>
                  </a:lnTo>
                  <a:lnTo>
                    <a:pt x="3495" y="3495"/>
                  </a:lnTo>
                  <a:lnTo>
                    <a:pt x="3749" y="3166"/>
                  </a:lnTo>
                  <a:lnTo>
                    <a:pt x="4002" y="2888"/>
                  </a:lnTo>
                  <a:lnTo>
                    <a:pt x="4306" y="2609"/>
                  </a:lnTo>
                  <a:lnTo>
                    <a:pt x="4635" y="2356"/>
                  </a:lnTo>
                  <a:lnTo>
                    <a:pt x="4964" y="2153"/>
                  </a:lnTo>
                  <a:lnTo>
                    <a:pt x="5344" y="1976"/>
                  </a:lnTo>
                  <a:lnTo>
                    <a:pt x="5724" y="1849"/>
                  </a:lnTo>
                  <a:lnTo>
                    <a:pt x="6129" y="1723"/>
                  </a:lnTo>
                  <a:lnTo>
                    <a:pt x="6535" y="1672"/>
                  </a:lnTo>
                  <a:lnTo>
                    <a:pt x="6965" y="1647"/>
                  </a:lnTo>
                  <a:lnTo>
                    <a:pt x="7396" y="1672"/>
                  </a:lnTo>
                  <a:lnTo>
                    <a:pt x="7826" y="1723"/>
                  </a:lnTo>
                  <a:lnTo>
                    <a:pt x="8206" y="1849"/>
                  </a:lnTo>
                  <a:lnTo>
                    <a:pt x="8612" y="1976"/>
                  </a:lnTo>
                  <a:lnTo>
                    <a:pt x="8966" y="2153"/>
                  </a:lnTo>
                  <a:lnTo>
                    <a:pt x="9321" y="2356"/>
                  </a:lnTo>
                  <a:lnTo>
                    <a:pt x="9650" y="2609"/>
                  </a:lnTo>
                  <a:lnTo>
                    <a:pt x="9929" y="2888"/>
                  </a:lnTo>
                  <a:lnTo>
                    <a:pt x="10207" y="3166"/>
                  </a:lnTo>
                  <a:lnTo>
                    <a:pt x="10461" y="3495"/>
                  </a:lnTo>
                  <a:lnTo>
                    <a:pt x="10663" y="3850"/>
                  </a:lnTo>
                  <a:lnTo>
                    <a:pt x="10840" y="4205"/>
                  </a:lnTo>
                  <a:lnTo>
                    <a:pt x="10967" y="4585"/>
                  </a:lnTo>
                  <a:lnTo>
                    <a:pt x="11068" y="4990"/>
                  </a:lnTo>
                  <a:lnTo>
                    <a:pt x="11144" y="5420"/>
                  </a:lnTo>
                  <a:lnTo>
                    <a:pt x="11170" y="5851"/>
                  </a:lnTo>
                  <a:lnTo>
                    <a:pt x="11144" y="6256"/>
                  </a:lnTo>
                  <a:lnTo>
                    <a:pt x="11094" y="6636"/>
                  </a:lnTo>
                  <a:lnTo>
                    <a:pt x="10992" y="7041"/>
                  </a:lnTo>
                  <a:lnTo>
                    <a:pt x="10866" y="7396"/>
                  </a:lnTo>
                  <a:lnTo>
                    <a:pt x="10689" y="7751"/>
                  </a:lnTo>
                  <a:lnTo>
                    <a:pt x="10511" y="8105"/>
                  </a:lnTo>
                  <a:lnTo>
                    <a:pt x="10283" y="8409"/>
                  </a:lnTo>
                  <a:lnTo>
                    <a:pt x="10005" y="8713"/>
                  </a:lnTo>
                  <a:lnTo>
                    <a:pt x="9726" y="8992"/>
                  </a:lnTo>
                  <a:lnTo>
                    <a:pt x="9422" y="9245"/>
                  </a:lnTo>
                  <a:lnTo>
                    <a:pt x="9093" y="9448"/>
                  </a:lnTo>
                  <a:lnTo>
                    <a:pt x="8764" y="9650"/>
                  </a:lnTo>
                  <a:lnTo>
                    <a:pt x="8384" y="9802"/>
                  </a:lnTo>
                  <a:lnTo>
                    <a:pt x="8004" y="9903"/>
                  </a:lnTo>
                  <a:lnTo>
                    <a:pt x="7599" y="9979"/>
                  </a:lnTo>
                  <a:lnTo>
                    <a:pt x="7193" y="10030"/>
                  </a:lnTo>
                  <a:lnTo>
                    <a:pt x="7092" y="10055"/>
                  </a:lnTo>
                  <a:lnTo>
                    <a:pt x="7016" y="10106"/>
                  </a:lnTo>
                  <a:lnTo>
                    <a:pt x="6965" y="10207"/>
                  </a:lnTo>
                  <a:lnTo>
                    <a:pt x="6965" y="10309"/>
                  </a:lnTo>
                  <a:lnTo>
                    <a:pt x="6991" y="10410"/>
                  </a:lnTo>
                  <a:lnTo>
                    <a:pt x="7041" y="10486"/>
                  </a:lnTo>
                  <a:lnTo>
                    <a:pt x="7117" y="10537"/>
                  </a:lnTo>
                  <a:lnTo>
                    <a:pt x="7219" y="10562"/>
                  </a:lnTo>
                  <a:lnTo>
                    <a:pt x="7573" y="10511"/>
                  </a:lnTo>
                  <a:lnTo>
                    <a:pt x="7953" y="10461"/>
                  </a:lnTo>
                  <a:lnTo>
                    <a:pt x="8333" y="10359"/>
                  </a:lnTo>
                  <a:lnTo>
                    <a:pt x="8688" y="10233"/>
                  </a:lnTo>
                  <a:lnTo>
                    <a:pt x="8688" y="11854"/>
                  </a:lnTo>
                  <a:lnTo>
                    <a:pt x="1570" y="11854"/>
                  </a:lnTo>
                  <a:lnTo>
                    <a:pt x="1570" y="507"/>
                  </a:lnTo>
                  <a:lnTo>
                    <a:pt x="2837" y="507"/>
                  </a:lnTo>
                  <a:lnTo>
                    <a:pt x="2938" y="481"/>
                  </a:lnTo>
                  <a:lnTo>
                    <a:pt x="3014" y="431"/>
                  </a:lnTo>
                  <a:lnTo>
                    <a:pt x="3065" y="355"/>
                  </a:lnTo>
                  <a:lnTo>
                    <a:pt x="3090" y="254"/>
                  </a:lnTo>
                  <a:lnTo>
                    <a:pt x="3065" y="152"/>
                  </a:lnTo>
                  <a:lnTo>
                    <a:pt x="3014" y="76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Google Shape;3663;p53"/>
            <p:cNvSpPr/>
            <p:nvPr/>
          </p:nvSpPr>
          <p:spPr>
            <a:xfrm>
              <a:off x="6451050" y="2690950"/>
              <a:ext cx="134275" cy="13325"/>
            </a:xfrm>
            <a:custGeom>
              <a:avLst/>
              <a:gdLst/>
              <a:ahLst/>
              <a:cxnLst/>
              <a:rect l="l" t="t" r="r" b="b"/>
              <a:pathLst>
                <a:path w="5371" h="533" extrusionOk="0">
                  <a:moveTo>
                    <a:pt x="280" y="0"/>
                  </a:moveTo>
                  <a:lnTo>
                    <a:pt x="178" y="26"/>
                  </a:lnTo>
                  <a:lnTo>
                    <a:pt x="77" y="76"/>
                  </a:lnTo>
                  <a:lnTo>
                    <a:pt x="26" y="178"/>
                  </a:lnTo>
                  <a:lnTo>
                    <a:pt x="1" y="279"/>
                  </a:lnTo>
                  <a:lnTo>
                    <a:pt x="26" y="380"/>
                  </a:lnTo>
                  <a:lnTo>
                    <a:pt x="77" y="456"/>
                  </a:lnTo>
                  <a:lnTo>
                    <a:pt x="178" y="507"/>
                  </a:lnTo>
                  <a:lnTo>
                    <a:pt x="280" y="532"/>
                  </a:lnTo>
                  <a:lnTo>
                    <a:pt x="5092" y="532"/>
                  </a:lnTo>
                  <a:lnTo>
                    <a:pt x="5193" y="507"/>
                  </a:lnTo>
                  <a:lnTo>
                    <a:pt x="5294" y="456"/>
                  </a:lnTo>
                  <a:lnTo>
                    <a:pt x="5345" y="380"/>
                  </a:lnTo>
                  <a:lnTo>
                    <a:pt x="5370" y="279"/>
                  </a:lnTo>
                  <a:lnTo>
                    <a:pt x="5345" y="178"/>
                  </a:lnTo>
                  <a:lnTo>
                    <a:pt x="5294" y="76"/>
                  </a:lnTo>
                  <a:lnTo>
                    <a:pt x="5193" y="26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Google Shape;3664;p53"/>
            <p:cNvSpPr/>
            <p:nvPr/>
          </p:nvSpPr>
          <p:spPr>
            <a:xfrm>
              <a:off x="6525150" y="2747925"/>
              <a:ext cx="60175" cy="13325"/>
            </a:xfrm>
            <a:custGeom>
              <a:avLst/>
              <a:gdLst/>
              <a:ahLst/>
              <a:cxnLst/>
              <a:rect l="l" t="t" r="r" b="b"/>
              <a:pathLst>
                <a:path w="2407" h="533" extrusionOk="0">
                  <a:moveTo>
                    <a:pt x="254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26" y="355"/>
                  </a:lnTo>
                  <a:lnTo>
                    <a:pt x="76" y="457"/>
                  </a:lnTo>
                  <a:lnTo>
                    <a:pt x="152" y="507"/>
                  </a:lnTo>
                  <a:lnTo>
                    <a:pt x="254" y="533"/>
                  </a:lnTo>
                  <a:lnTo>
                    <a:pt x="2128" y="533"/>
                  </a:lnTo>
                  <a:lnTo>
                    <a:pt x="2229" y="507"/>
                  </a:lnTo>
                  <a:lnTo>
                    <a:pt x="2330" y="457"/>
                  </a:lnTo>
                  <a:lnTo>
                    <a:pt x="2381" y="355"/>
                  </a:lnTo>
                  <a:lnTo>
                    <a:pt x="2406" y="254"/>
                  </a:lnTo>
                  <a:lnTo>
                    <a:pt x="2381" y="153"/>
                  </a:lnTo>
                  <a:lnTo>
                    <a:pt x="2330" y="77"/>
                  </a:lnTo>
                  <a:lnTo>
                    <a:pt x="2229" y="26"/>
                  </a:lnTo>
                  <a:lnTo>
                    <a:pt x="21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Google Shape;3665;p53"/>
            <p:cNvSpPr/>
            <p:nvPr/>
          </p:nvSpPr>
          <p:spPr>
            <a:xfrm>
              <a:off x="6243375" y="2918250"/>
              <a:ext cx="51950" cy="12700"/>
            </a:xfrm>
            <a:custGeom>
              <a:avLst/>
              <a:gdLst/>
              <a:ahLst/>
              <a:cxnLst/>
              <a:rect l="l" t="t" r="r" b="b"/>
              <a:pathLst>
                <a:path w="2078" h="508" extrusionOk="0">
                  <a:moveTo>
                    <a:pt x="152" y="1"/>
                  </a:move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26" y="356"/>
                  </a:lnTo>
                  <a:lnTo>
                    <a:pt x="76" y="432"/>
                  </a:lnTo>
                  <a:lnTo>
                    <a:pt x="152" y="482"/>
                  </a:lnTo>
                  <a:lnTo>
                    <a:pt x="254" y="508"/>
                  </a:lnTo>
                  <a:lnTo>
                    <a:pt x="1824" y="508"/>
                  </a:lnTo>
                  <a:lnTo>
                    <a:pt x="1925" y="482"/>
                  </a:lnTo>
                  <a:lnTo>
                    <a:pt x="2001" y="432"/>
                  </a:lnTo>
                  <a:lnTo>
                    <a:pt x="2077" y="356"/>
                  </a:lnTo>
                  <a:lnTo>
                    <a:pt x="2077" y="254"/>
                  </a:lnTo>
                  <a:lnTo>
                    <a:pt x="2077" y="153"/>
                  </a:lnTo>
                  <a:lnTo>
                    <a:pt x="2001" y="77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Google Shape;3666;p53"/>
            <p:cNvSpPr/>
            <p:nvPr/>
          </p:nvSpPr>
          <p:spPr>
            <a:xfrm>
              <a:off x="6540975" y="2889775"/>
              <a:ext cx="44350" cy="12675"/>
            </a:xfrm>
            <a:custGeom>
              <a:avLst/>
              <a:gdLst/>
              <a:ahLst/>
              <a:cxnLst/>
              <a:rect l="l" t="t" r="r" b="b"/>
              <a:pathLst>
                <a:path w="1774" h="507" extrusionOk="0">
                  <a:moveTo>
                    <a:pt x="254" y="0"/>
                  </a:moveTo>
                  <a:lnTo>
                    <a:pt x="152" y="26"/>
                  </a:lnTo>
                  <a:lnTo>
                    <a:pt x="76" y="76"/>
                  </a:lnTo>
                  <a:lnTo>
                    <a:pt x="26" y="152"/>
                  </a:lnTo>
                  <a:lnTo>
                    <a:pt x="0" y="254"/>
                  </a:lnTo>
                  <a:lnTo>
                    <a:pt x="26" y="355"/>
                  </a:lnTo>
                  <a:lnTo>
                    <a:pt x="76" y="431"/>
                  </a:lnTo>
                  <a:lnTo>
                    <a:pt x="152" y="507"/>
                  </a:lnTo>
                  <a:lnTo>
                    <a:pt x="1621" y="507"/>
                  </a:lnTo>
                  <a:lnTo>
                    <a:pt x="1697" y="431"/>
                  </a:lnTo>
                  <a:lnTo>
                    <a:pt x="1748" y="355"/>
                  </a:lnTo>
                  <a:lnTo>
                    <a:pt x="1773" y="254"/>
                  </a:lnTo>
                  <a:lnTo>
                    <a:pt x="1748" y="152"/>
                  </a:lnTo>
                  <a:lnTo>
                    <a:pt x="1697" y="76"/>
                  </a:lnTo>
                  <a:lnTo>
                    <a:pt x="1621" y="2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Google Shape;3667;p53"/>
            <p:cNvSpPr/>
            <p:nvPr/>
          </p:nvSpPr>
          <p:spPr>
            <a:xfrm>
              <a:off x="6272500" y="2709300"/>
              <a:ext cx="185550" cy="185550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977" y="533"/>
                  </a:moveTo>
                  <a:lnTo>
                    <a:pt x="4256" y="583"/>
                  </a:lnTo>
                  <a:lnTo>
                    <a:pt x="4534" y="634"/>
                  </a:lnTo>
                  <a:lnTo>
                    <a:pt x="4787" y="710"/>
                  </a:lnTo>
                  <a:lnTo>
                    <a:pt x="5041" y="811"/>
                  </a:lnTo>
                  <a:lnTo>
                    <a:pt x="5269" y="938"/>
                  </a:lnTo>
                  <a:lnTo>
                    <a:pt x="5497" y="1090"/>
                  </a:lnTo>
                  <a:lnTo>
                    <a:pt x="5699" y="1242"/>
                  </a:lnTo>
                  <a:lnTo>
                    <a:pt x="1697" y="1242"/>
                  </a:lnTo>
                  <a:lnTo>
                    <a:pt x="1925" y="1090"/>
                  </a:lnTo>
                  <a:lnTo>
                    <a:pt x="2128" y="938"/>
                  </a:lnTo>
                  <a:lnTo>
                    <a:pt x="2381" y="811"/>
                  </a:lnTo>
                  <a:lnTo>
                    <a:pt x="2635" y="710"/>
                  </a:lnTo>
                  <a:lnTo>
                    <a:pt x="2888" y="634"/>
                  </a:lnTo>
                  <a:lnTo>
                    <a:pt x="3141" y="583"/>
                  </a:lnTo>
                  <a:lnTo>
                    <a:pt x="3420" y="533"/>
                  </a:lnTo>
                  <a:close/>
                  <a:moveTo>
                    <a:pt x="6231" y="1774"/>
                  </a:moveTo>
                  <a:lnTo>
                    <a:pt x="6383" y="1976"/>
                  </a:lnTo>
                  <a:lnTo>
                    <a:pt x="6510" y="2204"/>
                  </a:lnTo>
                  <a:lnTo>
                    <a:pt x="6636" y="2458"/>
                  </a:lnTo>
                  <a:lnTo>
                    <a:pt x="6738" y="2711"/>
                  </a:lnTo>
                  <a:lnTo>
                    <a:pt x="684" y="2711"/>
                  </a:lnTo>
                  <a:lnTo>
                    <a:pt x="786" y="2458"/>
                  </a:lnTo>
                  <a:lnTo>
                    <a:pt x="887" y="2204"/>
                  </a:lnTo>
                  <a:lnTo>
                    <a:pt x="1039" y="1976"/>
                  </a:lnTo>
                  <a:lnTo>
                    <a:pt x="1191" y="1774"/>
                  </a:lnTo>
                  <a:close/>
                  <a:moveTo>
                    <a:pt x="6864" y="3243"/>
                  </a:moveTo>
                  <a:lnTo>
                    <a:pt x="6890" y="3471"/>
                  </a:lnTo>
                  <a:lnTo>
                    <a:pt x="6890" y="3724"/>
                  </a:lnTo>
                  <a:lnTo>
                    <a:pt x="6890" y="3952"/>
                  </a:lnTo>
                  <a:lnTo>
                    <a:pt x="6864" y="4180"/>
                  </a:lnTo>
                  <a:lnTo>
                    <a:pt x="3977" y="4180"/>
                  </a:lnTo>
                  <a:lnTo>
                    <a:pt x="3876" y="4205"/>
                  </a:lnTo>
                  <a:lnTo>
                    <a:pt x="3774" y="4256"/>
                  </a:lnTo>
                  <a:lnTo>
                    <a:pt x="3724" y="4357"/>
                  </a:lnTo>
                  <a:lnTo>
                    <a:pt x="3698" y="4458"/>
                  </a:lnTo>
                  <a:lnTo>
                    <a:pt x="3724" y="4560"/>
                  </a:lnTo>
                  <a:lnTo>
                    <a:pt x="3774" y="4636"/>
                  </a:lnTo>
                  <a:lnTo>
                    <a:pt x="3876" y="4686"/>
                  </a:lnTo>
                  <a:lnTo>
                    <a:pt x="3977" y="4712"/>
                  </a:lnTo>
                  <a:lnTo>
                    <a:pt x="6738" y="4712"/>
                  </a:lnTo>
                  <a:lnTo>
                    <a:pt x="6636" y="4965"/>
                  </a:lnTo>
                  <a:lnTo>
                    <a:pt x="6510" y="5218"/>
                  </a:lnTo>
                  <a:lnTo>
                    <a:pt x="6383" y="5446"/>
                  </a:lnTo>
                  <a:lnTo>
                    <a:pt x="6231" y="5674"/>
                  </a:lnTo>
                  <a:lnTo>
                    <a:pt x="1191" y="5674"/>
                  </a:lnTo>
                  <a:lnTo>
                    <a:pt x="1039" y="5446"/>
                  </a:lnTo>
                  <a:lnTo>
                    <a:pt x="887" y="5218"/>
                  </a:lnTo>
                  <a:lnTo>
                    <a:pt x="786" y="4965"/>
                  </a:lnTo>
                  <a:lnTo>
                    <a:pt x="684" y="4712"/>
                  </a:lnTo>
                  <a:lnTo>
                    <a:pt x="2736" y="4712"/>
                  </a:lnTo>
                  <a:lnTo>
                    <a:pt x="2837" y="4686"/>
                  </a:lnTo>
                  <a:lnTo>
                    <a:pt x="2938" y="4636"/>
                  </a:lnTo>
                  <a:lnTo>
                    <a:pt x="2989" y="4560"/>
                  </a:lnTo>
                  <a:lnTo>
                    <a:pt x="3014" y="4458"/>
                  </a:lnTo>
                  <a:lnTo>
                    <a:pt x="2989" y="4357"/>
                  </a:lnTo>
                  <a:lnTo>
                    <a:pt x="2938" y="4256"/>
                  </a:lnTo>
                  <a:lnTo>
                    <a:pt x="2837" y="4205"/>
                  </a:lnTo>
                  <a:lnTo>
                    <a:pt x="2736" y="4180"/>
                  </a:lnTo>
                  <a:lnTo>
                    <a:pt x="558" y="4180"/>
                  </a:lnTo>
                  <a:lnTo>
                    <a:pt x="532" y="3952"/>
                  </a:lnTo>
                  <a:lnTo>
                    <a:pt x="532" y="3724"/>
                  </a:lnTo>
                  <a:lnTo>
                    <a:pt x="532" y="3471"/>
                  </a:lnTo>
                  <a:lnTo>
                    <a:pt x="558" y="3243"/>
                  </a:lnTo>
                  <a:close/>
                  <a:moveTo>
                    <a:pt x="5699" y="6181"/>
                  </a:moveTo>
                  <a:lnTo>
                    <a:pt x="5497" y="6358"/>
                  </a:lnTo>
                  <a:lnTo>
                    <a:pt x="5269" y="6485"/>
                  </a:lnTo>
                  <a:lnTo>
                    <a:pt x="5041" y="6611"/>
                  </a:lnTo>
                  <a:lnTo>
                    <a:pt x="4787" y="6713"/>
                  </a:lnTo>
                  <a:lnTo>
                    <a:pt x="4534" y="6789"/>
                  </a:lnTo>
                  <a:lnTo>
                    <a:pt x="4256" y="6839"/>
                  </a:lnTo>
                  <a:lnTo>
                    <a:pt x="3977" y="6890"/>
                  </a:lnTo>
                  <a:lnTo>
                    <a:pt x="3420" y="6890"/>
                  </a:lnTo>
                  <a:lnTo>
                    <a:pt x="3141" y="6839"/>
                  </a:lnTo>
                  <a:lnTo>
                    <a:pt x="2888" y="6789"/>
                  </a:lnTo>
                  <a:lnTo>
                    <a:pt x="2635" y="6713"/>
                  </a:lnTo>
                  <a:lnTo>
                    <a:pt x="2381" y="6611"/>
                  </a:lnTo>
                  <a:lnTo>
                    <a:pt x="2128" y="6485"/>
                  </a:lnTo>
                  <a:lnTo>
                    <a:pt x="1925" y="6358"/>
                  </a:lnTo>
                  <a:lnTo>
                    <a:pt x="1697" y="6181"/>
                  </a:lnTo>
                  <a:close/>
                  <a:moveTo>
                    <a:pt x="3698" y="1"/>
                  </a:moveTo>
                  <a:lnTo>
                    <a:pt x="3318" y="26"/>
                  </a:lnTo>
                  <a:lnTo>
                    <a:pt x="2964" y="77"/>
                  </a:lnTo>
                  <a:lnTo>
                    <a:pt x="2609" y="178"/>
                  </a:lnTo>
                  <a:lnTo>
                    <a:pt x="2255" y="305"/>
                  </a:lnTo>
                  <a:lnTo>
                    <a:pt x="1951" y="457"/>
                  </a:lnTo>
                  <a:lnTo>
                    <a:pt x="1621" y="634"/>
                  </a:lnTo>
                  <a:lnTo>
                    <a:pt x="1343" y="862"/>
                  </a:lnTo>
                  <a:lnTo>
                    <a:pt x="1090" y="1090"/>
                  </a:lnTo>
                  <a:lnTo>
                    <a:pt x="836" y="1368"/>
                  </a:lnTo>
                  <a:lnTo>
                    <a:pt x="634" y="1647"/>
                  </a:lnTo>
                  <a:lnTo>
                    <a:pt x="456" y="1951"/>
                  </a:lnTo>
                  <a:lnTo>
                    <a:pt x="279" y="2280"/>
                  </a:lnTo>
                  <a:lnTo>
                    <a:pt x="152" y="2610"/>
                  </a:lnTo>
                  <a:lnTo>
                    <a:pt x="76" y="2964"/>
                  </a:lnTo>
                  <a:lnTo>
                    <a:pt x="26" y="3344"/>
                  </a:lnTo>
                  <a:lnTo>
                    <a:pt x="0" y="3724"/>
                  </a:lnTo>
                  <a:lnTo>
                    <a:pt x="26" y="4104"/>
                  </a:lnTo>
                  <a:lnTo>
                    <a:pt x="76" y="4458"/>
                  </a:lnTo>
                  <a:lnTo>
                    <a:pt x="152" y="4813"/>
                  </a:lnTo>
                  <a:lnTo>
                    <a:pt x="279" y="5168"/>
                  </a:lnTo>
                  <a:lnTo>
                    <a:pt x="456" y="5472"/>
                  </a:lnTo>
                  <a:lnTo>
                    <a:pt x="634" y="5776"/>
                  </a:lnTo>
                  <a:lnTo>
                    <a:pt x="836" y="6079"/>
                  </a:lnTo>
                  <a:lnTo>
                    <a:pt x="1090" y="6333"/>
                  </a:lnTo>
                  <a:lnTo>
                    <a:pt x="1343" y="6586"/>
                  </a:lnTo>
                  <a:lnTo>
                    <a:pt x="1621" y="6789"/>
                  </a:lnTo>
                  <a:lnTo>
                    <a:pt x="1951" y="6966"/>
                  </a:lnTo>
                  <a:lnTo>
                    <a:pt x="2255" y="7118"/>
                  </a:lnTo>
                  <a:lnTo>
                    <a:pt x="2609" y="7245"/>
                  </a:lnTo>
                  <a:lnTo>
                    <a:pt x="2964" y="7346"/>
                  </a:lnTo>
                  <a:lnTo>
                    <a:pt x="3318" y="7397"/>
                  </a:lnTo>
                  <a:lnTo>
                    <a:pt x="3698" y="7422"/>
                  </a:lnTo>
                  <a:lnTo>
                    <a:pt x="4078" y="7397"/>
                  </a:lnTo>
                  <a:lnTo>
                    <a:pt x="4458" y="7346"/>
                  </a:lnTo>
                  <a:lnTo>
                    <a:pt x="4813" y="7245"/>
                  </a:lnTo>
                  <a:lnTo>
                    <a:pt x="5142" y="7118"/>
                  </a:lnTo>
                  <a:lnTo>
                    <a:pt x="5471" y="6966"/>
                  </a:lnTo>
                  <a:lnTo>
                    <a:pt x="5775" y="6789"/>
                  </a:lnTo>
                  <a:lnTo>
                    <a:pt x="6054" y="6586"/>
                  </a:lnTo>
                  <a:lnTo>
                    <a:pt x="6332" y="6333"/>
                  </a:lnTo>
                  <a:lnTo>
                    <a:pt x="6560" y="6079"/>
                  </a:lnTo>
                  <a:lnTo>
                    <a:pt x="6788" y="5776"/>
                  </a:lnTo>
                  <a:lnTo>
                    <a:pt x="6966" y="5472"/>
                  </a:lnTo>
                  <a:lnTo>
                    <a:pt x="7118" y="5168"/>
                  </a:lnTo>
                  <a:lnTo>
                    <a:pt x="7244" y="4813"/>
                  </a:lnTo>
                  <a:lnTo>
                    <a:pt x="7346" y="4458"/>
                  </a:lnTo>
                  <a:lnTo>
                    <a:pt x="7396" y="4104"/>
                  </a:lnTo>
                  <a:lnTo>
                    <a:pt x="7422" y="3724"/>
                  </a:lnTo>
                  <a:lnTo>
                    <a:pt x="7396" y="3344"/>
                  </a:lnTo>
                  <a:lnTo>
                    <a:pt x="7346" y="2964"/>
                  </a:lnTo>
                  <a:lnTo>
                    <a:pt x="7244" y="2610"/>
                  </a:lnTo>
                  <a:lnTo>
                    <a:pt x="7118" y="2280"/>
                  </a:lnTo>
                  <a:lnTo>
                    <a:pt x="6966" y="1951"/>
                  </a:lnTo>
                  <a:lnTo>
                    <a:pt x="6788" y="1647"/>
                  </a:lnTo>
                  <a:lnTo>
                    <a:pt x="6560" y="1368"/>
                  </a:lnTo>
                  <a:lnTo>
                    <a:pt x="6332" y="1090"/>
                  </a:lnTo>
                  <a:lnTo>
                    <a:pt x="6054" y="862"/>
                  </a:lnTo>
                  <a:lnTo>
                    <a:pt x="5775" y="634"/>
                  </a:lnTo>
                  <a:lnTo>
                    <a:pt x="5471" y="457"/>
                  </a:lnTo>
                  <a:lnTo>
                    <a:pt x="5142" y="305"/>
                  </a:lnTo>
                  <a:lnTo>
                    <a:pt x="4813" y="178"/>
                  </a:lnTo>
                  <a:lnTo>
                    <a:pt x="4458" y="77"/>
                  </a:lnTo>
                  <a:lnTo>
                    <a:pt x="4078" y="26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1611848" y="6855655"/>
            <a:ext cx="4718275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7069212" y="6816800"/>
            <a:ext cx="3210395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11031810" y="6844258"/>
            <a:ext cx="59688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</a:p>
          <a:p>
            <a:pPr algn="ctr">
              <a:lnSpc>
                <a:spcPct val="150000"/>
              </a:lnSpc>
            </a:pP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lang="en-US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8" grpId="0" animBg="1"/>
      <p:bldP spid="100" grpId="0" animBg="1"/>
      <p:bldP spid="169" grpId="0"/>
      <p:bldP spid="170" grpId="0"/>
      <p:bldP spid="1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11944" y="1709493"/>
            <a:ext cx="12864111" cy="68680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961014" y="1219987"/>
            <a:ext cx="2067774" cy="21399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6421" y="6472291"/>
            <a:ext cx="2778922" cy="25913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796165" y="1028700"/>
            <a:ext cx="2329698" cy="1396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141149" y="690972"/>
            <a:ext cx="1264194" cy="28171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05343" y="3543300"/>
            <a:ext cx="9555671" cy="312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XIN CHÀO TẠM BIỆT VÀ HẸN GẶP LẠI.</a:t>
            </a:r>
            <a:endParaRPr lang="en-US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51244" y="5321228"/>
            <a:ext cx="4149398" cy="31761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95665" y="5225984"/>
            <a:ext cx="3666078" cy="32328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720444" y="5321097"/>
            <a:ext cx="3415239" cy="30550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76121" y="-1092874"/>
            <a:ext cx="606739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088178" y="6909316"/>
            <a:ext cx="6067399" cy="4114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7800" y="2014977"/>
            <a:ext cx="16445912" cy="321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TỐC ĐỘ VÀ AN TOÀN GIAO THÔNG 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11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43200" y="4185858"/>
            <a:ext cx="5375592" cy="4920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22632" y="4185858"/>
            <a:ext cx="5388768" cy="4920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257800" y="3373849"/>
            <a:ext cx="550690" cy="8120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192000" y="3453897"/>
            <a:ext cx="577879" cy="775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339493" y="2355845"/>
            <a:ext cx="2725649" cy="32696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4243389" y="4421508"/>
            <a:ext cx="2356837" cy="4836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00600" y="1488282"/>
            <a:ext cx="9288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5025262"/>
            <a:ext cx="5026804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44135" y="4847799"/>
            <a:ext cx="5430748" cy="402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hưởng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67000" y="1485900"/>
            <a:ext cx="13079094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4213419" y="6252740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6743" y="698127"/>
            <a:ext cx="3334325" cy="5601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7603">
            <a:off x="12787197" y="-771091"/>
            <a:ext cx="606739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36132" y="7700107"/>
            <a:ext cx="2067774" cy="2139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79390" y="1485900"/>
            <a:ext cx="6551794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2476500"/>
            <a:ext cx="10389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tiện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camera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dõi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camera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39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0" y="1257300"/>
            <a:ext cx="14630400" cy="746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5675981" y="697627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20675"/>
            <a:ext cx="3548487" cy="59610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7603">
            <a:off x="14220415" y="-853316"/>
            <a:ext cx="606739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33400" y="7971961"/>
            <a:ext cx="2067774" cy="21399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76600" y="1748185"/>
            <a:ext cx="12496800" cy="6214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Camera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chụp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vạch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mốc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camera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 ô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vạch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225872" y="-1435908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059895" y="7501312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683352" y="8430768"/>
            <a:ext cx="7315200" cy="18562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3400" y="397281"/>
            <a:ext cx="8140994" cy="89372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2716144" y="-438082"/>
            <a:ext cx="5133774" cy="60099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453485" y="321081"/>
            <a:ext cx="2997648" cy="2795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/>
          <a:srcRect l="4758" t="5508" r="611" b="2688"/>
          <a:stretch/>
        </p:blipFill>
        <p:spPr>
          <a:xfrm>
            <a:off x="8839200" y="3840395"/>
            <a:ext cx="8137610" cy="56465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1192480" y="1333500"/>
            <a:ext cx="6809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tiện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37485" y="495300"/>
            <a:ext cx="15773400" cy="9208158"/>
          </a:xfrm>
          <a:prstGeom prst="rect">
            <a:avLst/>
          </a:prstGeom>
          <a:solidFill>
            <a:srgbClr val="FC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76602">
            <a:off x="16142513" y="7357277"/>
            <a:ext cx="2590991" cy="3649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71887" y="-114300"/>
            <a:ext cx="3119016" cy="52395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7603">
            <a:off x="14617894" y="-1667228"/>
            <a:ext cx="606739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271887" y="8267700"/>
            <a:ext cx="2067774" cy="2139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3497" y="929223"/>
            <a:ext cx="1371600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tiện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tiện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37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1677</Words>
  <Application>Microsoft Office PowerPoint</Application>
  <PresentationFormat>Custom</PresentationFormat>
  <Paragraphs>95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Wingdings</vt:lpstr>
      <vt:lpstr>Cambria Math</vt:lpstr>
      <vt:lpstr>Times New Roman</vt:lpstr>
      <vt:lpstr>Mansalva</vt:lpstr>
      <vt:lpstr>Noto Sans Symbols</vt:lpstr>
      <vt:lpstr>Calibri</vt:lpstr>
      <vt:lpstr>Gulfs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172</cp:revision>
  <dcterms:created xsi:type="dcterms:W3CDTF">2006-08-16T00:00:00Z</dcterms:created>
  <dcterms:modified xsi:type="dcterms:W3CDTF">2022-08-16T09:23:55Z</dcterms:modified>
  <dc:identifier>DAFJG-uuLM8</dc:identifier>
</cp:coreProperties>
</file>