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22" r:id="rId1"/>
    <p:sldMasterId id="2147485027" r:id="rId2"/>
  </p:sldMasterIdLst>
  <p:notesMasterIdLst>
    <p:notesMasterId r:id="rId46"/>
  </p:notesMasterIdLst>
  <p:sldIdLst>
    <p:sldId id="301" r:id="rId3"/>
    <p:sldId id="380" r:id="rId4"/>
    <p:sldId id="257" r:id="rId5"/>
    <p:sldId id="295" r:id="rId6"/>
    <p:sldId id="349" r:id="rId7"/>
    <p:sldId id="297" r:id="rId8"/>
    <p:sldId id="381" r:id="rId9"/>
    <p:sldId id="337" r:id="rId10"/>
    <p:sldId id="341" r:id="rId11"/>
    <p:sldId id="376" r:id="rId12"/>
    <p:sldId id="377" r:id="rId13"/>
    <p:sldId id="382" r:id="rId14"/>
    <p:sldId id="372" r:id="rId15"/>
    <p:sldId id="383" r:id="rId16"/>
    <p:sldId id="373" r:id="rId17"/>
    <p:sldId id="375" r:id="rId18"/>
    <p:sldId id="359" r:id="rId19"/>
    <p:sldId id="374" r:id="rId20"/>
    <p:sldId id="361" r:id="rId21"/>
    <p:sldId id="362" r:id="rId22"/>
    <p:sldId id="379" r:id="rId23"/>
    <p:sldId id="355" r:id="rId24"/>
    <p:sldId id="343" r:id="rId25"/>
    <p:sldId id="344" r:id="rId26"/>
    <p:sldId id="392" r:id="rId27"/>
    <p:sldId id="391" r:id="rId28"/>
    <p:sldId id="367" r:id="rId29"/>
    <p:sldId id="368" r:id="rId30"/>
    <p:sldId id="369" r:id="rId31"/>
    <p:sldId id="365" r:id="rId32"/>
    <p:sldId id="351" r:id="rId33"/>
    <p:sldId id="352" r:id="rId34"/>
    <p:sldId id="353" r:id="rId35"/>
    <p:sldId id="345" r:id="rId36"/>
    <p:sldId id="384" r:id="rId37"/>
    <p:sldId id="385" r:id="rId38"/>
    <p:sldId id="386" r:id="rId39"/>
    <p:sldId id="387" r:id="rId40"/>
    <p:sldId id="388" r:id="rId41"/>
    <p:sldId id="389" r:id="rId42"/>
    <p:sldId id="390" r:id="rId43"/>
    <p:sldId id="350" r:id="rId44"/>
    <p:sldId id="378" r:id="rId4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54679"/>
    <a:srgbClr val="FF0066"/>
    <a:srgbClr val="CC3300"/>
    <a:srgbClr val="FF0000"/>
    <a:srgbClr val="CC0000"/>
    <a:srgbClr val="99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82" autoAdjust="0"/>
  </p:normalViewPr>
  <p:slideViewPr>
    <p:cSldViewPr>
      <p:cViewPr varScale="1">
        <p:scale>
          <a:sx n="71" d="100"/>
          <a:sy n="71" d="100"/>
        </p:scale>
        <p:origin x="672" y="5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BF199B-86BD-4F36-8DF8-402E73EE43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0382EDF-41D8-4ED3-B673-0A87E49C13F5}"/>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fld id="{8ABC34D2-E2D6-4CCF-950F-B5128A0CF551}" type="datetimeFigureOut">
              <a:rPr lang="en-US" altLang="en-US"/>
              <a:pPr>
                <a:defRPr/>
              </a:pPr>
              <a:t>14/12/2024</a:t>
            </a:fld>
            <a:endParaRPr lang="en-US" altLang="en-US"/>
          </a:p>
        </p:txBody>
      </p:sp>
      <p:sp>
        <p:nvSpPr>
          <p:cNvPr id="4" name="Slide Image Placeholder 3">
            <a:extLst>
              <a:ext uri="{FF2B5EF4-FFF2-40B4-BE49-F238E27FC236}">
                <a16:creationId xmlns:a16="http://schemas.microsoft.com/office/drawing/2014/main" id="{A6D422CA-210D-45F2-82A4-9DE4AEF0B12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79856CD-3F96-4128-B3A5-5AB2B5496C9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D9902FC-7AFA-4667-9A13-DB60AC40CD0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AD104F72-9FF7-41AD-AE14-39260DE702D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EFA9F06F-8118-4C5E-8DB5-7EFA048A0225}" type="slidenum">
              <a:rPr lang="en-US" altLang="en-US"/>
              <a:pPr>
                <a:defRPr/>
              </a:pPr>
              <a:t>‹#›</a:t>
            </a:fld>
            <a:endParaRPr lang="en-US" altLang="en-US"/>
          </a:p>
        </p:txBody>
      </p:sp>
    </p:spTree>
    <p:extLst>
      <p:ext uri="{BB962C8B-B14F-4D97-AF65-F5344CB8AC3E}">
        <p14:creationId xmlns:p14="http://schemas.microsoft.com/office/powerpoint/2010/main" val="3055226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C1A9D2F-CEB2-4116-A8B5-92D7A3FAF9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CF28083-DCE8-4F1D-A513-2DBB9E2D38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a:extLst>
              <a:ext uri="{FF2B5EF4-FFF2-40B4-BE49-F238E27FC236}">
                <a16:creationId xmlns:a16="http://schemas.microsoft.com/office/drawing/2014/main" id="{7692A461-77C2-4FFB-A060-BDEBEBD32C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485959C7-3494-4F6F-903B-3C9B1196045B}"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1</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F0F3FB9-CE17-4B0E-9F94-7AD8E699B2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149EC8E-3C9B-4BE5-986E-3FAB0C7A59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id="{F252968E-08A8-408D-BD93-E7216A8D6F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726D8B1-6A0B-42D8-BCD6-8BEB856C3292}"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2</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600420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F0F3FB9-CE17-4B0E-9F94-7AD8E699B2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149EC8E-3C9B-4BE5-986E-3FAB0C7A59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id="{F252968E-08A8-408D-BD93-E7216A8D6F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726D8B1-6A0B-42D8-BCD6-8BEB856C3292}"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3</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0E9B340-B61D-4A55-972E-482B856F94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D2E783D-CBFC-4406-B183-86B9651DB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29700" name="Slide Number Placeholder 3">
            <a:extLst>
              <a:ext uri="{FF2B5EF4-FFF2-40B4-BE49-F238E27FC236}">
                <a16:creationId xmlns:a16="http://schemas.microsoft.com/office/drawing/2014/main" id="{A42CC4ED-5467-43EC-A0AC-C6F0026315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E801A144-10FB-4757-9B88-6B05EC8E21BE}"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6</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0E9B340-B61D-4A55-972E-482B856F94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D2E783D-CBFC-4406-B183-86B9651DB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29700" name="Slide Number Placeholder 3">
            <a:extLst>
              <a:ext uri="{FF2B5EF4-FFF2-40B4-BE49-F238E27FC236}">
                <a16:creationId xmlns:a16="http://schemas.microsoft.com/office/drawing/2014/main" id="{A42CC4ED-5467-43EC-A0AC-C6F0026315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E801A144-10FB-4757-9B88-6B05EC8E21BE}"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7</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667061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20B9D20-383D-446B-A958-80B667C419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F2164603-EADD-4D69-828B-FE5375D583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35844" name="Slide Number Placeholder 3">
            <a:extLst>
              <a:ext uri="{FF2B5EF4-FFF2-40B4-BE49-F238E27FC236}">
                <a16:creationId xmlns:a16="http://schemas.microsoft.com/office/drawing/2014/main" id="{7AB258B1-0F0B-4891-95D7-9C5227CAB4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02A02D17-BEA5-42D2-9D46-A936407643AC}" type="slidenum">
              <a:rPr lang="en-US" altLang="vi-VN" smtClean="0">
                <a:latin typeface="Arial" panose="020B0604020202020204" pitchFamily="34" charset="0"/>
                <a:ea typeface="MS PGothic" panose="020B0600070205080204" pitchFamily="34" charset="-128"/>
              </a:rPr>
              <a:pPr fontAlgn="base">
                <a:spcBef>
                  <a:spcPct val="0"/>
                </a:spcBef>
                <a:spcAft>
                  <a:spcPct val="0"/>
                </a:spcAft>
              </a:pPr>
              <a:t>12</a:t>
            </a:fld>
            <a:endParaRPr lang="en-US" altLang="vi-VN">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750014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20B9D20-383D-446B-A958-80B667C419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F2164603-EADD-4D69-828B-FE5375D583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35844" name="Slide Number Placeholder 3">
            <a:extLst>
              <a:ext uri="{FF2B5EF4-FFF2-40B4-BE49-F238E27FC236}">
                <a16:creationId xmlns:a16="http://schemas.microsoft.com/office/drawing/2014/main" id="{7AB258B1-0F0B-4891-95D7-9C5227CAB4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02A02D17-BEA5-42D2-9D46-A936407643AC}" type="slidenum">
              <a:rPr lang="en-US" altLang="vi-VN" smtClean="0">
                <a:latin typeface="Arial" panose="020B0604020202020204" pitchFamily="34" charset="0"/>
                <a:ea typeface="MS PGothic" panose="020B0600070205080204" pitchFamily="34" charset="-128"/>
              </a:rPr>
              <a:pPr fontAlgn="base">
                <a:spcBef>
                  <a:spcPct val="0"/>
                </a:spcBef>
                <a:spcAft>
                  <a:spcPct val="0"/>
                </a:spcAft>
              </a:pPr>
              <a:t>13</a:t>
            </a:fld>
            <a:endParaRPr lang="en-US" altLang="vi-VN">
              <a:latin typeface="Arial" panose="020B0604020202020204" pitchFamily="34" charset="0"/>
              <a:ea typeface="MS PGothic"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1BA077D-3ECD-4AF3-BECF-27A7BE9D53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8475F992-DFD8-418A-A22E-3426884F8A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44036" name="Slide Number Placeholder 3">
            <a:extLst>
              <a:ext uri="{FF2B5EF4-FFF2-40B4-BE49-F238E27FC236}">
                <a16:creationId xmlns:a16="http://schemas.microsoft.com/office/drawing/2014/main" id="{C744DE64-F1EA-4AB1-86C3-01FE635D50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5E903302-E12B-48BA-9848-68898AB589FF}"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19</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B7ED4CFC-2A26-4572-BEE3-E94641B835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F48876B6-7968-46BF-986A-38C7C906A1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53252" name="Slide Number Placeholder 3">
            <a:extLst>
              <a:ext uri="{FF2B5EF4-FFF2-40B4-BE49-F238E27FC236}">
                <a16:creationId xmlns:a16="http://schemas.microsoft.com/office/drawing/2014/main" id="{856318F0-D81D-4FAA-B7FF-423961E19A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117E2E6D-0749-4186-82AD-6466A3C66AA6}"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27</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535A69A7-839B-4B47-924F-E984324C7FE5}"/>
              </a:ext>
            </a:extLst>
          </p:cNvPr>
          <p:cNvGrpSpPr>
            <a:grpSpLocks/>
          </p:cNvGrpSpPr>
          <p:nvPr/>
        </p:nvGrpSpPr>
        <p:grpSpPr bwMode="auto">
          <a:xfrm>
            <a:off x="0" y="-7938"/>
            <a:ext cx="12192000" cy="6865938"/>
            <a:chOff x="0" y="-8467"/>
            <a:chExt cx="12192000" cy="6866467"/>
          </a:xfrm>
        </p:grpSpPr>
        <p:sp>
          <p:nvSpPr>
            <p:cNvPr id="5" name="Freeform 14">
              <a:extLst>
                <a:ext uri="{FF2B5EF4-FFF2-40B4-BE49-F238E27FC236}">
                  <a16:creationId xmlns:a16="http://schemas.microsoft.com/office/drawing/2014/main" id="{CF51D79C-3A8B-4C55-ACCF-C776E4D7C391}"/>
                </a:ext>
              </a:extLst>
            </p:cNvPr>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18">
              <a:extLst>
                <a:ext uri="{FF2B5EF4-FFF2-40B4-BE49-F238E27FC236}">
                  <a16:creationId xmlns:a16="http://schemas.microsoft.com/office/drawing/2014/main" id="{BA9555AA-64D5-4DA0-A553-DD42E5EF6257}"/>
                </a:ext>
              </a:extLst>
            </p:cNvPr>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19">
              <a:extLst>
                <a:ext uri="{FF2B5EF4-FFF2-40B4-BE49-F238E27FC236}">
                  <a16:creationId xmlns:a16="http://schemas.microsoft.com/office/drawing/2014/main" id="{DBDBD548-4649-486F-B24D-97CD48FC05EB}"/>
                </a:ext>
              </a:extLst>
            </p:cNvPr>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id="{60A4ABDB-62A6-4A92-A2C6-6C78C12E57B9}"/>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a:extLst>
                <a:ext uri="{FF2B5EF4-FFF2-40B4-BE49-F238E27FC236}">
                  <a16:creationId xmlns:a16="http://schemas.microsoft.com/office/drawing/2014/main" id="{862AFCB6-B483-44C8-9DBE-64AB70EC2101}"/>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22">
              <a:extLst>
                <a:ext uri="{FF2B5EF4-FFF2-40B4-BE49-F238E27FC236}">
                  <a16:creationId xmlns:a16="http://schemas.microsoft.com/office/drawing/2014/main" id="{016CB2BE-883D-49EE-9A44-E88999E83806}"/>
                </a:ext>
              </a:extLst>
            </p:cNvPr>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a:extLst>
                <a:ext uri="{FF2B5EF4-FFF2-40B4-BE49-F238E27FC236}">
                  <a16:creationId xmlns:a16="http://schemas.microsoft.com/office/drawing/2014/main" id="{1D57B89F-DE24-48B3-B97B-54A36E76E26D}"/>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a:extLst>
                <a:ext uri="{FF2B5EF4-FFF2-40B4-BE49-F238E27FC236}">
                  <a16:creationId xmlns:a16="http://schemas.microsoft.com/office/drawing/2014/main" id="{6353EF6F-C329-4C56-923A-28DD316859FA}"/>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a:extLst>
                <a:ext uri="{FF2B5EF4-FFF2-40B4-BE49-F238E27FC236}">
                  <a16:creationId xmlns:a16="http://schemas.microsoft.com/office/drawing/2014/main" id="{B1B59540-64CB-4140-9D96-06DA2F493AE9}"/>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26">
              <a:extLst>
                <a:ext uri="{FF2B5EF4-FFF2-40B4-BE49-F238E27FC236}">
                  <a16:creationId xmlns:a16="http://schemas.microsoft.com/office/drawing/2014/main" id="{4D88D3DC-2191-44CF-A2EF-7CD9B62FB1D1}"/>
                </a:ext>
              </a:extLst>
            </p:cNvPr>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vi-VN"/>
              <a:t>Bấm để sửa kiểu tiêu đề Bản cái</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15" name="Date Placeholder 3">
            <a:extLst>
              <a:ext uri="{FF2B5EF4-FFF2-40B4-BE49-F238E27FC236}">
                <a16:creationId xmlns:a16="http://schemas.microsoft.com/office/drawing/2014/main" id="{30E1B95E-307D-4FE9-8918-38D81B059AD3}"/>
              </a:ext>
            </a:extLst>
          </p:cNvPr>
          <p:cNvSpPr>
            <a:spLocks noGrp="1"/>
          </p:cNvSpPr>
          <p:nvPr>
            <p:ph type="dt" sz="half" idx="10"/>
          </p:nvPr>
        </p:nvSpPr>
        <p:spPr/>
        <p:txBody>
          <a:bodyPr/>
          <a:lstStyle>
            <a:lvl1pPr>
              <a:defRPr/>
            </a:lvl1pPr>
          </a:lstStyle>
          <a:p>
            <a:pPr>
              <a:defRPr/>
            </a:pPr>
            <a:endParaRPr lang="en-US" altLang="en-US"/>
          </a:p>
        </p:txBody>
      </p:sp>
      <p:sp>
        <p:nvSpPr>
          <p:cNvPr id="16" name="Footer Placeholder 4">
            <a:extLst>
              <a:ext uri="{FF2B5EF4-FFF2-40B4-BE49-F238E27FC236}">
                <a16:creationId xmlns:a16="http://schemas.microsoft.com/office/drawing/2014/main" id="{4320DF1C-722A-416C-A87D-C81BAEC31772}"/>
              </a:ext>
            </a:extLst>
          </p:cNvPr>
          <p:cNvSpPr>
            <a:spLocks noGrp="1"/>
          </p:cNvSpPr>
          <p:nvPr>
            <p:ph type="ftr" sz="quarter" idx="11"/>
          </p:nvPr>
        </p:nvSpPr>
        <p:spPr/>
        <p:txBody>
          <a:bodyPr/>
          <a:lstStyle>
            <a:lvl1pPr>
              <a:defRPr/>
            </a:lvl1pPr>
          </a:lstStyle>
          <a:p>
            <a:pPr>
              <a:defRPr/>
            </a:pPr>
            <a:endParaRPr lang="en-US" altLang="en-US"/>
          </a:p>
        </p:txBody>
      </p:sp>
      <p:sp>
        <p:nvSpPr>
          <p:cNvPr id="17" name="Slide Number Placeholder 5">
            <a:extLst>
              <a:ext uri="{FF2B5EF4-FFF2-40B4-BE49-F238E27FC236}">
                <a16:creationId xmlns:a16="http://schemas.microsoft.com/office/drawing/2014/main" id="{94FDB87B-ABB6-43B9-9A43-BC9BE0453244}"/>
              </a:ext>
            </a:extLst>
          </p:cNvPr>
          <p:cNvSpPr>
            <a:spLocks noGrp="1"/>
          </p:cNvSpPr>
          <p:nvPr>
            <p:ph type="sldNum" sz="quarter" idx="12"/>
          </p:nvPr>
        </p:nvSpPr>
        <p:spPr/>
        <p:txBody>
          <a:bodyPr/>
          <a:lstStyle>
            <a:lvl1pPr>
              <a:defRPr/>
            </a:lvl1pPr>
          </a:lstStyle>
          <a:p>
            <a:pPr>
              <a:defRPr/>
            </a:pPr>
            <a:fld id="{B54944F4-BEBE-4313-B740-6C0FE0FEBB52}" type="slidenum">
              <a:rPr lang="en-US" altLang="en-US"/>
              <a:pPr>
                <a:defRPr/>
              </a:pPr>
              <a:t>‹#›</a:t>
            </a:fld>
            <a:endParaRPr lang="en-US" altLang="en-US"/>
          </a:p>
        </p:txBody>
      </p:sp>
    </p:spTree>
    <p:extLst>
      <p:ext uri="{BB962C8B-B14F-4D97-AF65-F5344CB8AC3E}">
        <p14:creationId xmlns:p14="http://schemas.microsoft.com/office/powerpoint/2010/main" val="94275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6E19E905-687F-4C10-B245-047FCC6BFC7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EF7C050-8F7C-42DE-A687-E357C71C69A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2BBE5ED-8F13-4749-8DCD-9B86C689EE42}"/>
              </a:ext>
            </a:extLst>
          </p:cNvPr>
          <p:cNvSpPr>
            <a:spLocks noGrp="1"/>
          </p:cNvSpPr>
          <p:nvPr>
            <p:ph type="sldNum" sz="quarter" idx="12"/>
          </p:nvPr>
        </p:nvSpPr>
        <p:spPr/>
        <p:txBody>
          <a:bodyPr/>
          <a:lstStyle>
            <a:lvl1pPr>
              <a:defRPr/>
            </a:lvl1pPr>
          </a:lstStyle>
          <a:p>
            <a:pPr>
              <a:defRPr/>
            </a:pPr>
            <a:fld id="{7A738E0A-F31D-4673-B084-4E7D51A1BB4C}" type="slidenum">
              <a:rPr lang="en-US" altLang="en-US"/>
              <a:pPr>
                <a:defRPr/>
              </a:pPr>
              <a:t>‹#›</a:t>
            </a:fld>
            <a:endParaRPr lang="en-US" altLang="en-US"/>
          </a:p>
        </p:txBody>
      </p:sp>
    </p:spTree>
    <p:extLst>
      <p:ext uri="{BB962C8B-B14F-4D97-AF65-F5344CB8AC3E}">
        <p14:creationId xmlns:p14="http://schemas.microsoft.com/office/powerpoint/2010/main" val="213793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D0868653-980E-4B85-88F2-3301C902A605}"/>
              </a:ext>
            </a:extLst>
          </p:cNvPr>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9FE0F5"/>
                </a:solidFill>
                <a:latin typeface="Arial" panose="020B0604020202020204" pitchFamily="34" charset="0"/>
              </a:rPr>
              <a:t>“</a:t>
            </a:r>
          </a:p>
        </p:txBody>
      </p:sp>
      <p:sp>
        <p:nvSpPr>
          <p:cNvPr id="6" name="TextBox 24">
            <a:extLst>
              <a:ext uri="{FF2B5EF4-FFF2-40B4-BE49-F238E27FC236}">
                <a16:creationId xmlns:a16="http://schemas.microsoft.com/office/drawing/2014/main" id="{32B2743A-94F7-4E3B-BD66-B13E364C37B4}"/>
              </a:ext>
            </a:extLst>
          </p:cNvPr>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9FE0F5"/>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7" name="Date Placeholder 3">
            <a:extLst>
              <a:ext uri="{FF2B5EF4-FFF2-40B4-BE49-F238E27FC236}">
                <a16:creationId xmlns:a16="http://schemas.microsoft.com/office/drawing/2014/main" id="{9762C032-C7E0-4042-891B-6B6143ADF8C9}"/>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DD5F55CE-4C00-403E-BA34-4A319AAA1261}"/>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A20A49B6-0DD7-4ADD-BDA6-751905AE8CE0}"/>
              </a:ext>
            </a:extLst>
          </p:cNvPr>
          <p:cNvSpPr>
            <a:spLocks noGrp="1"/>
          </p:cNvSpPr>
          <p:nvPr>
            <p:ph type="sldNum" sz="quarter" idx="16"/>
          </p:nvPr>
        </p:nvSpPr>
        <p:spPr/>
        <p:txBody>
          <a:bodyPr/>
          <a:lstStyle>
            <a:lvl1pPr>
              <a:defRPr/>
            </a:lvl1pPr>
          </a:lstStyle>
          <a:p>
            <a:pPr>
              <a:defRPr/>
            </a:pPr>
            <a:fld id="{3AF80AE5-45E4-4156-A5D1-2947FE28A8E9}" type="slidenum">
              <a:rPr lang="en-US" altLang="en-US"/>
              <a:pPr>
                <a:defRPr/>
              </a:pPr>
              <a:t>‹#›</a:t>
            </a:fld>
            <a:endParaRPr lang="en-US" altLang="en-US"/>
          </a:p>
        </p:txBody>
      </p:sp>
    </p:spTree>
    <p:extLst>
      <p:ext uri="{BB962C8B-B14F-4D97-AF65-F5344CB8AC3E}">
        <p14:creationId xmlns:p14="http://schemas.microsoft.com/office/powerpoint/2010/main" val="396488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A5B7B00B-64A4-4A05-89D1-3441A92F45D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310ADC5-E32D-47BF-B808-20792A0FE8D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0ED2B81-9B7D-4586-AD9A-B478C4D20AA2}"/>
              </a:ext>
            </a:extLst>
          </p:cNvPr>
          <p:cNvSpPr>
            <a:spLocks noGrp="1"/>
          </p:cNvSpPr>
          <p:nvPr>
            <p:ph type="sldNum" sz="quarter" idx="12"/>
          </p:nvPr>
        </p:nvSpPr>
        <p:spPr/>
        <p:txBody>
          <a:bodyPr/>
          <a:lstStyle>
            <a:lvl1pPr>
              <a:defRPr/>
            </a:lvl1pPr>
          </a:lstStyle>
          <a:p>
            <a:pPr>
              <a:defRPr/>
            </a:pPr>
            <a:fld id="{02A23309-3E80-4526-8675-E0409A1B4FAE}" type="slidenum">
              <a:rPr lang="en-US" altLang="en-US"/>
              <a:pPr>
                <a:defRPr/>
              </a:pPr>
              <a:t>‹#›</a:t>
            </a:fld>
            <a:endParaRPr lang="en-US" altLang="en-US"/>
          </a:p>
        </p:txBody>
      </p:sp>
    </p:spTree>
    <p:extLst>
      <p:ext uri="{BB962C8B-B14F-4D97-AF65-F5344CB8AC3E}">
        <p14:creationId xmlns:p14="http://schemas.microsoft.com/office/powerpoint/2010/main" val="3558704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B4A3BE08-A66A-4C31-88CA-13B3469B6B09}"/>
              </a:ext>
            </a:extLst>
          </p:cNvPr>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9FE0F5"/>
                </a:solidFill>
                <a:latin typeface="Arial" panose="020B0604020202020204" pitchFamily="34" charset="0"/>
              </a:rPr>
              <a:t>“</a:t>
            </a:r>
          </a:p>
        </p:txBody>
      </p:sp>
      <p:sp>
        <p:nvSpPr>
          <p:cNvPr id="6" name="TextBox 24">
            <a:extLst>
              <a:ext uri="{FF2B5EF4-FFF2-40B4-BE49-F238E27FC236}">
                <a16:creationId xmlns:a16="http://schemas.microsoft.com/office/drawing/2014/main" id="{107FBF1A-2E45-4996-BA5F-38D208C25972}"/>
              </a:ext>
            </a:extLst>
          </p:cNvPr>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9FE0F5"/>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7" name="Date Placeholder 3">
            <a:extLst>
              <a:ext uri="{FF2B5EF4-FFF2-40B4-BE49-F238E27FC236}">
                <a16:creationId xmlns:a16="http://schemas.microsoft.com/office/drawing/2014/main" id="{C2EE722B-0644-4A6A-A4F0-535009026624}"/>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826D4436-1685-420A-AF96-D382B60EDA99}"/>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B1B03B1C-398C-410D-BC93-F324E30D036A}"/>
              </a:ext>
            </a:extLst>
          </p:cNvPr>
          <p:cNvSpPr>
            <a:spLocks noGrp="1"/>
          </p:cNvSpPr>
          <p:nvPr>
            <p:ph type="sldNum" sz="quarter" idx="16"/>
          </p:nvPr>
        </p:nvSpPr>
        <p:spPr/>
        <p:txBody>
          <a:bodyPr/>
          <a:lstStyle>
            <a:lvl1pPr>
              <a:defRPr/>
            </a:lvl1pPr>
          </a:lstStyle>
          <a:p>
            <a:pPr>
              <a:defRPr/>
            </a:pPr>
            <a:fld id="{10927FB1-1F02-4AE4-9D7B-A5D2DA455000}" type="slidenum">
              <a:rPr lang="en-US" altLang="en-US"/>
              <a:pPr>
                <a:defRPr/>
              </a:pPr>
              <a:t>‹#›</a:t>
            </a:fld>
            <a:endParaRPr lang="en-US" altLang="en-US"/>
          </a:p>
        </p:txBody>
      </p:sp>
    </p:spTree>
    <p:extLst>
      <p:ext uri="{BB962C8B-B14F-4D97-AF65-F5344CB8AC3E}">
        <p14:creationId xmlns:p14="http://schemas.microsoft.com/office/powerpoint/2010/main" val="327430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id="{7072E2AA-0B52-4FC5-BCDB-155F6AE5520F}"/>
              </a:ext>
            </a:extLst>
          </p:cNvPr>
          <p:cNvSpPr>
            <a:spLocks noGrp="1"/>
          </p:cNvSpPr>
          <p:nvPr>
            <p:ph type="dt" sz="half" idx="14"/>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3F1BD9F9-69DE-43BA-8A18-D82A2EF40BEE}"/>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ADD5445-F314-4CF2-AEC0-EB44B910336E}"/>
              </a:ext>
            </a:extLst>
          </p:cNvPr>
          <p:cNvSpPr>
            <a:spLocks noGrp="1"/>
          </p:cNvSpPr>
          <p:nvPr>
            <p:ph type="sldNum" sz="quarter" idx="16"/>
          </p:nvPr>
        </p:nvSpPr>
        <p:spPr/>
        <p:txBody>
          <a:bodyPr/>
          <a:lstStyle>
            <a:lvl1pPr>
              <a:defRPr/>
            </a:lvl1pPr>
          </a:lstStyle>
          <a:p>
            <a:pPr>
              <a:defRPr/>
            </a:pPr>
            <a:fld id="{603ED76E-6514-4DAE-A16D-F851D5DC2CBF}" type="slidenum">
              <a:rPr lang="en-US" altLang="en-US"/>
              <a:pPr>
                <a:defRPr/>
              </a:pPr>
              <a:t>‹#›</a:t>
            </a:fld>
            <a:endParaRPr lang="en-US" altLang="en-US"/>
          </a:p>
        </p:txBody>
      </p:sp>
    </p:spTree>
    <p:extLst>
      <p:ext uri="{BB962C8B-B14F-4D97-AF65-F5344CB8AC3E}">
        <p14:creationId xmlns:p14="http://schemas.microsoft.com/office/powerpoint/2010/main" val="3557021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E11FBA5C-FA71-4A8E-8A8F-1B41C5B5A0D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CC1B5DD-799F-4A13-BC0A-FF1152F2935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C4A8576-E34E-4E94-8499-A09970675BD5}"/>
              </a:ext>
            </a:extLst>
          </p:cNvPr>
          <p:cNvSpPr>
            <a:spLocks noGrp="1"/>
          </p:cNvSpPr>
          <p:nvPr>
            <p:ph type="sldNum" sz="quarter" idx="12"/>
          </p:nvPr>
        </p:nvSpPr>
        <p:spPr/>
        <p:txBody>
          <a:bodyPr/>
          <a:lstStyle>
            <a:lvl1pPr>
              <a:defRPr/>
            </a:lvl1pPr>
          </a:lstStyle>
          <a:p>
            <a:pPr>
              <a:defRPr/>
            </a:pPr>
            <a:fld id="{2B18E867-3FEB-4FAB-B8EF-F2CEC9A442CF}" type="slidenum">
              <a:rPr lang="en-US" altLang="en-US"/>
              <a:pPr>
                <a:defRPr/>
              </a:pPr>
              <a:t>‹#›</a:t>
            </a:fld>
            <a:endParaRPr lang="en-US" altLang="en-US"/>
          </a:p>
        </p:txBody>
      </p:sp>
    </p:spTree>
    <p:extLst>
      <p:ext uri="{BB962C8B-B14F-4D97-AF65-F5344CB8AC3E}">
        <p14:creationId xmlns:p14="http://schemas.microsoft.com/office/powerpoint/2010/main" val="2937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vi-VN"/>
              <a:t>Bấm để sửa kiểu tiêu đề Bản cái</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B890D2DD-557E-4523-891B-27853127AAF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F8ADCE4-D217-4437-BF6C-FBCB1F58745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E12A350-8A5B-4519-AA40-22BC357DFABB}"/>
              </a:ext>
            </a:extLst>
          </p:cNvPr>
          <p:cNvSpPr>
            <a:spLocks noGrp="1"/>
          </p:cNvSpPr>
          <p:nvPr>
            <p:ph type="sldNum" sz="quarter" idx="12"/>
          </p:nvPr>
        </p:nvSpPr>
        <p:spPr/>
        <p:txBody>
          <a:bodyPr/>
          <a:lstStyle>
            <a:lvl1pPr>
              <a:defRPr/>
            </a:lvl1pPr>
          </a:lstStyle>
          <a:p>
            <a:pPr>
              <a:defRPr/>
            </a:pPr>
            <a:fld id="{61B4BDCF-EB53-42B4-B16F-DD3185DB92C8}" type="slidenum">
              <a:rPr lang="en-US" altLang="en-US"/>
              <a:pPr>
                <a:defRPr/>
              </a:pPr>
              <a:t>‹#›</a:t>
            </a:fld>
            <a:endParaRPr lang="en-US" altLang="en-US"/>
          </a:p>
        </p:txBody>
      </p:sp>
    </p:spTree>
    <p:extLst>
      <p:ext uri="{BB962C8B-B14F-4D97-AF65-F5344CB8AC3E}">
        <p14:creationId xmlns:p14="http://schemas.microsoft.com/office/powerpoint/2010/main" val="2351672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vi-VN"/>
              <a:t>Bấm để sửa kiểu tiêu đề Bản cái</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283616A-6E88-472A-8BA0-D6BC67710A58}" type="slidenum">
              <a:rPr lang="en-US" altLang="en-US" smtClean="0"/>
              <a:pPr/>
              <a:t>‹#›</a:t>
            </a:fld>
            <a:endParaRPr lang="en-US" altLang="en-US"/>
          </a:p>
        </p:txBody>
      </p:sp>
    </p:spTree>
    <p:extLst>
      <p:ext uri="{BB962C8B-B14F-4D97-AF65-F5344CB8AC3E}">
        <p14:creationId xmlns:p14="http://schemas.microsoft.com/office/powerpoint/2010/main" val="2444767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9C45059B-A499-42AD-8CC3-9BBB42BAACA5}" type="slidenum">
              <a:rPr lang="en-US" altLang="en-US" smtClean="0"/>
              <a:pPr/>
              <a:t>‹#›</a:t>
            </a:fld>
            <a:endParaRPr lang="en-US" altLang="en-US"/>
          </a:p>
        </p:txBody>
      </p:sp>
    </p:spTree>
    <p:extLst>
      <p:ext uri="{BB962C8B-B14F-4D97-AF65-F5344CB8AC3E}">
        <p14:creationId xmlns:p14="http://schemas.microsoft.com/office/powerpoint/2010/main" val="3963032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283616A-6E88-472A-8BA0-D6BC67710A58}" type="slidenum">
              <a:rPr lang="en-US" altLang="en-US" smtClean="0"/>
              <a:pPr/>
              <a:t>‹#›</a:t>
            </a:fld>
            <a:endParaRPr lang="en-US" altLang="en-US"/>
          </a:p>
        </p:txBody>
      </p:sp>
    </p:spTree>
    <p:extLst>
      <p:ext uri="{BB962C8B-B14F-4D97-AF65-F5344CB8AC3E}">
        <p14:creationId xmlns:p14="http://schemas.microsoft.com/office/powerpoint/2010/main" val="316698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B8AA52A7-A7DD-486E-BA20-5F8BFBB7A01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529192C-3752-4F05-92D2-350B5A31AC0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3930FAC-0FFF-4AC8-976B-CE71760E322E}"/>
              </a:ext>
            </a:extLst>
          </p:cNvPr>
          <p:cNvSpPr>
            <a:spLocks noGrp="1"/>
          </p:cNvSpPr>
          <p:nvPr>
            <p:ph type="sldNum" sz="quarter" idx="12"/>
          </p:nvPr>
        </p:nvSpPr>
        <p:spPr/>
        <p:txBody>
          <a:bodyPr/>
          <a:lstStyle>
            <a:lvl1pPr>
              <a:defRPr/>
            </a:lvl1pPr>
          </a:lstStyle>
          <a:p>
            <a:pPr>
              <a:defRPr/>
            </a:pPr>
            <a:fld id="{E4042BA4-5881-4CEA-879C-0C339F7414EE}" type="slidenum">
              <a:rPr lang="en-US" altLang="en-US"/>
              <a:pPr>
                <a:defRPr/>
              </a:pPr>
              <a:t>‹#›</a:t>
            </a:fld>
            <a:endParaRPr lang="en-US" altLang="en-US"/>
          </a:p>
        </p:txBody>
      </p:sp>
    </p:spTree>
    <p:extLst>
      <p:ext uri="{BB962C8B-B14F-4D97-AF65-F5344CB8AC3E}">
        <p14:creationId xmlns:p14="http://schemas.microsoft.com/office/powerpoint/2010/main" val="1180815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A283616A-6E88-472A-8BA0-D6BC67710A58}" type="slidenum">
              <a:rPr lang="en-US" altLang="en-US" smtClean="0"/>
              <a:pPr/>
              <a:t>‹#›</a:t>
            </a:fld>
            <a:endParaRPr lang="en-US" altLang="en-US"/>
          </a:p>
        </p:txBody>
      </p:sp>
    </p:spTree>
    <p:extLst>
      <p:ext uri="{BB962C8B-B14F-4D97-AF65-F5344CB8AC3E}">
        <p14:creationId xmlns:p14="http://schemas.microsoft.com/office/powerpoint/2010/main" val="1908891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A283616A-6E88-472A-8BA0-D6BC67710A58}" type="slidenum">
              <a:rPr lang="en-US" altLang="en-US" smtClean="0"/>
              <a:pPr/>
              <a:t>‹#›</a:t>
            </a:fld>
            <a:endParaRPr lang="en-US" altLang="en-US"/>
          </a:p>
        </p:txBody>
      </p:sp>
    </p:spTree>
    <p:extLst>
      <p:ext uri="{BB962C8B-B14F-4D97-AF65-F5344CB8AC3E}">
        <p14:creationId xmlns:p14="http://schemas.microsoft.com/office/powerpoint/2010/main" val="1246870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A283616A-6E88-472A-8BA0-D6BC67710A58}" type="slidenum">
              <a:rPr lang="en-US" altLang="en-US" smtClean="0"/>
              <a:pPr/>
              <a:t>‹#›</a:t>
            </a:fld>
            <a:endParaRPr lang="en-US" altLang="en-US"/>
          </a:p>
        </p:txBody>
      </p:sp>
    </p:spTree>
    <p:extLst>
      <p:ext uri="{BB962C8B-B14F-4D97-AF65-F5344CB8AC3E}">
        <p14:creationId xmlns:p14="http://schemas.microsoft.com/office/powerpoint/2010/main" val="2224124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A283616A-6E88-472A-8BA0-D6BC67710A58}" type="slidenum">
              <a:rPr lang="en-US" altLang="en-US" smtClean="0"/>
              <a:pPr/>
              <a:t>‹#›</a:t>
            </a:fld>
            <a:endParaRPr lang="en-US" altLang="en-US"/>
          </a:p>
        </p:txBody>
      </p:sp>
    </p:spTree>
    <p:extLst>
      <p:ext uri="{BB962C8B-B14F-4D97-AF65-F5344CB8AC3E}">
        <p14:creationId xmlns:p14="http://schemas.microsoft.com/office/powerpoint/2010/main" val="2181224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vi-VN"/>
              <a:t>Bấm để sửa kiểu tiêu đề Bản cái</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A283616A-6E88-472A-8BA0-D6BC67710A58}" type="slidenum">
              <a:rPr lang="en-US" altLang="en-US" smtClean="0"/>
              <a:pPr/>
              <a:t>‹#›</a:t>
            </a:fld>
            <a:endParaRPr lang="en-US" altLang="en-US"/>
          </a:p>
        </p:txBody>
      </p:sp>
    </p:spTree>
    <p:extLst>
      <p:ext uri="{BB962C8B-B14F-4D97-AF65-F5344CB8AC3E}">
        <p14:creationId xmlns:p14="http://schemas.microsoft.com/office/powerpoint/2010/main" val="2389616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A283616A-6E88-472A-8BA0-D6BC67710A58}" type="slidenum">
              <a:rPr lang="en-US" altLang="en-US" smtClean="0"/>
              <a:pPr/>
              <a:t>‹#›</a:t>
            </a:fld>
            <a:endParaRPr lang="en-US" altLang="en-US"/>
          </a:p>
        </p:txBody>
      </p:sp>
      <p:sp>
        <p:nvSpPr>
          <p:cNvPr id="5" name="Date Placeholder 4"/>
          <p:cNvSpPr>
            <a:spLocks noGrp="1"/>
          </p:cNvSpPr>
          <p:nvPr>
            <p:ph type="dt" sz="half" idx="10"/>
          </p:nvPr>
        </p:nvSpPr>
        <p:spPr/>
        <p:txBody>
          <a:bodyPr/>
          <a:lstStyle/>
          <a:p>
            <a:pPr>
              <a:defRPr/>
            </a:pPr>
            <a:endParaRPr lang="en-US" altLang="en-US"/>
          </a:p>
        </p:txBody>
      </p:sp>
    </p:spTree>
    <p:extLst>
      <p:ext uri="{BB962C8B-B14F-4D97-AF65-F5344CB8AC3E}">
        <p14:creationId xmlns:p14="http://schemas.microsoft.com/office/powerpoint/2010/main" val="3639572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283616A-6E88-472A-8BA0-D6BC67710A58}" type="slidenum">
              <a:rPr lang="en-US" altLang="en-US" smtClean="0"/>
              <a:pPr/>
              <a:t>‹#›</a:t>
            </a:fld>
            <a:endParaRPr lang="en-US" altLang="en-US"/>
          </a:p>
        </p:txBody>
      </p:sp>
    </p:spTree>
    <p:extLst>
      <p:ext uri="{BB962C8B-B14F-4D97-AF65-F5344CB8AC3E}">
        <p14:creationId xmlns:p14="http://schemas.microsoft.com/office/powerpoint/2010/main" val="2880558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283616A-6E88-472A-8BA0-D6BC67710A58}" type="slidenum">
              <a:rPr lang="en-US" altLang="en-US" smtClean="0"/>
              <a:pPr/>
              <a:t>‹#›</a:t>
            </a:fld>
            <a:endParaRPr lang="en-US"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96309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283616A-6E88-472A-8BA0-D6BC67710A58}" type="slidenum">
              <a:rPr lang="en-US" altLang="en-US" smtClean="0"/>
              <a:pPr/>
              <a:t>‹#›</a:t>
            </a:fld>
            <a:endParaRPr lang="en-US" altLang="en-US"/>
          </a:p>
        </p:txBody>
      </p:sp>
    </p:spTree>
    <p:extLst>
      <p:ext uri="{BB962C8B-B14F-4D97-AF65-F5344CB8AC3E}">
        <p14:creationId xmlns:p14="http://schemas.microsoft.com/office/powerpoint/2010/main" val="2545674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283616A-6E88-472A-8BA0-D6BC67710A58}" type="slidenum">
              <a:rPr lang="en-US" altLang="en-US" smtClean="0"/>
              <a:pPr/>
              <a:t>‹#›</a:t>
            </a:fld>
            <a:endParaRPr lang="en-US"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6192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F351FA3B-350F-4AAC-BB71-7BC0002DC1F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D335A7B-716A-468E-809D-7B1026D0500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91571D9-ECEA-4519-98AF-348C62436C41}"/>
              </a:ext>
            </a:extLst>
          </p:cNvPr>
          <p:cNvSpPr>
            <a:spLocks noGrp="1"/>
          </p:cNvSpPr>
          <p:nvPr>
            <p:ph type="sldNum" sz="quarter" idx="12"/>
          </p:nvPr>
        </p:nvSpPr>
        <p:spPr/>
        <p:txBody>
          <a:bodyPr/>
          <a:lstStyle>
            <a:lvl1pPr>
              <a:defRPr/>
            </a:lvl1pPr>
          </a:lstStyle>
          <a:p>
            <a:pPr>
              <a:defRPr/>
            </a:pPr>
            <a:fld id="{750D8D98-1D1C-4408-A75B-CBBE233A84CA}" type="slidenum">
              <a:rPr lang="en-US" altLang="en-US"/>
              <a:pPr>
                <a:defRPr/>
              </a:pPr>
              <a:t>‹#›</a:t>
            </a:fld>
            <a:endParaRPr lang="en-US" altLang="en-US"/>
          </a:p>
        </p:txBody>
      </p:sp>
    </p:spTree>
    <p:extLst>
      <p:ext uri="{BB962C8B-B14F-4D97-AF65-F5344CB8AC3E}">
        <p14:creationId xmlns:p14="http://schemas.microsoft.com/office/powerpoint/2010/main" val="4151965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5190BAF6-FD76-480C-BEF0-BF1AC006FA2E}" type="slidenum">
              <a:rPr lang="en-US" altLang="en-US" smtClean="0"/>
              <a:pPr/>
              <a:t>‹#›</a:t>
            </a:fld>
            <a:endParaRPr lang="en-US" altLang="en-US"/>
          </a:p>
        </p:txBody>
      </p:sp>
    </p:spTree>
    <p:extLst>
      <p:ext uri="{BB962C8B-B14F-4D97-AF65-F5344CB8AC3E}">
        <p14:creationId xmlns:p14="http://schemas.microsoft.com/office/powerpoint/2010/main" val="2004929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283616A-6E88-472A-8BA0-D6BC67710A58}" type="slidenum">
              <a:rPr lang="en-US" altLang="en-US" smtClean="0"/>
              <a:pPr/>
              <a:t>‹#›</a:t>
            </a:fld>
            <a:endParaRPr lang="en-US" altLang="en-US"/>
          </a:p>
        </p:txBody>
      </p:sp>
    </p:spTree>
    <p:extLst>
      <p:ext uri="{BB962C8B-B14F-4D97-AF65-F5344CB8AC3E}">
        <p14:creationId xmlns:p14="http://schemas.microsoft.com/office/powerpoint/2010/main" val="3779639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vi-VN"/>
              <a:t>Bấm để sửa kiểu tiêu đề Bản cái</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283616A-6E88-472A-8BA0-D6BC67710A58}" type="slidenum">
              <a:rPr lang="en-US" altLang="en-US" smtClean="0"/>
              <a:pPr/>
              <a:t>‹#›</a:t>
            </a:fld>
            <a:endParaRPr lang="en-US" altLang="en-US"/>
          </a:p>
        </p:txBody>
      </p:sp>
    </p:spTree>
    <p:extLst>
      <p:ext uri="{BB962C8B-B14F-4D97-AF65-F5344CB8AC3E}">
        <p14:creationId xmlns:p14="http://schemas.microsoft.com/office/powerpoint/2010/main" val="221372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3">
            <a:extLst>
              <a:ext uri="{FF2B5EF4-FFF2-40B4-BE49-F238E27FC236}">
                <a16:creationId xmlns:a16="http://schemas.microsoft.com/office/drawing/2014/main" id="{DF4CFA0E-4B31-4B6E-B04D-BF4F5921ADE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54115005-D7CD-406D-9BB2-94A4D44BC9A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B31A561D-96A9-4F7E-8576-12101A8B8CE3}"/>
              </a:ext>
            </a:extLst>
          </p:cNvPr>
          <p:cNvSpPr>
            <a:spLocks noGrp="1"/>
          </p:cNvSpPr>
          <p:nvPr>
            <p:ph type="sldNum" sz="quarter" idx="12"/>
          </p:nvPr>
        </p:nvSpPr>
        <p:spPr/>
        <p:txBody>
          <a:bodyPr/>
          <a:lstStyle>
            <a:lvl1pPr>
              <a:defRPr/>
            </a:lvl1pPr>
          </a:lstStyle>
          <a:p>
            <a:pPr>
              <a:defRPr/>
            </a:pPr>
            <a:fld id="{F0215A31-5CAD-4FDF-8AEA-0002E9877D40}" type="slidenum">
              <a:rPr lang="en-US" altLang="en-US"/>
              <a:pPr>
                <a:defRPr/>
              </a:pPr>
              <a:t>‹#›</a:t>
            </a:fld>
            <a:endParaRPr lang="en-US" altLang="en-US"/>
          </a:p>
        </p:txBody>
      </p:sp>
    </p:spTree>
    <p:extLst>
      <p:ext uri="{BB962C8B-B14F-4D97-AF65-F5344CB8AC3E}">
        <p14:creationId xmlns:p14="http://schemas.microsoft.com/office/powerpoint/2010/main" val="278928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3">
            <a:extLst>
              <a:ext uri="{FF2B5EF4-FFF2-40B4-BE49-F238E27FC236}">
                <a16:creationId xmlns:a16="http://schemas.microsoft.com/office/drawing/2014/main" id="{8B0C4B6E-6768-47B5-964D-CBF9B552C0FE}"/>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C8580C15-E20B-41AA-BA77-B8C67F39CAB1}"/>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DB4311BF-384E-486A-A04E-B0DB909D3BD4}"/>
              </a:ext>
            </a:extLst>
          </p:cNvPr>
          <p:cNvSpPr>
            <a:spLocks noGrp="1"/>
          </p:cNvSpPr>
          <p:nvPr>
            <p:ph type="sldNum" sz="quarter" idx="12"/>
          </p:nvPr>
        </p:nvSpPr>
        <p:spPr/>
        <p:txBody>
          <a:bodyPr/>
          <a:lstStyle>
            <a:lvl1pPr>
              <a:defRPr/>
            </a:lvl1pPr>
          </a:lstStyle>
          <a:p>
            <a:pPr>
              <a:defRPr/>
            </a:pPr>
            <a:fld id="{DD74A172-D67B-4A98-AACB-64ABDCCCCF3F}" type="slidenum">
              <a:rPr lang="en-US" altLang="en-US"/>
              <a:pPr>
                <a:defRPr/>
              </a:pPr>
              <a:t>‹#›</a:t>
            </a:fld>
            <a:endParaRPr lang="en-US" altLang="en-US"/>
          </a:p>
        </p:txBody>
      </p:sp>
    </p:spTree>
    <p:extLst>
      <p:ext uri="{BB962C8B-B14F-4D97-AF65-F5344CB8AC3E}">
        <p14:creationId xmlns:p14="http://schemas.microsoft.com/office/powerpoint/2010/main" val="998852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vi-VN"/>
              <a:t>Bấm để sửa kiểu tiêu đề Bản cái</a:t>
            </a:r>
            <a:endParaRPr lang="en-US" dirty="0"/>
          </a:p>
        </p:txBody>
      </p:sp>
      <p:sp>
        <p:nvSpPr>
          <p:cNvPr id="3" name="Date Placeholder 3">
            <a:extLst>
              <a:ext uri="{FF2B5EF4-FFF2-40B4-BE49-F238E27FC236}">
                <a16:creationId xmlns:a16="http://schemas.microsoft.com/office/drawing/2014/main" id="{BEA96E67-FD89-4B76-BFD4-DCCAB294F738}"/>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5B5E25E8-C574-4EBB-A50E-181B58F4D054}"/>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CCF6EA94-4022-42F0-983E-F69228537225}"/>
              </a:ext>
            </a:extLst>
          </p:cNvPr>
          <p:cNvSpPr>
            <a:spLocks noGrp="1"/>
          </p:cNvSpPr>
          <p:nvPr>
            <p:ph type="sldNum" sz="quarter" idx="12"/>
          </p:nvPr>
        </p:nvSpPr>
        <p:spPr/>
        <p:txBody>
          <a:bodyPr/>
          <a:lstStyle>
            <a:lvl1pPr>
              <a:defRPr/>
            </a:lvl1pPr>
          </a:lstStyle>
          <a:p>
            <a:pPr>
              <a:defRPr/>
            </a:pPr>
            <a:fld id="{1BB83829-F2D8-40F3-8D86-7AEC4898FC73}" type="slidenum">
              <a:rPr lang="en-US" altLang="en-US"/>
              <a:pPr>
                <a:defRPr/>
              </a:pPr>
              <a:t>‹#›</a:t>
            </a:fld>
            <a:endParaRPr lang="en-US" altLang="en-US"/>
          </a:p>
        </p:txBody>
      </p:sp>
    </p:spTree>
    <p:extLst>
      <p:ext uri="{BB962C8B-B14F-4D97-AF65-F5344CB8AC3E}">
        <p14:creationId xmlns:p14="http://schemas.microsoft.com/office/powerpoint/2010/main" val="315990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56E1814-74EA-4795-AF34-AA6975644414}"/>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FC656216-8BBC-48B6-B2B0-7A7B3A1CBD5A}"/>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C8F0F474-0F30-45BD-A4AD-AD0F1A15F85B}"/>
              </a:ext>
            </a:extLst>
          </p:cNvPr>
          <p:cNvSpPr>
            <a:spLocks noGrp="1"/>
          </p:cNvSpPr>
          <p:nvPr>
            <p:ph type="sldNum" sz="quarter" idx="12"/>
          </p:nvPr>
        </p:nvSpPr>
        <p:spPr/>
        <p:txBody>
          <a:bodyPr/>
          <a:lstStyle>
            <a:lvl1pPr>
              <a:defRPr/>
            </a:lvl1pPr>
          </a:lstStyle>
          <a:p>
            <a:pPr>
              <a:defRPr/>
            </a:pPr>
            <a:fld id="{70251AE6-FF16-40AD-B7AA-DC27F713E30E}" type="slidenum">
              <a:rPr lang="en-US" altLang="en-US"/>
              <a:pPr>
                <a:defRPr/>
              </a:pPr>
              <a:t>‹#›</a:t>
            </a:fld>
            <a:endParaRPr lang="en-US" altLang="en-US"/>
          </a:p>
        </p:txBody>
      </p:sp>
    </p:spTree>
    <p:extLst>
      <p:ext uri="{BB962C8B-B14F-4D97-AF65-F5344CB8AC3E}">
        <p14:creationId xmlns:p14="http://schemas.microsoft.com/office/powerpoint/2010/main" val="2015383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vi-VN"/>
              <a:t>Bấm để sửa kiểu tiêu đề Bản cái</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id="{698D0DC2-C087-421B-B11B-AF4D75E5EFA0}"/>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FE1FD9B-819D-43CF-BD3D-CFC2A12E9B7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1619F9F3-005F-4CAB-940A-57E8ECF23629}"/>
              </a:ext>
            </a:extLst>
          </p:cNvPr>
          <p:cNvSpPr>
            <a:spLocks noGrp="1"/>
          </p:cNvSpPr>
          <p:nvPr>
            <p:ph type="sldNum" sz="quarter" idx="12"/>
          </p:nvPr>
        </p:nvSpPr>
        <p:spPr/>
        <p:txBody>
          <a:bodyPr/>
          <a:lstStyle>
            <a:lvl1pPr>
              <a:defRPr/>
            </a:lvl1pPr>
          </a:lstStyle>
          <a:p>
            <a:pPr>
              <a:defRPr/>
            </a:pPr>
            <a:fld id="{7EF61BD3-5448-4705-B7CD-2ED5BAAC500A}" type="slidenum">
              <a:rPr lang="en-US" altLang="en-US"/>
              <a:pPr>
                <a:defRPr/>
              </a:pPr>
              <a:t>‹#›</a:t>
            </a:fld>
            <a:endParaRPr lang="en-US" altLang="en-US"/>
          </a:p>
        </p:txBody>
      </p:sp>
    </p:spTree>
    <p:extLst>
      <p:ext uri="{BB962C8B-B14F-4D97-AF65-F5344CB8AC3E}">
        <p14:creationId xmlns:p14="http://schemas.microsoft.com/office/powerpoint/2010/main" val="746074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noProof="0"/>
              <a:t>Bấm biểu tượng để thêm hình ảnh</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id="{0E0E4462-3850-4B6B-AE4D-6E499C27E7C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C472A86-C3FB-44C4-AE2D-F6B36F116EE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C3B7371-F50F-4D7C-A226-F08B84BA9080}"/>
              </a:ext>
            </a:extLst>
          </p:cNvPr>
          <p:cNvSpPr>
            <a:spLocks noGrp="1"/>
          </p:cNvSpPr>
          <p:nvPr>
            <p:ph type="sldNum" sz="quarter" idx="12"/>
          </p:nvPr>
        </p:nvSpPr>
        <p:spPr/>
        <p:txBody>
          <a:bodyPr/>
          <a:lstStyle>
            <a:lvl1pPr>
              <a:defRPr/>
            </a:lvl1pPr>
          </a:lstStyle>
          <a:p>
            <a:pPr>
              <a:defRPr/>
            </a:pPr>
            <a:fld id="{ED68F580-EE40-4C9D-846D-B67699CDA127}" type="slidenum">
              <a:rPr lang="en-US" altLang="en-US"/>
              <a:pPr>
                <a:defRPr/>
              </a:pPr>
              <a:t>‹#›</a:t>
            </a:fld>
            <a:endParaRPr lang="en-US" altLang="en-US"/>
          </a:p>
        </p:txBody>
      </p:sp>
    </p:spTree>
    <p:extLst>
      <p:ext uri="{BB962C8B-B14F-4D97-AF65-F5344CB8AC3E}">
        <p14:creationId xmlns:p14="http://schemas.microsoft.com/office/powerpoint/2010/main" val="369185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3">
            <a:extLst>
              <a:ext uri="{FF2B5EF4-FFF2-40B4-BE49-F238E27FC236}">
                <a16:creationId xmlns:a16="http://schemas.microsoft.com/office/drawing/2014/main" id="{8C08E0A3-AB96-4402-9B03-D698744C8F79}"/>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0D35B640-F010-4B35-938A-802CB1C0244F}"/>
                </a:ext>
              </a:extLst>
            </p:cNvPr>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754F091-5E64-46B9-B85C-0A5E170B6492}"/>
                </a:ext>
              </a:extLst>
            </p:cNvPr>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B0A74FCF-7B47-48B3-8306-C9BEFA8CC4E1}"/>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F7D5F9BE-BC3C-4418-881C-BA1E18DB1B49}"/>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934368F6-58F0-4A9A-83E0-0DAB7385ED34}"/>
                </a:ext>
              </a:extLst>
            </p:cNvPr>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B4F2474A-896D-4F52-81E9-18DAC62ACD19}"/>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CE2FB4D4-AC2D-4340-ABC7-FCDF513D8B14}"/>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C22ABAE6-05C5-4941-A611-D8FF6DE0F731}"/>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39FBDD0-6A81-4F60-8542-3E3AA6447D5E}"/>
                </a:ext>
              </a:extLst>
            </p:cNvPr>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6F4C5B3-B191-45A8-AB1F-50CA0A863E98}"/>
                </a:ext>
              </a:extLst>
            </p:cNvPr>
            <p:cNvSpPr/>
            <p:nvPr/>
          </p:nvSpPr>
          <p:spPr>
            <a:xfrm>
              <a:off x="0" y="4012981"/>
              <a:ext cx="44926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531EC907-5374-4183-B28A-ACD37D87865B}"/>
              </a:ext>
            </a:extLst>
          </p:cNvPr>
          <p:cNvSpPr>
            <a:spLocks noGrp="1" noChangeArrowheads="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để sửa kiểu tiêu đề Bản cái</a:t>
            </a:r>
            <a:endParaRPr lang="en-US" altLang="vi-VN"/>
          </a:p>
        </p:txBody>
      </p:sp>
      <p:sp>
        <p:nvSpPr>
          <p:cNvPr id="1028" name="Text Placeholder 2">
            <a:extLst>
              <a:ext uri="{FF2B5EF4-FFF2-40B4-BE49-F238E27FC236}">
                <a16:creationId xmlns:a16="http://schemas.microsoft.com/office/drawing/2014/main" id="{51893F0C-720D-4E54-B735-46A427554D39}"/>
              </a:ext>
            </a:extLst>
          </p:cNvPr>
          <p:cNvSpPr>
            <a:spLocks noGrp="1" noChangeArrowheads="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Bấm để chỉnh sửa kiểu văn bản của Bản cái</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Date Placeholder 3">
            <a:extLst>
              <a:ext uri="{FF2B5EF4-FFF2-40B4-BE49-F238E27FC236}">
                <a16:creationId xmlns:a16="http://schemas.microsoft.com/office/drawing/2014/main" id="{1727F03A-CFC6-4144-B6E9-8E599204D750}"/>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45171AEB-0ABC-486E-B07A-DB9D9AFD10B5}"/>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4B64D5E5-52F9-4C1D-A241-C23397914A14}"/>
              </a:ext>
            </a:extLst>
          </p:cNvPr>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BCB88AAE-9CDD-490C-9F78-072EB1CDB7B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98" r:id="rId1"/>
    <p:sldLayoutId id="2147484972" r:id="rId2"/>
    <p:sldLayoutId id="2147484973" r:id="rId3"/>
    <p:sldLayoutId id="2147484974" r:id="rId4"/>
    <p:sldLayoutId id="2147484975" r:id="rId5"/>
    <p:sldLayoutId id="2147484976" r:id="rId6"/>
    <p:sldLayoutId id="2147484977" r:id="rId7"/>
    <p:sldLayoutId id="2147484978" r:id="rId8"/>
    <p:sldLayoutId id="2147484979" r:id="rId9"/>
    <p:sldLayoutId id="2147484980" r:id="rId10"/>
    <p:sldLayoutId id="2147484999" r:id="rId11"/>
    <p:sldLayoutId id="2147484981" r:id="rId12"/>
    <p:sldLayoutId id="2147485000" r:id="rId13"/>
    <p:sldLayoutId id="2147484982" r:id="rId14"/>
    <p:sldLayoutId id="2147484983" r:id="rId15"/>
    <p:sldLayoutId id="2147484984"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vi-VN"/>
              <a:t>Bấm để sửa kiểu tiêu đề Bản cái</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283616A-6E88-472A-8BA0-D6BC67710A58}" type="slidenum">
              <a:rPr lang="en-US" altLang="en-US" smtClean="0"/>
              <a:pPr/>
              <a:t>‹#›</a:t>
            </a:fld>
            <a:endParaRPr lang="en-US" altLang="en-US"/>
          </a:p>
        </p:txBody>
      </p:sp>
    </p:spTree>
    <p:extLst>
      <p:ext uri="{BB962C8B-B14F-4D97-AF65-F5344CB8AC3E}">
        <p14:creationId xmlns:p14="http://schemas.microsoft.com/office/powerpoint/2010/main" val="1329996919"/>
      </p:ext>
    </p:extLst>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 id="2147485039" r:id="rId12"/>
    <p:sldLayoutId id="2147485040" r:id="rId13"/>
    <p:sldLayoutId id="2147485041" r:id="rId14"/>
    <p:sldLayoutId id="2147485042" r:id="rId15"/>
    <p:sldLayoutId id="214748504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0.xml"/><Relationship Id="rId3" Type="http://schemas.openxmlformats.org/officeDocument/2006/relationships/slide" Target="slide9.xml"/><Relationship Id="rId7" Type="http://schemas.openxmlformats.org/officeDocument/2006/relationships/slide" Target="slide10.xml"/><Relationship Id="rId12" Type="http://schemas.openxmlformats.org/officeDocument/2006/relationships/slide" Target="slide15.xml"/><Relationship Id="rId2" Type="http://schemas.openxmlformats.org/officeDocument/2006/relationships/slideLayout" Target="../slideLayouts/slideLayout2.xml"/><Relationship Id="rId16" Type="http://schemas.openxmlformats.org/officeDocument/2006/relationships/slide" Target="slide23.xml"/><Relationship Id="rId1" Type="http://schemas.openxmlformats.org/officeDocument/2006/relationships/tags" Target="../tags/tag14.xml"/><Relationship Id="rId6" Type="http://schemas.openxmlformats.org/officeDocument/2006/relationships/slide" Target="slide19.xml"/><Relationship Id="rId11" Type="http://schemas.openxmlformats.org/officeDocument/2006/relationships/slide" Target="slide12.xml"/><Relationship Id="rId5" Type="http://schemas.openxmlformats.org/officeDocument/2006/relationships/slide" Target="slide18.xml"/><Relationship Id="rId15" Type="http://schemas.openxmlformats.org/officeDocument/2006/relationships/slide" Target="slide24.xml"/><Relationship Id="rId10" Type="http://schemas.openxmlformats.org/officeDocument/2006/relationships/slide" Target="slide11.xml"/><Relationship Id="rId4" Type="http://schemas.openxmlformats.org/officeDocument/2006/relationships/slide" Target="slide17.xml"/><Relationship Id="rId9" Type="http://schemas.openxmlformats.org/officeDocument/2006/relationships/slide" Target="slide13.xml"/><Relationship Id="rId14" Type="http://schemas.openxmlformats.org/officeDocument/2006/relationships/slide" Target="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9.xml"/><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2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34.jpeg"/><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2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34.jpeg"/><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34.jpeg"/><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42.jpeg"/><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703478-9B85-41D7-AEA6-1612A7844ADF}"/>
              </a:ext>
            </a:extLst>
          </p:cNvPr>
          <p:cNvSpPr>
            <a:spLocks noGrp="1"/>
          </p:cNvSpPr>
          <p:nvPr>
            <p:ph type="title"/>
          </p:nvPr>
        </p:nvSpPr>
        <p:spPr>
          <a:xfrm>
            <a:off x="2133600" y="208319"/>
            <a:ext cx="8458200" cy="2167001"/>
          </a:xfrm>
        </p:spPr>
        <p:txBody>
          <a:bodyPr rtlCol="0">
            <a:noAutofit/>
          </a:bodyPr>
          <a:lstStyle/>
          <a:p>
            <a:pPr algn="ctr" eaLnBrk="1" fontAlgn="auto" hangingPunct="1">
              <a:spcAft>
                <a:spcPts val="0"/>
              </a:spcAft>
              <a:defRPr/>
            </a:pPr>
            <a:r>
              <a:rPr lang="en-US" sz="4000" kern="10" dirty="0">
                <a:ln w="12700">
                  <a:solidFill>
                    <a:srgbClr val="000099"/>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a:t>
            </a:r>
            <a:r>
              <a:rPr lang="vi-VN" sz="4000" kern="10" dirty="0">
                <a:ln w="12700">
                  <a:solidFill>
                    <a:srgbClr val="000099"/>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r>
              <a:rPr lang="en-US" sz="4000" kern="10" dirty="0">
                <a:ln w="12700">
                  <a:solidFill>
                    <a:srgbClr val="000099"/>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en-US" sz="4000" kern="10" dirty="0">
                <a:ln w="12700">
                  <a:solidFill>
                    <a:srgbClr val="000099"/>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000" kern="10" dirty="0">
                <a:ln w="12700">
                  <a:solidFill>
                    <a:srgbClr val="000099"/>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TRANG PHỤC</a:t>
            </a:r>
            <a:r>
              <a:rPr lang="vi-VN" sz="4000" kern="10" dirty="0">
                <a:ln w="12700">
                  <a:solidFill>
                    <a:srgbClr val="000099"/>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vi-VN" sz="4000" kern="10" dirty="0">
                <a:ln w="12700">
                  <a:solidFill>
                    <a:srgbClr val="000099"/>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4000" kern="10" dirty="0">
                <a:ln w="12700">
                  <a:solidFill>
                    <a:srgbClr val="000099"/>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 ĐỜI SỐNG</a:t>
            </a:r>
            <a:r>
              <a:rPr lang="en-US" sz="4000" kern="10" dirty="0">
                <a:ln w="12700">
                  <a:solidFill>
                    <a:srgbClr val="000099"/>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4000" kern="10" dirty="0">
                <a:ln w="12700">
                  <a:solidFill>
                    <a:srgbClr val="000099"/>
                  </a:solidFill>
                  <a:round/>
                  <a:headEnd/>
                  <a:tailEn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Content Placeholder 1">
            <a:extLst>
              <a:ext uri="{FF2B5EF4-FFF2-40B4-BE49-F238E27FC236}">
                <a16:creationId xmlns:a16="http://schemas.microsoft.com/office/drawing/2014/main" id="{E18AFB39-0656-415E-B18B-500B8E773FC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04800" y="2238375"/>
            <a:ext cx="11582400" cy="4489450"/>
          </a:xfr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5357"/>
    </mc:Choice>
    <mc:Fallback xmlns="">
      <p:transition spd="slow" advTm="1535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Mẹo phối vest nam với áo khoác cho suit 3 mảnh">
            <a:extLst>
              <a:ext uri="{FF2B5EF4-FFF2-40B4-BE49-F238E27FC236}">
                <a16:creationId xmlns:a16="http://schemas.microsoft.com/office/drawing/2014/main" id="{2F00CD29-CA04-40A3-8A79-73A0F050D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963400" cy="672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EFCF6645-B743-4B32-BF75-319B861C9EBB}"/>
              </a:ext>
            </a:extLst>
          </p:cNvPr>
          <p:cNvSpPr>
            <a:spLocks noChangeArrowheads="1"/>
          </p:cNvSpPr>
          <p:nvPr/>
        </p:nvSpPr>
        <p:spPr bwMode="auto">
          <a:xfrm>
            <a:off x="1752600" y="-25400"/>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a:solidFill>
                  <a:srgbClr val="002060"/>
                </a:solidFill>
                <a:latin typeface="Times New Roman" panose="02020603050405020304" pitchFamily="18" charset="0"/>
                <a:ea typeface="MS PGothic" panose="020B0600070205080204" pitchFamily="34" charset="-128"/>
              </a:rPr>
              <a:t>- </a:t>
            </a:r>
            <a:r>
              <a:rPr lang="en-US" altLang="en-US" sz="3200">
                <a:solidFill>
                  <a:srgbClr val="FFFF00"/>
                </a:solidFill>
                <a:latin typeface="Times New Roman" panose="02020603050405020304" pitchFamily="18" charset="0"/>
                <a:ea typeface="MS PGothic" panose="020B0600070205080204" pitchFamily="34" charset="-128"/>
              </a:rPr>
              <a:t>Làm đẹp cho con người trong mọi hoạt động</a:t>
            </a:r>
            <a:r>
              <a:rPr lang="en-US" altLang="en-US" sz="3200">
                <a:solidFill>
                  <a:srgbClr val="002060"/>
                </a:solidFill>
                <a:latin typeface="Times New Roman" panose="02020603050405020304" pitchFamily="18" charset="0"/>
                <a:ea typeface="MS PGothic" panose="020B0600070205080204" pitchFamily="34" charset="-128"/>
              </a:rPr>
              <a:t>.</a:t>
            </a:r>
            <a:endParaRPr lang="en-US" altLang="en-US" sz="3200">
              <a:solidFill>
                <a:schemeClr val="tx1"/>
              </a:solidFill>
              <a:latin typeface="Arial" panose="020B0604020202020204" pitchFamily="34" charset="0"/>
              <a:ea typeface="MS PGothic" panose="020B0600070205080204" pitchFamily="34" charset="-12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528"/>
    </mc:Choice>
    <mc:Fallback xmlns="">
      <p:transition spd="slow" advTm="952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hát động “Tuần lễ Áo dài” 2021 trên toàn quốc | Báo Dân tộc và Phát triển">
            <a:extLst>
              <a:ext uri="{FF2B5EF4-FFF2-40B4-BE49-F238E27FC236}">
                <a16:creationId xmlns:a16="http://schemas.microsoft.com/office/drawing/2014/main" id="{AF1FD62E-786B-40FD-8B2D-C4C8F0E4F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a:extLst>
              <a:ext uri="{FF2B5EF4-FFF2-40B4-BE49-F238E27FC236}">
                <a16:creationId xmlns:a16="http://schemas.microsoft.com/office/drawing/2014/main" id="{339A1CE7-68C6-4444-B175-B45F13BFE923}"/>
              </a:ext>
            </a:extLst>
          </p:cNvPr>
          <p:cNvSpPr>
            <a:spLocks noChangeArrowheads="1"/>
          </p:cNvSpPr>
          <p:nvPr/>
        </p:nvSpPr>
        <p:spPr bwMode="auto">
          <a:xfrm>
            <a:off x="1828800" y="-76200"/>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a:solidFill>
                  <a:srgbClr val="FFFF00"/>
                </a:solidFill>
                <a:latin typeface="Times New Roman" panose="02020603050405020304" pitchFamily="18" charset="0"/>
                <a:ea typeface="MS PGothic" panose="020B0600070205080204" pitchFamily="34" charset="-128"/>
              </a:rPr>
              <a:t>- Làm đẹp cho con người trong mọi hoạt động.</a:t>
            </a:r>
            <a:endParaRPr lang="en-US" altLang="en-US" sz="3200">
              <a:solidFill>
                <a:srgbClr val="FFFF00"/>
              </a:solidFill>
              <a:latin typeface="Arial" panose="020B0604020202020204" pitchFamily="34" charset="0"/>
              <a:ea typeface="MS PGothic" panose="020B0600070205080204" pitchFamily="34" charset="-12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280"/>
    </mc:Choice>
    <mc:Fallback xmlns="">
      <p:transition spd="slow" advTm="1228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a:extLst>
              <a:ext uri="{FF2B5EF4-FFF2-40B4-BE49-F238E27FC236}">
                <a16:creationId xmlns:a16="http://schemas.microsoft.com/office/drawing/2014/main" id="{F5A1A719-B005-4384-9F76-48C781182AB5}"/>
              </a:ext>
            </a:extLst>
          </p:cNvPr>
          <p:cNvSpPr>
            <a:spLocks noGrp="1" noChangeArrowheads="1"/>
          </p:cNvSpPr>
          <p:nvPr>
            <p:ph type="title"/>
          </p:nvPr>
        </p:nvSpPr>
        <p:spPr>
          <a:xfrm>
            <a:off x="304800" y="152400"/>
            <a:ext cx="8229600" cy="990600"/>
          </a:xfrm>
        </p:spPr>
        <p:txBody>
          <a:bodyPr/>
          <a:lstStyle/>
          <a:p>
            <a:pPr eaLnBrk="1" hangingPunct="1"/>
            <a:r>
              <a:rPr lang="vi-VN" altLang="vi-VN" b="1" dirty="0" smtClean="0">
                <a:solidFill>
                  <a:srgbClr val="FF0000"/>
                </a:solidFill>
                <a:latin typeface="Times New Roman" panose="02020603050405020304" pitchFamily="18" charset="0"/>
                <a:cs typeface="Times New Roman" panose="02020603050405020304" pitchFamily="18" charset="0"/>
              </a:rPr>
              <a:t>I</a:t>
            </a:r>
            <a:r>
              <a:rPr lang="vi-VN" altLang="vi-VN" b="1" dirty="0">
                <a:solidFill>
                  <a:srgbClr val="FF0000"/>
                </a:solidFill>
                <a:latin typeface="Times New Roman" panose="02020603050405020304" pitchFamily="18" charset="0"/>
                <a:cs typeface="Times New Roman" panose="02020603050405020304" pitchFamily="18" charset="0"/>
              </a:rPr>
              <a:t>. VAI TRÒ CỦA TRANG PHỤC</a:t>
            </a:r>
            <a:endParaRPr lang="en-US" altLang="vi-VN" b="1" dirty="0">
              <a:solidFill>
                <a:srgbClr val="FF0000"/>
              </a:solidFill>
              <a:latin typeface="Times New Roman" panose="02020603050405020304" pitchFamily="18" charset="0"/>
              <a:cs typeface="Times New Roman" panose="02020603050405020304" pitchFamily="18" charset="0"/>
            </a:endParaRPr>
          </a:p>
        </p:txBody>
      </p:sp>
      <p:sp>
        <p:nvSpPr>
          <p:cNvPr id="3075" name="Rectangle 2">
            <a:extLst>
              <a:ext uri="{FF2B5EF4-FFF2-40B4-BE49-F238E27FC236}">
                <a16:creationId xmlns:a16="http://schemas.microsoft.com/office/drawing/2014/main" id="{1ABC0FA4-AB2C-4971-9417-201856B81570}"/>
              </a:ext>
            </a:extLst>
          </p:cNvPr>
          <p:cNvSpPr>
            <a:spLocks noChangeArrowheads="1"/>
          </p:cNvSpPr>
          <p:nvPr/>
        </p:nvSpPr>
        <p:spPr bwMode="auto">
          <a:xfrm>
            <a:off x="533400" y="838200"/>
            <a:ext cx="1120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vi-VN" sz="4000" b="1" dirty="0">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    </a:t>
            </a:r>
            <a:r>
              <a:rPr lang="vi-VN" altLang="vi-VN" sz="3200" b="1" dirty="0">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Qua quan sát các hình ảnh trên, em hãy cho biết: </a:t>
            </a:r>
            <a:r>
              <a:rPr lang="en-US" altLang="vi-VN" sz="3200" b="1" dirty="0">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Trang phục có </a:t>
            </a:r>
            <a:r>
              <a:rPr lang="vi-VN" altLang="vi-VN" sz="3200" b="1" dirty="0">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vai trò</a:t>
            </a:r>
            <a:r>
              <a:rPr lang="en-US" altLang="vi-VN" sz="3200" b="1" dirty="0">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 gì</a:t>
            </a:r>
            <a:r>
              <a:rPr lang="vi-VN" altLang="vi-VN" sz="3200" b="1" dirty="0">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vi-VN" sz="3200" b="1">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 </a:t>
            </a:r>
            <a:endParaRPr lang="en-US" altLang="vi-VN" sz="3200" b="1" dirty="0">
              <a:solidFill>
                <a:srgbClr val="6600FF"/>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076" name="Rectangle 4">
            <a:extLst>
              <a:ext uri="{FF2B5EF4-FFF2-40B4-BE49-F238E27FC236}">
                <a16:creationId xmlns:a16="http://schemas.microsoft.com/office/drawing/2014/main" id="{D6C22CFB-E9DF-4AF6-902C-2E98FBDD63CA}"/>
              </a:ext>
            </a:extLst>
          </p:cNvPr>
          <p:cNvSpPr>
            <a:spLocks noChangeArrowheads="1"/>
          </p:cNvSpPr>
          <p:nvPr/>
        </p:nvSpPr>
        <p:spPr bwMode="auto">
          <a:xfrm>
            <a:off x="685800" y="2715389"/>
            <a:ext cx="1104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vi-VN" sz="3500" dirty="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vi-VN" sz="3600" dirty="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  </a:t>
            </a:r>
            <a:r>
              <a:rPr lang="vi-VN" altLang="vi-VN" sz="3600" dirty="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Vai trò</a:t>
            </a:r>
            <a:r>
              <a:rPr lang="en-US" altLang="vi-VN" sz="3600" dirty="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 bảo vệ cơ thể tránh tác hại của môi trường.</a:t>
            </a:r>
          </a:p>
          <a:p>
            <a:pPr eaLnBrk="1" hangingPunct="1">
              <a:spcBef>
                <a:spcPct val="0"/>
              </a:spcBef>
              <a:buClrTx/>
              <a:buSzTx/>
              <a:buFontTx/>
              <a:buNone/>
            </a:pPr>
            <a:r>
              <a:rPr lang="en-US" altLang="vi-VN" sz="3600" dirty="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     Vd: </a:t>
            </a:r>
            <a:r>
              <a:rPr lang="vi-VN" altLang="vi-VN" sz="3600" dirty="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T</a:t>
            </a:r>
            <a:r>
              <a:rPr lang="en-US" altLang="vi-VN" sz="3600" dirty="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ránh nắng, mưa, bụi....</a:t>
            </a:r>
          </a:p>
          <a:p>
            <a:pPr eaLnBrk="1" hangingPunct="1">
              <a:spcBef>
                <a:spcPct val="0"/>
              </a:spcBef>
              <a:buClrTx/>
              <a:buSzTx/>
              <a:buFontTx/>
              <a:buNone/>
            </a:pPr>
            <a:r>
              <a:rPr lang="en-US" altLang="vi-VN" sz="3600" dirty="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    - </a:t>
            </a:r>
            <a:r>
              <a:rPr lang="vi-VN" altLang="vi-VN" sz="3600" dirty="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Vai trò</a:t>
            </a:r>
            <a:r>
              <a:rPr lang="en-US" altLang="vi-VN" sz="3600" dirty="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 làm đẹp cho con người trong mọi hoạt động.</a:t>
            </a:r>
          </a:p>
          <a:p>
            <a:pPr eaLnBrk="1" hangingPunct="1">
              <a:spcBef>
                <a:spcPct val="0"/>
              </a:spcBef>
              <a:buClrTx/>
              <a:buSzTx/>
              <a:buFontTx/>
              <a:buNone/>
            </a:pPr>
            <a:r>
              <a:rPr lang="en-US" altLang="vi-VN" sz="3600" dirty="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     Vd: </a:t>
            </a:r>
            <a:r>
              <a:rPr lang="vi-VN" altLang="vi-VN" sz="3600" dirty="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Đi liên hoan, đi sinh nhật, </a:t>
            </a:r>
            <a:r>
              <a:rPr lang="en-US" altLang="vi-VN" sz="3600" dirty="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đi chơi, lao động, đi học....</a:t>
            </a:r>
          </a:p>
        </p:txBody>
      </p:sp>
    </p:spTree>
    <p:custDataLst>
      <p:tags r:id="rId1"/>
    </p:custDataLst>
    <p:extLst>
      <p:ext uri="{BB962C8B-B14F-4D97-AF65-F5344CB8AC3E}">
        <p14:creationId xmlns:p14="http://schemas.microsoft.com/office/powerpoint/2010/main" val="4217197839"/>
      </p:ext>
    </p:extLst>
  </p:cSld>
  <p:clrMapOvr>
    <a:masterClrMapping/>
  </p:clrMapOvr>
  <mc:AlternateContent xmlns:mc="http://schemas.openxmlformats.org/markup-compatibility/2006" xmlns:p14="http://schemas.microsoft.com/office/powerpoint/2010/main">
    <mc:Choice Requires="p14">
      <p:transition spd="slow" p14:dur="2000" advTm="99156"/>
    </mc:Choice>
    <mc:Fallback xmlns="">
      <p:transition spd="slow" advTm="9915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a:extLst>
              <a:ext uri="{FF2B5EF4-FFF2-40B4-BE49-F238E27FC236}">
                <a16:creationId xmlns:a16="http://schemas.microsoft.com/office/drawing/2014/main" id="{F5A1A719-B005-4384-9F76-48C781182AB5}"/>
              </a:ext>
            </a:extLst>
          </p:cNvPr>
          <p:cNvSpPr>
            <a:spLocks noGrp="1" noChangeArrowheads="1"/>
          </p:cNvSpPr>
          <p:nvPr>
            <p:ph type="title"/>
          </p:nvPr>
        </p:nvSpPr>
        <p:spPr>
          <a:xfrm>
            <a:off x="304800" y="152400"/>
            <a:ext cx="8229600" cy="990600"/>
          </a:xfrm>
        </p:spPr>
        <p:txBody>
          <a:bodyPr/>
          <a:lstStyle/>
          <a:p>
            <a:pPr eaLnBrk="1" hangingPunct="1"/>
            <a:r>
              <a:rPr lang="vi-VN" altLang="vi-VN" b="1" dirty="0" smtClean="0">
                <a:solidFill>
                  <a:srgbClr val="FF0000"/>
                </a:solidFill>
                <a:latin typeface="Times New Roman" panose="02020603050405020304" pitchFamily="18" charset="0"/>
                <a:cs typeface="Times New Roman" panose="02020603050405020304" pitchFamily="18" charset="0"/>
              </a:rPr>
              <a:t>I</a:t>
            </a:r>
            <a:r>
              <a:rPr lang="vi-VN" altLang="vi-VN" b="1" dirty="0">
                <a:solidFill>
                  <a:srgbClr val="FF0000"/>
                </a:solidFill>
                <a:latin typeface="Times New Roman" panose="02020603050405020304" pitchFamily="18" charset="0"/>
                <a:cs typeface="Times New Roman" panose="02020603050405020304" pitchFamily="18" charset="0"/>
              </a:rPr>
              <a:t>. VAI TRÒ CỦA TRANG PHỤC</a:t>
            </a:r>
            <a:endParaRPr lang="en-US" altLang="vi-VN" b="1" dirty="0">
              <a:solidFill>
                <a:srgbClr val="FF0000"/>
              </a:solidFill>
              <a:latin typeface="Times New Roman" panose="02020603050405020304" pitchFamily="18" charset="0"/>
              <a:cs typeface="Times New Roman" panose="02020603050405020304" pitchFamily="18" charset="0"/>
            </a:endParaRPr>
          </a:p>
        </p:txBody>
      </p:sp>
      <p:sp>
        <p:nvSpPr>
          <p:cNvPr id="3076" name="Rectangle 4">
            <a:extLst>
              <a:ext uri="{FF2B5EF4-FFF2-40B4-BE49-F238E27FC236}">
                <a16:creationId xmlns:a16="http://schemas.microsoft.com/office/drawing/2014/main" id="{D6C22CFB-E9DF-4AF6-902C-2E98FBDD63CA}"/>
              </a:ext>
            </a:extLst>
          </p:cNvPr>
          <p:cNvSpPr>
            <a:spLocks noChangeArrowheads="1"/>
          </p:cNvSpPr>
          <p:nvPr/>
        </p:nvSpPr>
        <p:spPr bwMode="auto">
          <a:xfrm>
            <a:off x="336176" y="1752600"/>
            <a:ext cx="11582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vi-VN" sz="3600" dirty="0" smtClean="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  </a:t>
            </a:r>
            <a:r>
              <a:rPr lang="vi-VN" altLang="vi-VN" sz="3600" dirty="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Vai trò</a:t>
            </a:r>
            <a:r>
              <a:rPr lang="en-US" altLang="vi-VN" sz="3600" dirty="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vi-VN" sz="3600" dirty="0" smtClean="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của trang phục</a:t>
            </a:r>
          </a:p>
          <a:p>
            <a:pPr eaLnBrk="1" hangingPunct="1">
              <a:spcBef>
                <a:spcPct val="0"/>
              </a:spcBef>
              <a:buClrTx/>
              <a:buSzTx/>
              <a:buFontTx/>
              <a:buNone/>
            </a:pPr>
            <a:r>
              <a:rPr lang="en-US" altLang="vi-VN" sz="3600" dirty="0" smtClean="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 Che chở, bảo vệ cơ thể con người khỏi một số tác động có hại của thời tiết và môi trường</a:t>
            </a:r>
          </a:p>
          <a:p>
            <a:pPr eaLnBrk="1" hangingPunct="1">
              <a:spcBef>
                <a:spcPct val="0"/>
              </a:spcBef>
              <a:buClrTx/>
              <a:buSzTx/>
              <a:buFontTx/>
              <a:buNone/>
            </a:pPr>
            <a:r>
              <a:rPr lang="en-US" altLang="vi-VN" sz="3600" dirty="0" smtClean="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 Góp phần tôn lên vẻ đẹp </a:t>
            </a:r>
            <a:r>
              <a:rPr lang="en-US" altLang="vi-VN" sz="3600" smtClean="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của </a:t>
            </a:r>
            <a:r>
              <a:rPr lang="en-US" altLang="vi-VN" sz="3600" smtClean="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người </a:t>
            </a:r>
            <a:r>
              <a:rPr lang="en-US" altLang="vi-VN" sz="3600" dirty="0" smtClean="0">
                <a:solidFill>
                  <a:srgbClr val="92D050"/>
                </a:solidFill>
                <a:latin typeface="Times New Roman" panose="02020603050405020304" pitchFamily="18" charset="0"/>
                <a:ea typeface="MS PGothic" panose="020B0600070205080204" pitchFamily="34" charset="-128"/>
                <a:cs typeface="Times New Roman" panose="02020603050405020304" pitchFamily="18" charset="0"/>
              </a:rPr>
              <a:t>mặc</a:t>
            </a:r>
            <a:endParaRPr lang="en-US" altLang="vi-VN" sz="3600" dirty="0">
              <a:solidFill>
                <a:srgbClr val="92D050"/>
              </a:solidFill>
              <a:latin typeface="Times New Roman" panose="02020603050405020304" pitchFamily="18" charset="0"/>
              <a:ea typeface="MS PGothic" panose="020B0600070205080204" pitchFamily="34" charset="-128"/>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9156"/>
    </mc:Choice>
    <mc:Fallback xmlns="">
      <p:transition spd="slow" advTm="991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inVertical)">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ipe(down)">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0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19"/>
          <p:cNvSpPr>
            <a:spLocks/>
          </p:cNvSpPr>
          <p:nvPr/>
        </p:nvSpPr>
        <p:spPr bwMode="auto">
          <a:xfrm rot="5400000">
            <a:off x="2645569" y="-2432842"/>
            <a:ext cx="7053263" cy="12039602"/>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81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80975"/>
            <a:ext cx="8413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3051176" y="60325"/>
            <a:ext cx="2181225"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a:solidFill>
                  <a:srgbClr val="FFC011"/>
                </a:solidFill>
                <a:latin typeface="Times New Roman" panose="02020603050405020304" pitchFamily="18" charset="0"/>
                <a:cs typeface="Times New Roman" panose="02020603050405020304" pitchFamily="18" charset="0"/>
              </a:rPr>
              <a:t>Khám</a:t>
            </a:r>
            <a:r>
              <a:rPr lang="en-US" sz="3200" b="1" kern="0" dirty="0">
                <a:solidFill>
                  <a:srgbClr val="FFC011"/>
                </a:solidFill>
                <a:latin typeface="Times New Roman" panose="02020603050405020304" pitchFamily="18" charset="0"/>
                <a:cs typeface="Times New Roman" panose="02020603050405020304" pitchFamily="18" charset="0"/>
              </a:rPr>
              <a:t> </a:t>
            </a:r>
            <a:r>
              <a:rPr lang="en-US" sz="3200" b="1" kern="0" dirty="0" err="1">
                <a:solidFill>
                  <a:srgbClr val="FFC011"/>
                </a:solidFill>
                <a:latin typeface="Times New Roman" panose="02020603050405020304" pitchFamily="18" charset="0"/>
                <a:cs typeface="Times New Roman" panose="02020603050405020304" pitchFamily="18" charset="0"/>
              </a:rPr>
              <a:t>phá</a:t>
            </a:r>
            <a:endParaRPr lang="en-US" sz="3200" b="1" kern="0" dirty="0">
              <a:solidFill>
                <a:srgbClr val="FFC01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66700" y="546891"/>
            <a:ext cx="11811000" cy="1673150"/>
          </a:xfrm>
          <a:prstGeom prst="rect">
            <a:avLst/>
          </a:prstGeom>
        </p:spPr>
        <p:txBody>
          <a:bodyPr wrap="square">
            <a:spAutoFit/>
          </a:bodyPr>
          <a:lstStyle/>
          <a:p>
            <a:pPr marL="457200" indent="-457200" algn="ctr">
              <a:lnSpc>
                <a:spcPct val="107000"/>
              </a:lnSpc>
              <a:buFontTx/>
              <a:buAutoNum type="arabicPeriod"/>
              <a:defRPr/>
            </a:pPr>
            <a:r>
              <a:rPr lang="fr-FR" sz="3200" dirty="0" err="1">
                <a:solidFill>
                  <a:srgbClr val="0070C0"/>
                </a:solidFill>
                <a:latin typeface="Times New Roman" panose="02020603050405020304" pitchFamily="18" charset="0"/>
                <a:ea typeface="+mj-ea"/>
                <a:cs typeface="Times New Roman" panose="02020603050405020304" pitchFamily="18" charset="0"/>
              </a:rPr>
              <a:t>Quan</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sát</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hình</a:t>
            </a:r>
            <a:r>
              <a:rPr lang="fr-FR" sz="3200" dirty="0">
                <a:solidFill>
                  <a:srgbClr val="0070C0"/>
                </a:solidFill>
                <a:latin typeface="Times New Roman" panose="02020603050405020304" pitchFamily="18" charset="0"/>
                <a:ea typeface="+mj-ea"/>
                <a:cs typeface="Times New Roman" panose="02020603050405020304" pitchFamily="18" charset="0"/>
              </a:rPr>
              <a:t> 7.2 </a:t>
            </a:r>
            <a:r>
              <a:rPr lang="fr-FR" sz="3200" dirty="0" err="1">
                <a:solidFill>
                  <a:srgbClr val="0070C0"/>
                </a:solidFill>
                <a:latin typeface="Times New Roman" panose="02020603050405020304" pitchFamily="18" charset="0"/>
                <a:ea typeface="+mj-ea"/>
                <a:cs typeface="Times New Roman" panose="02020603050405020304" pitchFamily="18" charset="0"/>
              </a:rPr>
              <a:t>và</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cho</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biết</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các</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nhân</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vật</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trong</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hình</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sử</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dụng</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trang</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phục</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gì</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Nêu</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vai</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trò</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của</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các</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bộ</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trang</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phục</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đó</a:t>
            </a:r>
            <a:r>
              <a:rPr lang="fr-FR" sz="3200" dirty="0">
                <a:solidFill>
                  <a:srgbClr val="0070C0"/>
                </a:solidFill>
                <a:latin typeface="Times New Roman" panose="02020603050405020304" pitchFamily="18" charset="0"/>
                <a:ea typeface="+mj-ea"/>
                <a:cs typeface="Times New Roman" panose="02020603050405020304" pitchFamily="18" charset="0"/>
              </a:rPr>
              <a:t>?</a:t>
            </a:r>
            <a:endParaRPr lang="en-US" sz="3200" dirty="0">
              <a:solidFill>
                <a:srgbClr val="0070C0"/>
              </a:solidFill>
              <a:latin typeface="Times New Roman" panose="02020603050405020304" pitchFamily="18" charset="0"/>
              <a:ea typeface="+mj-ea"/>
              <a:cs typeface="Times New Roman" panose="02020603050405020304" pitchFamily="18" charset="0"/>
            </a:endParaRPr>
          </a:p>
          <a:p>
            <a:pPr algn="ctr">
              <a:lnSpc>
                <a:spcPct val="107000"/>
              </a:lnSpc>
              <a:defRPr/>
            </a:pPr>
            <a:r>
              <a:rPr lang="vi-VN" sz="3200" dirty="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10246" name="Picture 1"/>
          <p:cNvPicPr>
            <a:picLocks noChangeAspect="1"/>
          </p:cNvPicPr>
          <p:nvPr/>
        </p:nvPicPr>
        <p:blipFill>
          <a:blip r:embed="rId3">
            <a:extLst>
              <a:ext uri="{28A0092B-C50C-407E-A947-70E740481C1C}">
                <a14:useLocalDpi xmlns:a14="http://schemas.microsoft.com/office/drawing/2010/main" val="0"/>
              </a:ext>
            </a:extLst>
          </a:blip>
          <a:srcRect b="7813"/>
          <a:stretch>
            <a:fillRect/>
          </a:stretch>
        </p:blipFill>
        <p:spPr bwMode="auto">
          <a:xfrm>
            <a:off x="1967402" y="1992314"/>
            <a:ext cx="7910513" cy="475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6"/>
          <p:cNvGrpSpPr>
            <a:grpSpLocks/>
          </p:cNvGrpSpPr>
          <p:nvPr/>
        </p:nvGrpSpPr>
        <p:grpSpPr bwMode="auto">
          <a:xfrm>
            <a:off x="1631951" y="1"/>
            <a:ext cx="8664575" cy="8448675"/>
            <a:chOff x="403225" y="209550"/>
            <a:chExt cx="8664575" cy="8448675"/>
          </a:xfrm>
        </p:grpSpPr>
        <p:grpSp>
          <p:nvGrpSpPr>
            <p:cNvPr id="8200" name="Group 51"/>
            <p:cNvGrpSpPr>
              <a:grpSpLocks/>
            </p:cNvGrpSpPr>
            <p:nvPr/>
          </p:nvGrpSpPr>
          <p:grpSpPr bwMode="auto">
            <a:xfrm>
              <a:off x="4760913" y="6756400"/>
              <a:ext cx="4000500" cy="100013"/>
              <a:chOff x="1447800" y="1219200"/>
              <a:chExt cx="6400800" cy="99059"/>
            </a:xfrm>
          </p:grpSpPr>
          <p:sp>
            <p:nvSpPr>
              <p:cNvPr id="8250" name="Rectangle 52"/>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51" name="Rectangle 53"/>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52" name="Rectangle 54"/>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53" name="Rectangle 55"/>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54" name="Rectangle 56"/>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55" name="Rectangle 57"/>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grpSp>
        <p:grpSp>
          <p:nvGrpSpPr>
            <p:cNvPr id="8201" name="Group 58"/>
            <p:cNvGrpSpPr>
              <a:grpSpLocks/>
            </p:cNvGrpSpPr>
            <p:nvPr/>
          </p:nvGrpSpPr>
          <p:grpSpPr bwMode="auto">
            <a:xfrm>
              <a:off x="542925" y="209550"/>
              <a:ext cx="4000500" cy="100013"/>
              <a:chOff x="1447800" y="1219200"/>
              <a:chExt cx="6400800" cy="99059"/>
            </a:xfrm>
          </p:grpSpPr>
          <p:sp>
            <p:nvSpPr>
              <p:cNvPr id="8244" name="Rectangle 59"/>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45" name="Rectangle 60"/>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46" name="Rectangle 61"/>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47" name="Rectangle 62"/>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48" name="Rectangle 63"/>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49" name="Rectangle 64"/>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grpSp>
        <p:grpSp>
          <p:nvGrpSpPr>
            <p:cNvPr id="8202" name="Group 72"/>
            <p:cNvGrpSpPr>
              <a:grpSpLocks/>
            </p:cNvGrpSpPr>
            <p:nvPr/>
          </p:nvGrpSpPr>
          <p:grpSpPr bwMode="auto">
            <a:xfrm rot="5400000">
              <a:off x="-1523999" y="2160587"/>
              <a:ext cx="4000500" cy="98425"/>
              <a:chOff x="1447800" y="1219200"/>
              <a:chExt cx="6400800" cy="99059"/>
            </a:xfrm>
          </p:grpSpPr>
          <p:sp>
            <p:nvSpPr>
              <p:cNvPr id="8238" name="Rectangle 73"/>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39" name="Rectangle 74"/>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40" name="Rectangle 75"/>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41" name="Rectangle 76"/>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42" name="Rectangle 77"/>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43" name="Rectangle 78"/>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grpSp>
        <p:grpSp>
          <p:nvGrpSpPr>
            <p:cNvPr id="8203" name="Group 79"/>
            <p:cNvGrpSpPr>
              <a:grpSpLocks/>
            </p:cNvGrpSpPr>
            <p:nvPr/>
          </p:nvGrpSpPr>
          <p:grpSpPr bwMode="auto">
            <a:xfrm rot="5400000">
              <a:off x="-1616869" y="6373019"/>
              <a:ext cx="4170363" cy="130175"/>
              <a:chOff x="1447800" y="1219200"/>
              <a:chExt cx="6400800" cy="99059"/>
            </a:xfrm>
          </p:grpSpPr>
          <p:sp>
            <p:nvSpPr>
              <p:cNvPr id="8232" name="Rectangle 80"/>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33" name="Rectangle 81"/>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34" name="Rectangle 82"/>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35" name="Rectangle 83"/>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36" name="Rectangle 84"/>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37" name="Rectangle 85"/>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grpSp>
        <p:grpSp>
          <p:nvGrpSpPr>
            <p:cNvPr id="8204" name="Group 86"/>
            <p:cNvGrpSpPr>
              <a:grpSpLocks/>
            </p:cNvGrpSpPr>
            <p:nvPr/>
          </p:nvGrpSpPr>
          <p:grpSpPr bwMode="auto">
            <a:xfrm rot="5400000">
              <a:off x="7009607" y="2294731"/>
              <a:ext cx="4000500" cy="100013"/>
              <a:chOff x="1447800" y="1219200"/>
              <a:chExt cx="6400800" cy="99059"/>
            </a:xfrm>
          </p:grpSpPr>
          <p:sp>
            <p:nvSpPr>
              <p:cNvPr id="8226" name="Rectangle 8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27" name="Rectangle 8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28" name="Rectangle 8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29" name="Rectangle 9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30" name="Rectangle 9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31" name="Rectangle 9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grpSp>
        <p:grpSp>
          <p:nvGrpSpPr>
            <p:cNvPr id="8205" name="Group 93"/>
            <p:cNvGrpSpPr>
              <a:grpSpLocks/>
            </p:cNvGrpSpPr>
            <p:nvPr/>
          </p:nvGrpSpPr>
          <p:grpSpPr bwMode="auto">
            <a:xfrm rot="5400000">
              <a:off x="6916738" y="6507162"/>
              <a:ext cx="4171950" cy="130175"/>
              <a:chOff x="1447800" y="1219200"/>
              <a:chExt cx="6400800" cy="99059"/>
            </a:xfrm>
          </p:grpSpPr>
          <p:sp>
            <p:nvSpPr>
              <p:cNvPr id="8220" name="Rectangle 94"/>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21" name="Rectangle 95"/>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22" name="Rectangle 96"/>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23" name="Rectangle 97"/>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24" name="Rectangle 98"/>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25" name="Rectangle 99"/>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grpSp>
        <p:grpSp>
          <p:nvGrpSpPr>
            <p:cNvPr id="8206" name="Group 100"/>
            <p:cNvGrpSpPr>
              <a:grpSpLocks/>
            </p:cNvGrpSpPr>
            <p:nvPr/>
          </p:nvGrpSpPr>
          <p:grpSpPr bwMode="auto">
            <a:xfrm>
              <a:off x="525463" y="6699250"/>
              <a:ext cx="4000500" cy="98425"/>
              <a:chOff x="1447800" y="1219200"/>
              <a:chExt cx="6400800" cy="99059"/>
            </a:xfrm>
          </p:grpSpPr>
          <p:sp>
            <p:nvSpPr>
              <p:cNvPr id="8214" name="Rectangle 101"/>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15" name="Rectangle 102"/>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16" name="Rectangle 103"/>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17" name="Rectangle 104"/>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18" name="Rectangle 105"/>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19" name="Rectangle 106"/>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grpSp>
        <p:grpSp>
          <p:nvGrpSpPr>
            <p:cNvPr id="8207" name="Group 107"/>
            <p:cNvGrpSpPr>
              <a:grpSpLocks/>
            </p:cNvGrpSpPr>
            <p:nvPr/>
          </p:nvGrpSpPr>
          <p:grpSpPr bwMode="auto">
            <a:xfrm>
              <a:off x="4868863" y="263525"/>
              <a:ext cx="4000500" cy="98425"/>
              <a:chOff x="1447800" y="1219200"/>
              <a:chExt cx="6400800" cy="99059"/>
            </a:xfrm>
          </p:grpSpPr>
          <p:sp>
            <p:nvSpPr>
              <p:cNvPr id="8208" name="Rectangle 108"/>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09" name="Rectangle 109"/>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10" name="Rectangle 110"/>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11" name="Rectangle 111"/>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12" name="Rectangle 112"/>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8213" name="Rectangle 113"/>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grpSp>
      </p:grpSp>
    </p:spTree>
    <p:extLst>
      <p:ext uri="{BB962C8B-B14F-4D97-AF65-F5344CB8AC3E}">
        <p14:creationId xmlns:p14="http://schemas.microsoft.com/office/powerpoint/2010/main" val="2569310543"/>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10246"/>
                                        </p:tgtEl>
                                        <p:attrNameLst>
                                          <p:attrName>style.visibility</p:attrName>
                                        </p:attrNameLst>
                                      </p:cBhvr>
                                      <p:to>
                                        <p:strVal val="visible"/>
                                      </p:to>
                                    </p:set>
                                    <p:anim calcmode="lin" valueType="num">
                                      <p:cBhvr additive="base">
                                        <p:cTn id="18" dur="500" fill="hold"/>
                                        <p:tgtEl>
                                          <p:spTgt spid="10246"/>
                                        </p:tgtEl>
                                        <p:attrNameLst>
                                          <p:attrName>ppt_x</p:attrName>
                                        </p:attrNameLst>
                                      </p:cBhvr>
                                      <p:tavLst>
                                        <p:tav tm="0">
                                          <p:val>
                                            <p:strVal val="1+#ppt_w/2"/>
                                          </p:val>
                                        </p:tav>
                                        <p:tav tm="100000">
                                          <p:val>
                                            <p:strVal val="#ppt_x"/>
                                          </p:val>
                                        </p:tav>
                                      </p:tavLst>
                                    </p:anim>
                                    <p:anim calcmode="lin" valueType="num">
                                      <p:cBhvr additive="base">
                                        <p:cTn id="19"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đồng phục công an">
            <a:extLst>
              <a:ext uri="{FF2B5EF4-FFF2-40B4-BE49-F238E27FC236}">
                <a16:creationId xmlns:a16="http://schemas.microsoft.com/office/drawing/2014/main" id="{E98AB939-9181-466D-A35E-FB3CFB37B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59277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Trường hợp nào U23 Việt Nam vào tứ kết VCK U23 Châu Á 2020">
            <a:extLst>
              <a:ext uri="{FF2B5EF4-FFF2-40B4-BE49-F238E27FC236}">
                <a16:creationId xmlns:a16="http://schemas.microsoft.com/office/drawing/2014/main" id="{0DA82629-21B1-4825-8032-08E301BE7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828800"/>
            <a:ext cx="5638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91A7CDAE-48B4-438B-B7A5-D9052B762FEE}"/>
              </a:ext>
            </a:extLst>
          </p:cNvPr>
          <p:cNvSpPr txBox="1">
            <a:spLocks/>
          </p:cNvSpPr>
          <p:nvPr/>
        </p:nvSpPr>
        <p:spPr>
          <a:xfrm>
            <a:off x="592760" y="762000"/>
            <a:ext cx="10974729" cy="1066800"/>
          </a:xfrm>
          <a:prstGeom prst="rect">
            <a:avLst/>
          </a:prstGeom>
        </p:spPr>
        <p:txBody>
          <a:bodyPr>
            <a:noAutofit/>
          </a:bodyPr>
          <a:lstStyle>
            <a:lvl1pPr algn="l" defTabSz="457200" rtl="0" eaLnBrk="0" fontAlgn="base" hangingPunct="0">
              <a:spcBef>
                <a:spcPct val="0"/>
              </a:spcBef>
              <a:spcAft>
                <a:spcPct val="0"/>
              </a:spcAft>
              <a:defRPr sz="3600" kern="1200">
                <a:solidFill>
                  <a:schemeClr val="accent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vi-VN" sz="3200" dirty="0">
                <a:solidFill>
                  <a:srgbClr val="00B0F0"/>
                </a:solidFill>
                <a:latin typeface="Times New Roman" pitchFamily="18" charset="0"/>
                <a:cs typeface="Times New Roman" pitchFamily="18" charset="0"/>
              </a:rPr>
              <a:t>? Qua trang </a:t>
            </a:r>
            <a:r>
              <a:rPr lang="vi-VN" sz="3200" dirty="0" err="1">
                <a:solidFill>
                  <a:srgbClr val="00B0F0"/>
                </a:solidFill>
                <a:latin typeface="Times New Roman" pitchFamily="18" charset="0"/>
                <a:cs typeface="Times New Roman" pitchFamily="18" charset="0"/>
              </a:rPr>
              <a:t>phục</a:t>
            </a:r>
            <a:r>
              <a:rPr lang="vi-VN" sz="3200" dirty="0">
                <a:solidFill>
                  <a:srgbClr val="00B0F0"/>
                </a:solidFill>
                <a:latin typeface="Times New Roman" pitchFamily="18" charset="0"/>
                <a:cs typeface="Times New Roman" pitchFamily="18" charset="0"/>
              </a:rPr>
              <a:t> </a:t>
            </a:r>
            <a:r>
              <a:rPr lang="vi-VN" sz="3200" dirty="0" err="1">
                <a:solidFill>
                  <a:srgbClr val="00B0F0"/>
                </a:solidFill>
                <a:latin typeface="Times New Roman" pitchFamily="18" charset="0"/>
                <a:cs typeface="Times New Roman" pitchFamily="18" charset="0"/>
              </a:rPr>
              <a:t>của</a:t>
            </a:r>
            <a:r>
              <a:rPr lang="vi-VN" sz="3200" dirty="0">
                <a:solidFill>
                  <a:srgbClr val="00B0F0"/>
                </a:solidFill>
                <a:latin typeface="Times New Roman" pitchFamily="18" charset="0"/>
                <a:cs typeface="Times New Roman" pitchFamily="18" charset="0"/>
              </a:rPr>
              <a:t> hai </a:t>
            </a:r>
            <a:r>
              <a:rPr lang="vi-VN" sz="3200" dirty="0" err="1">
                <a:solidFill>
                  <a:srgbClr val="00B0F0"/>
                </a:solidFill>
                <a:latin typeface="Times New Roman" pitchFamily="18" charset="0"/>
                <a:cs typeface="Times New Roman" pitchFamily="18" charset="0"/>
              </a:rPr>
              <a:t>hình</a:t>
            </a:r>
            <a:r>
              <a:rPr lang="vi-VN" sz="3200" dirty="0">
                <a:solidFill>
                  <a:srgbClr val="00B0F0"/>
                </a:solidFill>
                <a:latin typeface="Times New Roman" pitchFamily="18" charset="0"/>
                <a:cs typeface="Times New Roman" pitchFamily="18" charset="0"/>
              </a:rPr>
              <a:t> </a:t>
            </a:r>
            <a:r>
              <a:rPr lang="vi-VN" sz="3200" dirty="0" err="1">
                <a:solidFill>
                  <a:srgbClr val="00B0F0"/>
                </a:solidFill>
                <a:latin typeface="Times New Roman" pitchFamily="18" charset="0"/>
                <a:cs typeface="Times New Roman" pitchFamily="18" charset="0"/>
              </a:rPr>
              <a:t>ảnh</a:t>
            </a:r>
            <a:r>
              <a:rPr lang="vi-VN" sz="3200" dirty="0">
                <a:solidFill>
                  <a:srgbClr val="00B0F0"/>
                </a:solidFill>
                <a:latin typeface="Times New Roman" pitchFamily="18" charset="0"/>
                <a:cs typeface="Times New Roman" pitchFamily="18" charset="0"/>
              </a:rPr>
              <a:t> </a:t>
            </a:r>
            <a:r>
              <a:rPr lang="vi-VN" sz="3200" dirty="0" err="1">
                <a:solidFill>
                  <a:srgbClr val="00B0F0"/>
                </a:solidFill>
                <a:latin typeface="Times New Roman" pitchFamily="18" charset="0"/>
                <a:cs typeface="Times New Roman" pitchFamily="18" charset="0"/>
              </a:rPr>
              <a:t>dưới</a:t>
            </a:r>
            <a:r>
              <a:rPr lang="vi-VN" sz="3200" dirty="0">
                <a:solidFill>
                  <a:srgbClr val="00B0F0"/>
                </a:solidFill>
                <a:latin typeface="Times New Roman" pitchFamily="18" charset="0"/>
                <a:cs typeface="Times New Roman" pitchFamily="18" charset="0"/>
              </a:rPr>
              <a:t> đây cho </a:t>
            </a:r>
            <a:r>
              <a:rPr lang="vi-VN" sz="3200" dirty="0" err="1">
                <a:solidFill>
                  <a:srgbClr val="00B0F0"/>
                </a:solidFill>
                <a:latin typeface="Times New Roman" pitchFamily="18" charset="0"/>
                <a:cs typeface="Times New Roman" pitchFamily="18" charset="0"/>
              </a:rPr>
              <a:t>biết</a:t>
            </a:r>
            <a:r>
              <a:rPr lang="vi-VN" sz="3200" dirty="0">
                <a:solidFill>
                  <a:srgbClr val="00B0F0"/>
                </a:solidFill>
                <a:latin typeface="Times New Roman" pitchFamily="18" charset="0"/>
                <a:cs typeface="Times New Roman" pitchFamily="18" charset="0"/>
              </a:rPr>
              <a:t> </a:t>
            </a:r>
            <a:r>
              <a:rPr lang="vi-VN" sz="3200" dirty="0" err="1">
                <a:solidFill>
                  <a:srgbClr val="00B0F0"/>
                </a:solidFill>
                <a:latin typeface="Times New Roman" pitchFamily="18" charset="0"/>
                <a:cs typeface="Times New Roman" pitchFamily="18" charset="0"/>
              </a:rPr>
              <a:t>điều</a:t>
            </a:r>
            <a:r>
              <a:rPr lang="vi-VN" sz="3200" dirty="0">
                <a:solidFill>
                  <a:srgbClr val="00B0F0"/>
                </a:solidFill>
                <a:latin typeface="Times New Roman" pitchFamily="18" charset="0"/>
                <a:cs typeface="Times New Roman" pitchFamily="18" charset="0"/>
              </a:rPr>
              <a:t> </a:t>
            </a:r>
            <a:r>
              <a:rPr lang="vi-VN" sz="3200" dirty="0" err="1">
                <a:solidFill>
                  <a:srgbClr val="00B0F0"/>
                </a:solidFill>
                <a:latin typeface="Times New Roman" pitchFamily="18" charset="0"/>
                <a:cs typeface="Times New Roman" pitchFamily="18" charset="0"/>
              </a:rPr>
              <a:t>gì</a:t>
            </a:r>
            <a:r>
              <a:rPr lang="vi-VN" sz="3200" dirty="0">
                <a:solidFill>
                  <a:srgbClr val="00B0F0"/>
                </a:solidFill>
                <a:latin typeface="Times New Roman" pitchFamily="18" charset="0"/>
                <a:cs typeface="Times New Roman" pitchFamily="18" charset="0"/>
              </a:rPr>
              <a:t/>
            </a:r>
            <a:br>
              <a:rPr lang="vi-VN" sz="3200" dirty="0">
                <a:solidFill>
                  <a:srgbClr val="00B0F0"/>
                </a:solidFill>
                <a:latin typeface="Times New Roman" pitchFamily="18" charset="0"/>
                <a:cs typeface="Times New Roman" pitchFamily="18" charset="0"/>
              </a:rPr>
            </a:br>
            <a:r>
              <a:rPr lang="vi-VN" sz="3200" dirty="0">
                <a:solidFill>
                  <a:srgbClr val="00B0F0"/>
                </a:solidFill>
                <a:latin typeface="Times New Roman" pitchFamily="18" charset="0"/>
                <a:cs typeface="Times New Roman" pitchFamily="18" charset="0"/>
              </a:rPr>
              <a:t/>
            </a:r>
            <a:br>
              <a:rPr lang="vi-VN" sz="3200" dirty="0">
                <a:solidFill>
                  <a:srgbClr val="00B0F0"/>
                </a:solidFill>
                <a:latin typeface="Times New Roman" pitchFamily="18" charset="0"/>
                <a:cs typeface="Times New Roman" pitchFamily="18" charset="0"/>
              </a:rPr>
            </a:br>
            <a:r>
              <a:rPr lang="vi-VN" sz="3200" dirty="0">
                <a:solidFill>
                  <a:srgbClr val="00B0F0"/>
                </a:solidFill>
                <a:latin typeface="Times New Roman" pitchFamily="18" charset="0"/>
                <a:cs typeface="Times New Roman" pitchFamily="18" charset="0"/>
              </a:rPr>
              <a:t/>
            </a:r>
            <a:br>
              <a:rPr lang="vi-VN" sz="3200" dirty="0">
                <a:solidFill>
                  <a:srgbClr val="00B0F0"/>
                </a:solidFill>
                <a:latin typeface="Times New Roman" pitchFamily="18" charset="0"/>
                <a:cs typeface="Times New Roman" pitchFamily="18" charset="0"/>
              </a:rPr>
            </a:br>
            <a:r>
              <a:rPr lang="vi-VN" sz="3200" dirty="0">
                <a:solidFill>
                  <a:srgbClr val="00B0F0"/>
                </a:solidFill>
                <a:latin typeface="Times New Roman" pitchFamily="18" charset="0"/>
                <a:cs typeface="Times New Roman" pitchFamily="18" charset="0"/>
              </a:rPr>
              <a:t/>
            </a:r>
            <a:br>
              <a:rPr lang="vi-VN" sz="3200" dirty="0">
                <a:solidFill>
                  <a:srgbClr val="00B0F0"/>
                </a:solidFill>
                <a:latin typeface="Times New Roman" pitchFamily="18" charset="0"/>
                <a:cs typeface="Times New Roman" pitchFamily="18" charset="0"/>
              </a:rPr>
            </a:br>
            <a:endParaRPr lang="en-US" sz="3200" dirty="0">
              <a:solidFill>
                <a:srgbClr val="00B0F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74940"/>
    </mc:Choice>
    <mc:Fallback xmlns="">
      <p:transition spd="slow" advTm="7494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4D7A-4DFE-4A52-9074-F04742D6B00C}"/>
              </a:ext>
            </a:extLst>
          </p:cNvPr>
          <p:cNvSpPr>
            <a:spLocks noGrp="1"/>
          </p:cNvSpPr>
          <p:nvPr>
            <p:ph type="title"/>
          </p:nvPr>
        </p:nvSpPr>
        <p:spPr>
          <a:xfrm>
            <a:off x="990600" y="2133600"/>
            <a:ext cx="10515600" cy="2286000"/>
          </a:xfrm>
        </p:spPr>
        <p:txBody>
          <a:bodyPr rtlCol="0">
            <a:normAutofit fontScale="90000"/>
          </a:bodyPr>
          <a:lstStyle/>
          <a:p>
            <a:pPr eaLnBrk="1" fontAlgn="auto" hangingPunct="1">
              <a:spcAft>
                <a:spcPts val="0"/>
              </a:spcAft>
              <a:defRPr/>
            </a:pPr>
            <a:r>
              <a:rPr lang="vi-VN" sz="4000" dirty="0">
                <a:solidFill>
                  <a:srgbClr val="00B0F0"/>
                </a:solidFill>
                <a:latin typeface="Times New Roman" pitchFamily="18" charset="0"/>
                <a:cs typeface="Times New Roman" pitchFamily="18" charset="0"/>
              </a:rPr>
              <a:t>Qua trang </a:t>
            </a:r>
            <a:r>
              <a:rPr lang="vi-VN" sz="4000" dirty="0" err="1">
                <a:solidFill>
                  <a:srgbClr val="00B0F0"/>
                </a:solidFill>
                <a:latin typeface="Times New Roman" pitchFamily="18" charset="0"/>
                <a:cs typeface="Times New Roman" pitchFamily="18" charset="0"/>
              </a:rPr>
              <a:t>phục</a:t>
            </a:r>
            <a:r>
              <a:rPr lang="vi-VN" sz="4000" dirty="0">
                <a:solidFill>
                  <a:srgbClr val="00B0F0"/>
                </a:solidFill>
                <a:latin typeface="Times New Roman" pitchFamily="18" charset="0"/>
                <a:cs typeface="Times New Roman" pitchFamily="18" charset="0"/>
              </a:rPr>
              <a:t>, </a:t>
            </a:r>
            <a:r>
              <a:rPr lang="vi-VN" sz="4000" dirty="0" err="1">
                <a:solidFill>
                  <a:srgbClr val="00B0F0"/>
                </a:solidFill>
                <a:latin typeface="Times New Roman" pitchFamily="18" charset="0"/>
                <a:cs typeface="Times New Roman" pitchFamily="18" charset="0"/>
              </a:rPr>
              <a:t>còn</a:t>
            </a:r>
            <a:r>
              <a:rPr lang="vi-VN" sz="4000" dirty="0">
                <a:solidFill>
                  <a:srgbClr val="00B0F0"/>
                </a:solidFill>
                <a:latin typeface="Times New Roman" pitchFamily="18" charset="0"/>
                <a:cs typeface="Times New Roman" pitchFamily="18" charset="0"/>
              </a:rPr>
              <a:t> </a:t>
            </a:r>
            <a:r>
              <a:rPr lang="vi-VN" sz="4000" dirty="0" err="1">
                <a:solidFill>
                  <a:srgbClr val="00B0F0"/>
                </a:solidFill>
                <a:latin typeface="Times New Roman" pitchFamily="18" charset="0"/>
                <a:cs typeface="Times New Roman" pitchFamily="18" charset="0"/>
              </a:rPr>
              <a:t>có</a:t>
            </a:r>
            <a:r>
              <a:rPr lang="vi-VN" sz="4000" dirty="0">
                <a:solidFill>
                  <a:srgbClr val="00B0F0"/>
                </a:solidFill>
                <a:latin typeface="Times New Roman" pitchFamily="18" charset="0"/>
                <a:cs typeface="Times New Roman" pitchFamily="18" charset="0"/>
              </a:rPr>
              <a:t> </a:t>
            </a:r>
            <a:r>
              <a:rPr lang="vi-VN" sz="4000" dirty="0" err="1">
                <a:solidFill>
                  <a:srgbClr val="00B0F0"/>
                </a:solidFill>
                <a:latin typeface="Times New Roman" pitchFamily="18" charset="0"/>
                <a:cs typeface="Times New Roman" pitchFamily="18" charset="0"/>
              </a:rPr>
              <a:t>thể</a:t>
            </a:r>
            <a:r>
              <a:rPr lang="vi-VN" sz="4000" dirty="0">
                <a:solidFill>
                  <a:srgbClr val="00B0F0"/>
                </a:solidFill>
                <a:latin typeface="Times New Roman" pitchFamily="18" charset="0"/>
                <a:cs typeface="Times New Roman" pitchFamily="18" charset="0"/>
              </a:rPr>
              <a:t> </a:t>
            </a:r>
            <a:r>
              <a:rPr lang="vi-VN" sz="4000" dirty="0" err="1">
                <a:solidFill>
                  <a:srgbClr val="00B0F0"/>
                </a:solidFill>
                <a:latin typeface="Times New Roman" pitchFamily="18" charset="0"/>
                <a:cs typeface="Times New Roman" pitchFamily="18" charset="0"/>
              </a:rPr>
              <a:t>biết</a:t>
            </a:r>
            <a:r>
              <a:rPr lang="vi-VN" sz="4000" dirty="0">
                <a:solidFill>
                  <a:srgbClr val="00B0F0"/>
                </a:solidFill>
                <a:latin typeface="Times New Roman" pitchFamily="18" charset="0"/>
                <a:cs typeface="Times New Roman" pitchFamily="18" charset="0"/>
              </a:rPr>
              <a:t> </a:t>
            </a:r>
            <a:r>
              <a:rPr lang="vi-VN" sz="4000" dirty="0" err="1">
                <a:solidFill>
                  <a:srgbClr val="00B0F0"/>
                </a:solidFill>
                <a:latin typeface="Times New Roman" pitchFamily="18" charset="0"/>
                <a:cs typeface="Times New Roman" pitchFamily="18" charset="0"/>
              </a:rPr>
              <a:t>được</a:t>
            </a:r>
            <a:r>
              <a:rPr lang="vi-VN" sz="4000" dirty="0">
                <a:solidFill>
                  <a:srgbClr val="00B0F0"/>
                </a:solidFill>
                <a:latin typeface="Times New Roman" pitchFamily="18" charset="0"/>
                <a:cs typeface="Times New Roman" pitchFamily="18" charset="0"/>
              </a:rPr>
              <a:t> </a:t>
            </a:r>
            <a:r>
              <a:rPr lang="vi-VN" sz="4000" dirty="0" err="1">
                <a:solidFill>
                  <a:srgbClr val="00B0F0"/>
                </a:solidFill>
                <a:latin typeface="Times New Roman" pitchFamily="18" charset="0"/>
                <a:cs typeface="Times New Roman" pitchFamily="18" charset="0"/>
              </a:rPr>
              <a:t>một</a:t>
            </a:r>
            <a:r>
              <a:rPr lang="vi-VN" sz="4000" dirty="0">
                <a:solidFill>
                  <a:srgbClr val="00B0F0"/>
                </a:solidFill>
                <a:latin typeface="Times New Roman" pitchFamily="18" charset="0"/>
                <a:cs typeface="Times New Roman" pitchFamily="18" charset="0"/>
              </a:rPr>
              <a:t> </a:t>
            </a:r>
            <a:r>
              <a:rPr lang="vi-VN" sz="4000" dirty="0" err="1">
                <a:solidFill>
                  <a:srgbClr val="00B0F0"/>
                </a:solidFill>
                <a:latin typeface="Times New Roman" pitchFamily="18" charset="0"/>
                <a:cs typeface="Times New Roman" pitchFamily="18" charset="0"/>
              </a:rPr>
              <a:t>số</a:t>
            </a:r>
            <a:r>
              <a:rPr lang="vi-VN" sz="4000" dirty="0">
                <a:solidFill>
                  <a:srgbClr val="00B0F0"/>
                </a:solidFill>
                <a:latin typeface="Times New Roman" pitchFamily="18" charset="0"/>
                <a:cs typeface="Times New Roman" pitchFamily="18" charset="0"/>
              </a:rPr>
              <a:t> thông tin cơ </a:t>
            </a:r>
            <a:r>
              <a:rPr lang="vi-VN" sz="4000" dirty="0" err="1">
                <a:solidFill>
                  <a:srgbClr val="00B0F0"/>
                </a:solidFill>
                <a:latin typeface="Times New Roman" pitchFamily="18" charset="0"/>
                <a:cs typeface="Times New Roman" pitchFamily="18" charset="0"/>
              </a:rPr>
              <a:t>bản</a:t>
            </a:r>
            <a:r>
              <a:rPr lang="vi-VN" sz="4000" dirty="0">
                <a:solidFill>
                  <a:srgbClr val="00B0F0"/>
                </a:solidFill>
                <a:latin typeface="Times New Roman" pitchFamily="18" charset="0"/>
                <a:cs typeface="Times New Roman" pitchFamily="18" charset="0"/>
              </a:rPr>
              <a:t> </a:t>
            </a:r>
            <a:r>
              <a:rPr lang="vi-VN" sz="4000" dirty="0" err="1">
                <a:solidFill>
                  <a:srgbClr val="00B0F0"/>
                </a:solidFill>
                <a:latin typeface="Times New Roman" pitchFamily="18" charset="0"/>
                <a:cs typeface="Times New Roman" pitchFamily="18" charset="0"/>
              </a:rPr>
              <a:t>về</a:t>
            </a:r>
            <a:r>
              <a:rPr lang="vi-VN" sz="4000" dirty="0">
                <a:solidFill>
                  <a:srgbClr val="00B0F0"/>
                </a:solidFill>
                <a:latin typeface="Times New Roman" pitchFamily="18" charset="0"/>
                <a:cs typeface="Times New Roman" pitchFamily="18" charset="0"/>
              </a:rPr>
              <a:t> </a:t>
            </a:r>
            <a:r>
              <a:rPr lang="vi-VN" sz="4000" dirty="0" err="1">
                <a:solidFill>
                  <a:srgbClr val="00B0F0"/>
                </a:solidFill>
                <a:latin typeface="Times New Roman" pitchFamily="18" charset="0"/>
                <a:cs typeface="Times New Roman" pitchFamily="18" charset="0"/>
              </a:rPr>
              <a:t>người</a:t>
            </a:r>
            <a:r>
              <a:rPr lang="vi-VN" sz="4000" dirty="0">
                <a:solidFill>
                  <a:srgbClr val="00B0F0"/>
                </a:solidFill>
                <a:latin typeface="Times New Roman" pitchFamily="18" charset="0"/>
                <a:cs typeface="Times New Roman" pitchFamily="18" charset="0"/>
              </a:rPr>
              <a:t> </a:t>
            </a:r>
            <a:r>
              <a:rPr lang="vi-VN" sz="4000" dirty="0" err="1">
                <a:solidFill>
                  <a:srgbClr val="00B0F0"/>
                </a:solidFill>
                <a:latin typeface="Times New Roman" pitchFamily="18" charset="0"/>
                <a:cs typeface="Times New Roman" pitchFamily="18" charset="0"/>
              </a:rPr>
              <a:t>mặc</a:t>
            </a:r>
            <a:r>
              <a:rPr lang="vi-VN" sz="4000" dirty="0">
                <a:solidFill>
                  <a:srgbClr val="00B0F0"/>
                </a:solidFill>
                <a:latin typeface="Times New Roman" pitchFamily="18" charset="0"/>
                <a:cs typeface="Times New Roman" pitchFamily="18" charset="0"/>
              </a:rPr>
              <a:t> như </a:t>
            </a:r>
            <a:r>
              <a:rPr lang="vi-VN" sz="4000" dirty="0" err="1">
                <a:solidFill>
                  <a:srgbClr val="00B0F0"/>
                </a:solidFill>
                <a:latin typeface="Times New Roman" pitchFamily="18" charset="0"/>
                <a:cs typeface="Times New Roman" pitchFamily="18" charset="0"/>
              </a:rPr>
              <a:t>sở</a:t>
            </a:r>
            <a:r>
              <a:rPr lang="vi-VN" sz="4000" dirty="0">
                <a:solidFill>
                  <a:srgbClr val="00B0F0"/>
                </a:solidFill>
                <a:latin typeface="Times New Roman" pitchFamily="18" charset="0"/>
                <a:cs typeface="Times New Roman" pitchFamily="18" charset="0"/>
              </a:rPr>
              <a:t> </a:t>
            </a:r>
            <a:r>
              <a:rPr lang="vi-VN" sz="4000" dirty="0" err="1">
                <a:solidFill>
                  <a:srgbClr val="00B0F0"/>
                </a:solidFill>
                <a:latin typeface="Times New Roman" pitchFamily="18" charset="0"/>
                <a:cs typeface="Times New Roman" pitchFamily="18" charset="0"/>
              </a:rPr>
              <a:t>thích</a:t>
            </a:r>
            <a:r>
              <a:rPr lang="vi-VN" sz="4000" dirty="0">
                <a:solidFill>
                  <a:srgbClr val="00B0F0"/>
                </a:solidFill>
                <a:latin typeface="Times New Roman" pitchFamily="18" charset="0"/>
                <a:cs typeface="Times New Roman" pitchFamily="18" charset="0"/>
              </a:rPr>
              <a:t>, </a:t>
            </a:r>
            <a:r>
              <a:rPr lang="vi-VN" sz="4000" dirty="0" err="1">
                <a:solidFill>
                  <a:srgbClr val="00B0F0"/>
                </a:solidFill>
                <a:latin typeface="Times New Roman" pitchFamily="18" charset="0"/>
                <a:cs typeface="Times New Roman" pitchFamily="18" charset="0"/>
              </a:rPr>
              <a:t>nghề</a:t>
            </a:r>
            <a:r>
              <a:rPr lang="vi-VN" sz="4000" dirty="0">
                <a:solidFill>
                  <a:srgbClr val="00B0F0"/>
                </a:solidFill>
                <a:latin typeface="Times New Roman" pitchFamily="18" charset="0"/>
                <a:cs typeface="Times New Roman" pitchFamily="18" charset="0"/>
              </a:rPr>
              <a:t> </a:t>
            </a:r>
            <a:r>
              <a:rPr lang="vi-VN" sz="4000" dirty="0" err="1">
                <a:solidFill>
                  <a:srgbClr val="00B0F0"/>
                </a:solidFill>
                <a:latin typeface="Times New Roman" pitchFamily="18" charset="0"/>
                <a:cs typeface="Times New Roman" pitchFamily="18" charset="0"/>
              </a:rPr>
              <a:t>nghiệp</a:t>
            </a:r>
            <a:r>
              <a:rPr lang="vi-VN" sz="4000" dirty="0">
                <a:solidFill>
                  <a:srgbClr val="00B0F0"/>
                </a:solidFill>
                <a:latin typeface="Times New Roman" pitchFamily="18" charset="0"/>
                <a:cs typeface="Times New Roman" pitchFamily="18" charset="0"/>
              </a:rPr>
              <a:t>…..</a:t>
            </a:r>
            <a:br>
              <a:rPr lang="vi-VN" sz="4000" dirty="0">
                <a:solidFill>
                  <a:srgbClr val="00B0F0"/>
                </a:solidFill>
                <a:latin typeface="Times New Roman" pitchFamily="18" charset="0"/>
                <a:cs typeface="Times New Roman" pitchFamily="18" charset="0"/>
              </a:rPr>
            </a:br>
            <a:r>
              <a:rPr lang="vi-VN" sz="3200" dirty="0">
                <a:solidFill>
                  <a:srgbClr val="00B0F0"/>
                </a:solidFill>
                <a:latin typeface="Times New Roman" pitchFamily="18" charset="0"/>
                <a:cs typeface="Times New Roman" pitchFamily="18" charset="0"/>
              </a:rPr>
              <a:t/>
            </a:r>
            <a:br>
              <a:rPr lang="vi-VN" sz="3200" dirty="0">
                <a:solidFill>
                  <a:srgbClr val="00B0F0"/>
                </a:solidFill>
                <a:latin typeface="Times New Roman" pitchFamily="18" charset="0"/>
                <a:cs typeface="Times New Roman" pitchFamily="18" charset="0"/>
              </a:rPr>
            </a:br>
            <a:r>
              <a:rPr lang="vi-VN" sz="3200" dirty="0">
                <a:solidFill>
                  <a:srgbClr val="00B0F0"/>
                </a:solidFill>
                <a:latin typeface="Times New Roman" pitchFamily="18" charset="0"/>
                <a:cs typeface="Times New Roman" pitchFamily="18" charset="0"/>
              </a:rPr>
              <a:t/>
            </a:r>
            <a:br>
              <a:rPr lang="vi-VN" sz="3200" dirty="0">
                <a:solidFill>
                  <a:srgbClr val="00B0F0"/>
                </a:solidFill>
                <a:latin typeface="Times New Roman" pitchFamily="18" charset="0"/>
                <a:cs typeface="Times New Roman" pitchFamily="18" charset="0"/>
              </a:rPr>
            </a:br>
            <a:r>
              <a:rPr lang="vi-VN" sz="3200" dirty="0">
                <a:solidFill>
                  <a:srgbClr val="00B0F0"/>
                </a:solidFill>
                <a:latin typeface="Times New Roman" pitchFamily="18" charset="0"/>
                <a:cs typeface="Times New Roman" pitchFamily="18" charset="0"/>
              </a:rPr>
              <a:t/>
            </a:r>
            <a:br>
              <a:rPr lang="vi-VN" sz="3200" dirty="0">
                <a:solidFill>
                  <a:srgbClr val="00B0F0"/>
                </a:solidFill>
                <a:latin typeface="Times New Roman" pitchFamily="18" charset="0"/>
                <a:cs typeface="Times New Roman" pitchFamily="18" charset="0"/>
              </a:rPr>
            </a:br>
            <a:endParaRPr lang="en-US" sz="3200" dirty="0">
              <a:solidFill>
                <a:srgbClr val="00B0F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0413"/>
    </mc:Choice>
    <mc:Fallback xmlns="">
      <p:transition spd="slow" advTm="1041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C544C2DE-3DFB-4978-B2DE-670DB55EB340}"/>
              </a:ext>
            </a:extLst>
          </p:cNvPr>
          <p:cNvSpPr>
            <a:spLocks noGrp="1" noChangeArrowheads="1"/>
          </p:cNvSpPr>
          <p:nvPr>
            <p:ph type="title"/>
          </p:nvPr>
        </p:nvSpPr>
        <p:spPr>
          <a:xfrm>
            <a:off x="914400" y="1219200"/>
            <a:ext cx="10210800" cy="2895600"/>
          </a:xfrm>
        </p:spPr>
        <p:txBody>
          <a:bodyPr/>
          <a:lstStyle/>
          <a:p>
            <a:pPr eaLnBrk="1" hangingPunct="1"/>
            <a:r>
              <a:rPr lang="vi-VN" altLang="vi-VN" sz="3200" dirty="0">
                <a:solidFill>
                  <a:srgbClr val="FF0000"/>
                </a:solidFill>
                <a:latin typeface="Times New Roman" panose="02020603050405020304" pitchFamily="18" charset="0"/>
                <a:cs typeface="Times New Roman" panose="02020603050405020304" pitchFamily="18" charset="0"/>
              </a:rPr>
              <a:t/>
            </a:r>
            <a:br>
              <a:rPr lang="vi-VN" altLang="vi-VN" sz="3200" dirty="0">
                <a:solidFill>
                  <a:srgbClr val="FF0000"/>
                </a:solidFill>
                <a:latin typeface="Times New Roman" panose="02020603050405020304" pitchFamily="18" charset="0"/>
                <a:cs typeface="Times New Roman" panose="02020603050405020304" pitchFamily="18" charset="0"/>
              </a:rPr>
            </a:br>
            <a:r>
              <a:rPr lang="vi-VN" altLang="vi-VN" sz="3200" dirty="0">
                <a:solidFill>
                  <a:srgbClr val="FF0000"/>
                </a:solidFill>
                <a:latin typeface="Times New Roman" panose="02020603050405020304" pitchFamily="18" charset="0"/>
                <a:cs typeface="Times New Roman" panose="02020603050405020304" pitchFamily="18" charset="0"/>
              </a:rPr>
              <a:t> </a:t>
            </a:r>
            <a:r>
              <a:rPr lang="vi-VN" altLang="vi-VN" dirty="0">
                <a:solidFill>
                  <a:srgbClr val="FF0000"/>
                </a:solidFill>
                <a:latin typeface="Times New Roman" panose="02020603050405020304" pitchFamily="18" charset="0"/>
                <a:cs typeface="Times New Roman" panose="02020603050405020304" pitchFamily="18" charset="0"/>
              </a:rPr>
              <a:t>Liên hệ thực tiễn và kể tên một số nghề cần trang phục đặc biệt. Những bộ trang phục đó được sử dụng với vai trò gì?</a:t>
            </a:r>
            <a:endParaRPr lang="en-US" altLang="vi-VN"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0250"/>
    </mc:Choice>
    <mc:Fallback xmlns="">
      <p:transition spd="slow" advTm="8025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4">
            <a:extLst>
              <a:ext uri="{FF2B5EF4-FFF2-40B4-BE49-F238E27FC236}">
                <a16:creationId xmlns:a16="http://schemas.microsoft.com/office/drawing/2014/main" id="{8F236662-32E0-4A8F-BFD4-6A5F94CDDAC2}"/>
              </a:ext>
            </a:extLst>
          </p:cNvPr>
          <p:cNvSpPr txBox="1">
            <a:spLocks noChangeArrowheads="1"/>
          </p:cNvSpPr>
          <p:nvPr/>
        </p:nvSpPr>
        <p:spPr bwMode="auto">
          <a:xfrm>
            <a:off x="952500" y="1295400"/>
            <a:ext cx="10287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vi-VN" sz="3600" dirty="0">
                <a:solidFill>
                  <a:srgbClr val="00B0F0"/>
                </a:solidFill>
                <a:latin typeface="Times New Roman" panose="02020603050405020304" pitchFamily="18" charset="0"/>
                <a:ea typeface="MS PGothic" panose="020B0600070205080204" pitchFamily="34" charset="-128"/>
                <a:cs typeface="Times New Roman" panose="02020603050405020304" pitchFamily="18" charset="0"/>
              </a:rPr>
              <a:t>Một số nghề cần trang phục đặc biệt như bác sĩ, y tá, bộ đội, công an...</a:t>
            </a:r>
          </a:p>
          <a:p>
            <a:pPr eaLnBrk="1" hangingPunct="1">
              <a:spcBef>
                <a:spcPct val="0"/>
              </a:spcBef>
              <a:buClrTx/>
              <a:buSzTx/>
              <a:buFontTx/>
              <a:buNone/>
            </a:pPr>
            <a:r>
              <a:rPr lang="vi-VN" altLang="vi-VN" sz="3600" dirty="0">
                <a:solidFill>
                  <a:srgbClr val="00B0F0"/>
                </a:solidFill>
                <a:latin typeface="Times New Roman" panose="02020603050405020304" pitchFamily="18" charset="0"/>
                <a:ea typeface="MS PGothic" panose="020B0600070205080204" pitchFamily="34" charset="-128"/>
                <a:cs typeface="Times New Roman" panose="02020603050405020304" pitchFamily="18" charset="0"/>
              </a:rPr>
              <a:t>Những bộ trang phục đó được sử dụng để phân biệt các ngành nghề, tiện lợi cho quá trình sử dụng và phù hợp với đặc điểm công việc của họ. </a:t>
            </a:r>
            <a:endParaRPr lang="en-US" altLang="vi-VN" sz="3600" dirty="0">
              <a:solidFill>
                <a:srgbClr val="00B0F0"/>
              </a:solidFill>
              <a:latin typeface="Times New Roman" panose="02020603050405020304" pitchFamily="18" charset="0"/>
              <a:ea typeface="MS PGothic" panose="020B0600070205080204" pitchFamily="34" charset="-128"/>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8799"/>
    </mc:Choice>
    <mc:Fallback xmlns="">
      <p:transition spd="slow" advTm="1879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C:\Users\Administrator\Desktop\cac-hoc-ham-hoc-vi-trong-nganh-y.jpg">
            <a:extLst>
              <a:ext uri="{FF2B5EF4-FFF2-40B4-BE49-F238E27FC236}">
                <a16:creationId xmlns:a16="http://schemas.microsoft.com/office/drawing/2014/main" id="{78559E6F-71DB-4C55-8D48-85B2CECC0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11277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23283"/>
    </mc:Choice>
    <mc:Fallback xmlns="">
      <p:transition spd="slow" advTm="2328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4">
            <a:extLst>
              <a:ext uri="{FF2B5EF4-FFF2-40B4-BE49-F238E27FC236}">
                <a16:creationId xmlns:a16="http://schemas.microsoft.com/office/drawing/2014/main" id="{AC4BF1B8-6718-4BC5-B5C3-908EBBD837FD}"/>
              </a:ext>
            </a:extLst>
          </p:cNvPr>
          <p:cNvSpPr txBox="1">
            <a:spLocks noChangeArrowheads="1"/>
          </p:cNvSpPr>
          <p:nvPr/>
        </p:nvSpPr>
        <p:spPr bwMode="auto">
          <a:xfrm>
            <a:off x="304800" y="930275"/>
            <a:ext cx="11734800" cy="1754326"/>
          </a:xfrm>
          <a:prstGeom prst="rect">
            <a:avLst/>
          </a:prstGeom>
          <a:noFill/>
          <a:ln>
            <a:noFill/>
          </a:ln>
          <a:effectLst/>
        </p:spPr>
        <p:txBody>
          <a:bodyPr wrap="square">
            <a:spAutoFit/>
          </a:bodyPr>
          <a:lstStyle/>
          <a:p>
            <a:pPr algn="ctr" eaLnBrk="1" fontAlgn="auto" hangingPunct="1">
              <a:spcBef>
                <a:spcPts val="0"/>
              </a:spcBef>
              <a:spcAft>
                <a:spcPts val="0"/>
              </a:spcAft>
              <a:defRPr/>
            </a:pPr>
            <a:r>
              <a:rPr lang="vi-VN" sz="3600" dirty="0">
                <a:solidFill>
                  <a:srgbClr val="FF0000"/>
                </a:solidFill>
                <a:latin typeface="Times New Roman" panose="02020603050405020304" pitchFamily="18" charset="0"/>
                <a:cs typeface="Times New Roman" panose="02020603050405020304" pitchFamily="18" charset="0"/>
              </a:rPr>
              <a:t> Kiến thức trọng tâm</a:t>
            </a:r>
          </a:p>
          <a:p>
            <a:pPr eaLnBrk="1" fontAlgn="auto" hangingPunct="1">
              <a:spcBef>
                <a:spcPts val="0"/>
              </a:spcBef>
              <a:spcAft>
                <a:spcPts val="0"/>
              </a:spcAft>
              <a:defRPr/>
            </a:pPr>
            <a:r>
              <a:rPr lang="vi-VN" sz="3600" dirty="0">
                <a:solidFill>
                  <a:srgbClr val="FF0000"/>
                </a:solidFill>
                <a:latin typeface="Times New Roman" panose="02020603050405020304" pitchFamily="18" charset="0"/>
                <a:cs typeface="Times New Roman" panose="02020603050405020304" pitchFamily="18" charset="0"/>
              </a:rPr>
              <a:t>1.Nhận biết được vai trò của trang phục</a:t>
            </a:r>
          </a:p>
          <a:p>
            <a:pPr eaLnBrk="1" fontAlgn="auto" hangingPunct="1">
              <a:spcBef>
                <a:spcPts val="0"/>
              </a:spcBef>
              <a:spcAft>
                <a:spcPts val="0"/>
              </a:spcAft>
              <a:defRPr/>
            </a:pPr>
            <a:r>
              <a:rPr lang="vi-VN" sz="3600" dirty="0">
                <a:solidFill>
                  <a:srgbClr val="FF0000"/>
                </a:solidFill>
                <a:latin typeface="Times New Roman" panose="02020603050405020304" pitchFamily="18" charset="0"/>
                <a:cs typeface="Times New Roman" panose="02020603050405020304" pitchFamily="18" charset="0"/>
              </a:rPr>
              <a:t>2.Sự đa dạng của trang phục </a:t>
            </a:r>
            <a:endParaRPr lang="en-US" sz="36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03695196"/>
      </p:ext>
    </p:extLst>
  </p:cSld>
  <p:clrMapOvr>
    <a:masterClrMapping/>
  </p:clrMapOvr>
  <p:transition spd="slow" advTm="44149">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Administrator\Desktop\dieubinh-2-1441188691615.jpg">
            <a:extLst>
              <a:ext uri="{FF2B5EF4-FFF2-40B4-BE49-F238E27FC236}">
                <a16:creationId xmlns:a16="http://schemas.microsoft.com/office/drawing/2014/main" id="{1652C766-5724-481F-A48C-3B0E349BC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2413"/>
            <a:ext cx="11658600"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4754"/>
    </mc:Choice>
    <mc:Fallback xmlns="">
      <p:transition spd="slow" advTm="1475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ợ điện vùng biên">
            <a:extLst>
              <a:ext uri="{FF2B5EF4-FFF2-40B4-BE49-F238E27FC236}">
                <a16:creationId xmlns:a16="http://schemas.microsoft.com/office/drawing/2014/main" id="{C14F17DD-2121-49C4-82F9-A906433DE5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16586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720762"/>
      </p:ext>
    </p:extLst>
  </p:cSld>
  <p:clrMapOvr>
    <a:masterClrMapping/>
  </p:clrMapOvr>
  <mc:AlternateContent xmlns:mc="http://schemas.openxmlformats.org/markup-compatibility/2006" xmlns:p14="http://schemas.microsoft.com/office/powerpoint/2010/main">
    <mc:Choice Requires="p14">
      <p:transition spd="slow" p14:dur="2000" advTm="25446"/>
    </mc:Choice>
    <mc:Fallback xmlns="">
      <p:transition spd="slow" advTm="2544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TIN%2028">
            <a:extLst>
              <a:ext uri="{FF2B5EF4-FFF2-40B4-BE49-F238E27FC236}">
                <a16:creationId xmlns:a16="http://schemas.microsoft.com/office/drawing/2014/main" id="{24979667-A19A-47AC-82F8-2DCEBB69E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582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thoi-trang">
            <a:extLst>
              <a:ext uri="{FF2B5EF4-FFF2-40B4-BE49-F238E27FC236}">
                <a16:creationId xmlns:a16="http://schemas.microsoft.com/office/drawing/2014/main" id="{178911E0-C682-4834-9CC4-6AEE0B60D9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6">
            <a:extLst>
              <a:ext uri="{FF2B5EF4-FFF2-40B4-BE49-F238E27FC236}">
                <a16:creationId xmlns:a16="http://schemas.microsoft.com/office/drawing/2014/main" id="{4CBCF065-BC21-4499-B172-DDF35444074A}"/>
              </a:ext>
            </a:extLst>
          </p:cNvPr>
          <p:cNvSpPr>
            <a:spLocks noChangeArrowheads="1"/>
          </p:cNvSpPr>
          <p:nvPr/>
        </p:nvSpPr>
        <p:spPr bwMode="auto">
          <a:xfrm>
            <a:off x="1752600" y="5562600"/>
            <a:ext cx="3810000" cy="1066800"/>
          </a:xfrm>
          <a:prstGeom prst="rect">
            <a:avLst/>
          </a:prstGeom>
          <a:solidFill>
            <a:schemeClr val="bg1"/>
          </a:solidFill>
          <a:ln w="9525">
            <a:solidFill>
              <a:srgbClr val="FF0000"/>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vi-VN" sz="2400">
                <a:solidFill>
                  <a:srgbClr val="0000FF"/>
                </a:solidFill>
                <a:latin typeface="Arial" panose="020B0604020202020204" pitchFamily="34" charset="0"/>
                <a:ea typeface="MS PGothic" panose="020B0600070205080204" pitchFamily="34" charset="-128"/>
              </a:rPr>
              <a:t>Quần áo thời xưa :</a:t>
            </a:r>
          </a:p>
          <a:p>
            <a:pPr eaLnBrk="1" hangingPunct="1">
              <a:spcBef>
                <a:spcPct val="0"/>
              </a:spcBef>
              <a:buClrTx/>
              <a:buSzTx/>
              <a:buFontTx/>
              <a:buNone/>
            </a:pPr>
            <a:r>
              <a:rPr lang="en-US" altLang="vi-VN" sz="2400">
                <a:solidFill>
                  <a:srgbClr val="0000FF"/>
                </a:solidFill>
                <a:latin typeface="Arial" panose="020B0604020202020204" pitchFamily="34" charset="0"/>
                <a:ea typeface="MS PGothic" panose="020B0600070205080204" pitchFamily="34" charset="-128"/>
              </a:rPr>
              <a:t>Đơn giản,không cầu kì.</a:t>
            </a:r>
          </a:p>
        </p:txBody>
      </p:sp>
      <p:sp>
        <p:nvSpPr>
          <p:cNvPr id="9223" name="Rectangle 7">
            <a:extLst>
              <a:ext uri="{FF2B5EF4-FFF2-40B4-BE49-F238E27FC236}">
                <a16:creationId xmlns:a16="http://schemas.microsoft.com/office/drawing/2014/main" id="{0F5A0D60-485D-4743-AB52-9A3AFCABE9C4}"/>
              </a:ext>
            </a:extLst>
          </p:cNvPr>
          <p:cNvSpPr>
            <a:spLocks noChangeArrowheads="1"/>
          </p:cNvSpPr>
          <p:nvPr/>
        </p:nvSpPr>
        <p:spPr bwMode="auto">
          <a:xfrm>
            <a:off x="6553200" y="5562600"/>
            <a:ext cx="3810000" cy="1066800"/>
          </a:xfrm>
          <a:prstGeom prst="rect">
            <a:avLst/>
          </a:prstGeom>
          <a:solidFill>
            <a:schemeClr val="bg1"/>
          </a:solidFill>
          <a:ln w="9525">
            <a:solidFill>
              <a:srgbClr val="FF0000"/>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vi-VN" sz="2400" dirty="0">
                <a:solidFill>
                  <a:srgbClr val="0000FF"/>
                </a:solidFill>
                <a:latin typeface="Arial" panose="020B0604020202020204" pitchFamily="34" charset="0"/>
                <a:ea typeface="MS PGothic" panose="020B0600070205080204" pitchFamily="34" charset="-128"/>
              </a:rPr>
              <a:t>Quần áo thời nay:</a:t>
            </a:r>
          </a:p>
          <a:p>
            <a:pPr algn="ctr" eaLnBrk="1" hangingPunct="1">
              <a:spcBef>
                <a:spcPct val="0"/>
              </a:spcBef>
              <a:buClrTx/>
              <a:buSzTx/>
              <a:buFontTx/>
              <a:buNone/>
            </a:pPr>
            <a:r>
              <a:rPr lang="en-US" altLang="vi-VN" sz="2400" dirty="0">
                <a:solidFill>
                  <a:srgbClr val="0000FF"/>
                </a:solidFill>
                <a:latin typeface="Arial" panose="020B0604020202020204" pitchFamily="34" charset="0"/>
                <a:ea typeface="MS PGothic" panose="020B0600070205080204" pitchFamily="34" charset="-128"/>
              </a:rPr>
              <a:t>Đa dạng, phong phú</a:t>
            </a:r>
            <a:r>
              <a:rPr lang="en-US" altLang="vi-VN" sz="2400" dirty="0">
                <a:solidFill>
                  <a:schemeClr val="tx1"/>
                </a:solidFill>
                <a:latin typeface="Arial" panose="020B0604020202020204" pitchFamily="34" charset="0"/>
                <a:ea typeface="MS PGothic" panose="020B0600070205080204" pitchFamily="34" charset="-128"/>
              </a:rPr>
              <a:t>.</a:t>
            </a:r>
          </a:p>
        </p:txBody>
      </p:sp>
      <p:sp>
        <p:nvSpPr>
          <p:cNvPr id="9224" name="AutoShape 8">
            <a:extLst>
              <a:ext uri="{FF2B5EF4-FFF2-40B4-BE49-F238E27FC236}">
                <a16:creationId xmlns:a16="http://schemas.microsoft.com/office/drawing/2014/main" id="{84FF23A4-2A5D-4349-9894-0C18EE11A691}"/>
              </a:ext>
            </a:extLst>
          </p:cNvPr>
          <p:cNvSpPr>
            <a:spLocks noChangeArrowheads="1"/>
          </p:cNvSpPr>
          <p:nvPr/>
        </p:nvSpPr>
        <p:spPr bwMode="auto">
          <a:xfrm>
            <a:off x="4343400" y="0"/>
            <a:ext cx="2971800" cy="1676400"/>
          </a:xfrm>
          <a:prstGeom prst="cloudCallout">
            <a:avLst>
              <a:gd name="adj1" fmla="val -15866"/>
              <a:gd name="adj2" fmla="val 96403"/>
            </a:avLst>
          </a:prstGeom>
          <a:solidFill>
            <a:schemeClr val="bg1"/>
          </a:solidFill>
          <a:ln w="9525">
            <a:solidFill>
              <a:schemeClr val="tx1"/>
            </a:solidFill>
            <a:round/>
            <a:headEnd/>
            <a:tailEnd/>
          </a:ln>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vi-VN" sz="2000" dirty="0">
              <a:solidFill>
                <a:schemeClr val="tx1"/>
              </a:solidFill>
              <a:latin typeface="Times New Roman" panose="02020603050405020304" pitchFamily="18" charset="0"/>
              <a:ea typeface="MS PGothic" panose="020B0600070205080204" pitchFamily="34" charset="-128"/>
              <a:cs typeface="Times New Roman" panose="02020603050405020304" pitchFamily="18" charset="0"/>
            </a:endParaRPr>
          </a:p>
          <a:p>
            <a:pPr algn="ctr" eaLnBrk="1" hangingPunct="1">
              <a:spcBef>
                <a:spcPct val="0"/>
              </a:spcBef>
              <a:buClrTx/>
              <a:buSzTx/>
              <a:buFontTx/>
              <a:buNone/>
            </a:pPr>
            <a:r>
              <a:rPr lang="en-US" altLang="vi-VN" sz="2000" b="1" i="1"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Em hãy nhận xét về 2 hình này?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42623"/>
    </mc:Choice>
    <mc:Fallback xmlns="">
      <p:transition spd="slow" advTm="14262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ox(in)">
                                      <p:cBhvr>
                                        <p:cTn id="7" dur="500"/>
                                        <p:tgtEl>
                                          <p:spTgt spid="9220"/>
                                        </p:tgtEl>
                                      </p:cBhvr>
                                    </p:animEffect>
                                  </p:childTnLst>
                                </p:cTn>
                              </p:par>
                              <p:par>
                                <p:cTn id="8" presetID="4" presetClass="entr" presetSubtype="16" fill="hold"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box(in)">
                                      <p:cBhvr>
                                        <p:cTn id="10" dur="500"/>
                                        <p:tgtEl>
                                          <p:spTgt spid="92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224"/>
                                        </p:tgtEl>
                                        <p:attrNameLst>
                                          <p:attrName>style.visibility</p:attrName>
                                        </p:attrNameLst>
                                      </p:cBhvr>
                                      <p:to>
                                        <p:strVal val="visible"/>
                                      </p:to>
                                    </p:set>
                                    <p:animEffect transition="in" filter="box(in)">
                                      <p:cBhvr>
                                        <p:cTn id="15" dur="500"/>
                                        <p:tgtEl>
                                          <p:spTgt spid="92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222"/>
                                        </p:tgtEl>
                                        <p:attrNameLst>
                                          <p:attrName>style.visibility</p:attrName>
                                        </p:attrNameLst>
                                      </p:cBhvr>
                                      <p:to>
                                        <p:strVal val="visible"/>
                                      </p:to>
                                    </p:set>
                                    <p:animEffect transition="in" filter="box(in)">
                                      <p:cBhvr>
                                        <p:cTn id="20" dur="500"/>
                                        <p:tgtEl>
                                          <p:spTgt spid="92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223"/>
                                        </p:tgtEl>
                                        <p:attrNameLst>
                                          <p:attrName>style.visibility</p:attrName>
                                        </p:attrNameLst>
                                      </p:cBhvr>
                                      <p:to>
                                        <p:strVal val="visible"/>
                                      </p:to>
                                    </p:set>
                                    <p:animEffect transition="in" filter="box(in)">
                                      <p:cBhvr>
                                        <p:cTn id="25"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animBg="1"/>
      <p:bldP spid="92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185A6D4-03A8-4C64-A13B-D5F1020FE5CE}"/>
              </a:ext>
            </a:extLst>
          </p:cNvPr>
          <p:cNvSpPr>
            <a:spLocks noGrp="1" noChangeArrowheads="1"/>
          </p:cNvSpPr>
          <p:nvPr>
            <p:ph type="title"/>
          </p:nvPr>
        </p:nvSpPr>
        <p:spPr>
          <a:xfrm>
            <a:off x="533400" y="152400"/>
            <a:ext cx="7848600" cy="1149350"/>
          </a:xfrm>
        </p:spPr>
        <p:txBody>
          <a:bodyPr/>
          <a:lstStyle/>
          <a:p>
            <a:pPr algn="ctr" eaLnBrk="1" hangingPunct="1"/>
            <a:r>
              <a:rPr lang="en-US" altLang="en-US" sz="2800" b="1" dirty="0" smtClean="0">
                <a:solidFill>
                  <a:srgbClr val="C00000"/>
                </a:solidFill>
                <a:latin typeface="Times New Roman" panose="02020603050405020304" pitchFamily="18" charset="0"/>
              </a:rPr>
              <a:t/>
            </a:r>
            <a:br>
              <a:rPr lang="en-US" altLang="en-US" sz="2800" b="1" dirty="0" smtClean="0">
                <a:solidFill>
                  <a:srgbClr val="C00000"/>
                </a:solidFill>
                <a:latin typeface="Times New Roman" panose="02020603050405020304" pitchFamily="18" charset="0"/>
              </a:rPr>
            </a:br>
            <a:r>
              <a:rPr lang="en-US" altLang="en-US" sz="2800" b="1" dirty="0">
                <a:solidFill>
                  <a:srgbClr val="C00000"/>
                </a:solidFill>
                <a:latin typeface="Times New Roman" panose="02020603050405020304" pitchFamily="18" charset="0"/>
              </a:rPr>
              <a:t/>
            </a:r>
            <a:br>
              <a:rPr lang="en-US" altLang="en-US" sz="2800" b="1" dirty="0">
                <a:solidFill>
                  <a:srgbClr val="C00000"/>
                </a:solidFill>
                <a:latin typeface="Times New Roman" panose="02020603050405020304" pitchFamily="18" charset="0"/>
              </a:rPr>
            </a:br>
            <a:r>
              <a:rPr lang="en-US" altLang="en-US" sz="2800" b="1" dirty="0" smtClean="0">
                <a:solidFill>
                  <a:srgbClr val="C00000"/>
                </a:solidFill>
                <a:latin typeface="Times New Roman" panose="02020603050405020304" pitchFamily="18" charset="0"/>
              </a:rPr>
              <a:t>I</a:t>
            </a:r>
            <a:r>
              <a:rPr lang="vi-VN" altLang="en-US" sz="2800" b="1" dirty="0">
                <a:solidFill>
                  <a:srgbClr val="C00000"/>
                </a:solidFill>
                <a:latin typeface="Times New Roman" panose="02020603050405020304" pitchFamily="18" charset="0"/>
              </a:rPr>
              <a:t>I. MỘT SỐ LOẠI  </a:t>
            </a:r>
            <a:r>
              <a:rPr lang="en-US" altLang="en-US" sz="2800" b="1" dirty="0">
                <a:solidFill>
                  <a:srgbClr val="C00000"/>
                </a:solidFill>
                <a:latin typeface="Times New Roman" panose="02020603050405020304" pitchFamily="18" charset="0"/>
              </a:rPr>
              <a:t>TRANG PHỤC </a:t>
            </a:r>
            <a:r>
              <a:rPr lang="en-US" altLang="en-US" sz="2800" u="sng" dirty="0">
                <a:solidFill>
                  <a:srgbClr val="FF0000"/>
                </a:solidFill>
                <a:latin typeface="Times New Roman" panose="02020603050405020304" pitchFamily="18" charset="0"/>
              </a:rPr>
              <a:t/>
            </a:r>
            <a:br>
              <a:rPr lang="en-US" altLang="en-US" sz="2800" u="sng" dirty="0">
                <a:solidFill>
                  <a:srgbClr val="FF0000"/>
                </a:solidFill>
                <a:latin typeface="Times New Roman" panose="02020603050405020304" pitchFamily="18" charset="0"/>
              </a:rPr>
            </a:br>
            <a:endParaRPr lang="en-US" altLang="en-US" sz="260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402"/>
    </mc:Choice>
    <mc:Fallback xmlns="">
      <p:transition spd="slow" advTm="4402"/>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0CA8081-89D0-4ED0-9DAA-E8636090E505}"/>
              </a:ext>
            </a:extLst>
          </p:cNvPr>
          <p:cNvGrpSpPr>
            <a:grpSpLocks/>
          </p:cNvGrpSpPr>
          <p:nvPr/>
        </p:nvGrpSpPr>
        <p:grpSpPr bwMode="auto">
          <a:xfrm>
            <a:off x="6553200" y="1760538"/>
            <a:ext cx="282575" cy="2514600"/>
            <a:chOff x="0" y="0"/>
            <a:chExt cx="282395" cy="996950"/>
          </a:xfrm>
        </p:grpSpPr>
        <p:cxnSp>
          <p:nvCxnSpPr>
            <p:cNvPr id="5" name="Straight Connector 4">
              <a:extLst>
                <a:ext uri="{FF2B5EF4-FFF2-40B4-BE49-F238E27FC236}">
                  <a16:creationId xmlns:a16="http://schemas.microsoft.com/office/drawing/2014/main" id="{567CCF64-BD20-4565-911A-0838A9FC4C7A}"/>
                </a:ext>
              </a:extLst>
            </p:cNvPr>
            <p:cNvCxnSpPr/>
            <p:nvPr/>
          </p:nvCxnSpPr>
          <p:spPr>
            <a:xfrm>
              <a:off x="6346" y="0"/>
              <a:ext cx="0" cy="996950"/>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Straight Connector 5">
              <a:extLst>
                <a:ext uri="{FF2B5EF4-FFF2-40B4-BE49-F238E27FC236}">
                  <a16:creationId xmlns:a16="http://schemas.microsoft.com/office/drawing/2014/main" id="{B6642F23-6DF9-48B0-B75A-ADB63C9D73C7}"/>
                </a:ext>
              </a:extLst>
            </p:cNvPr>
            <p:cNvCxnSpPr/>
            <p:nvPr/>
          </p:nvCxnSpPr>
          <p:spPr>
            <a:xfrm>
              <a:off x="6346" y="374485"/>
              <a:ext cx="276049"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244814FC-DAC1-45CF-94D7-D98013AC7614}"/>
                </a:ext>
              </a:extLst>
            </p:cNvPr>
            <p:cNvCxnSpPr/>
            <p:nvPr/>
          </p:nvCxnSpPr>
          <p:spPr>
            <a:xfrm>
              <a:off x="0" y="996950"/>
              <a:ext cx="276049" cy="0"/>
            </a:xfrm>
            <a:prstGeom prst="line">
              <a:avLst/>
            </a:prstGeom>
          </p:spPr>
          <p:style>
            <a:lnRef idx="3">
              <a:schemeClr val="accent3"/>
            </a:lnRef>
            <a:fillRef idx="0">
              <a:schemeClr val="accent3"/>
            </a:fillRef>
            <a:effectRef idx="2">
              <a:schemeClr val="accent3"/>
            </a:effectRef>
            <a:fontRef idx="minor">
              <a:schemeClr val="tx1"/>
            </a:fontRef>
          </p:style>
        </p:cxnSp>
      </p:grpSp>
      <p:sp>
        <p:nvSpPr>
          <p:cNvPr id="8" name="Text Box 1">
            <a:extLst>
              <a:ext uri="{FF2B5EF4-FFF2-40B4-BE49-F238E27FC236}">
                <a16:creationId xmlns:a16="http://schemas.microsoft.com/office/drawing/2014/main" id="{5EE6D5D8-F31C-410E-A18A-0A2F6603C8CE}"/>
              </a:ext>
            </a:extLst>
          </p:cNvPr>
          <p:cNvSpPr txBox="1"/>
          <p:nvPr/>
        </p:nvSpPr>
        <p:spPr>
          <a:xfrm>
            <a:off x="4792497" y="81348"/>
            <a:ext cx="2632534" cy="552009"/>
          </a:xfrm>
          <a:prstGeom prst="rect">
            <a:avLst/>
          </a:prstGeom>
          <a:ln/>
        </p:spPr>
        <p:style>
          <a:lnRef idx="0">
            <a:schemeClr val="dk1"/>
          </a:lnRef>
          <a:fillRef idx="3">
            <a:schemeClr val="dk1"/>
          </a:fillRef>
          <a:effectRef idx="3">
            <a:schemeClr val="dk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fontAlgn="auto" hangingPunct="1">
              <a:lnSpc>
                <a:spcPct val="115000"/>
              </a:lnSpc>
              <a:spcBef>
                <a:spcPts val="0"/>
              </a:spcBef>
              <a:spcAft>
                <a:spcPts val="1000"/>
              </a:spcAft>
              <a:defRPr/>
            </a:pPr>
            <a:r>
              <a:rPr lang="en-US" sz="2400" b="1" dirty="0">
                <a:ln/>
                <a:solidFill>
                  <a:schemeClr val="bg1"/>
                </a:solidFill>
                <a:latin typeface="Times New Roman"/>
                <a:ea typeface="Malgun Gothic"/>
                <a:cs typeface="Arial"/>
              </a:rPr>
              <a:t>TRANG PHỤC</a:t>
            </a:r>
            <a:endParaRPr lang="en-US" sz="3600" b="1" dirty="0">
              <a:ln/>
              <a:solidFill>
                <a:schemeClr val="bg1"/>
              </a:solidFill>
              <a:ea typeface="Malgun Gothic"/>
              <a:cs typeface="Arial"/>
            </a:endParaRPr>
          </a:p>
        </p:txBody>
      </p:sp>
      <p:grpSp>
        <p:nvGrpSpPr>
          <p:cNvPr id="9" name="Group 8">
            <a:extLst>
              <a:ext uri="{FF2B5EF4-FFF2-40B4-BE49-F238E27FC236}">
                <a16:creationId xmlns:a16="http://schemas.microsoft.com/office/drawing/2014/main" id="{47AB35B6-BE23-4CEA-A5B3-98DAAC77C6B3}"/>
              </a:ext>
            </a:extLst>
          </p:cNvPr>
          <p:cNvGrpSpPr>
            <a:grpSpLocks/>
          </p:cNvGrpSpPr>
          <p:nvPr/>
        </p:nvGrpSpPr>
        <p:grpSpPr bwMode="auto">
          <a:xfrm>
            <a:off x="1587500" y="694325"/>
            <a:ext cx="4508500" cy="1109662"/>
            <a:chOff x="76200" y="633356"/>
            <a:chExt cx="4508564" cy="1110148"/>
          </a:xfrm>
        </p:grpSpPr>
        <p:cxnSp>
          <p:nvCxnSpPr>
            <p:cNvPr id="10" name="Straight Connector 9">
              <a:extLst>
                <a:ext uri="{FF2B5EF4-FFF2-40B4-BE49-F238E27FC236}">
                  <a16:creationId xmlns:a16="http://schemas.microsoft.com/office/drawing/2014/main" id="{AC6B1F36-3614-4798-93BB-7B759F5B3384}"/>
                </a:ext>
              </a:extLst>
            </p:cNvPr>
            <p:cNvCxnSpPr>
              <a:stCxn id="8" idx="2"/>
              <a:endCxn id="11" idx="0"/>
            </p:cNvCxnSpPr>
            <p:nvPr/>
          </p:nvCxnSpPr>
          <p:spPr>
            <a:xfrm flipH="1">
              <a:off x="1149365" y="633356"/>
              <a:ext cx="3435399" cy="662277"/>
            </a:xfrm>
            <a:prstGeom prst="line">
              <a:avLst/>
            </a:prstGeom>
          </p:spPr>
          <p:style>
            <a:lnRef idx="3">
              <a:schemeClr val="accent3"/>
            </a:lnRef>
            <a:fillRef idx="0">
              <a:schemeClr val="accent3"/>
            </a:fillRef>
            <a:effectRef idx="2">
              <a:schemeClr val="accent3"/>
            </a:effectRef>
            <a:fontRef idx="minor">
              <a:schemeClr val="tx1"/>
            </a:fontRef>
          </p:style>
        </p:cxnSp>
        <p:sp>
          <p:nvSpPr>
            <p:cNvPr id="11" name="Text Box 3">
              <a:hlinkClick r:id="rId3" action="ppaction://hlinksldjump"/>
              <a:extLst>
                <a:ext uri="{FF2B5EF4-FFF2-40B4-BE49-F238E27FC236}">
                  <a16:creationId xmlns:a16="http://schemas.microsoft.com/office/drawing/2014/main" id="{576BB891-BDE8-47F3-AC77-6BF1661BC1BA}"/>
                </a:ext>
              </a:extLst>
            </p:cNvPr>
            <p:cNvSpPr txBox="1"/>
            <p:nvPr/>
          </p:nvSpPr>
          <p:spPr>
            <a:xfrm>
              <a:off x="76200" y="1295400"/>
              <a:ext cx="2147826" cy="448104"/>
            </a:xfrm>
            <a:prstGeom prst="rect">
              <a:avLst/>
            </a:prstGeom>
            <a:ln/>
          </p:spPr>
          <p:style>
            <a:lnRef idx="2">
              <a:schemeClr val="dk1"/>
            </a:lnRef>
            <a:fillRef idx="1">
              <a:schemeClr val="lt1"/>
            </a:fillRef>
            <a:effectRef idx="0">
              <a:schemeClr val="dk1"/>
            </a:effectRef>
            <a:fontRef idx="minor">
              <a:schemeClr val="dk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eaLnBrk="1" fontAlgn="auto" hangingPunct="1">
                <a:lnSpc>
                  <a:spcPct val="115000"/>
                </a:lnSpc>
                <a:spcBef>
                  <a:spcPts val="0"/>
                </a:spcBef>
                <a:spcAft>
                  <a:spcPts val="1000"/>
                </a:spcAft>
                <a:defRPr/>
              </a:pPr>
              <a:r>
                <a:rPr lang="en-US" sz="2400" b="1" dirty="0">
                  <a:ln w="50800"/>
                  <a:solidFill>
                    <a:schemeClr val="tx1"/>
                  </a:solidFill>
                  <a:effectLst>
                    <a:outerShdw blurRad="38100" dist="38100" dir="2700000" algn="tl">
                      <a:srgbClr val="000000">
                        <a:alpha val="43137"/>
                      </a:srgbClr>
                    </a:outerShdw>
                  </a:effectLst>
                  <a:latin typeface="Times New Roman"/>
                  <a:ea typeface="Malgun Gothic"/>
                  <a:cs typeface="Arial"/>
                  <a:hlinkClick r:id="" action="ppaction://noaction"/>
                </a:rPr>
                <a:t>Theo </a:t>
              </a:r>
              <a:r>
                <a:rPr lang="en-US" sz="2400" b="1" dirty="0" err="1">
                  <a:ln w="50800"/>
                  <a:solidFill>
                    <a:schemeClr val="tx1"/>
                  </a:solidFill>
                  <a:effectLst>
                    <a:outerShdw blurRad="38100" dist="38100" dir="2700000" algn="tl">
                      <a:srgbClr val="000000">
                        <a:alpha val="43137"/>
                      </a:srgbClr>
                    </a:outerShdw>
                  </a:effectLst>
                  <a:latin typeface="Times New Roman"/>
                  <a:ea typeface="Malgun Gothic"/>
                  <a:cs typeface="Arial"/>
                  <a:hlinkClick r:id="" action="ppaction://noaction"/>
                </a:rPr>
                <a:t>thời</a:t>
              </a:r>
              <a:r>
                <a:rPr lang="en-US" sz="2400" b="1" dirty="0">
                  <a:ln w="50800"/>
                  <a:solidFill>
                    <a:schemeClr val="tx1"/>
                  </a:solidFill>
                  <a:effectLst>
                    <a:outerShdw blurRad="38100" dist="38100" dir="2700000" algn="tl">
                      <a:srgbClr val="000000">
                        <a:alpha val="43137"/>
                      </a:srgbClr>
                    </a:outerShdw>
                  </a:effectLst>
                  <a:latin typeface="Times New Roman"/>
                  <a:ea typeface="Malgun Gothic"/>
                  <a:cs typeface="Arial"/>
                  <a:hlinkClick r:id="" action="ppaction://noaction"/>
                </a:rPr>
                <a:t> </a:t>
              </a:r>
              <a:r>
                <a:rPr lang="en-US" sz="2400" b="1" dirty="0" err="1">
                  <a:ln w="50800"/>
                  <a:solidFill>
                    <a:schemeClr val="tx1"/>
                  </a:solidFill>
                  <a:effectLst>
                    <a:outerShdw blurRad="38100" dist="38100" dir="2700000" algn="tl">
                      <a:srgbClr val="000000">
                        <a:alpha val="43137"/>
                      </a:srgbClr>
                    </a:outerShdw>
                  </a:effectLst>
                  <a:latin typeface="Times New Roman"/>
                  <a:ea typeface="Malgun Gothic"/>
                  <a:cs typeface="Arial"/>
                  <a:hlinkClick r:id="" action="ppaction://noaction"/>
                </a:rPr>
                <a:t>tiết</a:t>
              </a:r>
              <a:endParaRPr lang="en-US" sz="3600" b="1" dirty="0">
                <a:ln w="50800"/>
                <a:solidFill>
                  <a:schemeClr val="tx1"/>
                </a:solidFill>
                <a:effectLst>
                  <a:outerShdw blurRad="38100" dist="38100" dir="2700000" algn="tl">
                    <a:srgbClr val="000000">
                      <a:alpha val="43137"/>
                    </a:srgbClr>
                  </a:outerShdw>
                </a:effectLst>
                <a:ea typeface="Malgun Gothic"/>
                <a:cs typeface="Arial"/>
              </a:endParaRPr>
            </a:p>
          </p:txBody>
        </p:sp>
      </p:grpSp>
      <p:grpSp>
        <p:nvGrpSpPr>
          <p:cNvPr id="12" name="Group 11">
            <a:extLst>
              <a:ext uri="{FF2B5EF4-FFF2-40B4-BE49-F238E27FC236}">
                <a16:creationId xmlns:a16="http://schemas.microsoft.com/office/drawing/2014/main" id="{91D7034B-996F-4978-9616-3822EBABEE88}"/>
              </a:ext>
            </a:extLst>
          </p:cNvPr>
          <p:cNvGrpSpPr>
            <a:grpSpLocks/>
          </p:cNvGrpSpPr>
          <p:nvPr/>
        </p:nvGrpSpPr>
        <p:grpSpPr bwMode="auto">
          <a:xfrm>
            <a:off x="3854450" y="633413"/>
            <a:ext cx="2417763" cy="1109662"/>
            <a:chOff x="2330244" y="633356"/>
            <a:chExt cx="2418654" cy="1110149"/>
          </a:xfrm>
        </p:grpSpPr>
        <p:cxnSp>
          <p:nvCxnSpPr>
            <p:cNvPr id="13" name="Straight Connector 12">
              <a:extLst>
                <a:ext uri="{FF2B5EF4-FFF2-40B4-BE49-F238E27FC236}">
                  <a16:creationId xmlns:a16="http://schemas.microsoft.com/office/drawing/2014/main" id="{33200137-A991-41E1-A114-C4C0589C6008}"/>
                </a:ext>
              </a:extLst>
            </p:cNvPr>
            <p:cNvCxnSpPr>
              <a:stCxn id="8" idx="2"/>
            </p:cNvCxnSpPr>
            <p:nvPr/>
          </p:nvCxnSpPr>
          <p:spPr>
            <a:xfrm flipH="1">
              <a:off x="3540365" y="633356"/>
              <a:ext cx="1044960" cy="662278"/>
            </a:xfrm>
            <a:prstGeom prst="line">
              <a:avLst/>
            </a:prstGeom>
          </p:spPr>
          <p:style>
            <a:lnRef idx="3">
              <a:schemeClr val="accent3"/>
            </a:lnRef>
            <a:fillRef idx="0">
              <a:schemeClr val="accent3"/>
            </a:fillRef>
            <a:effectRef idx="2">
              <a:schemeClr val="accent3"/>
            </a:effectRef>
            <a:fontRef idx="minor">
              <a:schemeClr val="tx1"/>
            </a:fontRef>
          </p:style>
        </p:cxnSp>
        <p:sp>
          <p:nvSpPr>
            <p:cNvPr id="14" name="Text Box 4">
              <a:hlinkClick r:id="rId4" action="ppaction://hlinksldjump"/>
              <a:extLst>
                <a:ext uri="{FF2B5EF4-FFF2-40B4-BE49-F238E27FC236}">
                  <a16:creationId xmlns:a16="http://schemas.microsoft.com/office/drawing/2014/main" id="{C0E3F23B-FACA-4F4F-A400-0B1D77143C68}"/>
                </a:ext>
              </a:extLst>
            </p:cNvPr>
            <p:cNvSpPr txBox="1"/>
            <p:nvPr/>
          </p:nvSpPr>
          <p:spPr>
            <a:xfrm>
              <a:off x="2330244" y="1295634"/>
              <a:ext cx="2418654" cy="447871"/>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lnSpc>
                  <a:spcPct val="115000"/>
                </a:lnSpc>
                <a:spcBef>
                  <a:spcPts val="0"/>
                </a:spcBef>
                <a:spcAft>
                  <a:spcPts val="0"/>
                </a:spcAft>
                <a:defRPr/>
              </a:pPr>
              <a:r>
                <a:rPr lang="en-US" sz="2400" b="1" dirty="0">
                  <a:solidFill>
                    <a:schemeClr val="tx1"/>
                  </a:solidFill>
                  <a:effectLst>
                    <a:outerShdw blurRad="38100" dist="38100" dir="2700000" algn="tl">
                      <a:srgbClr val="000000">
                        <a:alpha val="43137"/>
                      </a:srgbClr>
                    </a:outerShdw>
                  </a:effectLst>
                  <a:latin typeface="Times New Roman"/>
                  <a:ea typeface="Malgun Gothic"/>
                  <a:cs typeface="Arial"/>
                  <a:hlinkClick r:id="rId4" action="ppaction://hlinksldjump"/>
                </a:rPr>
                <a:t>Theo </a:t>
              </a:r>
              <a:r>
                <a:rPr lang="en-US" sz="24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4" action="ppaction://hlinksldjump"/>
                </a:rPr>
                <a:t>công</a:t>
              </a:r>
              <a:r>
                <a:rPr lang="en-US" sz="2400" b="1" dirty="0">
                  <a:solidFill>
                    <a:schemeClr val="tx1"/>
                  </a:solidFill>
                  <a:effectLst>
                    <a:outerShdw blurRad="38100" dist="38100" dir="2700000" algn="tl">
                      <a:srgbClr val="000000">
                        <a:alpha val="43137"/>
                      </a:srgbClr>
                    </a:outerShdw>
                  </a:effectLst>
                  <a:latin typeface="Times New Roman"/>
                  <a:ea typeface="Malgun Gothic"/>
                  <a:cs typeface="Arial"/>
                  <a:hlinkClick r:id="rId4" action="ppaction://hlinksldjump"/>
                </a:rPr>
                <a:t> </a:t>
              </a:r>
              <a:r>
                <a:rPr lang="en-US" sz="24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4" action="ppaction://hlinksldjump"/>
                </a:rPr>
                <a:t>dụng</a:t>
              </a:r>
              <a:endParaRPr lang="en-US" sz="3600" b="1" dirty="0">
                <a:solidFill>
                  <a:schemeClr val="tx1"/>
                </a:solidFill>
                <a:effectLst>
                  <a:outerShdw blurRad="38100" dist="38100" dir="2700000" algn="tl">
                    <a:srgbClr val="000000">
                      <a:alpha val="43137"/>
                    </a:srgbClr>
                  </a:outerShdw>
                </a:effectLst>
                <a:ea typeface="Malgun Gothic"/>
                <a:cs typeface="Arial"/>
              </a:endParaRPr>
            </a:p>
          </p:txBody>
        </p:sp>
      </p:grpSp>
      <p:grpSp>
        <p:nvGrpSpPr>
          <p:cNvPr id="15" name="Group 14">
            <a:extLst>
              <a:ext uri="{FF2B5EF4-FFF2-40B4-BE49-F238E27FC236}">
                <a16:creationId xmlns:a16="http://schemas.microsoft.com/office/drawing/2014/main" id="{996F0F1C-D93F-4D98-95BA-F61B006FC766}"/>
              </a:ext>
            </a:extLst>
          </p:cNvPr>
          <p:cNvGrpSpPr>
            <a:grpSpLocks/>
          </p:cNvGrpSpPr>
          <p:nvPr/>
        </p:nvGrpSpPr>
        <p:grpSpPr bwMode="auto">
          <a:xfrm>
            <a:off x="6108700" y="633413"/>
            <a:ext cx="2303463" cy="1143000"/>
            <a:chOff x="4584764" y="633356"/>
            <a:chExt cx="2303711" cy="1143825"/>
          </a:xfrm>
        </p:grpSpPr>
        <p:cxnSp>
          <p:nvCxnSpPr>
            <p:cNvPr id="16" name="Straight Connector 15">
              <a:extLst>
                <a:ext uri="{FF2B5EF4-FFF2-40B4-BE49-F238E27FC236}">
                  <a16:creationId xmlns:a16="http://schemas.microsoft.com/office/drawing/2014/main" id="{31507841-7ED5-4971-8676-BA61B7559EE0}"/>
                </a:ext>
              </a:extLst>
            </p:cNvPr>
            <p:cNvCxnSpPr>
              <a:stCxn id="8" idx="2"/>
            </p:cNvCxnSpPr>
            <p:nvPr/>
          </p:nvCxnSpPr>
          <p:spPr>
            <a:xfrm>
              <a:off x="4584764" y="633356"/>
              <a:ext cx="1297128" cy="683118"/>
            </a:xfrm>
            <a:prstGeom prst="line">
              <a:avLst/>
            </a:prstGeom>
          </p:spPr>
          <p:style>
            <a:lnRef idx="3">
              <a:schemeClr val="accent3"/>
            </a:lnRef>
            <a:fillRef idx="0">
              <a:schemeClr val="accent3"/>
            </a:fillRef>
            <a:effectRef idx="2">
              <a:schemeClr val="accent3"/>
            </a:effectRef>
            <a:fontRef idx="minor">
              <a:schemeClr val="tx1"/>
            </a:fontRef>
          </p:style>
        </p:cxnSp>
        <p:sp>
          <p:nvSpPr>
            <p:cNvPr id="17" name="Text Box 5">
              <a:hlinkClick r:id="rId5" action="ppaction://hlinksldjump"/>
              <a:extLst>
                <a:ext uri="{FF2B5EF4-FFF2-40B4-BE49-F238E27FC236}">
                  <a16:creationId xmlns:a16="http://schemas.microsoft.com/office/drawing/2014/main" id="{B17F65D8-C735-49B0-A2C5-13878FE637CC}"/>
                </a:ext>
              </a:extLst>
            </p:cNvPr>
            <p:cNvSpPr txBox="1"/>
            <p:nvPr/>
          </p:nvSpPr>
          <p:spPr>
            <a:xfrm>
              <a:off x="4876895" y="1316474"/>
              <a:ext cx="2011580" cy="460707"/>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lnSpc>
                  <a:spcPct val="115000"/>
                </a:lnSpc>
                <a:spcBef>
                  <a:spcPts val="0"/>
                </a:spcBef>
                <a:spcAft>
                  <a:spcPts val="1000"/>
                </a:spcAft>
                <a:defRPr/>
              </a:pPr>
              <a:r>
                <a:rPr lang="en-US" sz="2400" b="1" dirty="0">
                  <a:solidFill>
                    <a:schemeClr val="tx1"/>
                  </a:solidFill>
                  <a:effectLst>
                    <a:outerShdw blurRad="38100" dist="38100" dir="2700000" algn="tl">
                      <a:srgbClr val="000000">
                        <a:alpha val="43137"/>
                      </a:srgbClr>
                    </a:outerShdw>
                  </a:effectLst>
                  <a:latin typeface="Times New Roman"/>
                  <a:ea typeface="Malgun Gothic"/>
                  <a:cs typeface="Arial"/>
                  <a:hlinkClick r:id="rId5" action="ppaction://hlinksldjump"/>
                </a:rPr>
                <a:t>Theo </a:t>
              </a:r>
              <a:r>
                <a:rPr lang="en-US" sz="24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5" action="ppaction://hlinksldjump"/>
                </a:rPr>
                <a:t>lứa</a:t>
              </a:r>
              <a:r>
                <a:rPr lang="en-US" sz="2400" b="1" dirty="0">
                  <a:solidFill>
                    <a:schemeClr val="tx1"/>
                  </a:solidFill>
                  <a:effectLst>
                    <a:outerShdw blurRad="38100" dist="38100" dir="2700000" algn="tl">
                      <a:srgbClr val="000000">
                        <a:alpha val="43137"/>
                      </a:srgbClr>
                    </a:outerShdw>
                  </a:effectLst>
                  <a:latin typeface="Times New Roman"/>
                  <a:ea typeface="Malgun Gothic"/>
                  <a:cs typeface="Arial"/>
                  <a:hlinkClick r:id="rId5" action="ppaction://hlinksldjump"/>
                </a:rPr>
                <a:t> </a:t>
              </a:r>
              <a:r>
                <a:rPr lang="en-US" sz="24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5" action="ppaction://hlinksldjump"/>
                </a:rPr>
                <a:t>tuổi</a:t>
              </a:r>
              <a:endParaRPr lang="en-US" sz="2400" b="1" dirty="0">
                <a:solidFill>
                  <a:schemeClr val="tx1"/>
                </a:solidFill>
                <a:effectLst>
                  <a:outerShdw blurRad="38100" dist="38100" dir="2700000" algn="tl">
                    <a:srgbClr val="000000">
                      <a:alpha val="43137"/>
                    </a:srgbClr>
                  </a:outerShdw>
                </a:effectLst>
                <a:ea typeface="Malgun Gothic"/>
                <a:cs typeface="Arial"/>
              </a:endParaRPr>
            </a:p>
          </p:txBody>
        </p:sp>
      </p:grpSp>
      <p:grpSp>
        <p:nvGrpSpPr>
          <p:cNvPr id="18" name="Group 17">
            <a:extLst>
              <a:ext uri="{FF2B5EF4-FFF2-40B4-BE49-F238E27FC236}">
                <a16:creationId xmlns:a16="http://schemas.microsoft.com/office/drawing/2014/main" id="{B2867128-3671-4DA9-8541-86D0BEFF22AB}"/>
              </a:ext>
            </a:extLst>
          </p:cNvPr>
          <p:cNvGrpSpPr>
            <a:grpSpLocks/>
          </p:cNvGrpSpPr>
          <p:nvPr/>
        </p:nvGrpSpPr>
        <p:grpSpPr bwMode="auto">
          <a:xfrm>
            <a:off x="6108700" y="633413"/>
            <a:ext cx="4486275" cy="1144587"/>
            <a:chOff x="4584764" y="633356"/>
            <a:chExt cx="4485496" cy="1144415"/>
          </a:xfrm>
        </p:grpSpPr>
        <p:cxnSp>
          <p:nvCxnSpPr>
            <p:cNvPr id="19" name="Straight Connector 18">
              <a:extLst>
                <a:ext uri="{FF2B5EF4-FFF2-40B4-BE49-F238E27FC236}">
                  <a16:creationId xmlns:a16="http://schemas.microsoft.com/office/drawing/2014/main" id="{6E54443A-92DA-4885-96A7-DE1D6CB207FB}"/>
                </a:ext>
              </a:extLst>
            </p:cNvPr>
            <p:cNvCxnSpPr>
              <a:stCxn id="8" idx="2"/>
            </p:cNvCxnSpPr>
            <p:nvPr/>
          </p:nvCxnSpPr>
          <p:spPr>
            <a:xfrm>
              <a:off x="4584764" y="633356"/>
              <a:ext cx="3464911" cy="677760"/>
            </a:xfrm>
            <a:prstGeom prst="line">
              <a:avLst/>
            </a:prstGeom>
          </p:spPr>
          <p:style>
            <a:lnRef idx="3">
              <a:schemeClr val="accent3"/>
            </a:lnRef>
            <a:fillRef idx="0">
              <a:schemeClr val="accent3"/>
            </a:fillRef>
            <a:effectRef idx="2">
              <a:schemeClr val="accent3"/>
            </a:effectRef>
            <a:fontRef idx="minor">
              <a:schemeClr val="tx1"/>
            </a:fontRef>
          </p:style>
        </p:cxnSp>
        <p:sp>
          <p:nvSpPr>
            <p:cNvPr id="20" name="Text Box 7">
              <a:hlinkClick r:id="rId6" action="ppaction://hlinksldjump"/>
              <a:extLst>
                <a:ext uri="{FF2B5EF4-FFF2-40B4-BE49-F238E27FC236}">
                  <a16:creationId xmlns:a16="http://schemas.microsoft.com/office/drawing/2014/main" id="{354D83ED-109B-4571-AD9D-31A998F647E6}"/>
                </a:ext>
              </a:extLst>
            </p:cNvPr>
            <p:cNvSpPr txBox="1"/>
            <p:nvPr/>
          </p:nvSpPr>
          <p:spPr>
            <a:xfrm>
              <a:off x="7027503" y="1311116"/>
              <a:ext cx="2042757" cy="466655"/>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lnSpc>
                  <a:spcPct val="115000"/>
                </a:lnSpc>
                <a:spcBef>
                  <a:spcPts val="0"/>
                </a:spcBef>
                <a:spcAft>
                  <a:spcPts val="1000"/>
                </a:spcAft>
                <a:defRPr/>
              </a:pPr>
              <a:r>
                <a:rPr lang="en-US" sz="2400" b="1" dirty="0">
                  <a:solidFill>
                    <a:schemeClr val="tx1"/>
                  </a:solidFill>
                  <a:effectLst>
                    <a:outerShdw blurRad="38100" dist="38100" dir="2700000" algn="tl">
                      <a:srgbClr val="000000">
                        <a:alpha val="43137"/>
                      </a:srgbClr>
                    </a:outerShdw>
                  </a:effectLst>
                  <a:latin typeface="Times New Roman"/>
                  <a:ea typeface="Malgun Gothic"/>
                  <a:cs typeface="Arial"/>
                  <a:hlinkClick r:id="rId6" action="ppaction://hlinksldjump"/>
                </a:rPr>
                <a:t>Theo </a:t>
              </a:r>
              <a:r>
                <a:rPr lang="en-US" sz="24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6" action="ppaction://hlinksldjump"/>
                </a:rPr>
                <a:t>giới</a:t>
              </a:r>
              <a:r>
                <a:rPr lang="en-US" sz="2400" b="1" dirty="0">
                  <a:solidFill>
                    <a:schemeClr val="tx1"/>
                  </a:solidFill>
                  <a:effectLst>
                    <a:outerShdw blurRad="38100" dist="38100" dir="2700000" algn="tl">
                      <a:srgbClr val="000000">
                        <a:alpha val="43137"/>
                      </a:srgbClr>
                    </a:outerShdw>
                  </a:effectLst>
                  <a:latin typeface="Times New Roman"/>
                  <a:ea typeface="Malgun Gothic"/>
                  <a:cs typeface="Arial"/>
                  <a:hlinkClick r:id="rId6" action="ppaction://hlinksldjump"/>
                </a:rPr>
                <a:t> </a:t>
              </a:r>
              <a:r>
                <a:rPr lang="en-US" sz="24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6" action="ppaction://hlinksldjump"/>
                </a:rPr>
                <a:t>tính</a:t>
              </a:r>
              <a:endParaRPr lang="en-US" sz="2400" b="1" dirty="0">
                <a:solidFill>
                  <a:schemeClr val="tx1"/>
                </a:solidFill>
                <a:effectLst>
                  <a:outerShdw blurRad="38100" dist="38100" dir="2700000" algn="tl">
                    <a:srgbClr val="000000">
                      <a:alpha val="43137"/>
                    </a:srgbClr>
                  </a:outerShdw>
                </a:effectLst>
                <a:ea typeface="Malgun Gothic"/>
                <a:cs typeface="Arial"/>
              </a:endParaRPr>
            </a:p>
          </p:txBody>
        </p:sp>
      </p:grpSp>
      <p:grpSp>
        <p:nvGrpSpPr>
          <p:cNvPr id="21" name="Group 20">
            <a:extLst>
              <a:ext uri="{FF2B5EF4-FFF2-40B4-BE49-F238E27FC236}">
                <a16:creationId xmlns:a16="http://schemas.microsoft.com/office/drawing/2014/main" id="{79860AED-E4F7-47C5-B182-CA4A36D4149F}"/>
              </a:ext>
            </a:extLst>
          </p:cNvPr>
          <p:cNvGrpSpPr>
            <a:grpSpLocks/>
          </p:cNvGrpSpPr>
          <p:nvPr/>
        </p:nvGrpSpPr>
        <p:grpSpPr bwMode="auto">
          <a:xfrm>
            <a:off x="1698625" y="1752600"/>
            <a:ext cx="282575" cy="2514600"/>
            <a:chOff x="0" y="0"/>
            <a:chExt cx="282395" cy="996950"/>
          </a:xfrm>
        </p:grpSpPr>
        <p:cxnSp>
          <p:nvCxnSpPr>
            <p:cNvPr id="22" name="Straight Connector 21">
              <a:extLst>
                <a:ext uri="{FF2B5EF4-FFF2-40B4-BE49-F238E27FC236}">
                  <a16:creationId xmlns:a16="http://schemas.microsoft.com/office/drawing/2014/main" id="{5615D7D2-9A3B-4672-A37C-BEB15D6C082B}"/>
                </a:ext>
              </a:extLst>
            </p:cNvPr>
            <p:cNvCxnSpPr/>
            <p:nvPr/>
          </p:nvCxnSpPr>
          <p:spPr>
            <a:xfrm>
              <a:off x="6346" y="0"/>
              <a:ext cx="0" cy="996950"/>
            </a:xfrm>
            <a:prstGeom prst="line">
              <a:avLst/>
            </a:prstGeom>
          </p:spPr>
          <p:style>
            <a:lnRef idx="3">
              <a:schemeClr val="accent3"/>
            </a:lnRef>
            <a:fillRef idx="0">
              <a:schemeClr val="accent3"/>
            </a:fillRef>
            <a:effectRef idx="2">
              <a:schemeClr val="accent3"/>
            </a:effectRef>
            <a:fontRef idx="minor">
              <a:schemeClr val="tx1"/>
            </a:fontRef>
          </p:style>
        </p:cxnSp>
        <p:cxnSp>
          <p:nvCxnSpPr>
            <p:cNvPr id="23" name="Straight Connector 22">
              <a:extLst>
                <a:ext uri="{FF2B5EF4-FFF2-40B4-BE49-F238E27FC236}">
                  <a16:creationId xmlns:a16="http://schemas.microsoft.com/office/drawing/2014/main" id="{362B3DC8-7913-4EB9-B60A-6B2D28970CA6}"/>
                </a:ext>
              </a:extLst>
            </p:cNvPr>
            <p:cNvCxnSpPr/>
            <p:nvPr/>
          </p:nvCxnSpPr>
          <p:spPr>
            <a:xfrm>
              <a:off x="6346" y="374486"/>
              <a:ext cx="276049"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Straight Connector 23">
              <a:extLst>
                <a:ext uri="{FF2B5EF4-FFF2-40B4-BE49-F238E27FC236}">
                  <a16:creationId xmlns:a16="http://schemas.microsoft.com/office/drawing/2014/main" id="{3F38D175-8E2E-492C-87A4-426BAD2C7CBC}"/>
                </a:ext>
              </a:extLst>
            </p:cNvPr>
            <p:cNvCxnSpPr/>
            <p:nvPr/>
          </p:nvCxnSpPr>
          <p:spPr>
            <a:xfrm>
              <a:off x="0" y="996950"/>
              <a:ext cx="276049" cy="0"/>
            </a:xfrm>
            <a:prstGeom prst="line">
              <a:avLst/>
            </a:prstGeom>
          </p:spPr>
          <p:style>
            <a:lnRef idx="3">
              <a:schemeClr val="accent3"/>
            </a:lnRef>
            <a:fillRef idx="0">
              <a:schemeClr val="accent3"/>
            </a:fillRef>
            <a:effectRef idx="2">
              <a:schemeClr val="accent3"/>
            </a:effectRef>
            <a:fontRef idx="minor">
              <a:schemeClr val="tx1"/>
            </a:fontRef>
          </p:style>
        </p:cxnSp>
      </p:grpSp>
      <p:sp>
        <p:nvSpPr>
          <p:cNvPr id="25" name="Text Box 17">
            <a:extLst>
              <a:ext uri="{FF2B5EF4-FFF2-40B4-BE49-F238E27FC236}">
                <a16:creationId xmlns:a16="http://schemas.microsoft.com/office/drawing/2014/main" id="{73EAD8F7-F19E-4185-8DF0-4EAB2BCF77C3}"/>
              </a:ext>
            </a:extLst>
          </p:cNvPr>
          <p:cNvSpPr txBox="1"/>
          <p:nvPr/>
        </p:nvSpPr>
        <p:spPr>
          <a:xfrm>
            <a:off x="2000250" y="2219325"/>
            <a:ext cx="1581150" cy="885825"/>
          </a:xfrm>
          <a:prstGeom prst="rect">
            <a:avLst/>
          </a:prstGeom>
          <a:ln/>
        </p:spPr>
        <p:style>
          <a:lnRef idx="2">
            <a:schemeClr val="dk1"/>
          </a:lnRef>
          <a:fillRef idx="1">
            <a:schemeClr val="lt1"/>
          </a:fillRef>
          <a:effectRef idx="0">
            <a:schemeClr val="dk1"/>
          </a:effectRef>
          <a:fontRef idx="minor">
            <a:schemeClr val="dk1"/>
          </a:fontRef>
        </p:style>
        <p:txBody>
          <a:bodyPr/>
          <a:lstStyle/>
          <a:p>
            <a:pPr algn="ctr" eaLnBrk="1" fontAlgn="auto" hangingPunct="1">
              <a:lnSpc>
                <a:spcPct val="115000"/>
              </a:lnSpc>
              <a:spcBef>
                <a:spcPts val="0"/>
              </a:spcBef>
              <a:spcAft>
                <a:spcPts val="1000"/>
              </a:spcAft>
              <a:defRPr/>
            </a:pP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3" action="ppaction://hlinksldjump"/>
              </a:rPr>
              <a:t>Trang</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3"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3" action="ppaction://hlinksldjump"/>
              </a:rPr>
              <a:t>phục</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3"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3" action="ppaction://hlinksldjump"/>
              </a:rPr>
              <a:t>mùa</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3"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3" action="ppaction://hlinksldjump"/>
              </a:rPr>
              <a:t>lạnh</a:t>
            </a:r>
            <a:endParaRPr lang="en-US" sz="2200" b="1" dirty="0">
              <a:solidFill>
                <a:schemeClr val="tx1"/>
              </a:solidFill>
              <a:effectLst>
                <a:outerShdw blurRad="38100" dist="38100" dir="2700000" algn="tl">
                  <a:srgbClr val="000000">
                    <a:alpha val="43137"/>
                  </a:srgbClr>
                </a:outerShdw>
              </a:effectLst>
              <a:ea typeface="Malgun Gothic"/>
              <a:cs typeface="Arial"/>
            </a:endParaRPr>
          </a:p>
        </p:txBody>
      </p:sp>
      <p:sp>
        <p:nvSpPr>
          <p:cNvPr id="26" name="Text Box 18">
            <a:extLst>
              <a:ext uri="{FF2B5EF4-FFF2-40B4-BE49-F238E27FC236}">
                <a16:creationId xmlns:a16="http://schemas.microsoft.com/office/drawing/2014/main" id="{7E920C8F-F399-4B69-AF23-1EAEAAC80867}"/>
              </a:ext>
            </a:extLst>
          </p:cNvPr>
          <p:cNvSpPr txBox="1"/>
          <p:nvPr/>
        </p:nvSpPr>
        <p:spPr>
          <a:xfrm>
            <a:off x="1974850" y="3749675"/>
            <a:ext cx="1598613" cy="885825"/>
          </a:xfrm>
          <a:prstGeom prst="rect">
            <a:avLst/>
          </a:prstGeom>
          <a:ln/>
        </p:spPr>
        <p:style>
          <a:lnRef idx="2">
            <a:schemeClr val="dk1"/>
          </a:lnRef>
          <a:fillRef idx="1">
            <a:schemeClr val="lt1"/>
          </a:fillRef>
          <a:effectRef idx="0">
            <a:schemeClr val="dk1"/>
          </a:effectRef>
          <a:fontRef idx="minor">
            <a:schemeClr val="dk1"/>
          </a:fontRef>
        </p:style>
        <p:txBody>
          <a:bodyPr/>
          <a:lstStyle/>
          <a:p>
            <a:pPr algn="ctr" eaLnBrk="1" fontAlgn="auto" hangingPunct="1">
              <a:lnSpc>
                <a:spcPct val="115000"/>
              </a:lnSpc>
              <a:spcBef>
                <a:spcPts val="0"/>
              </a:spcBef>
              <a:spcAft>
                <a:spcPts val="1000"/>
              </a:spcAft>
              <a:defRPr/>
            </a:pP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7" action="ppaction://hlinksldjump"/>
              </a:rPr>
              <a:t>Trang</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7"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7" action="ppaction://hlinksldjump"/>
              </a:rPr>
              <a:t>phục</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7"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7" action="ppaction://hlinksldjump"/>
              </a:rPr>
              <a:t>mùa</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7"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7" action="ppaction://hlinksldjump"/>
              </a:rPr>
              <a:t>nóng</a:t>
            </a:r>
            <a:endParaRPr lang="en-US" sz="2200" b="1" dirty="0">
              <a:solidFill>
                <a:schemeClr val="tx1"/>
              </a:solidFill>
              <a:effectLst>
                <a:outerShdw blurRad="38100" dist="38100" dir="2700000" algn="tl">
                  <a:srgbClr val="000000">
                    <a:alpha val="43137"/>
                  </a:srgbClr>
                </a:outerShdw>
              </a:effectLst>
              <a:ea typeface="Malgun Gothic"/>
              <a:cs typeface="Arial"/>
            </a:endParaRPr>
          </a:p>
        </p:txBody>
      </p:sp>
      <p:grpSp>
        <p:nvGrpSpPr>
          <p:cNvPr id="27" name="Group 26">
            <a:extLst>
              <a:ext uri="{FF2B5EF4-FFF2-40B4-BE49-F238E27FC236}">
                <a16:creationId xmlns:a16="http://schemas.microsoft.com/office/drawing/2014/main" id="{A252604E-4686-41CF-BF22-0B97C29C4B95}"/>
              </a:ext>
            </a:extLst>
          </p:cNvPr>
          <p:cNvGrpSpPr>
            <a:grpSpLocks/>
          </p:cNvGrpSpPr>
          <p:nvPr/>
        </p:nvGrpSpPr>
        <p:grpSpPr bwMode="auto">
          <a:xfrm>
            <a:off x="4103688" y="1754188"/>
            <a:ext cx="392112" cy="4784725"/>
            <a:chOff x="0" y="0"/>
            <a:chExt cx="282413" cy="3296416"/>
          </a:xfrm>
        </p:grpSpPr>
        <p:grpSp>
          <p:nvGrpSpPr>
            <p:cNvPr id="49179" name="Group 27">
              <a:extLst>
                <a:ext uri="{FF2B5EF4-FFF2-40B4-BE49-F238E27FC236}">
                  <a16:creationId xmlns:a16="http://schemas.microsoft.com/office/drawing/2014/main" id="{147025FE-C1A6-4C2D-804C-C477BEA52F20}"/>
                </a:ext>
              </a:extLst>
            </p:cNvPr>
            <p:cNvGrpSpPr>
              <a:grpSpLocks/>
            </p:cNvGrpSpPr>
            <p:nvPr/>
          </p:nvGrpSpPr>
          <p:grpSpPr bwMode="auto">
            <a:xfrm>
              <a:off x="0" y="0"/>
              <a:ext cx="282395" cy="2565070"/>
              <a:chOff x="0" y="0"/>
              <a:chExt cx="282395" cy="996950"/>
            </a:xfrm>
          </p:grpSpPr>
          <p:cxnSp>
            <p:nvCxnSpPr>
              <p:cNvPr id="34" name="Straight Connector 33">
                <a:extLst>
                  <a:ext uri="{FF2B5EF4-FFF2-40B4-BE49-F238E27FC236}">
                    <a16:creationId xmlns:a16="http://schemas.microsoft.com/office/drawing/2014/main" id="{1D61963B-C592-4284-94D7-71BA21EB487D}"/>
                  </a:ext>
                </a:extLst>
              </p:cNvPr>
              <p:cNvCxnSpPr/>
              <p:nvPr/>
            </p:nvCxnSpPr>
            <p:spPr>
              <a:xfrm>
                <a:off x="6860" y="0"/>
                <a:ext cx="0" cy="996818"/>
              </a:xfrm>
              <a:prstGeom prst="line">
                <a:avLst/>
              </a:prstGeom>
            </p:spPr>
            <p:style>
              <a:lnRef idx="3">
                <a:schemeClr val="accent3"/>
              </a:lnRef>
              <a:fillRef idx="0">
                <a:schemeClr val="accent3"/>
              </a:fillRef>
              <a:effectRef idx="2">
                <a:schemeClr val="accent3"/>
              </a:effectRef>
              <a:fontRef idx="minor">
                <a:schemeClr val="tx1"/>
              </a:fontRef>
            </p:style>
          </p:cxnSp>
          <p:cxnSp>
            <p:nvCxnSpPr>
              <p:cNvPr id="35" name="Straight Connector 34">
                <a:extLst>
                  <a:ext uri="{FF2B5EF4-FFF2-40B4-BE49-F238E27FC236}">
                    <a16:creationId xmlns:a16="http://schemas.microsoft.com/office/drawing/2014/main" id="{AEDE45FB-A10C-4E49-B574-B684C3D10814}"/>
                  </a:ext>
                </a:extLst>
              </p:cNvPr>
              <p:cNvCxnSpPr/>
              <p:nvPr/>
            </p:nvCxnSpPr>
            <p:spPr>
              <a:xfrm>
                <a:off x="6860" y="374497"/>
                <a:ext cx="27555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6" name="Straight Connector 35">
                <a:extLst>
                  <a:ext uri="{FF2B5EF4-FFF2-40B4-BE49-F238E27FC236}">
                    <a16:creationId xmlns:a16="http://schemas.microsoft.com/office/drawing/2014/main" id="{2FA0F9FC-1A08-4175-B571-981E6AAAD0F4}"/>
                  </a:ext>
                </a:extLst>
              </p:cNvPr>
              <p:cNvCxnSpPr/>
              <p:nvPr/>
            </p:nvCxnSpPr>
            <p:spPr>
              <a:xfrm>
                <a:off x="0" y="996818"/>
                <a:ext cx="275553" cy="0"/>
              </a:xfrm>
              <a:prstGeom prst="line">
                <a:avLst/>
              </a:prstGeom>
            </p:spPr>
            <p:style>
              <a:lnRef idx="3">
                <a:schemeClr val="accent3"/>
              </a:lnRef>
              <a:fillRef idx="0">
                <a:schemeClr val="accent3"/>
              </a:fillRef>
              <a:effectRef idx="2">
                <a:schemeClr val="accent3"/>
              </a:effectRef>
              <a:fontRef idx="minor">
                <a:schemeClr val="tx1"/>
              </a:fontRef>
            </p:style>
          </p:cxnSp>
        </p:grpSp>
        <p:cxnSp>
          <p:nvCxnSpPr>
            <p:cNvPr id="29" name="Straight Connector 28">
              <a:extLst>
                <a:ext uri="{FF2B5EF4-FFF2-40B4-BE49-F238E27FC236}">
                  <a16:creationId xmlns:a16="http://schemas.microsoft.com/office/drawing/2014/main" id="{13413723-11C2-4938-BB40-AE3805D34DB0}"/>
                </a:ext>
              </a:extLst>
            </p:cNvPr>
            <p:cNvCxnSpPr/>
            <p:nvPr/>
          </p:nvCxnSpPr>
          <p:spPr>
            <a:xfrm>
              <a:off x="6860" y="368577"/>
              <a:ext cx="27555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0" name="Straight Connector 29">
              <a:extLst>
                <a:ext uri="{FF2B5EF4-FFF2-40B4-BE49-F238E27FC236}">
                  <a16:creationId xmlns:a16="http://schemas.microsoft.com/office/drawing/2014/main" id="{B2F63771-DBB2-4416-88D2-FE6C0962E545}"/>
                </a:ext>
              </a:extLst>
            </p:cNvPr>
            <p:cNvCxnSpPr/>
            <p:nvPr/>
          </p:nvCxnSpPr>
          <p:spPr>
            <a:xfrm>
              <a:off x="6860" y="1453529"/>
              <a:ext cx="27555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1" name="Straight Connector 30">
              <a:extLst>
                <a:ext uri="{FF2B5EF4-FFF2-40B4-BE49-F238E27FC236}">
                  <a16:creationId xmlns:a16="http://schemas.microsoft.com/office/drawing/2014/main" id="{DB78DA3D-472A-4703-8C2E-BFA644C6C86A}"/>
                </a:ext>
              </a:extLst>
            </p:cNvPr>
            <p:cNvCxnSpPr/>
            <p:nvPr/>
          </p:nvCxnSpPr>
          <p:spPr>
            <a:xfrm>
              <a:off x="6860" y="1986162"/>
              <a:ext cx="27555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2" name="Straight Connector 31">
              <a:extLst>
                <a:ext uri="{FF2B5EF4-FFF2-40B4-BE49-F238E27FC236}">
                  <a16:creationId xmlns:a16="http://schemas.microsoft.com/office/drawing/2014/main" id="{22C386F8-D365-40C7-8933-CAE87592E83D}"/>
                </a:ext>
              </a:extLst>
            </p:cNvPr>
            <p:cNvCxnSpPr/>
            <p:nvPr/>
          </p:nvCxnSpPr>
          <p:spPr>
            <a:xfrm>
              <a:off x="6860" y="2565823"/>
              <a:ext cx="0" cy="730593"/>
            </a:xfrm>
            <a:prstGeom prst="line">
              <a:avLst/>
            </a:prstGeom>
          </p:spPr>
          <p:style>
            <a:lnRef idx="3">
              <a:schemeClr val="accent3"/>
            </a:lnRef>
            <a:fillRef idx="0">
              <a:schemeClr val="accent3"/>
            </a:fillRef>
            <a:effectRef idx="2">
              <a:schemeClr val="accent3"/>
            </a:effectRef>
            <a:fontRef idx="minor">
              <a:schemeClr val="tx1"/>
            </a:fontRef>
          </p:style>
        </p:cxnSp>
        <p:cxnSp>
          <p:nvCxnSpPr>
            <p:cNvPr id="33" name="Straight Connector 32">
              <a:extLst>
                <a:ext uri="{FF2B5EF4-FFF2-40B4-BE49-F238E27FC236}">
                  <a16:creationId xmlns:a16="http://schemas.microsoft.com/office/drawing/2014/main" id="{8BB0F83A-6D01-4B80-8D6C-DF28021BBBD9}"/>
                </a:ext>
              </a:extLst>
            </p:cNvPr>
            <p:cNvCxnSpPr/>
            <p:nvPr/>
          </p:nvCxnSpPr>
          <p:spPr>
            <a:xfrm>
              <a:off x="6860" y="3296416"/>
              <a:ext cx="275553" cy="0"/>
            </a:xfrm>
            <a:prstGeom prst="line">
              <a:avLst/>
            </a:prstGeom>
          </p:spPr>
          <p:style>
            <a:lnRef idx="3">
              <a:schemeClr val="accent3"/>
            </a:lnRef>
            <a:fillRef idx="0">
              <a:schemeClr val="accent3"/>
            </a:fillRef>
            <a:effectRef idx="2">
              <a:schemeClr val="accent3"/>
            </a:effectRef>
            <a:fontRef idx="minor">
              <a:schemeClr val="tx1"/>
            </a:fontRef>
          </p:style>
        </p:cxnSp>
      </p:grpSp>
      <p:sp>
        <p:nvSpPr>
          <p:cNvPr id="37" name="Text Box 29">
            <a:extLst>
              <a:ext uri="{FF2B5EF4-FFF2-40B4-BE49-F238E27FC236}">
                <a16:creationId xmlns:a16="http://schemas.microsoft.com/office/drawing/2014/main" id="{D0720701-7F4C-415F-8B01-6B5F88DD24FC}"/>
              </a:ext>
            </a:extLst>
          </p:cNvPr>
          <p:cNvSpPr txBox="1"/>
          <p:nvPr/>
        </p:nvSpPr>
        <p:spPr>
          <a:xfrm>
            <a:off x="4486275" y="5924550"/>
            <a:ext cx="1609725" cy="781050"/>
          </a:xfrm>
          <a:prstGeom prst="rect">
            <a:avLst/>
          </a:prstGeom>
          <a:ln/>
        </p:spPr>
        <p:style>
          <a:lnRef idx="2">
            <a:schemeClr val="dk1"/>
          </a:lnRef>
          <a:fillRef idx="1">
            <a:schemeClr val="lt1"/>
          </a:fillRef>
          <a:effectRef idx="0">
            <a:schemeClr val="dk1"/>
          </a:effectRef>
          <a:fontRef idx="minor">
            <a:schemeClr val="dk1"/>
          </a:fontRef>
        </p:style>
        <p:txBody>
          <a:bodyPr/>
          <a:lstStyle/>
          <a:p>
            <a:pPr algn="ctr" eaLnBrk="1" fontAlgn="auto" hangingPunct="1">
              <a:spcBef>
                <a:spcPts val="0"/>
              </a:spcBef>
              <a:spcAft>
                <a:spcPts val="0"/>
              </a:spcAft>
              <a:defRPr/>
            </a:pP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8" action="ppaction://hlinksldjump"/>
              </a:rPr>
              <a:t>Trang</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8"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8" action="ppaction://hlinksldjump"/>
              </a:rPr>
              <a:t>phục</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8"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8" action="ppaction://hlinksldjump"/>
              </a:rPr>
              <a:t>thể</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8"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8" action="ppaction://hlinksldjump"/>
              </a:rPr>
              <a:t>thao</a:t>
            </a:r>
            <a:endParaRPr lang="en-US" sz="2200" b="1" dirty="0">
              <a:solidFill>
                <a:schemeClr val="tx1"/>
              </a:solidFill>
              <a:effectLst>
                <a:outerShdw blurRad="38100" dist="38100" dir="2700000" algn="tl">
                  <a:srgbClr val="000000">
                    <a:alpha val="43137"/>
                  </a:srgbClr>
                </a:outerShdw>
              </a:effectLst>
              <a:ea typeface="Malgun Gothic"/>
              <a:cs typeface="Arial"/>
            </a:endParaRPr>
          </a:p>
        </p:txBody>
      </p:sp>
      <p:sp>
        <p:nvSpPr>
          <p:cNvPr id="38" name="Text Box 30">
            <a:extLst>
              <a:ext uri="{FF2B5EF4-FFF2-40B4-BE49-F238E27FC236}">
                <a16:creationId xmlns:a16="http://schemas.microsoft.com/office/drawing/2014/main" id="{49BCD0B6-1ADB-42BF-8145-CA7DC17DAD3C}"/>
              </a:ext>
            </a:extLst>
          </p:cNvPr>
          <p:cNvSpPr txBox="1"/>
          <p:nvPr/>
        </p:nvSpPr>
        <p:spPr>
          <a:xfrm>
            <a:off x="4486275" y="2724150"/>
            <a:ext cx="1609725" cy="704850"/>
          </a:xfrm>
          <a:prstGeom prst="rect">
            <a:avLst/>
          </a:prstGeom>
          <a:ln/>
        </p:spPr>
        <p:style>
          <a:lnRef idx="2">
            <a:schemeClr val="dk1"/>
          </a:lnRef>
          <a:fillRef idx="1">
            <a:schemeClr val="lt1"/>
          </a:fillRef>
          <a:effectRef idx="0">
            <a:schemeClr val="dk1"/>
          </a:effectRef>
          <a:fontRef idx="minor">
            <a:schemeClr val="dk1"/>
          </a:fontRef>
        </p:style>
        <p:txBody>
          <a:bodyPr/>
          <a:lstStyle/>
          <a:p>
            <a:pPr algn="ctr" eaLnBrk="1" fontAlgn="auto" hangingPunct="1">
              <a:spcBef>
                <a:spcPts val="0"/>
              </a:spcBef>
              <a:spcAft>
                <a:spcPts val="0"/>
              </a:spcAft>
              <a:defRPr/>
            </a:pP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9" action="ppaction://hlinksldjump"/>
              </a:rPr>
              <a:t>TP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9" action="ppaction://hlinksldjump"/>
              </a:rPr>
              <a:t>thường</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9"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9" action="ppaction://hlinksldjump"/>
              </a:rPr>
              <a:t>ngày</a:t>
            </a:r>
            <a:endParaRPr lang="en-US" sz="2100" b="1" dirty="0">
              <a:solidFill>
                <a:schemeClr val="tx1"/>
              </a:solidFill>
              <a:effectLst>
                <a:outerShdw blurRad="38100" dist="38100" dir="2700000" algn="tl">
                  <a:srgbClr val="000000">
                    <a:alpha val="43137"/>
                  </a:srgbClr>
                </a:outerShdw>
              </a:effectLst>
              <a:ea typeface="Malgun Gothic"/>
              <a:cs typeface="Arial"/>
            </a:endParaRPr>
          </a:p>
        </p:txBody>
      </p:sp>
      <p:sp>
        <p:nvSpPr>
          <p:cNvPr id="39" name="Text Box 31">
            <a:extLst>
              <a:ext uri="{FF2B5EF4-FFF2-40B4-BE49-F238E27FC236}">
                <a16:creationId xmlns:a16="http://schemas.microsoft.com/office/drawing/2014/main" id="{492C2536-204D-42C6-8D44-B874DE92DB84}"/>
              </a:ext>
            </a:extLst>
          </p:cNvPr>
          <p:cNvSpPr txBox="1"/>
          <p:nvPr/>
        </p:nvSpPr>
        <p:spPr>
          <a:xfrm>
            <a:off x="4476750" y="3549650"/>
            <a:ext cx="1619250" cy="717550"/>
          </a:xfrm>
          <a:prstGeom prst="rect">
            <a:avLst/>
          </a:prstGeom>
          <a:ln/>
        </p:spPr>
        <p:style>
          <a:lnRef idx="2">
            <a:schemeClr val="dk1"/>
          </a:lnRef>
          <a:fillRef idx="1">
            <a:schemeClr val="lt1"/>
          </a:fillRef>
          <a:effectRef idx="0">
            <a:schemeClr val="dk1"/>
          </a:effectRef>
          <a:fontRef idx="minor">
            <a:schemeClr val="dk1"/>
          </a:fontRef>
        </p:style>
        <p:txBody>
          <a:bodyPr/>
          <a:lstStyle/>
          <a:p>
            <a:pPr algn="ctr" eaLnBrk="1" fontAlgn="auto" hangingPunct="1">
              <a:spcBef>
                <a:spcPts val="0"/>
              </a:spcBef>
              <a:spcAft>
                <a:spcPts val="0"/>
              </a:spcAft>
              <a:defRPr/>
            </a:pP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Trang</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phục</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lễ</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hội</a:t>
            </a:r>
            <a:endParaRPr lang="en-US" sz="2100" b="1" dirty="0">
              <a:solidFill>
                <a:schemeClr val="tx1"/>
              </a:solidFill>
              <a:effectLst>
                <a:outerShdw blurRad="38100" dist="38100" dir="2700000" algn="tl">
                  <a:srgbClr val="000000">
                    <a:alpha val="43137"/>
                  </a:srgbClr>
                </a:outerShdw>
              </a:effectLst>
              <a:ea typeface="Malgun Gothic"/>
              <a:cs typeface="Arial"/>
            </a:endParaRPr>
          </a:p>
        </p:txBody>
      </p:sp>
      <p:sp>
        <p:nvSpPr>
          <p:cNvPr id="40" name="Text Box 32">
            <a:extLst>
              <a:ext uri="{FF2B5EF4-FFF2-40B4-BE49-F238E27FC236}">
                <a16:creationId xmlns:a16="http://schemas.microsoft.com/office/drawing/2014/main" id="{3633014F-D635-4F1E-A862-1FA949E2651F}"/>
              </a:ext>
            </a:extLst>
          </p:cNvPr>
          <p:cNvSpPr txBox="1"/>
          <p:nvPr/>
        </p:nvSpPr>
        <p:spPr>
          <a:xfrm>
            <a:off x="4495800" y="4349750"/>
            <a:ext cx="1600200" cy="404813"/>
          </a:xfrm>
          <a:prstGeom prst="rect">
            <a:avLst/>
          </a:prstGeom>
          <a:ln/>
        </p:spPr>
        <p:style>
          <a:lnRef idx="2">
            <a:schemeClr val="dk1"/>
          </a:lnRef>
          <a:fillRef idx="1">
            <a:schemeClr val="lt1"/>
          </a:fillRef>
          <a:effectRef idx="0">
            <a:schemeClr val="dk1"/>
          </a:effectRef>
          <a:fontRef idx="minor">
            <a:schemeClr val="dk1"/>
          </a:fontRef>
        </p:style>
        <p:txBody>
          <a:bodyPr/>
          <a:lstStyle/>
          <a:p>
            <a:pPr algn="ctr" eaLnBrk="1" fontAlgn="auto" hangingPunct="1">
              <a:spcBef>
                <a:spcPts val="0"/>
              </a:spcBef>
              <a:spcAft>
                <a:spcPts val="0"/>
              </a:spcAft>
              <a:defRPr/>
            </a:pP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1" action="ppaction://hlinksldjump"/>
              </a:rPr>
              <a:t>Đồng</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11"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1" action="ppaction://hlinksldjump"/>
              </a:rPr>
              <a:t>phục</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11" action="ppaction://hlinksldjump"/>
              </a:rPr>
              <a:t> </a:t>
            </a:r>
            <a:endParaRPr lang="en-US" sz="2100" b="1" dirty="0">
              <a:solidFill>
                <a:schemeClr val="tx1"/>
              </a:solidFill>
              <a:effectLst>
                <a:outerShdw blurRad="38100" dist="38100" dir="2700000" algn="tl">
                  <a:srgbClr val="000000">
                    <a:alpha val="43137"/>
                  </a:srgbClr>
                </a:outerShdw>
              </a:effectLst>
              <a:ea typeface="Malgun Gothic"/>
              <a:cs typeface="Arial"/>
            </a:endParaRPr>
          </a:p>
        </p:txBody>
      </p:sp>
      <p:sp>
        <p:nvSpPr>
          <p:cNvPr id="41" name="Text Box 33">
            <a:extLst>
              <a:ext uri="{FF2B5EF4-FFF2-40B4-BE49-F238E27FC236}">
                <a16:creationId xmlns:a16="http://schemas.microsoft.com/office/drawing/2014/main" id="{2BC797C0-99D8-4425-8AD9-D89FDA610C18}"/>
              </a:ext>
            </a:extLst>
          </p:cNvPr>
          <p:cNvSpPr txBox="1"/>
          <p:nvPr/>
        </p:nvSpPr>
        <p:spPr>
          <a:xfrm>
            <a:off x="4492625" y="4876800"/>
            <a:ext cx="1603375" cy="838200"/>
          </a:xfrm>
          <a:prstGeom prst="rect">
            <a:avLst/>
          </a:prstGeom>
          <a:ln/>
        </p:spPr>
        <p:style>
          <a:lnRef idx="2">
            <a:schemeClr val="dk1"/>
          </a:lnRef>
          <a:fillRef idx="1">
            <a:schemeClr val="lt1"/>
          </a:fillRef>
          <a:effectRef idx="0">
            <a:schemeClr val="dk1"/>
          </a:effectRef>
          <a:fontRef idx="minor">
            <a:schemeClr val="dk1"/>
          </a:fontRef>
        </p:style>
        <p:txBody>
          <a:bodyPr/>
          <a:lstStyle/>
          <a:p>
            <a:pPr algn="ctr" eaLnBrk="1" fontAlgn="auto" hangingPunct="1">
              <a:lnSpc>
                <a:spcPct val="115000"/>
              </a:lnSpc>
              <a:spcBef>
                <a:spcPts val="0"/>
              </a:spcBef>
              <a:spcAft>
                <a:spcPts val="1000"/>
              </a:spcAft>
              <a:defRPr/>
            </a:pP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12" action="ppaction://hlinksldjump"/>
              </a:rPr>
              <a:t>TP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2" action="ppaction://hlinksldjump"/>
              </a:rPr>
              <a:t>bảo</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12"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2" action="ppaction://hlinksldjump"/>
              </a:rPr>
              <a:t>hộ</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12"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2" action="ppaction://hlinksldjump"/>
              </a:rPr>
              <a:t>lao</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12"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2" action="ppaction://hlinksldjump"/>
              </a:rPr>
              <a:t>động</a:t>
            </a:r>
            <a:endParaRPr lang="en-US" sz="2100" b="1" dirty="0">
              <a:solidFill>
                <a:schemeClr val="tx1"/>
              </a:solidFill>
              <a:effectLst>
                <a:outerShdw blurRad="38100" dist="38100" dir="2700000" algn="tl">
                  <a:srgbClr val="000000">
                    <a:alpha val="43137"/>
                  </a:srgbClr>
                </a:outerShdw>
              </a:effectLst>
              <a:ea typeface="Malgun Gothic"/>
              <a:cs typeface="Arial"/>
            </a:endParaRPr>
          </a:p>
        </p:txBody>
      </p:sp>
      <p:sp>
        <p:nvSpPr>
          <p:cNvPr id="42" name="Text Box 34">
            <a:extLst>
              <a:ext uri="{FF2B5EF4-FFF2-40B4-BE49-F238E27FC236}">
                <a16:creationId xmlns:a16="http://schemas.microsoft.com/office/drawing/2014/main" id="{CFEC80D8-C62C-47CF-9A25-322B0BA001E7}"/>
              </a:ext>
            </a:extLst>
          </p:cNvPr>
          <p:cNvSpPr txBox="1"/>
          <p:nvPr/>
        </p:nvSpPr>
        <p:spPr>
          <a:xfrm>
            <a:off x="4510088" y="1822450"/>
            <a:ext cx="1585912" cy="839788"/>
          </a:xfrm>
          <a:prstGeom prst="rect">
            <a:avLst/>
          </a:prstGeom>
          <a:ln/>
        </p:spPr>
        <p:style>
          <a:lnRef idx="2">
            <a:schemeClr val="dk1"/>
          </a:lnRef>
          <a:fillRef idx="1">
            <a:schemeClr val="lt1"/>
          </a:fillRef>
          <a:effectRef idx="0">
            <a:schemeClr val="dk1"/>
          </a:effectRef>
          <a:fontRef idx="minor">
            <a:schemeClr val="dk1"/>
          </a:fontRef>
        </p:style>
        <p:txBody>
          <a:bodyPr/>
          <a:lstStyle/>
          <a:p>
            <a:pPr algn="ctr" eaLnBrk="1" fontAlgn="auto" hangingPunct="1">
              <a:spcBef>
                <a:spcPts val="0"/>
              </a:spcBef>
              <a:spcAft>
                <a:spcPts val="0"/>
              </a:spcAft>
              <a:defRPr/>
            </a:pP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Trang</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phục</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mặc</a:t>
            </a:r>
            <a:r>
              <a:rPr lang="en-US" sz="2100" b="1" dirty="0">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 </a:t>
            </a:r>
            <a:r>
              <a:rPr lang="en-US" sz="21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0" action="ppaction://hlinksldjump"/>
              </a:rPr>
              <a:t>lót</a:t>
            </a:r>
            <a:endParaRPr lang="en-US" sz="2100" b="1" dirty="0">
              <a:solidFill>
                <a:schemeClr val="tx1"/>
              </a:solidFill>
              <a:effectLst>
                <a:outerShdw blurRad="38100" dist="38100" dir="2700000" algn="tl">
                  <a:srgbClr val="000000">
                    <a:alpha val="43137"/>
                  </a:srgbClr>
                </a:outerShdw>
              </a:effectLst>
              <a:ea typeface="Malgun Gothic"/>
              <a:cs typeface="Arial"/>
            </a:endParaRPr>
          </a:p>
        </p:txBody>
      </p:sp>
      <p:sp>
        <p:nvSpPr>
          <p:cNvPr id="43" name="Text Box 39">
            <a:extLst>
              <a:ext uri="{FF2B5EF4-FFF2-40B4-BE49-F238E27FC236}">
                <a16:creationId xmlns:a16="http://schemas.microsoft.com/office/drawing/2014/main" id="{0E49E08A-0988-4A14-80F9-3D50BBC8F46E}"/>
              </a:ext>
            </a:extLst>
          </p:cNvPr>
          <p:cNvSpPr txBox="1"/>
          <p:nvPr/>
        </p:nvSpPr>
        <p:spPr>
          <a:xfrm>
            <a:off x="6835775" y="2205038"/>
            <a:ext cx="1576388" cy="812800"/>
          </a:xfrm>
          <a:prstGeom prst="rect">
            <a:avLst/>
          </a:prstGeom>
          <a:ln/>
        </p:spPr>
        <p:style>
          <a:lnRef idx="2">
            <a:schemeClr val="dk1"/>
          </a:lnRef>
          <a:fillRef idx="1">
            <a:schemeClr val="lt1"/>
          </a:fillRef>
          <a:effectRef idx="0">
            <a:schemeClr val="dk1"/>
          </a:effectRef>
          <a:fontRef idx="minor">
            <a:schemeClr val="dk1"/>
          </a:fontRef>
        </p:style>
        <p:txBody>
          <a:bodyPr/>
          <a:lstStyle/>
          <a:p>
            <a:pPr algn="ctr" eaLnBrk="1" fontAlgn="auto" hangingPunct="1">
              <a:spcBef>
                <a:spcPts val="0"/>
              </a:spcBef>
              <a:spcAft>
                <a:spcPts val="0"/>
              </a:spcAft>
              <a:defRPr/>
            </a:pP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3" action="ppaction://hlinksldjump"/>
              </a:rPr>
              <a:t>Trang</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13"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3" action="ppaction://hlinksldjump"/>
              </a:rPr>
              <a:t>phục</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13"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3" action="ppaction://hlinksldjump"/>
              </a:rPr>
              <a:t>trẻ</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13"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3" action="ppaction://hlinksldjump"/>
              </a:rPr>
              <a:t>em</a:t>
            </a:r>
            <a:endParaRPr lang="en-US" sz="2200" b="1" dirty="0">
              <a:solidFill>
                <a:schemeClr val="tx1"/>
              </a:solidFill>
              <a:effectLst>
                <a:outerShdw blurRad="38100" dist="38100" dir="2700000" algn="tl">
                  <a:srgbClr val="000000">
                    <a:alpha val="43137"/>
                  </a:srgbClr>
                </a:outerShdw>
              </a:effectLst>
              <a:ea typeface="Malgun Gothic"/>
              <a:cs typeface="Arial"/>
            </a:endParaRPr>
          </a:p>
        </p:txBody>
      </p:sp>
      <p:sp>
        <p:nvSpPr>
          <p:cNvPr id="44" name="Text Box 40">
            <a:extLst>
              <a:ext uri="{FF2B5EF4-FFF2-40B4-BE49-F238E27FC236}">
                <a16:creationId xmlns:a16="http://schemas.microsoft.com/office/drawing/2014/main" id="{D915327F-E258-4B17-830C-0C492D47CE2B}"/>
              </a:ext>
            </a:extLst>
          </p:cNvPr>
          <p:cNvSpPr txBox="1"/>
          <p:nvPr/>
        </p:nvSpPr>
        <p:spPr>
          <a:xfrm>
            <a:off x="6829425" y="3663950"/>
            <a:ext cx="1582738" cy="1112838"/>
          </a:xfrm>
          <a:prstGeom prst="rect">
            <a:avLst/>
          </a:prstGeom>
          <a:ln/>
        </p:spPr>
        <p:style>
          <a:lnRef idx="2">
            <a:schemeClr val="dk1"/>
          </a:lnRef>
          <a:fillRef idx="1">
            <a:schemeClr val="lt1"/>
          </a:fillRef>
          <a:effectRef idx="0">
            <a:schemeClr val="dk1"/>
          </a:effectRef>
          <a:fontRef idx="minor">
            <a:schemeClr val="dk1"/>
          </a:fontRef>
        </p:style>
        <p:txBody>
          <a:bodyPr/>
          <a:lstStyle/>
          <a:p>
            <a:pPr algn="ctr" eaLnBrk="1" fontAlgn="auto" hangingPunct="1">
              <a:spcBef>
                <a:spcPts val="0"/>
              </a:spcBef>
              <a:spcAft>
                <a:spcPts val="0"/>
              </a:spcAft>
              <a:defRPr/>
            </a:pP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4" action="ppaction://hlinksldjump"/>
              </a:rPr>
              <a:t>Trang</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14"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4" action="ppaction://hlinksldjump"/>
              </a:rPr>
              <a:t>phục</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14"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4" action="ppaction://hlinksldjump"/>
              </a:rPr>
              <a:t>người</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14"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4" action="ppaction://hlinksldjump"/>
              </a:rPr>
              <a:t>đứng</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14"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4" action="ppaction://hlinksldjump"/>
              </a:rPr>
              <a:t>tuổi</a:t>
            </a:r>
            <a:endParaRPr lang="en-US" sz="2200" b="1" dirty="0">
              <a:solidFill>
                <a:schemeClr val="tx1"/>
              </a:solidFill>
              <a:effectLst>
                <a:outerShdw blurRad="38100" dist="38100" dir="2700000" algn="tl">
                  <a:srgbClr val="000000">
                    <a:alpha val="43137"/>
                  </a:srgbClr>
                </a:outerShdw>
              </a:effectLst>
              <a:ea typeface="Malgun Gothic"/>
              <a:cs typeface="Arial"/>
            </a:endParaRPr>
          </a:p>
        </p:txBody>
      </p:sp>
      <p:grpSp>
        <p:nvGrpSpPr>
          <p:cNvPr id="45" name="Group 44">
            <a:extLst>
              <a:ext uri="{FF2B5EF4-FFF2-40B4-BE49-F238E27FC236}">
                <a16:creationId xmlns:a16="http://schemas.microsoft.com/office/drawing/2014/main" id="{61131193-19E4-4707-89C5-D478B0CC25B5}"/>
              </a:ext>
            </a:extLst>
          </p:cNvPr>
          <p:cNvGrpSpPr>
            <a:grpSpLocks/>
          </p:cNvGrpSpPr>
          <p:nvPr/>
        </p:nvGrpSpPr>
        <p:grpSpPr bwMode="auto">
          <a:xfrm>
            <a:off x="8763000" y="1760538"/>
            <a:ext cx="282575" cy="2514600"/>
            <a:chOff x="0" y="0"/>
            <a:chExt cx="282395" cy="996950"/>
          </a:xfrm>
        </p:grpSpPr>
        <p:cxnSp>
          <p:nvCxnSpPr>
            <p:cNvPr id="46" name="Straight Connector 45">
              <a:extLst>
                <a:ext uri="{FF2B5EF4-FFF2-40B4-BE49-F238E27FC236}">
                  <a16:creationId xmlns:a16="http://schemas.microsoft.com/office/drawing/2014/main" id="{03E36E7D-CF95-469D-9251-C8502F5379B5}"/>
                </a:ext>
              </a:extLst>
            </p:cNvPr>
            <p:cNvCxnSpPr/>
            <p:nvPr/>
          </p:nvCxnSpPr>
          <p:spPr>
            <a:xfrm>
              <a:off x="6346" y="0"/>
              <a:ext cx="0" cy="996950"/>
            </a:xfrm>
            <a:prstGeom prst="line">
              <a:avLst/>
            </a:prstGeom>
          </p:spPr>
          <p:style>
            <a:lnRef idx="3">
              <a:schemeClr val="accent3"/>
            </a:lnRef>
            <a:fillRef idx="0">
              <a:schemeClr val="accent3"/>
            </a:fillRef>
            <a:effectRef idx="2">
              <a:schemeClr val="accent3"/>
            </a:effectRef>
            <a:fontRef idx="minor">
              <a:schemeClr val="tx1"/>
            </a:fontRef>
          </p:style>
        </p:cxnSp>
        <p:cxnSp>
          <p:nvCxnSpPr>
            <p:cNvPr id="47" name="Straight Connector 46">
              <a:extLst>
                <a:ext uri="{FF2B5EF4-FFF2-40B4-BE49-F238E27FC236}">
                  <a16:creationId xmlns:a16="http://schemas.microsoft.com/office/drawing/2014/main" id="{E895C2B3-8BF7-4CAC-B5DE-E3FBFE32EDD5}"/>
                </a:ext>
              </a:extLst>
            </p:cNvPr>
            <p:cNvCxnSpPr/>
            <p:nvPr/>
          </p:nvCxnSpPr>
          <p:spPr>
            <a:xfrm>
              <a:off x="6346" y="374485"/>
              <a:ext cx="276049"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48" name="Straight Connector 47">
              <a:extLst>
                <a:ext uri="{FF2B5EF4-FFF2-40B4-BE49-F238E27FC236}">
                  <a16:creationId xmlns:a16="http://schemas.microsoft.com/office/drawing/2014/main" id="{168BD1FF-E2F8-4DDD-A0C4-B76ECCA29CDD}"/>
                </a:ext>
              </a:extLst>
            </p:cNvPr>
            <p:cNvCxnSpPr/>
            <p:nvPr/>
          </p:nvCxnSpPr>
          <p:spPr>
            <a:xfrm>
              <a:off x="0" y="996950"/>
              <a:ext cx="276049" cy="0"/>
            </a:xfrm>
            <a:prstGeom prst="line">
              <a:avLst/>
            </a:prstGeom>
          </p:spPr>
          <p:style>
            <a:lnRef idx="3">
              <a:schemeClr val="accent3"/>
            </a:lnRef>
            <a:fillRef idx="0">
              <a:schemeClr val="accent3"/>
            </a:fillRef>
            <a:effectRef idx="2">
              <a:schemeClr val="accent3"/>
            </a:effectRef>
            <a:fontRef idx="minor">
              <a:schemeClr val="tx1"/>
            </a:fontRef>
          </p:style>
        </p:cxnSp>
      </p:grpSp>
      <p:sp>
        <p:nvSpPr>
          <p:cNvPr id="49" name="Text Box 45">
            <a:extLst>
              <a:ext uri="{FF2B5EF4-FFF2-40B4-BE49-F238E27FC236}">
                <a16:creationId xmlns:a16="http://schemas.microsoft.com/office/drawing/2014/main" id="{DD525085-F849-46D6-97A5-DD77FA831BD5}"/>
              </a:ext>
            </a:extLst>
          </p:cNvPr>
          <p:cNvSpPr txBox="1"/>
          <p:nvPr/>
        </p:nvSpPr>
        <p:spPr>
          <a:xfrm>
            <a:off x="9039225" y="2354263"/>
            <a:ext cx="1423988" cy="798512"/>
          </a:xfrm>
          <a:prstGeom prst="rect">
            <a:avLst/>
          </a:prstGeom>
          <a:ln/>
        </p:spPr>
        <p:style>
          <a:lnRef idx="2">
            <a:schemeClr val="dk1"/>
          </a:lnRef>
          <a:fillRef idx="1">
            <a:schemeClr val="lt1"/>
          </a:fillRef>
          <a:effectRef idx="0">
            <a:schemeClr val="dk1"/>
          </a:effectRef>
          <a:fontRef idx="minor">
            <a:schemeClr val="dk1"/>
          </a:fontRef>
        </p:style>
        <p:txBody>
          <a:bodyPr/>
          <a:lstStyle/>
          <a:p>
            <a:pPr algn="ctr" eaLnBrk="1" fontAlgn="auto" hangingPunct="1">
              <a:spcBef>
                <a:spcPts val="0"/>
              </a:spcBef>
              <a:spcAft>
                <a:spcPts val="0"/>
              </a:spcAft>
              <a:defRPr/>
            </a:pP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5" action="ppaction://hlinksldjump"/>
              </a:rPr>
              <a:t>Trang</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15"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5" action="ppaction://hlinksldjump"/>
              </a:rPr>
              <a:t>phục</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15"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5" action="ppaction://hlinksldjump"/>
              </a:rPr>
              <a:t>nam</a:t>
            </a:r>
            <a:endParaRPr lang="en-US" sz="2200" b="1" dirty="0">
              <a:solidFill>
                <a:schemeClr val="tx1"/>
              </a:solidFill>
              <a:effectLst>
                <a:outerShdw blurRad="38100" dist="38100" dir="2700000" algn="tl">
                  <a:srgbClr val="000000">
                    <a:alpha val="43137"/>
                  </a:srgbClr>
                </a:outerShdw>
              </a:effectLst>
              <a:ea typeface="Malgun Gothic"/>
              <a:cs typeface="Arial"/>
            </a:endParaRPr>
          </a:p>
        </p:txBody>
      </p:sp>
      <p:sp>
        <p:nvSpPr>
          <p:cNvPr id="50" name="Text Box 46">
            <a:extLst>
              <a:ext uri="{FF2B5EF4-FFF2-40B4-BE49-F238E27FC236}">
                <a16:creationId xmlns:a16="http://schemas.microsoft.com/office/drawing/2014/main" id="{1AF858BC-288E-4412-AE3C-225A298DF615}"/>
              </a:ext>
            </a:extLst>
          </p:cNvPr>
          <p:cNvSpPr txBox="1"/>
          <p:nvPr/>
        </p:nvSpPr>
        <p:spPr>
          <a:xfrm>
            <a:off x="9045575" y="3908425"/>
            <a:ext cx="1417638" cy="846138"/>
          </a:xfrm>
          <a:prstGeom prst="rect">
            <a:avLst/>
          </a:prstGeom>
          <a:ln/>
        </p:spPr>
        <p:style>
          <a:lnRef idx="2">
            <a:schemeClr val="dk1"/>
          </a:lnRef>
          <a:fillRef idx="1">
            <a:schemeClr val="lt1"/>
          </a:fillRef>
          <a:effectRef idx="0">
            <a:schemeClr val="dk1"/>
          </a:effectRef>
          <a:fontRef idx="minor">
            <a:schemeClr val="dk1"/>
          </a:fontRef>
        </p:style>
        <p:txBody>
          <a:bodyPr/>
          <a:lstStyle/>
          <a:p>
            <a:pPr algn="ctr" eaLnBrk="1" fontAlgn="auto" hangingPunct="1">
              <a:lnSpc>
                <a:spcPct val="115000"/>
              </a:lnSpc>
              <a:spcBef>
                <a:spcPts val="0"/>
              </a:spcBef>
              <a:spcAft>
                <a:spcPts val="1000"/>
              </a:spcAft>
              <a:defRPr/>
            </a:pP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6" action="ppaction://hlinksldjump"/>
              </a:rPr>
              <a:t>Trang</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16"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6" action="ppaction://hlinksldjump"/>
              </a:rPr>
              <a:t>phục</a:t>
            </a:r>
            <a:r>
              <a:rPr lang="en-US" sz="2200" b="1" dirty="0">
                <a:solidFill>
                  <a:schemeClr val="tx1"/>
                </a:solidFill>
                <a:effectLst>
                  <a:outerShdw blurRad="38100" dist="38100" dir="2700000" algn="tl">
                    <a:srgbClr val="000000">
                      <a:alpha val="43137"/>
                    </a:srgbClr>
                  </a:outerShdw>
                </a:effectLst>
                <a:latin typeface="Times New Roman"/>
                <a:ea typeface="Malgun Gothic"/>
                <a:cs typeface="Arial"/>
                <a:hlinkClick r:id="rId16" action="ppaction://hlinksldjump"/>
              </a:rPr>
              <a:t> </a:t>
            </a:r>
            <a:r>
              <a:rPr lang="en-US" sz="2200" b="1" dirty="0" err="1">
                <a:solidFill>
                  <a:schemeClr val="tx1"/>
                </a:solidFill>
                <a:effectLst>
                  <a:outerShdw blurRad="38100" dist="38100" dir="2700000" algn="tl">
                    <a:srgbClr val="000000">
                      <a:alpha val="43137"/>
                    </a:srgbClr>
                  </a:outerShdw>
                </a:effectLst>
                <a:latin typeface="Times New Roman"/>
                <a:ea typeface="Malgun Gothic"/>
                <a:cs typeface="Arial"/>
                <a:hlinkClick r:id="rId16" action="ppaction://hlinksldjump"/>
              </a:rPr>
              <a:t>nữ</a:t>
            </a:r>
            <a:endParaRPr lang="en-US" sz="2200" b="1" dirty="0">
              <a:solidFill>
                <a:schemeClr val="tx1"/>
              </a:solidFill>
              <a:effectLst>
                <a:outerShdw blurRad="38100" dist="38100" dir="2700000" algn="tl">
                  <a:srgbClr val="000000">
                    <a:alpha val="43137"/>
                  </a:srgbClr>
                </a:outerShdw>
              </a:effectLst>
              <a:ea typeface="Malgun Gothic"/>
              <a:cs typeface="Arial"/>
            </a:endParaRPr>
          </a:p>
        </p:txBody>
      </p:sp>
      <p:sp>
        <p:nvSpPr>
          <p:cNvPr id="51" name="Title 1">
            <a:extLst>
              <a:ext uri="{FF2B5EF4-FFF2-40B4-BE49-F238E27FC236}">
                <a16:creationId xmlns:a16="http://schemas.microsoft.com/office/drawing/2014/main" id="{EB6DF06D-CBA0-4E50-80AF-ACB1193B16D3}"/>
              </a:ext>
            </a:extLst>
          </p:cNvPr>
          <p:cNvSpPr>
            <a:spLocks noGrp="1"/>
          </p:cNvSpPr>
          <p:nvPr>
            <p:ph type="title"/>
          </p:nvPr>
        </p:nvSpPr>
        <p:spPr>
          <a:xfrm>
            <a:off x="7029450" y="6297613"/>
            <a:ext cx="4019550" cy="717550"/>
          </a:xfrm>
        </p:spPr>
        <p:txBody>
          <a:bodyPr rtlCol="0">
            <a:normAutofit fontScale="90000"/>
          </a:bodyPr>
          <a:lstStyle/>
          <a:p>
            <a:pPr eaLnBrk="1" fontAlgn="auto" hangingPunct="1">
              <a:spcAft>
                <a:spcPts val="0"/>
              </a:spcAft>
              <a:defRPr/>
            </a:pPr>
            <a:r>
              <a:rPr lang="vi-VN" sz="2700" dirty="0" err="1">
                <a:solidFill>
                  <a:schemeClr val="tx1"/>
                </a:solidFill>
                <a:latin typeface="Times New Roman" pitchFamily="18" charset="0"/>
                <a:cs typeface="Times New Roman" pitchFamily="18" charset="0"/>
              </a:rPr>
              <a:t>Hình</a:t>
            </a:r>
            <a:r>
              <a:rPr lang="vi-VN" sz="2700" dirty="0">
                <a:solidFill>
                  <a:schemeClr val="tx1"/>
                </a:solidFill>
                <a:latin typeface="Times New Roman" pitchFamily="18" charset="0"/>
                <a:cs typeface="Times New Roman" pitchFamily="18" charset="0"/>
              </a:rPr>
              <a:t> 7.3 Phân </a:t>
            </a:r>
            <a:r>
              <a:rPr lang="vi-VN" sz="2700" dirty="0" err="1">
                <a:solidFill>
                  <a:schemeClr val="tx1"/>
                </a:solidFill>
                <a:latin typeface="Times New Roman" pitchFamily="18" charset="0"/>
                <a:cs typeface="Times New Roman" pitchFamily="18" charset="0"/>
              </a:rPr>
              <a:t>loại</a:t>
            </a:r>
            <a:r>
              <a:rPr lang="vi-VN" sz="2700" dirty="0">
                <a:solidFill>
                  <a:schemeClr val="tx1"/>
                </a:solidFill>
                <a:latin typeface="Times New Roman" pitchFamily="18" charset="0"/>
                <a:cs typeface="Times New Roman" pitchFamily="18" charset="0"/>
              </a:rPr>
              <a:t> trang </a:t>
            </a:r>
            <a:r>
              <a:rPr lang="vi-VN" sz="2700" dirty="0" err="1">
                <a:solidFill>
                  <a:schemeClr val="tx1"/>
                </a:solidFill>
                <a:latin typeface="Times New Roman" pitchFamily="18" charset="0"/>
                <a:cs typeface="Times New Roman" pitchFamily="18" charset="0"/>
              </a:rPr>
              <a:t>phục</a:t>
            </a:r>
            <a:r>
              <a:rPr lang="vi-VN" sz="4000" dirty="0">
                <a:solidFill>
                  <a:schemeClr val="tx1"/>
                </a:solidFill>
                <a:latin typeface="Times New Roman" pitchFamily="18" charset="0"/>
                <a:cs typeface="Times New Roman" pitchFamily="18" charset="0"/>
              </a:rPr>
              <a:t/>
            </a:r>
            <a:br>
              <a:rPr lang="vi-VN" sz="40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5218"/>
    </mc:Choice>
    <mc:Fallback xmlns="">
      <p:transition spd="slow" advTm="5521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nodeType="afterGroup">
                            <p:stCondLst>
                              <p:cond delay="500"/>
                            </p:stCondLst>
                            <p:childTnLst>
                              <p:par>
                                <p:cTn id="14" presetID="2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nodeType="afterGroup">
                            <p:stCondLst>
                              <p:cond delay="1500"/>
                            </p:stCondLst>
                            <p:childTnLst>
                              <p:par>
                                <p:cTn id="22" presetID="22" presetClass="entr" presetSubtype="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par>
                          <p:cTn id="35" fill="hold" nodeType="afterGroup">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750"/>
                                        <p:tgtEl>
                                          <p:spTgt spid="26"/>
                                        </p:tgtEl>
                                      </p:cBhvr>
                                    </p:animEffect>
                                    <p:anim calcmode="lin" valueType="num">
                                      <p:cBhvr>
                                        <p:cTn id="39" dur="750" fill="hold"/>
                                        <p:tgtEl>
                                          <p:spTgt spid="26"/>
                                        </p:tgtEl>
                                        <p:attrNameLst>
                                          <p:attrName>ppt_x</p:attrName>
                                        </p:attrNameLst>
                                      </p:cBhvr>
                                      <p:tavLst>
                                        <p:tav tm="0">
                                          <p:val>
                                            <p:strVal val="#ppt_x"/>
                                          </p:val>
                                        </p:tav>
                                        <p:tav tm="100000">
                                          <p:val>
                                            <p:strVal val="#ppt_x"/>
                                          </p:val>
                                        </p:tav>
                                      </p:tavLst>
                                    </p:anim>
                                    <p:anim calcmode="lin" valueType="num">
                                      <p:cBhvr>
                                        <p:cTn id="40" dur="7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up)">
                                      <p:cBhvr>
                                        <p:cTn id="50" dur="500"/>
                                        <p:tgtEl>
                                          <p:spTgt spid="42"/>
                                        </p:tgtEl>
                                      </p:cBhvr>
                                    </p:animEffect>
                                  </p:childTnLst>
                                </p:cTn>
                              </p:par>
                            </p:childTnLst>
                          </p:cTn>
                        </p:par>
                        <p:par>
                          <p:cTn id="51" fill="hold" nodeType="afterGroup">
                            <p:stCondLst>
                              <p:cond delay="500"/>
                            </p:stCondLst>
                            <p:childTnLst>
                              <p:par>
                                <p:cTn id="52" presetID="16" presetClass="entr" presetSubtype="42"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arn(outHorizontal)">
                                      <p:cBhvr>
                                        <p:cTn id="54" dur="500"/>
                                        <p:tgtEl>
                                          <p:spTgt spid="38"/>
                                        </p:tgtEl>
                                      </p:cBhvr>
                                    </p:animEffect>
                                  </p:childTnLst>
                                </p:cTn>
                              </p:par>
                            </p:childTnLst>
                          </p:cTn>
                        </p:par>
                        <p:par>
                          <p:cTn id="55" fill="hold" nodeType="afterGroup">
                            <p:stCondLst>
                              <p:cond delay="1000"/>
                            </p:stCondLst>
                            <p:childTnLst>
                              <p:par>
                                <p:cTn id="56" presetID="16" presetClass="entr" presetSubtype="42"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barn(outHorizontal)">
                                      <p:cBhvr>
                                        <p:cTn id="58" dur="500"/>
                                        <p:tgtEl>
                                          <p:spTgt spid="39"/>
                                        </p:tgtEl>
                                      </p:cBhvr>
                                    </p:animEffect>
                                  </p:childTnLst>
                                </p:cTn>
                              </p:par>
                            </p:childTnLst>
                          </p:cTn>
                        </p:par>
                        <p:par>
                          <p:cTn id="59" fill="hold" nodeType="afterGroup">
                            <p:stCondLst>
                              <p:cond delay="1500"/>
                            </p:stCondLst>
                            <p:childTnLst>
                              <p:par>
                                <p:cTn id="60" presetID="16" presetClass="entr" presetSubtype="37"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barn(outVertical)">
                                      <p:cBhvr>
                                        <p:cTn id="62" dur="500"/>
                                        <p:tgtEl>
                                          <p:spTgt spid="40"/>
                                        </p:tgtEl>
                                      </p:cBhvr>
                                    </p:animEffect>
                                  </p:childTnLst>
                                </p:cTn>
                              </p:par>
                            </p:childTnLst>
                          </p:cTn>
                        </p:par>
                        <p:par>
                          <p:cTn id="63" fill="hold" nodeType="afterGroup">
                            <p:stCondLst>
                              <p:cond delay="2000"/>
                            </p:stCondLst>
                            <p:childTnLst>
                              <p:par>
                                <p:cTn id="64" presetID="22" presetClass="entr" presetSubtype="1"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up)">
                                      <p:cBhvr>
                                        <p:cTn id="66" dur="500"/>
                                        <p:tgtEl>
                                          <p:spTgt spid="41"/>
                                        </p:tgtEl>
                                      </p:cBhvr>
                                    </p:animEffect>
                                  </p:childTnLst>
                                </p:cTn>
                              </p:par>
                            </p:childTnLst>
                          </p:cTn>
                        </p:par>
                        <p:par>
                          <p:cTn id="67" fill="hold" nodeType="afterGroup">
                            <p:stCondLst>
                              <p:cond delay="2500"/>
                            </p:stCondLst>
                            <p:childTnLst>
                              <p:par>
                                <p:cTn id="68" presetID="16" presetClass="entr" presetSubtype="26"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barn(inHorizontal)">
                                      <p:cBhvr>
                                        <p:cTn id="70" dur="500"/>
                                        <p:tgtEl>
                                          <p:spTgt spid="3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up)">
                                      <p:cBhvr>
                                        <p:cTn id="75" dur="500"/>
                                        <p:tgtEl>
                                          <p:spTgt spid="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p:cTn id="80" dur="500" fill="hold"/>
                                        <p:tgtEl>
                                          <p:spTgt spid="43"/>
                                        </p:tgtEl>
                                        <p:attrNameLst>
                                          <p:attrName>ppt_w</p:attrName>
                                        </p:attrNameLst>
                                      </p:cBhvr>
                                      <p:tavLst>
                                        <p:tav tm="0">
                                          <p:val>
                                            <p:fltVal val="0"/>
                                          </p:val>
                                        </p:tav>
                                        <p:tav tm="100000">
                                          <p:val>
                                            <p:strVal val="#ppt_w"/>
                                          </p:val>
                                        </p:tav>
                                      </p:tavLst>
                                    </p:anim>
                                    <p:anim calcmode="lin" valueType="num">
                                      <p:cBhvr>
                                        <p:cTn id="81" dur="500" fill="hold"/>
                                        <p:tgtEl>
                                          <p:spTgt spid="43"/>
                                        </p:tgtEl>
                                        <p:attrNameLst>
                                          <p:attrName>ppt_h</p:attrName>
                                        </p:attrNameLst>
                                      </p:cBhvr>
                                      <p:tavLst>
                                        <p:tav tm="0">
                                          <p:val>
                                            <p:fltVal val="0"/>
                                          </p:val>
                                        </p:tav>
                                        <p:tav tm="100000">
                                          <p:val>
                                            <p:strVal val="#ppt_h"/>
                                          </p:val>
                                        </p:tav>
                                      </p:tavLst>
                                    </p:anim>
                                    <p:animEffect transition="in" filter="fade">
                                      <p:cBhvr>
                                        <p:cTn id="82" dur="500"/>
                                        <p:tgtEl>
                                          <p:spTgt spid="43"/>
                                        </p:tgtEl>
                                      </p:cBhvr>
                                    </p:animEffect>
                                  </p:childTnLst>
                                </p:cTn>
                              </p:par>
                            </p:childTnLst>
                          </p:cTn>
                        </p:par>
                        <p:par>
                          <p:cTn id="83" fill="hold" nodeType="afterGroup">
                            <p:stCondLst>
                              <p:cond delay="500"/>
                            </p:stCondLst>
                            <p:childTnLst>
                              <p:par>
                                <p:cTn id="84" presetID="31" presetClass="entr" presetSubtype="0"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p:cTn id="86" dur="500" fill="hold"/>
                                        <p:tgtEl>
                                          <p:spTgt spid="44"/>
                                        </p:tgtEl>
                                        <p:attrNameLst>
                                          <p:attrName>ppt_w</p:attrName>
                                        </p:attrNameLst>
                                      </p:cBhvr>
                                      <p:tavLst>
                                        <p:tav tm="0">
                                          <p:val>
                                            <p:fltVal val="0"/>
                                          </p:val>
                                        </p:tav>
                                        <p:tav tm="100000">
                                          <p:val>
                                            <p:strVal val="#ppt_w"/>
                                          </p:val>
                                        </p:tav>
                                      </p:tavLst>
                                    </p:anim>
                                    <p:anim calcmode="lin" valueType="num">
                                      <p:cBhvr>
                                        <p:cTn id="87" dur="500" fill="hold"/>
                                        <p:tgtEl>
                                          <p:spTgt spid="44"/>
                                        </p:tgtEl>
                                        <p:attrNameLst>
                                          <p:attrName>ppt_h</p:attrName>
                                        </p:attrNameLst>
                                      </p:cBhvr>
                                      <p:tavLst>
                                        <p:tav tm="0">
                                          <p:val>
                                            <p:fltVal val="0"/>
                                          </p:val>
                                        </p:tav>
                                        <p:tav tm="100000">
                                          <p:val>
                                            <p:strVal val="#ppt_h"/>
                                          </p:val>
                                        </p:tav>
                                      </p:tavLst>
                                    </p:anim>
                                    <p:anim calcmode="lin" valueType="num">
                                      <p:cBhvr>
                                        <p:cTn id="88" dur="500" fill="hold"/>
                                        <p:tgtEl>
                                          <p:spTgt spid="44"/>
                                        </p:tgtEl>
                                        <p:attrNameLst>
                                          <p:attrName>style.rotation</p:attrName>
                                        </p:attrNameLst>
                                      </p:cBhvr>
                                      <p:tavLst>
                                        <p:tav tm="0">
                                          <p:val>
                                            <p:fltVal val="90"/>
                                          </p:val>
                                        </p:tav>
                                        <p:tav tm="100000">
                                          <p:val>
                                            <p:fltVal val="0"/>
                                          </p:val>
                                        </p:tav>
                                      </p:tavLst>
                                    </p:anim>
                                    <p:animEffect transition="in" filter="fade">
                                      <p:cBhvr>
                                        <p:cTn id="89" dur="500"/>
                                        <p:tgtEl>
                                          <p:spTgt spid="4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1" fill="hold"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ipe(up)">
                                      <p:cBhvr>
                                        <p:cTn id="94" dur="500"/>
                                        <p:tgtEl>
                                          <p:spTgt spid="45"/>
                                        </p:tgtEl>
                                      </p:cBhvr>
                                    </p:animEffect>
                                  </p:childTnLst>
                                </p:cTn>
                              </p:par>
                            </p:childTnLst>
                          </p:cTn>
                        </p:par>
                        <p:par>
                          <p:cTn id="95" fill="hold" nodeType="afterGroup">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randombar(horizontal)">
                                      <p:cBhvr>
                                        <p:cTn id="98" dur="500"/>
                                        <p:tgtEl>
                                          <p:spTgt spid="49"/>
                                        </p:tgtEl>
                                      </p:cBhvr>
                                    </p:animEffect>
                                  </p:childTnLst>
                                </p:cTn>
                              </p:par>
                            </p:childTnLst>
                          </p:cTn>
                        </p:par>
                        <p:par>
                          <p:cTn id="99" fill="hold" nodeType="afterGroup">
                            <p:stCondLst>
                              <p:cond delay="1000"/>
                            </p:stCondLst>
                            <p:childTnLst>
                              <p:par>
                                <p:cTn id="100" presetID="14" presetClass="entr" presetSubtype="5" fill="hold" grpId="0"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randombar(vertical)">
                                      <p:cBhvr>
                                        <p:cTn id="10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7" grpId="0" animBg="1"/>
      <p:bldP spid="38" grpId="0" animBg="1"/>
      <p:bldP spid="39" grpId="0" animBg="1"/>
      <p:bldP spid="40" grpId="0" animBg="1"/>
      <p:bldP spid="41" grpId="0" animBg="1"/>
      <p:bldP spid="42" grpId="0" animBg="1"/>
      <p:bldP spid="43" grpId="0" animBg="1"/>
      <p:bldP spid="44" grpId="0" animBg="1"/>
      <p:bldP spid="4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596312" cy="1320800"/>
          </a:xfrm>
        </p:spPr>
        <p:txBody>
          <a:bodyPr/>
          <a:lstStyle/>
          <a:p>
            <a:r>
              <a:rPr lang="en-US" dirty="0" smtClean="0">
                <a:solidFill>
                  <a:srgbClr val="FF0000"/>
                </a:solidFill>
                <a:latin typeface="Times New Roman" panose="02020603050405020304" pitchFamily="18" charset="0"/>
                <a:cs typeface="Times New Roman" panose="02020603050405020304" pitchFamily="18" charset="0"/>
              </a:rPr>
              <a:t>II. Một số loại trang phục</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5" name="Title 2"/>
          <p:cNvSpPr txBox="1">
            <a:spLocks/>
          </p:cNvSpPr>
          <p:nvPr/>
        </p:nvSpPr>
        <p:spPr bwMode="auto">
          <a:xfrm>
            <a:off x="555812" y="17780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atin typeface="Times New Roman" panose="02020603050405020304" pitchFamily="18" charset="0"/>
                <a:cs typeface="Times New Roman" panose="02020603050405020304" pitchFamily="18" charset="0"/>
              </a:rPr>
              <a:t>Trang phục phân thành các loại như sau:</a:t>
            </a:r>
          </a:p>
          <a:p>
            <a:r>
              <a:rPr lang="en-US" dirty="0" smtClean="0">
                <a:latin typeface="Times New Roman" panose="02020603050405020304" pitchFamily="18" charset="0"/>
                <a:cs typeface="Times New Roman" panose="02020603050405020304" pitchFamily="18" charset="0"/>
              </a:rPr>
              <a:t> - Theo giới tính</a:t>
            </a:r>
          </a:p>
          <a:p>
            <a:r>
              <a:rPr lang="en-US" dirty="0" smtClean="0">
                <a:latin typeface="Times New Roman" panose="02020603050405020304" pitchFamily="18" charset="0"/>
                <a:cs typeface="Times New Roman" panose="02020603050405020304" pitchFamily="18" charset="0"/>
              </a:rPr>
              <a:t>- Theo thời tiết</a:t>
            </a:r>
          </a:p>
          <a:p>
            <a:r>
              <a:rPr lang="en-US" dirty="0" smtClean="0">
                <a:latin typeface="Times New Roman" panose="02020603050405020304" pitchFamily="18" charset="0"/>
                <a:cs typeface="Times New Roman" panose="02020603050405020304" pitchFamily="18" charset="0"/>
              </a:rPr>
              <a:t>- Theo công dụng</a:t>
            </a:r>
          </a:p>
          <a:p>
            <a:r>
              <a:rPr lang="en-US" dirty="0" smtClean="0">
                <a:latin typeface="Times New Roman" panose="02020603050405020304" pitchFamily="18" charset="0"/>
                <a:cs typeface="Times New Roman" panose="02020603050405020304" pitchFamily="18" charset="0"/>
              </a:rPr>
              <a:t>- Theo lứa tuổi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652250"/>
      </p:ext>
    </p:extLst>
  </p:cSld>
  <p:clrMapOvr>
    <a:masterClrMapping/>
  </p:clrMapOvr>
  <mc:AlternateContent xmlns:mc="http://schemas.openxmlformats.org/markup-compatibility/2006" xmlns:p14="http://schemas.microsoft.com/office/powerpoint/2010/main">
    <mc:Choice Requires="p14">
      <p:transition spd="slow" p14:dur="2000" advTm="4402"/>
    </mc:Choice>
    <mc:Fallback xmlns="">
      <p:transition spd="slow" advTm="4402"/>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19"/>
          <p:cNvSpPr>
            <a:spLocks/>
          </p:cNvSpPr>
          <p:nvPr/>
        </p:nvSpPr>
        <p:spPr bwMode="auto">
          <a:xfrm rot="5400000">
            <a:off x="1235075" y="-1054100"/>
            <a:ext cx="7054850" cy="9753600"/>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2295" name="Picture 1"/>
          <p:cNvPicPr>
            <a:picLocks noChangeAspect="1"/>
          </p:cNvPicPr>
          <p:nvPr/>
        </p:nvPicPr>
        <p:blipFill>
          <a:blip r:embed="rId2">
            <a:extLst>
              <a:ext uri="{28A0092B-C50C-407E-A947-70E740481C1C}">
                <a14:useLocalDpi xmlns:a14="http://schemas.microsoft.com/office/drawing/2010/main" val="0"/>
              </a:ext>
            </a:extLst>
          </a:blip>
          <a:srcRect b="4353"/>
          <a:stretch>
            <a:fillRect/>
          </a:stretch>
        </p:blipFill>
        <p:spPr bwMode="auto">
          <a:xfrm>
            <a:off x="0" y="1"/>
            <a:ext cx="11963399" cy="682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8" name="Group 11"/>
          <p:cNvGrpSpPr>
            <a:grpSpLocks/>
          </p:cNvGrpSpPr>
          <p:nvPr/>
        </p:nvGrpSpPr>
        <p:grpSpPr bwMode="auto">
          <a:xfrm>
            <a:off x="1631951" y="1"/>
            <a:ext cx="8664575" cy="8448675"/>
            <a:chOff x="403225" y="209550"/>
            <a:chExt cx="8664575" cy="8448675"/>
          </a:xfrm>
        </p:grpSpPr>
        <p:grpSp>
          <p:nvGrpSpPr>
            <p:cNvPr id="10249" name="Group 51"/>
            <p:cNvGrpSpPr>
              <a:grpSpLocks/>
            </p:cNvGrpSpPr>
            <p:nvPr/>
          </p:nvGrpSpPr>
          <p:grpSpPr bwMode="auto">
            <a:xfrm>
              <a:off x="4760913" y="6756400"/>
              <a:ext cx="4000500" cy="100013"/>
              <a:chOff x="1447800" y="1219200"/>
              <a:chExt cx="6400800" cy="99059"/>
            </a:xfrm>
          </p:grpSpPr>
          <p:sp>
            <p:nvSpPr>
              <p:cNvPr id="10299" name="Rectangle 52"/>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300" name="Rectangle 53"/>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301" name="Rectangle 54"/>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302" name="Rectangle 55"/>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303" name="Rectangle 56"/>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304" name="Rectangle 57"/>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grpSp>
        <p:grpSp>
          <p:nvGrpSpPr>
            <p:cNvPr id="10250" name="Group 58"/>
            <p:cNvGrpSpPr>
              <a:grpSpLocks/>
            </p:cNvGrpSpPr>
            <p:nvPr/>
          </p:nvGrpSpPr>
          <p:grpSpPr bwMode="auto">
            <a:xfrm>
              <a:off x="542925" y="209550"/>
              <a:ext cx="4000500" cy="100013"/>
              <a:chOff x="1447800" y="1219200"/>
              <a:chExt cx="6400800" cy="99059"/>
            </a:xfrm>
          </p:grpSpPr>
          <p:sp>
            <p:nvSpPr>
              <p:cNvPr id="10293" name="Rectangle 59"/>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94" name="Rectangle 60"/>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95" name="Rectangle 61"/>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96" name="Rectangle 62"/>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97" name="Rectangle 63"/>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98" name="Rectangle 64"/>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grpSp>
        <p:grpSp>
          <p:nvGrpSpPr>
            <p:cNvPr id="10251" name="Group 72"/>
            <p:cNvGrpSpPr>
              <a:grpSpLocks/>
            </p:cNvGrpSpPr>
            <p:nvPr/>
          </p:nvGrpSpPr>
          <p:grpSpPr bwMode="auto">
            <a:xfrm rot="5400000">
              <a:off x="-1523999" y="2160587"/>
              <a:ext cx="4000500" cy="98425"/>
              <a:chOff x="1447800" y="1219200"/>
              <a:chExt cx="6400800" cy="99059"/>
            </a:xfrm>
          </p:grpSpPr>
          <p:sp>
            <p:nvSpPr>
              <p:cNvPr id="10287" name="Rectangle 73"/>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88" name="Rectangle 74"/>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89" name="Rectangle 75"/>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90" name="Rectangle 76"/>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91" name="Rectangle 77"/>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92" name="Rectangle 78"/>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grpSp>
        <p:grpSp>
          <p:nvGrpSpPr>
            <p:cNvPr id="10252" name="Group 79"/>
            <p:cNvGrpSpPr>
              <a:grpSpLocks/>
            </p:cNvGrpSpPr>
            <p:nvPr/>
          </p:nvGrpSpPr>
          <p:grpSpPr bwMode="auto">
            <a:xfrm rot="5400000">
              <a:off x="-1616869" y="6373019"/>
              <a:ext cx="4170363" cy="130175"/>
              <a:chOff x="1447800" y="1219200"/>
              <a:chExt cx="6400800" cy="99059"/>
            </a:xfrm>
          </p:grpSpPr>
          <p:sp>
            <p:nvSpPr>
              <p:cNvPr id="10281" name="Rectangle 80"/>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82" name="Rectangle 81"/>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83" name="Rectangle 82"/>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84" name="Rectangle 83"/>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85" name="Rectangle 84"/>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86" name="Rectangle 85"/>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grpSp>
        <p:grpSp>
          <p:nvGrpSpPr>
            <p:cNvPr id="10253" name="Group 86"/>
            <p:cNvGrpSpPr>
              <a:grpSpLocks/>
            </p:cNvGrpSpPr>
            <p:nvPr/>
          </p:nvGrpSpPr>
          <p:grpSpPr bwMode="auto">
            <a:xfrm rot="5400000">
              <a:off x="7009607" y="2294731"/>
              <a:ext cx="4000500" cy="100013"/>
              <a:chOff x="1447800" y="1219200"/>
              <a:chExt cx="6400800" cy="99059"/>
            </a:xfrm>
          </p:grpSpPr>
          <p:sp>
            <p:nvSpPr>
              <p:cNvPr id="10275" name="Rectangle 8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76" name="Rectangle 8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77" name="Rectangle 8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78" name="Rectangle 9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79" name="Rectangle 9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80" name="Rectangle 9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grpSp>
        <p:grpSp>
          <p:nvGrpSpPr>
            <p:cNvPr id="10254" name="Group 93"/>
            <p:cNvGrpSpPr>
              <a:grpSpLocks/>
            </p:cNvGrpSpPr>
            <p:nvPr/>
          </p:nvGrpSpPr>
          <p:grpSpPr bwMode="auto">
            <a:xfrm rot="5400000">
              <a:off x="6916738" y="6507162"/>
              <a:ext cx="4171950" cy="130175"/>
              <a:chOff x="1447800" y="1219200"/>
              <a:chExt cx="6400800" cy="99059"/>
            </a:xfrm>
          </p:grpSpPr>
          <p:sp>
            <p:nvSpPr>
              <p:cNvPr id="10269" name="Rectangle 94"/>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70" name="Rectangle 95"/>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71" name="Rectangle 96"/>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72" name="Rectangle 97"/>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73" name="Rectangle 98"/>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74" name="Rectangle 99"/>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grpSp>
        <p:grpSp>
          <p:nvGrpSpPr>
            <p:cNvPr id="10255" name="Group 100"/>
            <p:cNvGrpSpPr>
              <a:grpSpLocks/>
            </p:cNvGrpSpPr>
            <p:nvPr/>
          </p:nvGrpSpPr>
          <p:grpSpPr bwMode="auto">
            <a:xfrm>
              <a:off x="525463" y="6699250"/>
              <a:ext cx="4000500" cy="98425"/>
              <a:chOff x="1447800" y="1219200"/>
              <a:chExt cx="6400800" cy="99059"/>
            </a:xfrm>
          </p:grpSpPr>
          <p:sp>
            <p:nvSpPr>
              <p:cNvPr id="10263" name="Rectangle 101"/>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64" name="Rectangle 102"/>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65" name="Rectangle 103"/>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66" name="Rectangle 104"/>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67" name="Rectangle 105"/>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68" name="Rectangle 106"/>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grpSp>
        <p:grpSp>
          <p:nvGrpSpPr>
            <p:cNvPr id="10256" name="Group 107"/>
            <p:cNvGrpSpPr>
              <a:grpSpLocks/>
            </p:cNvGrpSpPr>
            <p:nvPr/>
          </p:nvGrpSpPr>
          <p:grpSpPr bwMode="auto">
            <a:xfrm>
              <a:off x="4868863" y="263525"/>
              <a:ext cx="4000500" cy="98425"/>
              <a:chOff x="1447800" y="1219200"/>
              <a:chExt cx="6400800" cy="99059"/>
            </a:xfrm>
          </p:grpSpPr>
          <p:sp>
            <p:nvSpPr>
              <p:cNvPr id="10257" name="Rectangle 108"/>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58" name="Rectangle 109"/>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59" name="Rectangle 110"/>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60" name="Rectangle 111"/>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61" name="Rectangle 112"/>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sp>
            <p:nvSpPr>
              <p:cNvPr id="10262" name="Rectangle 113"/>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eaLnBrk="1" hangingPunct="1"/>
                <a:endParaRPr lang="vi-VN" altLang="en-US"/>
              </a:p>
            </p:txBody>
          </p:sp>
        </p:grpSp>
      </p:grpSp>
    </p:spTree>
    <p:extLst>
      <p:ext uri="{BB962C8B-B14F-4D97-AF65-F5344CB8AC3E}">
        <p14:creationId xmlns:p14="http://schemas.microsoft.com/office/powerpoint/2010/main" val="2666009582"/>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additive="base">
                                        <p:cTn id="7" dur="500" fill="hold"/>
                                        <p:tgtEl>
                                          <p:spTgt spid="12295"/>
                                        </p:tgtEl>
                                        <p:attrNameLst>
                                          <p:attrName>ppt_x</p:attrName>
                                        </p:attrNameLst>
                                      </p:cBhvr>
                                      <p:tavLst>
                                        <p:tav tm="0">
                                          <p:val>
                                            <p:strVal val="1+#ppt_w/2"/>
                                          </p:val>
                                        </p:tav>
                                        <p:tav tm="100000">
                                          <p:val>
                                            <p:strVal val="#ppt_x"/>
                                          </p:val>
                                        </p:tav>
                                      </p:tavLst>
                                    </p:anim>
                                    <p:anim calcmode="lin" valueType="num">
                                      <p:cBhvr additive="base">
                                        <p:cTn id="8"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Administrator\Downloads\Gmail\IMG_20211023_121309.jpg">
            <a:extLst>
              <a:ext uri="{FF2B5EF4-FFF2-40B4-BE49-F238E27FC236}">
                <a16:creationId xmlns:a16="http://schemas.microsoft.com/office/drawing/2014/main" id="{5A21B45A-77EE-485A-83A4-F6D65D659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8163" y="4613275"/>
            <a:ext cx="7524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descr="C:\Users\Administrator\Downloads\Gmail\IMG_20211023_121348.jpg">
            <a:extLst>
              <a:ext uri="{FF2B5EF4-FFF2-40B4-BE49-F238E27FC236}">
                <a16:creationId xmlns:a16="http://schemas.microsoft.com/office/drawing/2014/main" id="{7C785FDF-E2ED-4220-8554-FC246C4E18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25" y="2019300"/>
            <a:ext cx="9334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C:\Users\Administrator\Downloads\Gmail\IMG_20211023_121417.jpg">
            <a:extLst>
              <a:ext uri="{FF2B5EF4-FFF2-40B4-BE49-F238E27FC236}">
                <a16:creationId xmlns:a16="http://schemas.microsoft.com/office/drawing/2014/main" id="{C7D78D22-6993-4734-8287-695B6A8678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2138" y="4718050"/>
            <a:ext cx="8191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descr="C:\Users\Administrator\Downloads\Gmail\IMG_20211023_121441.jpg">
            <a:extLst>
              <a:ext uri="{FF2B5EF4-FFF2-40B4-BE49-F238E27FC236}">
                <a16:creationId xmlns:a16="http://schemas.microsoft.com/office/drawing/2014/main" id="{48DA1F87-7C91-4F9D-B877-E29D9858F6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4718050"/>
            <a:ext cx="9239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C:\Users\Administrator\Downloads\Gmail\IMG_20211023_121502.jpg">
            <a:extLst>
              <a:ext uri="{FF2B5EF4-FFF2-40B4-BE49-F238E27FC236}">
                <a16:creationId xmlns:a16="http://schemas.microsoft.com/office/drawing/2014/main" id="{617DEE7D-6D27-401B-A22D-F2BDC5561B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1288" y="1957388"/>
            <a:ext cx="11811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7" descr="C:\Users\Administrator\Downloads\Gmail\IMG_20211023_121523.jpg">
            <a:extLst>
              <a:ext uri="{FF2B5EF4-FFF2-40B4-BE49-F238E27FC236}">
                <a16:creationId xmlns:a16="http://schemas.microsoft.com/office/drawing/2014/main" id="{B99766A7-7201-452C-AACE-A1FCA7DCAE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4475" y="2047875"/>
            <a:ext cx="10382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8" descr="C:\Users\Administrator\Downloads\Gmail\IMG_20211023_121546.jpg">
            <a:extLst>
              <a:ext uri="{FF2B5EF4-FFF2-40B4-BE49-F238E27FC236}">
                <a16:creationId xmlns:a16="http://schemas.microsoft.com/office/drawing/2014/main" id="{0ED1B063-4475-46FC-82A0-B841D1B933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48775" y="4718050"/>
            <a:ext cx="11144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9" descr="C:\Users\Administrator\Downloads\Gmail\IMG_20211023_121612.jpg">
            <a:extLst>
              <a:ext uri="{FF2B5EF4-FFF2-40B4-BE49-F238E27FC236}">
                <a16:creationId xmlns:a16="http://schemas.microsoft.com/office/drawing/2014/main" id="{6DD2902A-348C-4A2D-8518-2AA310D3A0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0150" y="1741488"/>
            <a:ext cx="10287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0" descr="C:\Users\Administrator\Downloads\Gmail\IMG_20211023_121632.jpg">
            <a:extLst>
              <a:ext uri="{FF2B5EF4-FFF2-40B4-BE49-F238E27FC236}">
                <a16:creationId xmlns:a16="http://schemas.microsoft.com/office/drawing/2014/main" id="{DA548EDC-0C83-40EF-89EB-5EC48156D3F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53663" y="1892300"/>
            <a:ext cx="13620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28D385A-2B48-4F76-83E4-6780F562F388}"/>
              </a:ext>
            </a:extLst>
          </p:cNvPr>
          <p:cNvSpPr>
            <a:spLocks noChangeArrowheads="1"/>
          </p:cNvSpPr>
          <p:nvPr/>
        </p:nvSpPr>
        <p:spPr bwMode="auto">
          <a:xfrm>
            <a:off x="1828800" y="381000"/>
            <a:ext cx="84201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vi-VN" sz="2800" dirty="0">
                <a:solidFill>
                  <a:srgbClr val="00B0F0"/>
                </a:solidFill>
                <a:latin typeface="Times New Roman" panose="02020603050405020304" pitchFamily="18" charset="0"/>
                <a:ea typeface="MS PGothic" panose="020B0600070205080204" pitchFamily="34" charset="-128"/>
                <a:cs typeface="Times New Roman" panose="02020603050405020304" pitchFamily="18" charset="0"/>
              </a:rPr>
              <a:t>Trang phục theo giới tính: </a:t>
            </a:r>
          </a:p>
          <a:p>
            <a:pPr eaLnBrk="1" hangingPunct="1">
              <a:spcBef>
                <a:spcPct val="0"/>
              </a:spcBef>
              <a:buClrTx/>
              <a:buSzTx/>
              <a:buFontTx/>
              <a:buNone/>
            </a:pPr>
            <a:r>
              <a:rPr lang="vi-VN" altLang="vi-VN" sz="2800" dirty="0">
                <a:solidFill>
                  <a:srgbClr val="00B0F0"/>
                </a:solidFill>
                <a:latin typeface="Times New Roman" panose="02020603050405020304" pitchFamily="18" charset="0"/>
                <a:ea typeface="MS PGothic" panose="020B0600070205080204" pitchFamily="34" charset="-128"/>
                <a:cs typeface="Times New Roman" panose="02020603050405020304" pitchFamily="18" charset="0"/>
              </a:rPr>
              <a:t>                                          + Trang phục nam</a:t>
            </a:r>
          </a:p>
          <a:p>
            <a:pPr eaLnBrk="1" hangingPunct="1">
              <a:spcBef>
                <a:spcPct val="0"/>
              </a:spcBef>
              <a:buClrTx/>
              <a:buSzTx/>
              <a:buFontTx/>
              <a:buNone/>
            </a:pPr>
            <a:r>
              <a:rPr lang="vi-VN" altLang="vi-VN" sz="2800" dirty="0">
                <a:solidFill>
                  <a:srgbClr val="00B0F0"/>
                </a:solidFill>
                <a:latin typeface="Times New Roman" panose="02020603050405020304" pitchFamily="18" charset="0"/>
                <a:ea typeface="MS PGothic" panose="020B0600070205080204" pitchFamily="34" charset="-128"/>
                <a:cs typeface="Times New Roman" panose="02020603050405020304" pitchFamily="18" charset="0"/>
              </a:rPr>
              <a:t>                                            </a:t>
            </a:r>
          </a:p>
        </p:txBody>
      </p:sp>
      <p:sp>
        <p:nvSpPr>
          <p:cNvPr id="5" name="Rectangle 4">
            <a:extLst>
              <a:ext uri="{FF2B5EF4-FFF2-40B4-BE49-F238E27FC236}">
                <a16:creationId xmlns:a16="http://schemas.microsoft.com/office/drawing/2014/main" id="{814634F7-C4BA-4A57-A10F-709D18C8C15F}"/>
              </a:ext>
            </a:extLst>
          </p:cNvPr>
          <p:cNvSpPr>
            <a:spLocks noChangeArrowheads="1"/>
          </p:cNvSpPr>
          <p:nvPr/>
        </p:nvSpPr>
        <p:spPr bwMode="auto">
          <a:xfrm>
            <a:off x="4397375" y="3806825"/>
            <a:ext cx="26550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vi-VN" sz="2800">
                <a:solidFill>
                  <a:srgbClr val="00B0F0"/>
                </a:solidFill>
                <a:latin typeface="Times New Roman" panose="02020603050405020304" pitchFamily="18" charset="0"/>
                <a:ea typeface="MS PGothic" panose="020B0600070205080204" pitchFamily="34" charset="-128"/>
                <a:cs typeface="Times New Roman" panose="02020603050405020304" pitchFamily="18" charset="0"/>
              </a:rPr>
              <a:t>+ Trang phục nữ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9479"/>
    </mc:Choice>
    <mc:Fallback xmlns="">
      <p:transition spd="slow" advTm="3947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4275"/>
                                        </p:tgtEl>
                                        <p:attrNameLst>
                                          <p:attrName>style.visibility</p:attrName>
                                        </p:attrNameLst>
                                      </p:cBhvr>
                                      <p:to>
                                        <p:strVal val="visible"/>
                                      </p:to>
                                    </p:set>
                                    <p:animEffect transition="in" filter="barn(inVertical)">
                                      <p:cBhvr>
                                        <p:cTn id="17" dur="500"/>
                                        <p:tgtEl>
                                          <p:spTgt spid="542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54279"/>
                                        </p:tgtEl>
                                        <p:attrNameLst>
                                          <p:attrName>style.visibility</p:attrName>
                                        </p:attrNameLst>
                                      </p:cBhvr>
                                      <p:to>
                                        <p:strVal val="visible"/>
                                      </p:to>
                                    </p:set>
                                    <p:animEffect transition="in" filter="wheel(1)">
                                      <p:cBhvr>
                                        <p:cTn id="22" dur="2000"/>
                                        <p:tgtEl>
                                          <p:spTgt spid="542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54281"/>
                                        </p:tgtEl>
                                        <p:attrNameLst>
                                          <p:attrName>style.visibility</p:attrName>
                                        </p:attrNameLst>
                                      </p:cBhvr>
                                      <p:to>
                                        <p:strVal val="visible"/>
                                      </p:to>
                                    </p:set>
                                    <p:animEffect transition="in" filter="barn(inVertical)">
                                      <p:cBhvr>
                                        <p:cTn id="27" dur="500"/>
                                        <p:tgtEl>
                                          <p:spTgt spid="542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54278"/>
                                        </p:tgtEl>
                                        <p:attrNameLst>
                                          <p:attrName>style.visibility</p:attrName>
                                        </p:attrNameLst>
                                      </p:cBhvr>
                                      <p:to>
                                        <p:strVal val="visible"/>
                                      </p:to>
                                    </p:set>
                                    <p:animEffect transition="in" filter="fade">
                                      <p:cBhvr>
                                        <p:cTn id="32" dur="1000"/>
                                        <p:tgtEl>
                                          <p:spTgt spid="54278"/>
                                        </p:tgtEl>
                                      </p:cBhvr>
                                    </p:animEffect>
                                    <p:anim calcmode="lin" valueType="num">
                                      <p:cBhvr>
                                        <p:cTn id="33" dur="1000" fill="hold"/>
                                        <p:tgtEl>
                                          <p:spTgt spid="54278"/>
                                        </p:tgtEl>
                                        <p:attrNameLst>
                                          <p:attrName>ppt_x</p:attrName>
                                        </p:attrNameLst>
                                      </p:cBhvr>
                                      <p:tavLst>
                                        <p:tav tm="0">
                                          <p:val>
                                            <p:strVal val="#ppt_x"/>
                                          </p:val>
                                        </p:tav>
                                        <p:tav tm="100000">
                                          <p:val>
                                            <p:strVal val="#ppt_x"/>
                                          </p:val>
                                        </p:tav>
                                      </p:tavLst>
                                    </p:anim>
                                    <p:anim calcmode="lin" valueType="num">
                                      <p:cBhvr>
                                        <p:cTn id="34" dur="1000" fill="hold"/>
                                        <p:tgtEl>
                                          <p:spTgt spid="54278"/>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54282"/>
                                        </p:tgtEl>
                                        <p:attrNameLst>
                                          <p:attrName>style.visibility</p:attrName>
                                        </p:attrNameLst>
                                      </p:cBhvr>
                                      <p:to>
                                        <p:strVal val="visible"/>
                                      </p:to>
                                    </p:set>
                                    <p:animEffect transition="in" filter="fade">
                                      <p:cBhvr>
                                        <p:cTn id="39" dur="500"/>
                                        <p:tgtEl>
                                          <p:spTgt spid="5428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80">
                                          <p:stCondLst>
                                            <p:cond delay="0"/>
                                          </p:stCondLst>
                                        </p:cTn>
                                        <p:tgtEl>
                                          <p:spTgt spid="5"/>
                                        </p:tgtEl>
                                      </p:cBhvr>
                                    </p:animEffect>
                                    <p:anim calcmode="lin" valueType="num">
                                      <p:cBhvr>
                                        <p:cTn id="4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0" dur="26">
                                          <p:stCondLst>
                                            <p:cond delay="650"/>
                                          </p:stCondLst>
                                        </p:cTn>
                                        <p:tgtEl>
                                          <p:spTgt spid="5"/>
                                        </p:tgtEl>
                                      </p:cBhvr>
                                      <p:to x="100000" y="60000"/>
                                    </p:animScale>
                                    <p:animScale>
                                      <p:cBhvr>
                                        <p:cTn id="51" dur="166" decel="50000">
                                          <p:stCondLst>
                                            <p:cond delay="676"/>
                                          </p:stCondLst>
                                        </p:cTn>
                                        <p:tgtEl>
                                          <p:spTgt spid="5"/>
                                        </p:tgtEl>
                                      </p:cBhvr>
                                      <p:to x="100000" y="100000"/>
                                    </p:animScale>
                                    <p:animScale>
                                      <p:cBhvr>
                                        <p:cTn id="52" dur="26">
                                          <p:stCondLst>
                                            <p:cond delay="1312"/>
                                          </p:stCondLst>
                                        </p:cTn>
                                        <p:tgtEl>
                                          <p:spTgt spid="5"/>
                                        </p:tgtEl>
                                      </p:cBhvr>
                                      <p:to x="100000" y="80000"/>
                                    </p:animScale>
                                    <p:animScale>
                                      <p:cBhvr>
                                        <p:cTn id="53" dur="166" decel="50000">
                                          <p:stCondLst>
                                            <p:cond delay="1338"/>
                                          </p:stCondLst>
                                        </p:cTn>
                                        <p:tgtEl>
                                          <p:spTgt spid="5"/>
                                        </p:tgtEl>
                                      </p:cBhvr>
                                      <p:to x="100000" y="100000"/>
                                    </p:animScale>
                                    <p:animScale>
                                      <p:cBhvr>
                                        <p:cTn id="54" dur="26">
                                          <p:stCondLst>
                                            <p:cond delay="1642"/>
                                          </p:stCondLst>
                                        </p:cTn>
                                        <p:tgtEl>
                                          <p:spTgt spid="5"/>
                                        </p:tgtEl>
                                      </p:cBhvr>
                                      <p:to x="100000" y="90000"/>
                                    </p:animScale>
                                    <p:animScale>
                                      <p:cBhvr>
                                        <p:cTn id="55" dur="166" decel="50000">
                                          <p:stCondLst>
                                            <p:cond delay="1668"/>
                                          </p:stCondLst>
                                        </p:cTn>
                                        <p:tgtEl>
                                          <p:spTgt spid="5"/>
                                        </p:tgtEl>
                                      </p:cBhvr>
                                      <p:to x="100000" y="100000"/>
                                    </p:animScale>
                                    <p:animScale>
                                      <p:cBhvr>
                                        <p:cTn id="56" dur="26">
                                          <p:stCondLst>
                                            <p:cond delay="1808"/>
                                          </p:stCondLst>
                                        </p:cTn>
                                        <p:tgtEl>
                                          <p:spTgt spid="5"/>
                                        </p:tgtEl>
                                      </p:cBhvr>
                                      <p:to x="100000" y="95000"/>
                                    </p:animScale>
                                    <p:animScale>
                                      <p:cBhvr>
                                        <p:cTn id="57" dur="166" decel="50000">
                                          <p:stCondLst>
                                            <p:cond delay="1834"/>
                                          </p:stCondLst>
                                        </p:cTn>
                                        <p:tgtEl>
                                          <p:spTgt spid="5"/>
                                        </p:tgtEl>
                                      </p:cBhvr>
                                      <p:to x="100000" y="100000"/>
                                    </p:animScale>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16" fill="hold" nodeType="clickEffect">
                                  <p:stCondLst>
                                    <p:cond delay="0"/>
                                  </p:stCondLst>
                                  <p:childTnLst>
                                    <p:set>
                                      <p:cBhvr>
                                        <p:cTn id="61" dur="1" fill="hold">
                                          <p:stCondLst>
                                            <p:cond delay="0"/>
                                          </p:stCondLst>
                                        </p:cTn>
                                        <p:tgtEl>
                                          <p:spTgt spid="54277"/>
                                        </p:tgtEl>
                                        <p:attrNameLst>
                                          <p:attrName>style.visibility</p:attrName>
                                        </p:attrNameLst>
                                      </p:cBhvr>
                                      <p:to>
                                        <p:strVal val="visible"/>
                                      </p:to>
                                    </p:set>
                                    <p:anim calcmode="lin" valueType="num">
                                      <p:cBhvr>
                                        <p:cTn id="62" dur="500" fill="hold"/>
                                        <p:tgtEl>
                                          <p:spTgt spid="54277"/>
                                        </p:tgtEl>
                                        <p:attrNameLst>
                                          <p:attrName>ppt_w</p:attrName>
                                        </p:attrNameLst>
                                      </p:cBhvr>
                                      <p:tavLst>
                                        <p:tav tm="0">
                                          <p:val>
                                            <p:fltVal val="0"/>
                                          </p:val>
                                        </p:tav>
                                        <p:tav tm="100000">
                                          <p:val>
                                            <p:strVal val="#ppt_w"/>
                                          </p:val>
                                        </p:tav>
                                      </p:tavLst>
                                    </p:anim>
                                    <p:anim calcmode="lin" valueType="num">
                                      <p:cBhvr>
                                        <p:cTn id="63" dur="500" fill="hold"/>
                                        <p:tgtEl>
                                          <p:spTgt spid="54277"/>
                                        </p:tgtEl>
                                        <p:attrNameLst>
                                          <p:attrName>ppt_h</p:attrName>
                                        </p:attrNameLst>
                                      </p:cBhvr>
                                      <p:tavLst>
                                        <p:tav tm="0">
                                          <p:val>
                                            <p:fltVal val="0"/>
                                          </p:val>
                                        </p:tav>
                                        <p:tav tm="100000">
                                          <p:val>
                                            <p:strVal val="#ppt_h"/>
                                          </p:val>
                                        </p:tav>
                                      </p:tavLst>
                                    </p:anim>
                                    <p:animEffect transition="in" filter="fade">
                                      <p:cBhvr>
                                        <p:cTn id="64" dur="500"/>
                                        <p:tgtEl>
                                          <p:spTgt spid="5427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2" presetClass="entr" presetSubtype="0" fill="hold" nodeType="clickEffect">
                                  <p:stCondLst>
                                    <p:cond delay="0"/>
                                  </p:stCondLst>
                                  <p:childTnLst>
                                    <p:set>
                                      <p:cBhvr>
                                        <p:cTn id="68" dur="1" fill="hold">
                                          <p:stCondLst>
                                            <p:cond delay="0"/>
                                          </p:stCondLst>
                                        </p:cTn>
                                        <p:tgtEl>
                                          <p:spTgt spid="54274"/>
                                        </p:tgtEl>
                                        <p:attrNameLst>
                                          <p:attrName>style.visibility</p:attrName>
                                        </p:attrNameLst>
                                      </p:cBhvr>
                                      <p:to>
                                        <p:strVal val="visible"/>
                                      </p:to>
                                    </p:set>
                                    <p:animEffect transition="in" filter="fade">
                                      <p:cBhvr>
                                        <p:cTn id="69" dur="1000"/>
                                        <p:tgtEl>
                                          <p:spTgt spid="54274"/>
                                        </p:tgtEl>
                                      </p:cBhvr>
                                    </p:animEffect>
                                    <p:anim calcmode="lin" valueType="num">
                                      <p:cBhvr>
                                        <p:cTn id="70" dur="1000" fill="hold"/>
                                        <p:tgtEl>
                                          <p:spTgt spid="54274"/>
                                        </p:tgtEl>
                                        <p:attrNameLst>
                                          <p:attrName>ppt_x</p:attrName>
                                        </p:attrNameLst>
                                      </p:cBhvr>
                                      <p:tavLst>
                                        <p:tav tm="0">
                                          <p:val>
                                            <p:strVal val="#ppt_x"/>
                                          </p:val>
                                        </p:tav>
                                        <p:tav tm="100000">
                                          <p:val>
                                            <p:strVal val="#ppt_x"/>
                                          </p:val>
                                        </p:tav>
                                      </p:tavLst>
                                    </p:anim>
                                    <p:anim calcmode="lin" valueType="num">
                                      <p:cBhvr>
                                        <p:cTn id="71" dur="1000" fill="hold"/>
                                        <p:tgtEl>
                                          <p:spTgt spid="54274"/>
                                        </p:tgtEl>
                                        <p:attrNameLst>
                                          <p:attrName>ppt_y</p:attrName>
                                        </p:attrNameLst>
                                      </p:cBhvr>
                                      <p:tavLst>
                                        <p:tav tm="0">
                                          <p:val>
                                            <p:strVal val="#ppt_y+.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nodeType="clickEffect">
                                  <p:stCondLst>
                                    <p:cond delay="0"/>
                                  </p:stCondLst>
                                  <p:childTnLst>
                                    <p:set>
                                      <p:cBhvr>
                                        <p:cTn id="75" dur="1" fill="hold">
                                          <p:stCondLst>
                                            <p:cond delay="0"/>
                                          </p:stCondLst>
                                        </p:cTn>
                                        <p:tgtEl>
                                          <p:spTgt spid="54276"/>
                                        </p:tgtEl>
                                        <p:attrNameLst>
                                          <p:attrName>style.visibility</p:attrName>
                                        </p:attrNameLst>
                                      </p:cBhvr>
                                      <p:to>
                                        <p:strVal val="visible"/>
                                      </p:to>
                                    </p:set>
                                    <p:animEffect transition="in" filter="barn(inVertical)">
                                      <p:cBhvr>
                                        <p:cTn id="76" dur="500"/>
                                        <p:tgtEl>
                                          <p:spTgt spid="5427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6" presetClass="entr" presetSubtype="0" fill="hold" nodeType="clickEffect">
                                  <p:stCondLst>
                                    <p:cond delay="0"/>
                                  </p:stCondLst>
                                  <p:childTnLst>
                                    <p:set>
                                      <p:cBhvr>
                                        <p:cTn id="80" dur="1" fill="hold">
                                          <p:stCondLst>
                                            <p:cond delay="0"/>
                                          </p:stCondLst>
                                        </p:cTn>
                                        <p:tgtEl>
                                          <p:spTgt spid="54280"/>
                                        </p:tgtEl>
                                        <p:attrNameLst>
                                          <p:attrName>style.visibility</p:attrName>
                                        </p:attrNameLst>
                                      </p:cBhvr>
                                      <p:to>
                                        <p:strVal val="visible"/>
                                      </p:to>
                                    </p:set>
                                    <p:animEffect transition="in" filter="wipe(down)">
                                      <p:cBhvr>
                                        <p:cTn id="81" dur="580">
                                          <p:stCondLst>
                                            <p:cond delay="0"/>
                                          </p:stCondLst>
                                        </p:cTn>
                                        <p:tgtEl>
                                          <p:spTgt spid="54280"/>
                                        </p:tgtEl>
                                      </p:cBhvr>
                                    </p:animEffect>
                                    <p:anim calcmode="lin" valueType="num">
                                      <p:cBhvr>
                                        <p:cTn id="82" dur="1822" tmFilter="0,0; 0.14,0.36; 0.43,0.73; 0.71,0.91; 1.0,1.0">
                                          <p:stCondLst>
                                            <p:cond delay="0"/>
                                          </p:stCondLst>
                                        </p:cTn>
                                        <p:tgtEl>
                                          <p:spTgt spid="54280"/>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54280"/>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54280"/>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54280"/>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54280"/>
                                        </p:tgtEl>
                                        <p:attrNameLst>
                                          <p:attrName>ppt_y</p:attrName>
                                        </p:attrNameLst>
                                      </p:cBhvr>
                                      <p:tavLst>
                                        <p:tav tm="0" fmla="#ppt_y-sin(pi*$)/81">
                                          <p:val>
                                            <p:fltVal val="0"/>
                                          </p:val>
                                        </p:tav>
                                        <p:tav tm="100000">
                                          <p:val>
                                            <p:fltVal val="1"/>
                                          </p:val>
                                        </p:tav>
                                      </p:tavLst>
                                    </p:anim>
                                    <p:animScale>
                                      <p:cBhvr>
                                        <p:cTn id="87" dur="26">
                                          <p:stCondLst>
                                            <p:cond delay="650"/>
                                          </p:stCondLst>
                                        </p:cTn>
                                        <p:tgtEl>
                                          <p:spTgt spid="54280"/>
                                        </p:tgtEl>
                                      </p:cBhvr>
                                      <p:to x="100000" y="60000"/>
                                    </p:animScale>
                                    <p:animScale>
                                      <p:cBhvr>
                                        <p:cTn id="88" dur="166" decel="50000">
                                          <p:stCondLst>
                                            <p:cond delay="676"/>
                                          </p:stCondLst>
                                        </p:cTn>
                                        <p:tgtEl>
                                          <p:spTgt spid="54280"/>
                                        </p:tgtEl>
                                      </p:cBhvr>
                                      <p:to x="100000" y="100000"/>
                                    </p:animScale>
                                    <p:animScale>
                                      <p:cBhvr>
                                        <p:cTn id="89" dur="26">
                                          <p:stCondLst>
                                            <p:cond delay="1312"/>
                                          </p:stCondLst>
                                        </p:cTn>
                                        <p:tgtEl>
                                          <p:spTgt spid="54280"/>
                                        </p:tgtEl>
                                      </p:cBhvr>
                                      <p:to x="100000" y="80000"/>
                                    </p:animScale>
                                    <p:animScale>
                                      <p:cBhvr>
                                        <p:cTn id="90" dur="166" decel="50000">
                                          <p:stCondLst>
                                            <p:cond delay="1338"/>
                                          </p:stCondLst>
                                        </p:cTn>
                                        <p:tgtEl>
                                          <p:spTgt spid="54280"/>
                                        </p:tgtEl>
                                      </p:cBhvr>
                                      <p:to x="100000" y="100000"/>
                                    </p:animScale>
                                    <p:animScale>
                                      <p:cBhvr>
                                        <p:cTn id="91" dur="26">
                                          <p:stCondLst>
                                            <p:cond delay="1642"/>
                                          </p:stCondLst>
                                        </p:cTn>
                                        <p:tgtEl>
                                          <p:spTgt spid="54280"/>
                                        </p:tgtEl>
                                      </p:cBhvr>
                                      <p:to x="100000" y="90000"/>
                                    </p:animScale>
                                    <p:animScale>
                                      <p:cBhvr>
                                        <p:cTn id="92" dur="166" decel="50000">
                                          <p:stCondLst>
                                            <p:cond delay="1668"/>
                                          </p:stCondLst>
                                        </p:cTn>
                                        <p:tgtEl>
                                          <p:spTgt spid="54280"/>
                                        </p:tgtEl>
                                      </p:cBhvr>
                                      <p:to x="100000" y="100000"/>
                                    </p:animScale>
                                    <p:animScale>
                                      <p:cBhvr>
                                        <p:cTn id="93" dur="26">
                                          <p:stCondLst>
                                            <p:cond delay="1808"/>
                                          </p:stCondLst>
                                        </p:cTn>
                                        <p:tgtEl>
                                          <p:spTgt spid="54280"/>
                                        </p:tgtEl>
                                      </p:cBhvr>
                                      <p:to x="100000" y="95000"/>
                                    </p:animScale>
                                    <p:animScale>
                                      <p:cBhvr>
                                        <p:cTn id="94" dur="166" decel="50000">
                                          <p:stCondLst>
                                            <p:cond delay="1834"/>
                                          </p:stCondLst>
                                        </p:cTn>
                                        <p:tgtEl>
                                          <p:spTgt spid="542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B67E9C-DE61-4E3B-A886-0BEB4768CDC7}"/>
              </a:ext>
            </a:extLst>
          </p:cNvPr>
          <p:cNvSpPr/>
          <p:nvPr/>
        </p:nvSpPr>
        <p:spPr>
          <a:xfrm>
            <a:off x="2057400" y="98275"/>
            <a:ext cx="9580996" cy="954107"/>
          </a:xfrm>
          <a:prstGeom prst="rect">
            <a:avLst/>
          </a:prstGeom>
        </p:spPr>
        <p:txBody>
          <a:bodyPr wrap="square">
            <a:spAutoFit/>
          </a:bodyPr>
          <a:lstStyle/>
          <a:p>
            <a:pPr marL="285750" indent="-285750" eaLnBrk="1" fontAlgn="auto" hangingPunct="1">
              <a:spcBef>
                <a:spcPts val="0"/>
              </a:spcBef>
              <a:spcAft>
                <a:spcPts val="0"/>
              </a:spcAft>
              <a:buFontTx/>
              <a:buChar char="-"/>
              <a:defRPr/>
            </a:pPr>
            <a:r>
              <a:rPr lang="vi-VN" sz="2800" dirty="0">
                <a:solidFill>
                  <a:srgbClr val="00B0F0"/>
                </a:solidFill>
                <a:latin typeface="Times New Roman" panose="02020603050405020304" pitchFamily="18" charset="0"/>
                <a:cs typeface="Times New Roman" panose="02020603050405020304" pitchFamily="18" charset="0"/>
              </a:rPr>
              <a:t>Trang phục theo lứa tuổi: </a:t>
            </a:r>
          </a:p>
          <a:p>
            <a:pPr eaLnBrk="1" fontAlgn="auto" hangingPunct="1">
              <a:spcBef>
                <a:spcPts val="0"/>
              </a:spcBef>
              <a:spcAft>
                <a:spcPts val="0"/>
              </a:spcAft>
              <a:defRPr/>
            </a:pPr>
            <a:r>
              <a:rPr lang="vi-VN" sz="2800" dirty="0">
                <a:solidFill>
                  <a:srgbClr val="00B0F0"/>
                </a:solidFill>
                <a:latin typeface="Times New Roman" panose="02020603050405020304" pitchFamily="18" charset="0"/>
                <a:cs typeface="Times New Roman" panose="02020603050405020304" pitchFamily="18" charset="0"/>
              </a:rPr>
              <a:t>                                    +Trẻ em </a:t>
            </a:r>
          </a:p>
        </p:txBody>
      </p:sp>
      <p:sp>
        <p:nvSpPr>
          <p:cNvPr id="5" name="Rectangle 4">
            <a:extLst>
              <a:ext uri="{FF2B5EF4-FFF2-40B4-BE49-F238E27FC236}">
                <a16:creationId xmlns:a16="http://schemas.microsoft.com/office/drawing/2014/main" id="{AAA213AD-B14D-4AB3-B8A8-947604C9AFF2}"/>
              </a:ext>
            </a:extLst>
          </p:cNvPr>
          <p:cNvSpPr>
            <a:spLocks noChangeArrowheads="1"/>
          </p:cNvSpPr>
          <p:nvPr/>
        </p:nvSpPr>
        <p:spPr bwMode="auto">
          <a:xfrm>
            <a:off x="4338638" y="2598738"/>
            <a:ext cx="27484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vi-VN" sz="2800">
                <a:solidFill>
                  <a:srgbClr val="00B0F0"/>
                </a:solidFill>
                <a:latin typeface="Times New Roman" panose="02020603050405020304" pitchFamily="18" charset="0"/>
                <a:ea typeface="MS PGothic" panose="020B0600070205080204" pitchFamily="34" charset="-128"/>
                <a:cs typeface="Times New Roman" panose="02020603050405020304" pitchFamily="18" charset="0"/>
              </a:rPr>
              <a:t> + Thanh niên </a:t>
            </a:r>
            <a:endParaRPr lang="en-US" altLang="vi-VN" sz="2800">
              <a:solidFill>
                <a:srgbClr val="00B0F0"/>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6" name="Rectangle 5">
            <a:extLst>
              <a:ext uri="{FF2B5EF4-FFF2-40B4-BE49-F238E27FC236}">
                <a16:creationId xmlns:a16="http://schemas.microsoft.com/office/drawing/2014/main" id="{D707692E-D5A3-4B55-95CA-2C8CA548FAAA}"/>
              </a:ext>
            </a:extLst>
          </p:cNvPr>
          <p:cNvSpPr>
            <a:spLocks noChangeArrowheads="1"/>
          </p:cNvSpPr>
          <p:nvPr/>
        </p:nvSpPr>
        <p:spPr bwMode="auto">
          <a:xfrm>
            <a:off x="4508500" y="4852988"/>
            <a:ext cx="2578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vi-VN" sz="2800">
                <a:solidFill>
                  <a:srgbClr val="00B0F0"/>
                </a:solidFill>
                <a:latin typeface="Times New Roman" panose="02020603050405020304" pitchFamily="18" charset="0"/>
                <a:ea typeface="MS PGothic" panose="020B0600070205080204" pitchFamily="34" charset="-128"/>
                <a:cs typeface="Times New Roman" panose="02020603050405020304" pitchFamily="18" charset="0"/>
              </a:rPr>
              <a:t>+ Trung niên </a:t>
            </a:r>
          </a:p>
        </p:txBody>
      </p:sp>
      <p:pic>
        <p:nvPicPr>
          <p:cNvPr id="55298" name="Picture 2" descr="C:\Users\Administrator\Downloads\Gmail\IMG_20211023_121632.jpg">
            <a:extLst>
              <a:ext uri="{FF2B5EF4-FFF2-40B4-BE49-F238E27FC236}">
                <a16:creationId xmlns:a16="http://schemas.microsoft.com/office/drawing/2014/main" id="{6AADA0EB-960E-4E63-A4BB-55ACAD052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852488"/>
            <a:ext cx="20574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descr="C:\Users\Administrator\Downloads\Gmail\IMG_20211023_121309.jpg">
            <a:extLst>
              <a:ext uri="{FF2B5EF4-FFF2-40B4-BE49-F238E27FC236}">
                <a16:creationId xmlns:a16="http://schemas.microsoft.com/office/drawing/2014/main" id="{079D82E3-FA51-4342-9087-AAD77ED05D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388" y="3001963"/>
            <a:ext cx="984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C:\Users\Administrator\Downloads\Gmail\IMG_20211023_121348.jpg">
            <a:extLst>
              <a:ext uri="{FF2B5EF4-FFF2-40B4-BE49-F238E27FC236}">
                <a16:creationId xmlns:a16="http://schemas.microsoft.com/office/drawing/2014/main" id="{29CC6CE4-B6A8-48BA-8445-58D2273977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013075"/>
            <a:ext cx="139065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C:\Users\Administrator\Downloads\Gmail\IMG_20211023_121417.jpg">
            <a:extLst>
              <a:ext uri="{FF2B5EF4-FFF2-40B4-BE49-F238E27FC236}">
                <a16:creationId xmlns:a16="http://schemas.microsoft.com/office/drawing/2014/main" id="{B93C4A01-DFDC-4D5B-BF00-265190BAA6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7813" y="2903538"/>
            <a:ext cx="162877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C:\Users\Administrator\Downloads\Gmail\IMG_20211023_121441.jpg">
            <a:extLst>
              <a:ext uri="{FF2B5EF4-FFF2-40B4-BE49-F238E27FC236}">
                <a16:creationId xmlns:a16="http://schemas.microsoft.com/office/drawing/2014/main" id="{C062A8A4-8249-4066-BDAF-060014F8BF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3850" y="793750"/>
            <a:ext cx="1677988"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7" descr="C:\Users\Administrator\Downloads\Gmail\IMG_20211023_121502.jpg">
            <a:extLst>
              <a:ext uri="{FF2B5EF4-FFF2-40B4-BE49-F238E27FC236}">
                <a16:creationId xmlns:a16="http://schemas.microsoft.com/office/drawing/2014/main" id="{8D6E8A5A-2C81-438A-9419-22FB7A82C7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0138" y="515461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8" descr="C:\Users\Administrator\Downloads\Gmail\IMG_20211023_121523.jpg">
            <a:extLst>
              <a:ext uri="{FF2B5EF4-FFF2-40B4-BE49-F238E27FC236}">
                <a16:creationId xmlns:a16="http://schemas.microsoft.com/office/drawing/2014/main" id="{1BF4EDC5-28D7-4579-9026-46F7B0ECA2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5402263"/>
            <a:ext cx="12192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9" descr="C:\Users\Administrator\Downloads\Gmail\IMG_20211023_121546.jpg">
            <a:extLst>
              <a:ext uri="{FF2B5EF4-FFF2-40B4-BE49-F238E27FC236}">
                <a16:creationId xmlns:a16="http://schemas.microsoft.com/office/drawing/2014/main" id="{0D92841C-F170-4028-B7C3-916C00D772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5725" y="900113"/>
            <a:ext cx="2777184"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10" descr="C:\Users\Administrator\Downloads\Gmail\IMG_20211023_121612.jpg">
            <a:extLst>
              <a:ext uri="{FF2B5EF4-FFF2-40B4-BE49-F238E27FC236}">
                <a16:creationId xmlns:a16="http://schemas.microsoft.com/office/drawing/2014/main" id="{D1DAACAE-04CC-4E8A-A310-EF0D92E6A7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2325" y="5278438"/>
            <a:ext cx="1414463"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4665"/>
    </mc:Choice>
    <mc:Fallback xmlns="">
      <p:transition spd="slow" advTm="4466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55302"/>
                                        </p:tgtEl>
                                        <p:attrNameLst>
                                          <p:attrName>style.visibility</p:attrName>
                                        </p:attrNameLst>
                                      </p:cBhvr>
                                      <p:to>
                                        <p:strVal val="visible"/>
                                      </p:to>
                                    </p:set>
                                    <p:animEffect transition="in" filter="circle(in)">
                                      <p:cBhvr>
                                        <p:cTn id="19" dur="2000"/>
                                        <p:tgtEl>
                                          <p:spTgt spid="5530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55305"/>
                                        </p:tgtEl>
                                        <p:attrNameLst>
                                          <p:attrName>style.visibility</p:attrName>
                                        </p:attrNameLst>
                                      </p:cBhvr>
                                      <p:to>
                                        <p:strVal val="visible"/>
                                      </p:to>
                                    </p:set>
                                    <p:animEffect transition="in" filter="wipe(down)">
                                      <p:cBhvr>
                                        <p:cTn id="24" dur="500"/>
                                        <p:tgtEl>
                                          <p:spTgt spid="5530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1" fill="hold" nodeType="clickEffect">
                                  <p:stCondLst>
                                    <p:cond delay="0"/>
                                  </p:stCondLst>
                                  <p:childTnLst>
                                    <p:set>
                                      <p:cBhvr>
                                        <p:cTn id="28" dur="1" fill="hold">
                                          <p:stCondLst>
                                            <p:cond delay="0"/>
                                          </p:stCondLst>
                                        </p:cTn>
                                        <p:tgtEl>
                                          <p:spTgt spid="55298"/>
                                        </p:tgtEl>
                                        <p:attrNameLst>
                                          <p:attrName>style.visibility</p:attrName>
                                        </p:attrNameLst>
                                      </p:cBhvr>
                                      <p:to>
                                        <p:strVal val="visible"/>
                                      </p:to>
                                    </p:set>
                                    <p:animEffect transition="in" filter="wheel(1)">
                                      <p:cBhvr>
                                        <p:cTn id="29" dur="2000"/>
                                        <p:tgtEl>
                                          <p:spTgt spid="5529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anim calcmode="lin" valueType="num">
                                      <p:cBhvr>
                                        <p:cTn id="35" dur="2000" fill="hold"/>
                                        <p:tgtEl>
                                          <p:spTgt spid="5"/>
                                        </p:tgtEl>
                                        <p:attrNameLst>
                                          <p:attrName>ppt_w</p:attrName>
                                        </p:attrNameLst>
                                      </p:cBhvr>
                                      <p:tavLst>
                                        <p:tav tm="0" fmla="#ppt_w*sin(2.5*pi*$)">
                                          <p:val>
                                            <p:fltVal val="0"/>
                                          </p:val>
                                        </p:tav>
                                        <p:tav tm="100000">
                                          <p:val>
                                            <p:fltVal val="1"/>
                                          </p:val>
                                        </p:tav>
                                      </p:tavLst>
                                    </p:anim>
                                    <p:anim calcmode="lin" valueType="num">
                                      <p:cBhvr>
                                        <p:cTn id="3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55300"/>
                                        </p:tgtEl>
                                        <p:attrNameLst>
                                          <p:attrName>style.visibility</p:attrName>
                                        </p:attrNameLst>
                                      </p:cBhvr>
                                      <p:to>
                                        <p:strVal val="visible"/>
                                      </p:to>
                                    </p:set>
                                    <p:animEffect transition="in" filter="fade">
                                      <p:cBhvr>
                                        <p:cTn id="41" dur="1000"/>
                                        <p:tgtEl>
                                          <p:spTgt spid="55300"/>
                                        </p:tgtEl>
                                      </p:cBhvr>
                                    </p:animEffect>
                                    <p:anim calcmode="lin" valueType="num">
                                      <p:cBhvr>
                                        <p:cTn id="42" dur="1000" fill="hold"/>
                                        <p:tgtEl>
                                          <p:spTgt spid="55300"/>
                                        </p:tgtEl>
                                        <p:attrNameLst>
                                          <p:attrName>ppt_x</p:attrName>
                                        </p:attrNameLst>
                                      </p:cBhvr>
                                      <p:tavLst>
                                        <p:tav tm="0">
                                          <p:val>
                                            <p:strVal val="#ppt_x"/>
                                          </p:val>
                                        </p:tav>
                                        <p:tav tm="100000">
                                          <p:val>
                                            <p:strVal val="#ppt_x"/>
                                          </p:val>
                                        </p:tav>
                                      </p:tavLst>
                                    </p:anim>
                                    <p:anim calcmode="lin" valueType="num">
                                      <p:cBhvr>
                                        <p:cTn id="43" dur="1000" fill="hold"/>
                                        <p:tgtEl>
                                          <p:spTgt spid="55300"/>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1" fill="hold" nodeType="clickEffect">
                                  <p:stCondLst>
                                    <p:cond delay="0"/>
                                  </p:stCondLst>
                                  <p:childTnLst>
                                    <p:set>
                                      <p:cBhvr>
                                        <p:cTn id="47" dur="1" fill="hold">
                                          <p:stCondLst>
                                            <p:cond delay="0"/>
                                          </p:stCondLst>
                                        </p:cTn>
                                        <p:tgtEl>
                                          <p:spTgt spid="55299"/>
                                        </p:tgtEl>
                                        <p:attrNameLst>
                                          <p:attrName>style.visibility</p:attrName>
                                        </p:attrNameLst>
                                      </p:cBhvr>
                                      <p:to>
                                        <p:strVal val="visible"/>
                                      </p:to>
                                    </p:set>
                                    <p:animEffect transition="in" filter="wheel(1)">
                                      <p:cBhvr>
                                        <p:cTn id="48" dur="2000"/>
                                        <p:tgtEl>
                                          <p:spTgt spid="5529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55301"/>
                                        </p:tgtEl>
                                        <p:attrNameLst>
                                          <p:attrName>style.visibility</p:attrName>
                                        </p:attrNameLst>
                                      </p:cBhvr>
                                      <p:to>
                                        <p:strVal val="visible"/>
                                      </p:to>
                                    </p:set>
                                    <p:anim calcmode="lin" valueType="num">
                                      <p:cBhvr additive="base">
                                        <p:cTn id="53" dur="500" fill="hold"/>
                                        <p:tgtEl>
                                          <p:spTgt spid="55301"/>
                                        </p:tgtEl>
                                        <p:attrNameLst>
                                          <p:attrName>ppt_x</p:attrName>
                                        </p:attrNameLst>
                                      </p:cBhvr>
                                      <p:tavLst>
                                        <p:tav tm="0">
                                          <p:val>
                                            <p:strVal val="#ppt_x"/>
                                          </p:val>
                                        </p:tav>
                                        <p:tav tm="100000">
                                          <p:val>
                                            <p:strVal val="#ppt_x"/>
                                          </p:val>
                                        </p:tav>
                                      </p:tavLst>
                                    </p:anim>
                                    <p:anim calcmode="lin" valueType="num">
                                      <p:cBhvr additive="base">
                                        <p:cTn id="54" dur="500" fill="hold"/>
                                        <p:tgtEl>
                                          <p:spTgt spid="55301"/>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down)">
                                      <p:cBhvr>
                                        <p:cTn id="59" dur="580">
                                          <p:stCondLst>
                                            <p:cond delay="0"/>
                                          </p:stCondLst>
                                        </p:cTn>
                                        <p:tgtEl>
                                          <p:spTgt spid="6"/>
                                        </p:tgtEl>
                                      </p:cBhvr>
                                    </p:animEffect>
                                    <p:anim calcmode="lin" valueType="num">
                                      <p:cBhvr>
                                        <p:cTn id="6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5" dur="26">
                                          <p:stCondLst>
                                            <p:cond delay="650"/>
                                          </p:stCondLst>
                                        </p:cTn>
                                        <p:tgtEl>
                                          <p:spTgt spid="6"/>
                                        </p:tgtEl>
                                      </p:cBhvr>
                                      <p:to x="100000" y="60000"/>
                                    </p:animScale>
                                    <p:animScale>
                                      <p:cBhvr>
                                        <p:cTn id="66" dur="166" decel="50000">
                                          <p:stCondLst>
                                            <p:cond delay="676"/>
                                          </p:stCondLst>
                                        </p:cTn>
                                        <p:tgtEl>
                                          <p:spTgt spid="6"/>
                                        </p:tgtEl>
                                      </p:cBhvr>
                                      <p:to x="100000" y="100000"/>
                                    </p:animScale>
                                    <p:animScale>
                                      <p:cBhvr>
                                        <p:cTn id="67" dur="26">
                                          <p:stCondLst>
                                            <p:cond delay="1312"/>
                                          </p:stCondLst>
                                        </p:cTn>
                                        <p:tgtEl>
                                          <p:spTgt spid="6"/>
                                        </p:tgtEl>
                                      </p:cBhvr>
                                      <p:to x="100000" y="80000"/>
                                    </p:animScale>
                                    <p:animScale>
                                      <p:cBhvr>
                                        <p:cTn id="68" dur="166" decel="50000">
                                          <p:stCondLst>
                                            <p:cond delay="1338"/>
                                          </p:stCondLst>
                                        </p:cTn>
                                        <p:tgtEl>
                                          <p:spTgt spid="6"/>
                                        </p:tgtEl>
                                      </p:cBhvr>
                                      <p:to x="100000" y="100000"/>
                                    </p:animScale>
                                    <p:animScale>
                                      <p:cBhvr>
                                        <p:cTn id="69" dur="26">
                                          <p:stCondLst>
                                            <p:cond delay="1642"/>
                                          </p:stCondLst>
                                        </p:cTn>
                                        <p:tgtEl>
                                          <p:spTgt spid="6"/>
                                        </p:tgtEl>
                                      </p:cBhvr>
                                      <p:to x="100000" y="90000"/>
                                    </p:animScale>
                                    <p:animScale>
                                      <p:cBhvr>
                                        <p:cTn id="70" dur="166" decel="50000">
                                          <p:stCondLst>
                                            <p:cond delay="1668"/>
                                          </p:stCondLst>
                                        </p:cTn>
                                        <p:tgtEl>
                                          <p:spTgt spid="6"/>
                                        </p:tgtEl>
                                      </p:cBhvr>
                                      <p:to x="100000" y="100000"/>
                                    </p:animScale>
                                    <p:animScale>
                                      <p:cBhvr>
                                        <p:cTn id="71" dur="26">
                                          <p:stCondLst>
                                            <p:cond delay="1808"/>
                                          </p:stCondLst>
                                        </p:cTn>
                                        <p:tgtEl>
                                          <p:spTgt spid="6"/>
                                        </p:tgtEl>
                                      </p:cBhvr>
                                      <p:to x="100000" y="95000"/>
                                    </p:animScale>
                                    <p:animScale>
                                      <p:cBhvr>
                                        <p:cTn id="72" dur="166" decel="50000">
                                          <p:stCondLst>
                                            <p:cond delay="1834"/>
                                          </p:stCondLst>
                                        </p:cTn>
                                        <p:tgtEl>
                                          <p:spTgt spid="6"/>
                                        </p:tgtEl>
                                      </p:cBhvr>
                                      <p:to x="100000" y="100000"/>
                                    </p:animScale>
                                  </p:childTnLst>
                                </p:cTn>
                              </p:par>
                            </p:childTnLst>
                          </p:cTn>
                        </p:par>
                      </p:childTnLst>
                    </p:cTn>
                  </p:par>
                  <p:par>
                    <p:cTn id="73" fill="hold" nodeType="clickPar">
                      <p:stCondLst>
                        <p:cond delay="indefinite"/>
                      </p:stCondLst>
                      <p:childTnLst>
                        <p:par>
                          <p:cTn id="74" fill="hold" nodeType="withGroup">
                            <p:stCondLst>
                              <p:cond delay="0"/>
                            </p:stCondLst>
                            <p:childTnLst>
                              <p:par>
                                <p:cTn id="75" presetID="45" presetClass="entr" presetSubtype="0" fill="hold" nodeType="clickEffect">
                                  <p:stCondLst>
                                    <p:cond delay="0"/>
                                  </p:stCondLst>
                                  <p:childTnLst>
                                    <p:set>
                                      <p:cBhvr>
                                        <p:cTn id="76" dur="1" fill="hold">
                                          <p:stCondLst>
                                            <p:cond delay="0"/>
                                          </p:stCondLst>
                                        </p:cTn>
                                        <p:tgtEl>
                                          <p:spTgt spid="55304"/>
                                        </p:tgtEl>
                                        <p:attrNameLst>
                                          <p:attrName>style.visibility</p:attrName>
                                        </p:attrNameLst>
                                      </p:cBhvr>
                                      <p:to>
                                        <p:strVal val="visible"/>
                                      </p:to>
                                    </p:set>
                                    <p:animEffect transition="in" filter="fade">
                                      <p:cBhvr>
                                        <p:cTn id="77" dur="2000"/>
                                        <p:tgtEl>
                                          <p:spTgt spid="55304"/>
                                        </p:tgtEl>
                                      </p:cBhvr>
                                    </p:animEffect>
                                    <p:anim calcmode="lin" valueType="num">
                                      <p:cBhvr>
                                        <p:cTn id="78" dur="2000" fill="hold"/>
                                        <p:tgtEl>
                                          <p:spTgt spid="55304"/>
                                        </p:tgtEl>
                                        <p:attrNameLst>
                                          <p:attrName>ppt_w</p:attrName>
                                        </p:attrNameLst>
                                      </p:cBhvr>
                                      <p:tavLst>
                                        <p:tav tm="0" fmla="#ppt_w*sin(2.5*pi*$)">
                                          <p:val>
                                            <p:fltVal val="0"/>
                                          </p:val>
                                        </p:tav>
                                        <p:tav tm="100000">
                                          <p:val>
                                            <p:fltVal val="1"/>
                                          </p:val>
                                        </p:tav>
                                      </p:tavLst>
                                    </p:anim>
                                    <p:anim calcmode="lin" valueType="num">
                                      <p:cBhvr>
                                        <p:cTn id="79" dur="2000" fill="hold"/>
                                        <p:tgtEl>
                                          <p:spTgt spid="55304"/>
                                        </p:tgtEl>
                                        <p:attrNameLst>
                                          <p:attrName>ppt_h</p:attrName>
                                        </p:attrNameLst>
                                      </p:cBhvr>
                                      <p:tavLst>
                                        <p:tav tm="0">
                                          <p:val>
                                            <p:strVal val="#ppt_h"/>
                                          </p:val>
                                        </p:tav>
                                        <p:tav tm="100000">
                                          <p:val>
                                            <p:strVal val="#ppt_h"/>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4" fill="hold" nodeType="clickEffect">
                                  <p:stCondLst>
                                    <p:cond delay="0"/>
                                  </p:stCondLst>
                                  <p:childTnLst>
                                    <p:set>
                                      <p:cBhvr>
                                        <p:cTn id="83" dur="1" fill="hold">
                                          <p:stCondLst>
                                            <p:cond delay="0"/>
                                          </p:stCondLst>
                                        </p:cTn>
                                        <p:tgtEl>
                                          <p:spTgt spid="55306"/>
                                        </p:tgtEl>
                                        <p:attrNameLst>
                                          <p:attrName>style.visibility</p:attrName>
                                        </p:attrNameLst>
                                      </p:cBhvr>
                                      <p:to>
                                        <p:strVal val="visible"/>
                                      </p:to>
                                    </p:set>
                                    <p:animEffect transition="in" filter="wipe(down)">
                                      <p:cBhvr>
                                        <p:cTn id="84" dur="500"/>
                                        <p:tgtEl>
                                          <p:spTgt spid="55306"/>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1" presetClass="entr" presetSubtype="1" fill="hold" nodeType="clickEffect">
                                  <p:stCondLst>
                                    <p:cond delay="0"/>
                                  </p:stCondLst>
                                  <p:childTnLst>
                                    <p:set>
                                      <p:cBhvr>
                                        <p:cTn id="88" dur="1" fill="hold">
                                          <p:stCondLst>
                                            <p:cond delay="0"/>
                                          </p:stCondLst>
                                        </p:cTn>
                                        <p:tgtEl>
                                          <p:spTgt spid="55303"/>
                                        </p:tgtEl>
                                        <p:attrNameLst>
                                          <p:attrName>style.visibility</p:attrName>
                                        </p:attrNameLst>
                                      </p:cBhvr>
                                      <p:to>
                                        <p:strVal val="visible"/>
                                      </p:to>
                                    </p:set>
                                    <p:animEffect transition="in" filter="wheel(1)">
                                      <p:cBhvr>
                                        <p:cTn id="89" dur="20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DEDC32-F364-441D-A0E4-1DE88F9C0D56}"/>
              </a:ext>
            </a:extLst>
          </p:cNvPr>
          <p:cNvSpPr/>
          <p:nvPr/>
        </p:nvSpPr>
        <p:spPr>
          <a:xfrm>
            <a:off x="2057400" y="381000"/>
            <a:ext cx="7848600" cy="1384995"/>
          </a:xfrm>
          <a:prstGeom prst="rect">
            <a:avLst/>
          </a:prstGeom>
        </p:spPr>
        <p:txBody>
          <a:bodyPr>
            <a:spAutoFit/>
          </a:bodyPr>
          <a:lstStyle/>
          <a:p>
            <a:pPr marL="285750" indent="-285750" eaLnBrk="1" fontAlgn="auto" hangingPunct="1">
              <a:spcBef>
                <a:spcPts val="0"/>
              </a:spcBef>
              <a:spcAft>
                <a:spcPts val="0"/>
              </a:spcAft>
              <a:buFontTx/>
              <a:buChar char="-"/>
              <a:defRPr/>
            </a:pPr>
            <a:r>
              <a:rPr lang="vi-VN" sz="2800" dirty="0">
                <a:solidFill>
                  <a:srgbClr val="00B0F0"/>
                </a:solidFill>
                <a:latin typeface="Times New Roman" panose="02020603050405020304" pitchFamily="18" charset="0"/>
                <a:cs typeface="Times New Roman" panose="02020603050405020304" pitchFamily="18" charset="0"/>
              </a:rPr>
              <a:t>Trang phục theo thời tiết :</a:t>
            </a:r>
          </a:p>
          <a:p>
            <a:pPr eaLnBrk="1" fontAlgn="auto" hangingPunct="1">
              <a:spcBef>
                <a:spcPts val="0"/>
              </a:spcBef>
              <a:spcAft>
                <a:spcPts val="0"/>
              </a:spcAft>
              <a:defRPr/>
            </a:pPr>
            <a:r>
              <a:rPr lang="vi-VN" sz="2800" dirty="0">
                <a:solidFill>
                  <a:srgbClr val="00B0F0"/>
                </a:solidFill>
                <a:latin typeface="Times New Roman" panose="02020603050405020304" pitchFamily="18" charset="0"/>
                <a:cs typeface="Times New Roman" panose="02020603050405020304" pitchFamily="18" charset="0"/>
              </a:rPr>
              <a:t>                                            + Mùa nóng </a:t>
            </a:r>
          </a:p>
          <a:p>
            <a:pPr eaLnBrk="1" fontAlgn="auto" hangingPunct="1">
              <a:spcBef>
                <a:spcPts val="0"/>
              </a:spcBef>
              <a:spcAft>
                <a:spcPts val="0"/>
              </a:spcAft>
              <a:defRPr/>
            </a:pPr>
            <a:r>
              <a:rPr lang="vi-VN" sz="2800" dirty="0">
                <a:solidFill>
                  <a:srgbClr val="00B0F0"/>
                </a:solidFill>
                <a:latin typeface="Times New Roman" panose="02020603050405020304" pitchFamily="18" charset="0"/>
                <a:cs typeface="Times New Roman" panose="02020603050405020304" pitchFamily="18" charset="0"/>
              </a:rPr>
              <a:t>                                            </a:t>
            </a:r>
          </a:p>
        </p:txBody>
      </p:sp>
      <p:sp>
        <p:nvSpPr>
          <p:cNvPr id="5" name="Rectangle 4">
            <a:extLst>
              <a:ext uri="{FF2B5EF4-FFF2-40B4-BE49-F238E27FC236}">
                <a16:creationId xmlns:a16="http://schemas.microsoft.com/office/drawing/2014/main" id="{E7BAAEF2-DC54-4448-8C25-A29B79C127EC}"/>
              </a:ext>
            </a:extLst>
          </p:cNvPr>
          <p:cNvSpPr>
            <a:spLocks noChangeArrowheads="1"/>
          </p:cNvSpPr>
          <p:nvPr/>
        </p:nvSpPr>
        <p:spPr bwMode="auto">
          <a:xfrm>
            <a:off x="5029200" y="3413125"/>
            <a:ext cx="190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vi-VN" altLang="vi-VN" sz="2800">
                <a:solidFill>
                  <a:srgbClr val="00B0F0"/>
                </a:solidFill>
                <a:latin typeface="Times New Roman" panose="02020603050405020304" pitchFamily="18" charset="0"/>
                <a:ea typeface="MS PGothic" panose="020B0600070205080204" pitchFamily="34" charset="-128"/>
                <a:cs typeface="Times New Roman" panose="02020603050405020304" pitchFamily="18" charset="0"/>
              </a:rPr>
              <a:t>+ Mùa lạnh </a:t>
            </a:r>
          </a:p>
        </p:txBody>
      </p:sp>
      <p:pic>
        <p:nvPicPr>
          <p:cNvPr id="56322" name="Picture 2" descr="C:\Users\Administrator\Downloads\Gmail\IMG_20211023_121632.jpg">
            <a:extLst>
              <a:ext uri="{FF2B5EF4-FFF2-40B4-BE49-F238E27FC236}">
                <a16:creationId xmlns:a16="http://schemas.microsoft.com/office/drawing/2014/main" id="{7794D8F6-756D-40C1-9268-FCBEB333A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1726406"/>
            <a:ext cx="13620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C:\Users\Administrator\Downloads\Gmail\IMG_20211023_121309.jpg">
            <a:extLst>
              <a:ext uri="{FF2B5EF4-FFF2-40B4-BE49-F238E27FC236}">
                <a16:creationId xmlns:a16="http://schemas.microsoft.com/office/drawing/2014/main" id="{258A7429-764B-4654-9690-B95D8F737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0" y="1319213"/>
            <a:ext cx="7524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C:\Users\Administrator\Downloads\Gmail\IMG_20211023_121348.jpg">
            <a:extLst>
              <a:ext uri="{FF2B5EF4-FFF2-40B4-BE49-F238E27FC236}">
                <a16:creationId xmlns:a16="http://schemas.microsoft.com/office/drawing/2014/main" id="{01217382-27BA-4619-81D3-2FC725007D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1633538"/>
            <a:ext cx="93345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C:\Users\Administrator\Downloads\Gmail\IMG_20211023_121417.jpg">
            <a:extLst>
              <a:ext uri="{FF2B5EF4-FFF2-40B4-BE49-F238E27FC236}">
                <a16:creationId xmlns:a16="http://schemas.microsoft.com/office/drawing/2014/main" id="{0A79E62A-1662-4D09-82BE-FE394F3898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3600" y="1519238"/>
            <a:ext cx="8191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C:\Users\Administrator\Downloads\Gmail\IMG_20211023_121441.jpg">
            <a:extLst>
              <a:ext uri="{FF2B5EF4-FFF2-40B4-BE49-F238E27FC236}">
                <a16:creationId xmlns:a16="http://schemas.microsoft.com/office/drawing/2014/main" id="{7E03D527-FFF3-4A2A-973A-6AD1FCEECB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3413" y="1655763"/>
            <a:ext cx="9239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7" descr="C:\Users\Administrator\Downloads\Gmail\IMG_20211023_121502.jpg">
            <a:extLst>
              <a:ext uri="{FF2B5EF4-FFF2-40B4-BE49-F238E27FC236}">
                <a16:creationId xmlns:a16="http://schemas.microsoft.com/office/drawing/2014/main" id="{0721FA0E-B19A-4E63-B242-F2405FBB71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4191000"/>
            <a:ext cx="2895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8" descr="C:\Users\Administrator\Downloads\Gmail\IMG_20211023_121523.jpg">
            <a:extLst>
              <a:ext uri="{FF2B5EF4-FFF2-40B4-BE49-F238E27FC236}">
                <a16:creationId xmlns:a16="http://schemas.microsoft.com/office/drawing/2014/main" id="{3BF21D82-0396-4865-B662-877517943A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2313" y="1755775"/>
            <a:ext cx="10382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9" descr="C:\Users\Administrator\Downloads\Gmail\IMG_20211023_121546.jpg">
            <a:extLst>
              <a:ext uri="{FF2B5EF4-FFF2-40B4-BE49-F238E27FC236}">
                <a16:creationId xmlns:a16="http://schemas.microsoft.com/office/drawing/2014/main" id="{2084C223-5992-49D9-880D-D8B9B5A4C7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0" y="4815330"/>
            <a:ext cx="1362075"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10" descr="C:\Users\Administrator\Downloads\Gmail\IMG_20211023_121612.jpg">
            <a:extLst>
              <a:ext uri="{FF2B5EF4-FFF2-40B4-BE49-F238E27FC236}">
                <a16:creationId xmlns:a16="http://schemas.microsoft.com/office/drawing/2014/main" id="{B74F1DAE-1116-4956-AFF9-41FF967C26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1304925"/>
            <a:ext cx="10287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766"/>
    </mc:Choice>
    <mc:Fallback xmlns="">
      <p:transition spd="slow" advTm="3576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ircle(in)">
                                      <p:cBhvr>
                                        <p:cTn id="14" dur="2000"/>
                                        <p:tgtEl>
                                          <p:spTgt spid="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56324"/>
                                        </p:tgtEl>
                                        <p:attrNameLst>
                                          <p:attrName>style.visibility</p:attrName>
                                        </p:attrNameLst>
                                      </p:cBhvr>
                                      <p:to>
                                        <p:strVal val="visible"/>
                                      </p:to>
                                    </p:set>
                                    <p:animEffect transition="in" filter="wipe(down)">
                                      <p:cBhvr>
                                        <p:cTn id="19" dur="500"/>
                                        <p:tgtEl>
                                          <p:spTgt spid="563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56326"/>
                                        </p:tgtEl>
                                        <p:attrNameLst>
                                          <p:attrName>style.visibility</p:attrName>
                                        </p:attrNameLst>
                                      </p:cBhvr>
                                      <p:to>
                                        <p:strVal val="visible"/>
                                      </p:to>
                                    </p:set>
                                    <p:animEffect transition="in" filter="wipe(down)">
                                      <p:cBhvr>
                                        <p:cTn id="24" dur="500"/>
                                        <p:tgtEl>
                                          <p:spTgt spid="5632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65546"/>
                                        </p:tgtEl>
                                        <p:attrNameLst>
                                          <p:attrName>style.visibility</p:attrName>
                                        </p:attrNameLst>
                                      </p:cBhvr>
                                      <p:to>
                                        <p:strVal val="visible"/>
                                      </p:to>
                                    </p:set>
                                    <p:animEffect transition="in" filter="fade">
                                      <p:cBhvr>
                                        <p:cTn id="29" dur="1000"/>
                                        <p:tgtEl>
                                          <p:spTgt spid="65546"/>
                                        </p:tgtEl>
                                      </p:cBhvr>
                                    </p:animEffect>
                                    <p:anim calcmode="lin" valueType="num">
                                      <p:cBhvr>
                                        <p:cTn id="30" dur="1000" fill="hold"/>
                                        <p:tgtEl>
                                          <p:spTgt spid="65546"/>
                                        </p:tgtEl>
                                        <p:attrNameLst>
                                          <p:attrName>ppt_x</p:attrName>
                                        </p:attrNameLst>
                                      </p:cBhvr>
                                      <p:tavLst>
                                        <p:tav tm="0">
                                          <p:val>
                                            <p:strVal val="#ppt_x"/>
                                          </p:val>
                                        </p:tav>
                                        <p:tav tm="100000">
                                          <p:val>
                                            <p:strVal val="#ppt_x"/>
                                          </p:val>
                                        </p:tav>
                                      </p:tavLst>
                                    </p:anim>
                                    <p:anim calcmode="lin" valueType="num">
                                      <p:cBhvr>
                                        <p:cTn id="31" dur="1000" fill="hold"/>
                                        <p:tgtEl>
                                          <p:spTgt spid="65546"/>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56330"/>
                                        </p:tgtEl>
                                        <p:attrNameLst>
                                          <p:attrName>style.visibility</p:attrName>
                                        </p:attrNameLst>
                                      </p:cBhvr>
                                      <p:to>
                                        <p:strVal val="visible"/>
                                      </p:to>
                                    </p:set>
                                    <p:animEffect transition="in" filter="wipe(down)">
                                      <p:cBhvr>
                                        <p:cTn id="36" dur="500"/>
                                        <p:tgtEl>
                                          <p:spTgt spid="5633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56323"/>
                                        </p:tgtEl>
                                        <p:attrNameLst>
                                          <p:attrName>style.visibility</p:attrName>
                                        </p:attrNameLst>
                                      </p:cBhvr>
                                      <p:to>
                                        <p:strVal val="visible"/>
                                      </p:to>
                                    </p:set>
                                    <p:anim calcmode="lin" valueType="num">
                                      <p:cBhvr additive="base">
                                        <p:cTn id="41" dur="500" fill="hold"/>
                                        <p:tgtEl>
                                          <p:spTgt spid="56323"/>
                                        </p:tgtEl>
                                        <p:attrNameLst>
                                          <p:attrName>ppt_x</p:attrName>
                                        </p:attrNameLst>
                                      </p:cBhvr>
                                      <p:tavLst>
                                        <p:tav tm="0">
                                          <p:val>
                                            <p:strVal val="#ppt_x"/>
                                          </p:val>
                                        </p:tav>
                                        <p:tav tm="100000">
                                          <p:val>
                                            <p:strVal val="#ppt_x"/>
                                          </p:val>
                                        </p:tav>
                                      </p:tavLst>
                                    </p:anim>
                                    <p:anim calcmode="lin" valueType="num">
                                      <p:cBhvr additive="base">
                                        <p:cTn id="42" dur="500" fill="hold"/>
                                        <p:tgtEl>
                                          <p:spTgt spid="56323"/>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56325"/>
                                        </p:tgtEl>
                                        <p:attrNameLst>
                                          <p:attrName>style.visibility</p:attrName>
                                        </p:attrNameLst>
                                      </p:cBhvr>
                                      <p:to>
                                        <p:strVal val="visible"/>
                                      </p:to>
                                    </p:set>
                                    <p:animEffect transition="in" filter="fade">
                                      <p:cBhvr>
                                        <p:cTn id="47" dur="500"/>
                                        <p:tgtEl>
                                          <p:spTgt spid="563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56329"/>
                                        </p:tgtEl>
                                        <p:attrNameLst>
                                          <p:attrName>style.visibility</p:attrName>
                                        </p:attrNameLst>
                                      </p:cBhvr>
                                      <p:to>
                                        <p:strVal val="visible"/>
                                      </p:to>
                                    </p:set>
                                    <p:animEffect transition="in" filter="barn(inVertical)">
                                      <p:cBhvr>
                                        <p:cTn id="52" dur="500"/>
                                        <p:tgtEl>
                                          <p:spTgt spid="5632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nodeType="clickEffect">
                                  <p:stCondLst>
                                    <p:cond delay="0"/>
                                  </p:stCondLst>
                                  <p:childTnLst>
                                    <p:set>
                                      <p:cBhvr>
                                        <p:cTn id="56" dur="1" fill="hold">
                                          <p:stCondLst>
                                            <p:cond delay="0"/>
                                          </p:stCondLst>
                                        </p:cTn>
                                        <p:tgtEl>
                                          <p:spTgt spid="56322"/>
                                        </p:tgtEl>
                                        <p:attrNameLst>
                                          <p:attrName>style.visibility</p:attrName>
                                        </p:attrNameLst>
                                      </p:cBhvr>
                                      <p:to>
                                        <p:strVal val="visible"/>
                                      </p:to>
                                    </p:set>
                                    <p:animEffect transition="in" filter="fade">
                                      <p:cBhvr>
                                        <p:cTn id="57" dur="1000"/>
                                        <p:tgtEl>
                                          <p:spTgt spid="56322"/>
                                        </p:tgtEl>
                                      </p:cBhvr>
                                    </p:animEffect>
                                    <p:anim calcmode="lin" valueType="num">
                                      <p:cBhvr>
                                        <p:cTn id="58" dur="1000" fill="hold"/>
                                        <p:tgtEl>
                                          <p:spTgt spid="56322"/>
                                        </p:tgtEl>
                                        <p:attrNameLst>
                                          <p:attrName>ppt_x</p:attrName>
                                        </p:attrNameLst>
                                      </p:cBhvr>
                                      <p:tavLst>
                                        <p:tav tm="0">
                                          <p:val>
                                            <p:strVal val="#ppt_x"/>
                                          </p:val>
                                        </p:tav>
                                        <p:tav tm="100000">
                                          <p:val>
                                            <p:strVal val="#ppt_x"/>
                                          </p:val>
                                        </p:tav>
                                      </p:tavLst>
                                    </p:anim>
                                    <p:anim calcmode="lin" valueType="num">
                                      <p:cBhvr>
                                        <p:cTn id="59" dur="1000" fill="hold"/>
                                        <p:tgtEl>
                                          <p:spTgt spid="56322"/>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down)">
                                      <p:cBhvr>
                                        <p:cTn id="64" dur="500"/>
                                        <p:tgtEl>
                                          <p:spTgt spid="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56327"/>
                                        </p:tgtEl>
                                        <p:attrNameLst>
                                          <p:attrName>style.visibility</p:attrName>
                                        </p:attrNameLst>
                                      </p:cBhvr>
                                      <p:to>
                                        <p:strVal val="visible"/>
                                      </p:to>
                                    </p:set>
                                    <p:anim calcmode="lin" valueType="num">
                                      <p:cBhvr additive="base">
                                        <p:cTn id="69" dur="500" fill="hold"/>
                                        <p:tgtEl>
                                          <p:spTgt spid="56327"/>
                                        </p:tgtEl>
                                        <p:attrNameLst>
                                          <p:attrName>ppt_x</p:attrName>
                                        </p:attrNameLst>
                                      </p:cBhvr>
                                      <p:tavLst>
                                        <p:tav tm="0">
                                          <p:val>
                                            <p:strVal val="#ppt_x"/>
                                          </p:val>
                                        </p:tav>
                                        <p:tav tm="100000">
                                          <p:val>
                                            <p:strVal val="#ppt_x"/>
                                          </p:val>
                                        </p:tav>
                                      </p:tavLst>
                                    </p:anim>
                                    <p:anim calcmode="lin" valueType="num">
                                      <p:cBhvr additive="base">
                                        <p:cTn id="70" dur="500" fill="hold"/>
                                        <p:tgtEl>
                                          <p:spTgt spid="563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13BCEC3-CB87-42FD-8642-E366188918F8}"/>
              </a:ext>
            </a:extLst>
          </p:cNvPr>
          <p:cNvSpPr txBox="1"/>
          <p:nvPr/>
        </p:nvSpPr>
        <p:spPr>
          <a:xfrm>
            <a:off x="661147" y="685800"/>
            <a:ext cx="9906000" cy="1200329"/>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eaLnBrk="1" fontAlgn="auto" hangingPunct="1">
              <a:spcBef>
                <a:spcPts val="600"/>
              </a:spcBef>
              <a:spcAft>
                <a:spcPts val="600"/>
              </a:spcAft>
              <a:defRPr/>
            </a:pPr>
            <a:r>
              <a:rPr lang="vi-VN" sz="3600" dirty="0">
                <a:ln>
                  <a:prstDash val="solid"/>
                </a:ln>
                <a:solidFill>
                  <a:schemeClr val="tx1">
                    <a:lumMod val="95000"/>
                    <a:lumOff val="5000"/>
                  </a:schemeClr>
                </a:solidFill>
                <a:effectLst>
                  <a:outerShdw blurRad="88000" dist="50800" dir="5040000" algn="tl">
                    <a:schemeClr val="accent4">
                      <a:tint val="80000"/>
                      <a:satMod val="250000"/>
                      <a:alpha val="45000"/>
                    </a:schemeClr>
                  </a:outerShdw>
                </a:effectLst>
                <a:latin typeface="+mn-lt"/>
              </a:rPr>
              <a:t>? </a:t>
            </a:r>
            <a:r>
              <a:rPr lang="en-US" sz="3600" dirty="0" err="1">
                <a:ln>
                  <a:prstDash val="solid"/>
                </a:ln>
                <a:solidFill>
                  <a:schemeClr val="tx1">
                    <a:lumMod val="95000"/>
                    <a:lumOff val="5000"/>
                  </a:schemeClr>
                </a:solidFill>
                <a:effectLst>
                  <a:outerShdw blurRad="88000" dist="50800" dir="5040000" algn="tl">
                    <a:schemeClr val="accent4">
                      <a:tint val="80000"/>
                      <a:satMod val="250000"/>
                      <a:alpha val="45000"/>
                    </a:schemeClr>
                  </a:outerShdw>
                </a:effectLst>
                <a:latin typeface="+mn-lt"/>
              </a:rPr>
              <a:t>Trang</a:t>
            </a:r>
            <a:r>
              <a:rPr lang="en-US" sz="3600" dirty="0">
                <a:ln>
                  <a:prstDash val="solid"/>
                </a:ln>
                <a:solidFill>
                  <a:schemeClr val="tx1">
                    <a:lumMod val="95000"/>
                    <a:lumOff val="5000"/>
                  </a:schemeClr>
                </a:solidFill>
                <a:effectLst>
                  <a:outerShdw blurRad="88000" dist="50800" dir="5040000" algn="tl">
                    <a:schemeClr val="accent4">
                      <a:tint val="80000"/>
                      <a:satMod val="250000"/>
                      <a:alpha val="45000"/>
                    </a:schemeClr>
                  </a:outerShdw>
                </a:effectLst>
                <a:latin typeface="+mn-lt"/>
              </a:rPr>
              <a:t> </a:t>
            </a:r>
            <a:r>
              <a:rPr lang="en-US" sz="3600" dirty="0" err="1">
                <a:ln>
                  <a:prstDash val="solid"/>
                </a:ln>
                <a:solidFill>
                  <a:schemeClr val="tx1">
                    <a:lumMod val="95000"/>
                    <a:lumOff val="5000"/>
                  </a:schemeClr>
                </a:solidFill>
                <a:effectLst>
                  <a:outerShdw blurRad="88000" dist="50800" dir="5040000" algn="tl">
                    <a:schemeClr val="accent4">
                      <a:tint val="80000"/>
                      <a:satMod val="250000"/>
                      <a:alpha val="45000"/>
                    </a:schemeClr>
                  </a:outerShdw>
                </a:effectLst>
                <a:latin typeface="+mn-lt"/>
              </a:rPr>
              <a:t>phục</a:t>
            </a:r>
            <a:r>
              <a:rPr lang="en-US" sz="3600" dirty="0">
                <a:ln>
                  <a:prstDash val="solid"/>
                </a:ln>
                <a:solidFill>
                  <a:schemeClr val="tx1">
                    <a:lumMod val="95000"/>
                    <a:lumOff val="5000"/>
                  </a:schemeClr>
                </a:solidFill>
                <a:effectLst>
                  <a:outerShdw blurRad="88000" dist="50800" dir="5040000" algn="tl">
                    <a:schemeClr val="accent4">
                      <a:tint val="80000"/>
                      <a:satMod val="250000"/>
                      <a:alpha val="45000"/>
                    </a:schemeClr>
                  </a:outerShdw>
                </a:effectLst>
                <a:latin typeface="+mn-lt"/>
              </a:rPr>
              <a:t> </a:t>
            </a:r>
            <a:r>
              <a:rPr lang="vi-VN" sz="3600" dirty="0">
                <a:ln>
                  <a:prstDash val="solid"/>
                </a:ln>
                <a:solidFill>
                  <a:schemeClr val="tx1">
                    <a:lumMod val="95000"/>
                    <a:lumOff val="5000"/>
                  </a:schemeClr>
                </a:solidFill>
                <a:effectLst>
                  <a:outerShdw blurRad="88000" dist="50800" dir="5040000" algn="tl">
                    <a:schemeClr val="accent4">
                      <a:tint val="80000"/>
                      <a:satMod val="250000"/>
                      <a:alpha val="45000"/>
                    </a:schemeClr>
                  </a:outerShdw>
                </a:effectLst>
                <a:latin typeface="+mn-lt"/>
              </a:rPr>
              <a:t>có ý nghĩa như thế nào đối với đời sống con người</a:t>
            </a:r>
            <a:endParaRPr lang="en-US" sz="3600" dirty="0">
              <a:ln>
                <a:prstDash val="solid"/>
              </a:ln>
              <a:solidFill>
                <a:schemeClr val="tx1">
                  <a:lumMod val="95000"/>
                  <a:lumOff val="5000"/>
                </a:schemeClr>
              </a:solidFill>
              <a:effectLst>
                <a:outerShdw blurRad="88000" dist="50800" dir="5040000" algn="tl">
                  <a:schemeClr val="accent4">
                    <a:tint val="80000"/>
                    <a:satMod val="250000"/>
                    <a:alpha val="45000"/>
                  </a:schemeClr>
                </a:outerShdw>
              </a:effectLst>
              <a:latin typeface="+mn-lt"/>
            </a:endParaRPr>
          </a:p>
        </p:txBody>
      </p:sp>
      <p:sp>
        <p:nvSpPr>
          <p:cNvPr id="2" name="Rectangle 1"/>
          <p:cNvSpPr>
            <a:spLocks noChangeArrowheads="1"/>
          </p:cNvSpPr>
          <p:nvPr/>
        </p:nvSpPr>
        <p:spPr bwMode="auto">
          <a:xfrm>
            <a:off x="546847" y="2511804"/>
            <a:ext cx="11049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Ý nghĩa của trang phục đối với con người:</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Trang phục có vai trò che chở, bảo vệ cơ thể con người khỏi một số tác động có hại cho thời tiết và môi trường.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Trang phục góp phần tôn vinh nét đẹp của người mặc.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546847" y="4819457"/>
            <a:ext cx="1013460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Trang phục thể hiện một số thông tin về người mặc như sở thích, cá tính, nghề nghiệp.</a:t>
            </a:r>
          </a:p>
        </p:txBody>
      </p:sp>
    </p:spTree>
    <p:custDataLst>
      <p:tags r:id="rId1"/>
    </p:custDataLst>
  </p:cSld>
  <p:clrMapOvr>
    <a:masterClrMapping/>
  </p:clrMapOvr>
  <p:transition spd="slow" advTm="44149">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8CD8A1-00D5-42B4-84F4-C0C93D935CA5}"/>
              </a:ext>
            </a:extLst>
          </p:cNvPr>
          <p:cNvSpPr>
            <a:spLocks noGrp="1"/>
          </p:cNvSpPr>
          <p:nvPr>
            <p:ph idx="1"/>
          </p:nvPr>
        </p:nvSpPr>
        <p:spPr>
          <a:xfrm>
            <a:off x="152400" y="381000"/>
            <a:ext cx="10287000" cy="5867400"/>
          </a:xfrm>
        </p:spPr>
        <p:txBody>
          <a:bodyPr rtlCol="0">
            <a:noAutofit/>
          </a:bodyPr>
          <a:lstStyle/>
          <a:p>
            <a:pPr marL="0" indent="0" eaLnBrk="1" fontAlgn="auto" hangingPunct="1">
              <a:spcAft>
                <a:spcPts val="0"/>
              </a:spcAft>
              <a:buFont typeface="Wingdings 3" charset="2"/>
              <a:buNone/>
              <a:defRPr/>
            </a:pPr>
            <a:r>
              <a:rPr lang="vi-VN" sz="2800" dirty="0">
                <a:solidFill>
                  <a:srgbClr val="00B0F0"/>
                </a:solidFill>
                <a:latin typeface="Times New Roman" panose="02020603050405020304" pitchFamily="18" charset="0"/>
                <a:cs typeface="Times New Roman" panose="02020603050405020304" pitchFamily="18" charset="0"/>
              </a:rPr>
              <a:t>- Trang phục theo công dụng:</a:t>
            </a:r>
          </a:p>
          <a:p>
            <a:pPr eaLnBrk="1" fontAlgn="auto" hangingPunct="1">
              <a:spcAft>
                <a:spcPts val="0"/>
              </a:spcAft>
              <a:buFont typeface="Wingdings 3" charset="2"/>
              <a:buChar char=""/>
              <a:defRPr/>
            </a:pPr>
            <a:r>
              <a:rPr lang="vi-VN" sz="2800" dirty="0">
                <a:solidFill>
                  <a:srgbClr val="00B0F0"/>
                </a:solidFill>
                <a:latin typeface="Times New Roman" panose="02020603050405020304" pitchFamily="18" charset="0"/>
                <a:cs typeface="Times New Roman" panose="02020603050405020304" pitchFamily="18" charset="0"/>
              </a:rPr>
              <a:t>+ Mặc thường ngày</a:t>
            </a:r>
          </a:p>
          <a:p>
            <a:pPr eaLnBrk="1" fontAlgn="auto" hangingPunct="1">
              <a:spcAft>
                <a:spcPts val="0"/>
              </a:spcAft>
              <a:buFont typeface="Wingdings 3" charset="2"/>
              <a:buChar char=""/>
              <a:defRPr/>
            </a:pPr>
            <a:endParaRPr lang="vi-VN" sz="2800" dirty="0">
              <a:solidFill>
                <a:srgbClr val="00B0F0"/>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r>
              <a:rPr lang="vi-VN" sz="2800" dirty="0">
                <a:solidFill>
                  <a:srgbClr val="00B0F0"/>
                </a:solidFill>
                <a:latin typeface="Times New Roman" panose="02020603050405020304" pitchFamily="18" charset="0"/>
                <a:cs typeface="Times New Roman" panose="02020603050405020304" pitchFamily="18" charset="0"/>
              </a:rPr>
              <a:t>+ Lễ hội </a:t>
            </a:r>
          </a:p>
          <a:p>
            <a:pPr eaLnBrk="1" fontAlgn="auto" hangingPunct="1">
              <a:spcAft>
                <a:spcPts val="0"/>
              </a:spcAft>
              <a:buFont typeface="Wingdings 3" charset="2"/>
              <a:buChar char=""/>
              <a:defRPr/>
            </a:pPr>
            <a:r>
              <a:rPr lang="vi-VN" sz="2800" dirty="0">
                <a:solidFill>
                  <a:srgbClr val="00B0F0"/>
                </a:solidFill>
                <a:latin typeface="Times New Roman" panose="02020603050405020304" pitchFamily="18" charset="0"/>
                <a:cs typeface="Times New Roman" panose="02020603050405020304" pitchFamily="18" charset="0"/>
              </a:rPr>
              <a:t>                                               </a:t>
            </a:r>
          </a:p>
          <a:p>
            <a:pPr eaLnBrk="1" fontAlgn="auto" hangingPunct="1">
              <a:spcAft>
                <a:spcPts val="0"/>
              </a:spcAft>
              <a:buFont typeface="Wingdings 3" charset="2"/>
              <a:buChar char=""/>
              <a:defRPr/>
            </a:pPr>
            <a:endParaRPr lang="vi-VN" sz="2800" dirty="0">
              <a:solidFill>
                <a:srgbClr val="00B0F0"/>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r>
              <a:rPr lang="vi-VN" sz="2800" dirty="0">
                <a:solidFill>
                  <a:srgbClr val="00B0F0"/>
                </a:solidFill>
                <a:latin typeface="Times New Roman" panose="02020603050405020304" pitchFamily="18" charset="0"/>
                <a:cs typeface="Times New Roman" panose="02020603050405020304" pitchFamily="18" charset="0"/>
              </a:rPr>
              <a:t>+ Thể thao                        </a:t>
            </a:r>
          </a:p>
          <a:p>
            <a:pPr eaLnBrk="1" fontAlgn="auto" hangingPunct="1">
              <a:spcAft>
                <a:spcPts val="0"/>
              </a:spcAft>
              <a:buFont typeface="Wingdings 3" charset="2"/>
              <a:buChar char=""/>
              <a:defRPr/>
            </a:pPr>
            <a:r>
              <a:rPr lang="vi-VN" sz="2800" dirty="0">
                <a:solidFill>
                  <a:srgbClr val="00B0F0"/>
                </a:solidFill>
                <a:latin typeface="Times New Roman" panose="02020603050405020304" pitchFamily="18" charset="0"/>
                <a:cs typeface="Times New Roman" panose="02020603050405020304" pitchFamily="18" charset="0"/>
              </a:rPr>
              <a:t>                                                            +Đồng phục </a:t>
            </a:r>
          </a:p>
          <a:p>
            <a:pPr marL="0" indent="0" eaLnBrk="1" fontAlgn="auto" hangingPunct="1">
              <a:spcAft>
                <a:spcPts val="0"/>
              </a:spcAft>
              <a:buFont typeface="Wingdings 3" charset="2"/>
              <a:buNone/>
              <a:defRPr/>
            </a:pPr>
            <a:r>
              <a:rPr lang="vi-VN" sz="2800" dirty="0">
                <a:solidFill>
                  <a:srgbClr val="00B0F0"/>
                </a:solidFill>
                <a:latin typeface="Times New Roman" panose="02020603050405020304" pitchFamily="18" charset="0"/>
                <a:cs typeface="Times New Roman" panose="02020603050405020304" pitchFamily="18" charset="0"/>
              </a:rPr>
              <a:t>                                            </a:t>
            </a:r>
          </a:p>
          <a:p>
            <a:pPr eaLnBrk="1" fontAlgn="auto" hangingPunct="1">
              <a:spcAft>
                <a:spcPts val="0"/>
              </a:spcAft>
              <a:buFont typeface="Wingdings 3" charset="2"/>
              <a:buChar char=""/>
              <a:defRPr/>
            </a:pPr>
            <a:endParaRPr lang="vi-VN" sz="2800" dirty="0">
              <a:solidFill>
                <a:srgbClr val="00B0F0"/>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r>
              <a:rPr lang="vi-VN" sz="2800" dirty="0">
                <a:solidFill>
                  <a:srgbClr val="00B0F0"/>
                </a:solidFill>
                <a:latin typeface="Times New Roman" panose="02020603050405020304" pitchFamily="18" charset="0"/>
                <a:cs typeface="Times New Roman" panose="02020603050405020304" pitchFamily="18" charset="0"/>
              </a:rPr>
              <a:t>+ Bảo hộ lao động </a:t>
            </a:r>
          </a:p>
          <a:p>
            <a:pPr eaLnBrk="1" fontAlgn="auto" hangingPunct="1">
              <a:spcAft>
                <a:spcPts val="0"/>
              </a:spcAft>
              <a:buFont typeface="Wingdings 3" charset="2"/>
              <a:buChar char=""/>
              <a:defRPr/>
            </a:pPr>
            <a:endParaRPr lang="vi-VN" sz="2800" dirty="0">
              <a:solidFill>
                <a:srgbClr val="00B0F0"/>
              </a:solidFill>
              <a:latin typeface="Times New Roman" panose="02020603050405020304" pitchFamily="18" charset="0"/>
              <a:cs typeface="Times New Roman" panose="02020603050405020304" pitchFamily="18" charset="0"/>
            </a:endParaRPr>
          </a:p>
          <a:p>
            <a:pPr marL="0" indent="0" eaLnBrk="1" fontAlgn="auto" hangingPunct="1">
              <a:spcAft>
                <a:spcPts val="0"/>
              </a:spcAft>
              <a:buFont typeface="Wingdings 3" charset="2"/>
              <a:buNone/>
              <a:defRPr/>
            </a:pPr>
            <a:endParaRPr lang="vi-VN" sz="2800" dirty="0">
              <a:solidFill>
                <a:srgbClr val="00B0F0"/>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endParaRPr lang="vi-VN" sz="2800" dirty="0">
              <a:solidFill>
                <a:srgbClr val="00B0F0"/>
              </a:solidFill>
              <a:latin typeface="Times New Roman" panose="02020603050405020304" pitchFamily="18" charset="0"/>
              <a:cs typeface="Times New Roman" panose="02020603050405020304" pitchFamily="18" charset="0"/>
            </a:endParaRPr>
          </a:p>
          <a:p>
            <a:pPr marL="0" indent="0" eaLnBrk="1" fontAlgn="auto" hangingPunct="1">
              <a:spcAft>
                <a:spcPts val="0"/>
              </a:spcAft>
              <a:buFont typeface="Wingdings 3" charset="2"/>
              <a:buNone/>
              <a:defRPr/>
            </a:pPr>
            <a:r>
              <a:rPr lang="vi-VN" sz="2800" dirty="0">
                <a:solidFill>
                  <a:srgbClr val="00B0F0"/>
                </a:solidFill>
                <a:latin typeface="Times New Roman" panose="02020603050405020304" pitchFamily="18" charset="0"/>
                <a:cs typeface="Times New Roman" panose="02020603050405020304" pitchFamily="18" charset="0"/>
              </a:rPr>
              <a:t> </a:t>
            </a:r>
            <a:endParaRPr lang="en-US" sz="2800" dirty="0">
              <a:solidFill>
                <a:srgbClr val="00B0F0"/>
              </a:solidFill>
              <a:latin typeface="Times New Roman" panose="02020603050405020304" pitchFamily="18" charset="0"/>
              <a:cs typeface="Times New Roman" panose="02020603050405020304" pitchFamily="18" charset="0"/>
            </a:endParaRPr>
          </a:p>
        </p:txBody>
      </p:sp>
      <p:pic>
        <p:nvPicPr>
          <p:cNvPr id="4" name="Picture 2" descr="C:\Users\Administrator\Downloads\Gmail\IMG_20211023_121632.jpg">
            <a:extLst>
              <a:ext uri="{FF2B5EF4-FFF2-40B4-BE49-F238E27FC236}">
                <a16:creationId xmlns:a16="http://schemas.microsoft.com/office/drawing/2014/main" id="{D60BFF10-5684-475E-9642-BA5CBA0CD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062" y="3886200"/>
            <a:ext cx="13620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Administrator\Downloads\Gmail\IMG_20211023_121309.jpg">
            <a:extLst>
              <a:ext uri="{FF2B5EF4-FFF2-40B4-BE49-F238E27FC236}">
                <a16:creationId xmlns:a16="http://schemas.microsoft.com/office/drawing/2014/main" id="{2078767A-51A1-4B01-91DD-81F1E39C7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673" y="1931988"/>
            <a:ext cx="81915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Administrator\Downloads\Gmail\IMG_20211023_121348.jpg">
            <a:extLst>
              <a:ext uri="{FF2B5EF4-FFF2-40B4-BE49-F238E27FC236}">
                <a16:creationId xmlns:a16="http://schemas.microsoft.com/office/drawing/2014/main" id="{D522E544-8B28-402E-B533-5AFC66A63E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1351" y="3453187"/>
            <a:ext cx="9334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Administrator\Downloads\Gmail\IMG_20211023_121417.jpg">
            <a:extLst>
              <a:ext uri="{FF2B5EF4-FFF2-40B4-BE49-F238E27FC236}">
                <a16:creationId xmlns:a16="http://schemas.microsoft.com/office/drawing/2014/main" id="{BFC06A3F-0E2E-4CAB-810F-2C76002EDD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8631" y="1931988"/>
            <a:ext cx="8191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Users\Administrator\Downloads\Gmail\IMG_20211023_121441.jpg">
            <a:extLst>
              <a:ext uri="{FF2B5EF4-FFF2-40B4-BE49-F238E27FC236}">
                <a16:creationId xmlns:a16="http://schemas.microsoft.com/office/drawing/2014/main" id="{5365B249-8C93-4754-9EC0-B6EBE2A274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4102" y="629443"/>
            <a:ext cx="9239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Users\Administrator\Downloads\Gmail\IMG_20211023_121502.jpg">
            <a:extLst>
              <a:ext uri="{FF2B5EF4-FFF2-40B4-BE49-F238E27FC236}">
                <a16:creationId xmlns:a16="http://schemas.microsoft.com/office/drawing/2014/main" id="{AFC3FE01-4877-41F6-ACAE-96337B8092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4560" y="686219"/>
            <a:ext cx="112395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Users\Administrator\Downloads\Gmail\IMG_20211023_121523.jpg">
            <a:extLst>
              <a:ext uri="{FF2B5EF4-FFF2-40B4-BE49-F238E27FC236}">
                <a16:creationId xmlns:a16="http://schemas.microsoft.com/office/drawing/2014/main" id="{52ED882B-C905-4AAC-9FB1-2F63BE1BE3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8362" y="1822240"/>
            <a:ext cx="10382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C:\Users\Administrator\Downloads\Gmail\IMG_20211023_121546.jpg">
            <a:extLst>
              <a:ext uri="{FF2B5EF4-FFF2-40B4-BE49-F238E27FC236}">
                <a16:creationId xmlns:a16="http://schemas.microsoft.com/office/drawing/2014/main" id="{46900A99-F379-4E32-926D-6A75A09051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27058" y="837827"/>
            <a:ext cx="11144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C:\Users\Administrator\Downloads\Gmail\IMG_20211023_121612.jpg">
            <a:extLst>
              <a:ext uri="{FF2B5EF4-FFF2-40B4-BE49-F238E27FC236}">
                <a16:creationId xmlns:a16="http://schemas.microsoft.com/office/drawing/2014/main" id="{25729FD5-74B2-4B78-8459-8F903437B5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4931896"/>
            <a:ext cx="10287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3890"/>
    </mc:Choice>
    <mc:Fallback xmlns="">
      <p:transition spd="slow" advTm="4389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circle(in)">
                                      <p:cBhvr>
                                        <p:cTn id="47" dur="20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down)">
                                      <p:cBhvr>
                                        <p:cTn id="52" dur="500"/>
                                        <p:tgtEl>
                                          <p:spTgt spid="3">
                                            <p:txEl>
                                              <p:pRg st="6" end="6"/>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circle(in)">
                                      <p:cBhvr>
                                        <p:cTn id="57" dur="2000"/>
                                        <p:tgtEl>
                                          <p:spTgt spid="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6" presetClass="entr" presetSubtype="16"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circle(in)">
                                      <p:cBhvr>
                                        <p:cTn id="62" dur="2000"/>
                                        <p:tgtEl>
                                          <p:spTgt spid="3">
                                            <p:txEl>
                                              <p:pRg st="7" end="7"/>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6" presetClass="entr" presetSubtype="21" fill="hold"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Effect transition="in" filter="barn(inVertical)">
                                      <p:cBhvr>
                                        <p:cTn id="74" dur="500"/>
                                        <p:tgtEl>
                                          <p:spTgt spid="3">
                                            <p:txEl>
                                              <p:pRg st="10" end="1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1" presetClass="entr" presetSubtype="1"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heel(1)">
                                      <p:cBhvr>
                                        <p:cTn id="7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4">
            <a:extLst>
              <a:ext uri="{FF2B5EF4-FFF2-40B4-BE49-F238E27FC236}">
                <a16:creationId xmlns:a16="http://schemas.microsoft.com/office/drawing/2014/main" id="{FADEB6FA-E3BD-49F7-A8E8-FBAAD746EE5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732463" y="0"/>
            <a:ext cx="6459537" cy="6015038"/>
          </a:xfrm>
        </p:spPr>
      </p:pic>
      <p:pic>
        <p:nvPicPr>
          <p:cNvPr id="57347" name="Content Placeholder 2">
            <a:extLst>
              <a:ext uri="{FF2B5EF4-FFF2-40B4-BE49-F238E27FC236}">
                <a16:creationId xmlns:a16="http://schemas.microsoft.com/office/drawing/2014/main" id="{1C6BD7D2-5037-468A-9374-667F2272A7E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0" y="4763"/>
            <a:ext cx="5768975" cy="6015037"/>
          </a:xfrm>
        </p:spPr>
      </p:pic>
      <p:sp>
        <p:nvSpPr>
          <p:cNvPr id="7" name="Text Box 6">
            <a:extLst>
              <a:ext uri="{FF2B5EF4-FFF2-40B4-BE49-F238E27FC236}">
                <a16:creationId xmlns:a16="http://schemas.microsoft.com/office/drawing/2014/main" id="{EE4073CB-B0F6-4B2A-A06F-90860C3E0F61}"/>
              </a:ext>
            </a:extLst>
          </p:cNvPr>
          <p:cNvSpPr txBox="1">
            <a:spLocks noChangeArrowheads="1"/>
          </p:cNvSpPr>
          <p:nvPr/>
        </p:nvSpPr>
        <p:spPr bwMode="auto">
          <a:xfrm>
            <a:off x="2362200" y="6257925"/>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600">
                <a:solidFill>
                  <a:srgbClr val="002060"/>
                </a:solidFill>
                <a:latin typeface="Times New Roman" panose="02020603050405020304" pitchFamily="18" charset="0"/>
                <a:ea typeface="MS PGothic" panose="020B0600070205080204" pitchFamily="34" charset="-128"/>
              </a:rPr>
              <a:t>TRANG PHỤC THEO THỜI TIẾT </a:t>
            </a:r>
          </a:p>
        </p:txBody>
      </p:sp>
      <p:sp>
        <p:nvSpPr>
          <p:cNvPr id="5" name="Title 1">
            <a:extLst>
              <a:ext uri="{FF2B5EF4-FFF2-40B4-BE49-F238E27FC236}">
                <a16:creationId xmlns:a16="http://schemas.microsoft.com/office/drawing/2014/main" id="{B49DB862-DFCC-4AC9-B3F1-A4A5B2B8A02B}"/>
              </a:ext>
            </a:extLst>
          </p:cNvPr>
          <p:cNvSpPr>
            <a:spLocks noGrp="1"/>
          </p:cNvSpPr>
          <p:nvPr>
            <p:ph type="title"/>
          </p:nvPr>
        </p:nvSpPr>
        <p:spPr>
          <a:xfrm>
            <a:off x="1219200" y="5262563"/>
            <a:ext cx="609600" cy="762000"/>
          </a:xfrm>
        </p:spPr>
        <p:txBody>
          <a:bodyPr rtlCol="0">
            <a:normAutofit fontScale="90000"/>
          </a:bodyPr>
          <a:lstStyle/>
          <a:p>
            <a:pPr eaLnBrk="1" fontAlgn="auto" hangingPunct="1">
              <a:spcAft>
                <a:spcPts val="0"/>
              </a:spcAft>
              <a:defRPr/>
            </a:pPr>
            <a:r>
              <a:rPr lang="vi-VN" sz="4000" dirty="0">
                <a:solidFill>
                  <a:schemeClr val="tx1"/>
                </a:solidFill>
                <a:latin typeface="Times New Roman" pitchFamily="18" charset="0"/>
                <a:cs typeface="Times New Roman" pitchFamily="18" charset="0"/>
              </a:rPr>
              <a:t>A</a:t>
            </a:r>
            <a:br>
              <a:rPr lang="vi-VN" sz="40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
        <p:nvSpPr>
          <p:cNvPr id="6" name="Title 1">
            <a:extLst>
              <a:ext uri="{FF2B5EF4-FFF2-40B4-BE49-F238E27FC236}">
                <a16:creationId xmlns:a16="http://schemas.microsoft.com/office/drawing/2014/main" id="{020F6583-5E5C-443A-B2AB-BA388794A7FB}"/>
              </a:ext>
            </a:extLst>
          </p:cNvPr>
          <p:cNvSpPr txBox="1">
            <a:spLocks/>
          </p:cNvSpPr>
          <p:nvPr/>
        </p:nvSpPr>
        <p:spPr bwMode="auto">
          <a:xfrm>
            <a:off x="9220200" y="5422900"/>
            <a:ext cx="609600" cy="762000"/>
          </a:xfrm>
          <a:prstGeom prst="rect">
            <a:avLst/>
          </a:prstGeom>
          <a:noFill/>
          <a:ln>
            <a:noFill/>
          </a:ln>
        </p:spPr>
        <p:txBody>
          <a:bodyPr>
            <a:normAutofit fontScale="25000" lnSpcReduction="20000"/>
          </a:bodyPr>
          <a:lst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vi-VN" sz="14400" dirty="0">
                <a:solidFill>
                  <a:schemeClr val="tx1"/>
                </a:solidFill>
                <a:latin typeface="Times New Roman" pitchFamily="18" charset="0"/>
                <a:cs typeface="Times New Roman" pitchFamily="18" charset="0"/>
              </a:rPr>
              <a:t>B</a:t>
            </a:r>
            <a:r>
              <a:rPr lang="vi-VN" sz="4000" dirty="0">
                <a:solidFill>
                  <a:schemeClr val="tx1"/>
                </a:solidFill>
                <a:latin typeface="Times New Roman" pitchFamily="18" charset="0"/>
                <a:cs typeface="Times New Roman" pitchFamily="18" charset="0"/>
              </a:rPr>
              <a:t/>
            </a:r>
            <a:br>
              <a:rPr lang="vi-VN" sz="40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9723"/>
    </mc:Choice>
    <mc:Fallback xmlns="">
      <p:transition spd="slow" advTm="1972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ircle(in)">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6">
            <a:extLst>
              <a:ext uri="{FF2B5EF4-FFF2-40B4-BE49-F238E27FC236}">
                <a16:creationId xmlns:a16="http://schemas.microsoft.com/office/drawing/2014/main" id="{C1101B07-6334-48BC-A83A-84A536130093}"/>
              </a:ext>
            </a:extLst>
          </p:cNvPr>
          <p:cNvSpPr txBox="1">
            <a:spLocks noChangeArrowheads="1"/>
          </p:cNvSpPr>
          <p:nvPr/>
        </p:nvSpPr>
        <p:spPr bwMode="auto">
          <a:xfrm>
            <a:off x="2057400" y="5791200"/>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600">
                <a:solidFill>
                  <a:srgbClr val="002060"/>
                </a:solidFill>
                <a:latin typeface="Times New Roman" panose="02020603050405020304" pitchFamily="18" charset="0"/>
                <a:ea typeface="MS PGothic" panose="020B0600070205080204" pitchFamily="34" charset="-128"/>
              </a:rPr>
              <a:t>TRANG PHỤC THEO CÔNG DỤNG </a:t>
            </a:r>
          </a:p>
        </p:txBody>
      </p:sp>
      <p:sp>
        <p:nvSpPr>
          <p:cNvPr id="58371" name="Text Box 7">
            <a:extLst>
              <a:ext uri="{FF2B5EF4-FFF2-40B4-BE49-F238E27FC236}">
                <a16:creationId xmlns:a16="http://schemas.microsoft.com/office/drawing/2014/main" id="{532570F2-CE27-4D3A-B984-1FC48E84DEEE}"/>
              </a:ext>
            </a:extLst>
          </p:cNvPr>
          <p:cNvSpPr txBox="1">
            <a:spLocks noChangeArrowheads="1"/>
          </p:cNvSpPr>
          <p:nvPr/>
        </p:nvSpPr>
        <p:spPr bwMode="auto">
          <a:xfrm>
            <a:off x="1524000" y="236538"/>
            <a:ext cx="106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FF0000"/>
                </a:solidFill>
                <a:latin typeface="Times New Roman" panose="02020603050405020304" pitchFamily="18" charset="0"/>
                <a:ea typeface="MS PGothic" panose="020B0600070205080204" pitchFamily="34" charset="-128"/>
              </a:rPr>
              <a:t>A</a:t>
            </a:r>
          </a:p>
        </p:txBody>
      </p:sp>
      <p:sp>
        <p:nvSpPr>
          <p:cNvPr id="58372" name="Text Box 8">
            <a:extLst>
              <a:ext uri="{FF2B5EF4-FFF2-40B4-BE49-F238E27FC236}">
                <a16:creationId xmlns:a16="http://schemas.microsoft.com/office/drawing/2014/main" id="{4EB0298A-7DFD-490C-86CD-C5AE4402A733}"/>
              </a:ext>
            </a:extLst>
          </p:cNvPr>
          <p:cNvSpPr txBox="1">
            <a:spLocks noChangeArrowheads="1"/>
          </p:cNvSpPr>
          <p:nvPr/>
        </p:nvSpPr>
        <p:spPr bwMode="auto">
          <a:xfrm>
            <a:off x="5638800" y="31273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FF0000"/>
                </a:solidFill>
                <a:latin typeface="Times New Roman" panose="02020603050405020304" pitchFamily="18" charset="0"/>
                <a:ea typeface="MS PGothic" panose="020B0600070205080204" pitchFamily="34" charset="-128"/>
              </a:rPr>
              <a:t>B</a:t>
            </a:r>
          </a:p>
        </p:txBody>
      </p:sp>
      <p:sp>
        <p:nvSpPr>
          <p:cNvPr id="58373" name="Text Box 9">
            <a:extLst>
              <a:ext uri="{FF2B5EF4-FFF2-40B4-BE49-F238E27FC236}">
                <a16:creationId xmlns:a16="http://schemas.microsoft.com/office/drawing/2014/main" id="{470CCFAE-69B5-4EB4-8B23-FCCE6391671E}"/>
              </a:ext>
            </a:extLst>
          </p:cNvPr>
          <p:cNvSpPr txBox="1">
            <a:spLocks noChangeArrowheads="1"/>
          </p:cNvSpPr>
          <p:nvPr/>
        </p:nvSpPr>
        <p:spPr bwMode="auto">
          <a:xfrm>
            <a:off x="9944100" y="269875"/>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FF0000"/>
                </a:solidFill>
                <a:latin typeface="Times New Roman" panose="02020603050405020304" pitchFamily="18" charset="0"/>
                <a:ea typeface="MS PGothic" panose="020B0600070205080204" pitchFamily="34" charset="-128"/>
              </a:rPr>
              <a:t>C</a:t>
            </a:r>
          </a:p>
        </p:txBody>
      </p:sp>
      <p:pic>
        <p:nvPicPr>
          <p:cNvPr id="58374" name="Picture 1">
            <a:extLst>
              <a:ext uri="{FF2B5EF4-FFF2-40B4-BE49-F238E27FC236}">
                <a16:creationId xmlns:a16="http://schemas.microsoft.com/office/drawing/2014/main" id="{84FFEBFD-3301-4828-92BC-322E7B7A47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679450"/>
            <a:ext cx="333375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a:extLst>
              <a:ext uri="{FF2B5EF4-FFF2-40B4-BE49-F238E27FC236}">
                <a16:creationId xmlns:a16="http://schemas.microsoft.com/office/drawing/2014/main" id="{3BD9F434-63E0-4FA8-B9DE-42DCD707FE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44913" y="679450"/>
            <a:ext cx="41148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
            <a:extLst>
              <a:ext uri="{FF2B5EF4-FFF2-40B4-BE49-F238E27FC236}">
                <a16:creationId xmlns:a16="http://schemas.microsoft.com/office/drawing/2014/main" id="{25D8B5D7-B44B-4FD2-9859-1905E0F4880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75625" y="679450"/>
            <a:ext cx="387826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7791"/>
    </mc:Choice>
    <mc:Fallback xmlns="">
      <p:transition spd="slow" advTm="2779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circle(in)">
                                      <p:cBhvr>
                                        <p:cTn id="7" dur="2000"/>
                                        <p:tgtEl>
                                          <p:spTgt spid="143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circle(in)">
                                      <p:cBhvr>
                                        <p:cTn id="12" dur="2000"/>
                                        <p:tgtEl>
                                          <p:spTgt spid="143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circle(in)">
                                      <p:cBhvr>
                                        <p:cTn id="17" dur="2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6">
            <a:extLst>
              <a:ext uri="{FF2B5EF4-FFF2-40B4-BE49-F238E27FC236}">
                <a16:creationId xmlns:a16="http://schemas.microsoft.com/office/drawing/2014/main" id="{20C928AD-54EC-446C-A1A1-5391ADE9BE3E}"/>
              </a:ext>
            </a:extLst>
          </p:cNvPr>
          <p:cNvSpPr txBox="1">
            <a:spLocks noChangeArrowheads="1"/>
          </p:cNvSpPr>
          <p:nvPr/>
        </p:nvSpPr>
        <p:spPr bwMode="auto">
          <a:xfrm>
            <a:off x="2895600" y="762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FF0000"/>
                </a:solidFill>
                <a:latin typeface="Times New Roman" panose="02020603050405020304" pitchFamily="18" charset="0"/>
                <a:ea typeface="MS PGothic" panose="020B0600070205080204" pitchFamily="34" charset="-128"/>
              </a:rPr>
              <a:t>A</a:t>
            </a:r>
          </a:p>
        </p:txBody>
      </p:sp>
      <p:sp>
        <p:nvSpPr>
          <p:cNvPr id="59395" name="Text Box 7">
            <a:extLst>
              <a:ext uri="{FF2B5EF4-FFF2-40B4-BE49-F238E27FC236}">
                <a16:creationId xmlns:a16="http://schemas.microsoft.com/office/drawing/2014/main" id="{0A46A60E-F772-40E3-9C88-146FBCDD1D91}"/>
              </a:ext>
            </a:extLst>
          </p:cNvPr>
          <p:cNvSpPr txBox="1">
            <a:spLocks noChangeArrowheads="1"/>
          </p:cNvSpPr>
          <p:nvPr/>
        </p:nvSpPr>
        <p:spPr bwMode="auto">
          <a:xfrm>
            <a:off x="6096000" y="762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FF0000"/>
                </a:solidFill>
                <a:latin typeface="Times New Roman" panose="02020603050405020304" pitchFamily="18" charset="0"/>
                <a:ea typeface="MS PGothic" panose="020B0600070205080204" pitchFamily="34" charset="-128"/>
              </a:rPr>
              <a:t>B</a:t>
            </a:r>
          </a:p>
        </p:txBody>
      </p:sp>
      <p:sp>
        <p:nvSpPr>
          <p:cNvPr id="59396" name="Text Box 8">
            <a:extLst>
              <a:ext uri="{FF2B5EF4-FFF2-40B4-BE49-F238E27FC236}">
                <a16:creationId xmlns:a16="http://schemas.microsoft.com/office/drawing/2014/main" id="{3EFAF032-4378-43C7-9A57-A0FC627D772C}"/>
              </a:ext>
            </a:extLst>
          </p:cNvPr>
          <p:cNvSpPr txBox="1">
            <a:spLocks noChangeArrowheads="1"/>
          </p:cNvSpPr>
          <p:nvPr/>
        </p:nvSpPr>
        <p:spPr bwMode="auto">
          <a:xfrm>
            <a:off x="8839200" y="762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FF0000"/>
                </a:solidFill>
                <a:latin typeface="Times New Roman" panose="02020603050405020304" pitchFamily="18" charset="0"/>
                <a:ea typeface="MS PGothic" panose="020B0600070205080204" pitchFamily="34" charset="-128"/>
              </a:rPr>
              <a:t>C</a:t>
            </a:r>
          </a:p>
        </p:txBody>
      </p:sp>
      <p:pic>
        <p:nvPicPr>
          <p:cNvPr id="59397" name="Picture 1">
            <a:extLst>
              <a:ext uri="{FF2B5EF4-FFF2-40B4-BE49-F238E27FC236}">
                <a16:creationId xmlns:a16="http://schemas.microsoft.com/office/drawing/2014/main" id="{3F5C0E6D-97FD-4E0D-ABCB-FE253EB30B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35814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a:extLst>
              <a:ext uri="{FF2B5EF4-FFF2-40B4-BE49-F238E27FC236}">
                <a16:creationId xmlns:a16="http://schemas.microsoft.com/office/drawing/2014/main" id="{A28E0DF9-0CB2-41DB-A086-D6FCF3853A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715963"/>
            <a:ext cx="3789363"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
            <a:extLst>
              <a:ext uri="{FF2B5EF4-FFF2-40B4-BE49-F238E27FC236}">
                <a16:creationId xmlns:a16="http://schemas.microsoft.com/office/drawing/2014/main" id="{E07AA093-0468-4038-8B4D-3A32BCFE3E9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49713" y="685800"/>
            <a:ext cx="3863975"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a:extLst>
              <a:ext uri="{FF2B5EF4-FFF2-40B4-BE49-F238E27FC236}">
                <a16:creationId xmlns:a16="http://schemas.microsoft.com/office/drawing/2014/main" id="{AD4E3799-881E-47C1-A724-1EFC65391047}"/>
              </a:ext>
            </a:extLst>
          </p:cNvPr>
          <p:cNvSpPr txBox="1">
            <a:spLocks noChangeArrowheads="1"/>
          </p:cNvSpPr>
          <p:nvPr/>
        </p:nvSpPr>
        <p:spPr bwMode="auto">
          <a:xfrm>
            <a:off x="2306638" y="6061075"/>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600">
                <a:solidFill>
                  <a:srgbClr val="002060"/>
                </a:solidFill>
                <a:latin typeface="Times New Roman" panose="02020603050405020304" pitchFamily="18" charset="0"/>
                <a:ea typeface="MS PGothic" panose="020B0600070205080204" pitchFamily="34" charset="-128"/>
              </a:rPr>
              <a:t>TRANG PHỤC THEO LỨA TUỔI</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921"/>
    </mc:Choice>
    <mc:Fallback xmlns="">
      <p:transition spd="slow" advTm="1792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circle(in)">
                                      <p:cBhvr>
                                        <p:cTn id="7" dur="20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circle(in)">
                                      <p:cBhvr>
                                        <p:cTn id="12" dur="2000"/>
                                        <p:tgtEl>
                                          <p:spTgt spid="153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FCA367A1-E5A6-4F99-A241-87B5A705FEB8}"/>
              </a:ext>
            </a:extLst>
          </p:cNvPr>
          <p:cNvSpPr txBox="1">
            <a:spLocks noChangeArrowheads="1"/>
          </p:cNvSpPr>
          <p:nvPr/>
        </p:nvSpPr>
        <p:spPr bwMode="auto">
          <a:xfrm>
            <a:off x="2247900" y="6211888"/>
            <a:ext cx="769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600">
                <a:solidFill>
                  <a:srgbClr val="002060"/>
                </a:solidFill>
                <a:latin typeface="Times New Roman" panose="02020603050405020304" pitchFamily="18" charset="0"/>
                <a:ea typeface="MS PGothic" panose="020B0600070205080204" pitchFamily="34" charset="-128"/>
              </a:rPr>
              <a:t>TRANG PHỤC THEO GIỚI TÍNH</a:t>
            </a:r>
          </a:p>
        </p:txBody>
      </p:sp>
      <p:pic>
        <p:nvPicPr>
          <p:cNvPr id="60419" name="Picture 5" descr="Top 8 shop thời trang công sở nam được các quý ông yêu thích nhất">
            <a:extLst>
              <a:ext uri="{FF2B5EF4-FFF2-40B4-BE49-F238E27FC236}">
                <a16:creationId xmlns:a16="http://schemas.microsoft.com/office/drawing/2014/main" id="{ABDFC077-0EAB-4E28-936E-A83351926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2400"/>
            <a:ext cx="5503863"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7" descr="TOP các shop quần áo thời trang Nữ đẹp nhất Quảng Ngãi - Kênh Z">
            <a:extLst>
              <a:ext uri="{FF2B5EF4-FFF2-40B4-BE49-F238E27FC236}">
                <a16:creationId xmlns:a16="http://schemas.microsoft.com/office/drawing/2014/main" id="{3977EC4A-DC48-4A96-824F-5567DE6103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152400"/>
            <a:ext cx="5503862"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2C92D91B-6492-431D-B8AA-D932D9F5CC3A}"/>
              </a:ext>
            </a:extLst>
          </p:cNvPr>
          <p:cNvSpPr>
            <a:spLocks noGrp="1"/>
          </p:cNvSpPr>
          <p:nvPr>
            <p:ph type="title"/>
          </p:nvPr>
        </p:nvSpPr>
        <p:spPr>
          <a:xfrm>
            <a:off x="1066800" y="5348288"/>
            <a:ext cx="609600" cy="762000"/>
          </a:xfrm>
        </p:spPr>
        <p:txBody>
          <a:bodyPr rtlCol="0">
            <a:normAutofit fontScale="90000"/>
          </a:bodyPr>
          <a:lstStyle/>
          <a:p>
            <a:pPr eaLnBrk="1" fontAlgn="auto" hangingPunct="1">
              <a:spcAft>
                <a:spcPts val="0"/>
              </a:spcAft>
              <a:defRPr/>
            </a:pPr>
            <a:r>
              <a:rPr lang="vi-VN" sz="4000" dirty="0">
                <a:solidFill>
                  <a:schemeClr val="tx1"/>
                </a:solidFill>
                <a:latin typeface="Times New Roman" pitchFamily="18" charset="0"/>
                <a:cs typeface="Times New Roman" pitchFamily="18" charset="0"/>
              </a:rPr>
              <a:t>A</a:t>
            </a:r>
            <a:br>
              <a:rPr lang="vi-VN" sz="40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
        <p:nvSpPr>
          <p:cNvPr id="7" name="Title 1">
            <a:extLst>
              <a:ext uri="{FF2B5EF4-FFF2-40B4-BE49-F238E27FC236}">
                <a16:creationId xmlns:a16="http://schemas.microsoft.com/office/drawing/2014/main" id="{21414155-20DA-40E8-A999-057B6C760FEF}"/>
              </a:ext>
            </a:extLst>
          </p:cNvPr>
          <p:cNvSpPr txBox="1">
            <a:spLocks/>
          </p:cNvSpPr>
          <p:nvPr/>
        </p:nvSpPr>
        <p:spPr bwMode="auto">
          <a:xfrm>
            <a:off x="7467600" y="5348288"/>
            <a:ext cx="609600" cy="762000"/>
          </a:xfrm>
          <a:prstGeom prst="rect">
            <a:avLst/>
          </a:prstGeom>
          <a:noFill/>
          <a:ln>
            <a:noFill/>
          </a:ln>
        </p:spPr>
        <p:txBody>
          <a:bodyPr>
            <a:normAutofit fontScale="25000" lnSpcReduction="20000"/>
          </a:bodyPr>
          <a:lst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vi-VN" sz="14400" dirty="0">
                <a:solidFill>
                  <a:schemeClr val="tx1"/>
                </a:solidFill>
                <a:latin typeface="Times New Roman" pitchFamily="18" charset="0"/>
                <a:cs typeface="Times New Roman" pitchFamily="18" charset="0"/>
              </a:rPr>
              <a:t>B</a:t>
            </a:r>
            <a:r>
              <a:rPr lang="vi-VN" sz="4000" dirty="0">
                <a:solidFill>
                  <a:schemeClr val="tx1"/>
                </a:solidFill>
                <a:latin typeface="Times New Roman" pitchFamily="18" charset="0"/>
                <a:cs typeface="Times New Roman" pitchFamily="18" charset="0"/>
              </a:rPr>
              <a:t/>
            </a:r>
            <a:br>
              <a:rPr lang="vi-VN" sz="40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Tree>
    <p:custDataLst>
      <p:tags r:id="rId1"/>
    </p:custDataLst>
  </p:cSld>
  <p:clrMapOvr>
    <a:masterClrMapping/>
  </p:clrMapOvr>
  <p:transition advTm="290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
          <p:cNvSpPr>
            <a:spLocks noChangeArrowheads="1"/>
          </p:cNvSpPr>
          <p:nvPr/>
        </p:nvSpPr>
        <p:spPr bwMode="auto">
          <a:xfrm>
            <a:off x="615951" y="491835"/>
            <a:ext cx="64704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rgbClr val="FF3300"/>
                </a:solidFill>
                <a:latin typeface="Times New Roman" panose="02020603050405020304" pitchFamily="18" charset="0"/>
                <a:cs typeface="Times New Roman" panose="02020603050405020304" pitchFamily="18" charset="0"/>
              </a:rPr>
              <a:t>III. </a:t>
            </a:r>
            <a:r>
              <a:rPr lang="fr-FR" altLang="en-US" sz="3200" dirty="0">
                <a:solidFill>
                  <a:srgbClr val="FF3300"/>
                </a:solidFill>
                <a:latin typeface="Times New Roman" panose="02020603050405020304" pitchFamily="18" charset="0"/>
                <a:cs typeface="Times New Roman" panose="02020603050405020304" pitchFamily="18" charset="0"/>
              </a:rPr>
              <a:t>ĐẶC ĐIỂM CỦA TRANG PHỤC</a:t>
            </a:r>
            <a:endParaRPr lang="en-US" altLang="en-US" sz="3200" dirty="0">
              <a:solidFill>
                <a:srgbClr val="FF3300"/>
              </a:solidFill>
              <a:latin typeface="Times New Roman" panose="02020603050405020304" pitchFamily="18" charset="0"/>
              <a:cs typeface="Times New Roman" panose="02020603050405020304" pitchFamily="18" charset="0"/>
            </a:endParaRPr>
          </a:p>
        </p:txBody>
      </p:sp>
      <p:sp>
        <p:nvSpPr>
          <p:cNvPr id="10" name="Text Box 5"/>
          <p:cNvSpPr txBox="1">
            <a:spLocks noChangeArrowheads="1"/>
          </p:cNvSpPr>
          <p:nvPr/>
        </p:nvSpPr>
        <p:spPr bwMode="auto">
          <a:xfrm>
            <a:off x="1064683" y="1436237"/>
            <a:ext cx="77470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D0C0B"/>
                </a:solidFill>
                <a:latin typeface="Times New Roman" pitchFamily="18" charset="0"/>
                <a:cs typeface="Arial" pitchFamily="34" charset="0"/>
              </a:defRPr>
            </a:lvl1pPr>
            <a:lvl2pPr marL="742950" indent="-285750">
              <a:defRPr>
                <a:solidFill>
                  <a:srgbClr val="0D0C0B"/>
                </a:solidFill>
                <a:latin typeface="Times New Roman" pitchFamily="18" charset="0"/>
                <a:cs typeface="Arial" pitchFamily="34" charset="0"/>
              </a:defRPr>
            </a:lvl2pPr>
            <a:lvl3pPr marL="1143000" indent="-228600">
              <a:defRPr>
                <a:solidFill>
                  <a:srgbClr val="0D0C0B"/>
                </a:solidFill>
                <a:latin typeface="Times New Roman" pitchFamily="18" charset="0"/>
                <a:cs typeface="Arial" pitchFamily="34" charset="0"/>
              </a:defRPr>
            </a:lvl3pPr>
            <a:lvl4pPr marL="1600200" indent="-228600">
              <a:defRPr>
                <a:solidFill>
                  <a:srgbClr val="0D0C0B"/>
                </a:solidFill>
                <a:latin typeface="Times New Roman" pitchFamily="18" charset="0"/>
                <a:cs typeface="Arial" pitchFamily="34" charset="0"/>
              </a:defRPr>
            </a:lvl4pPr>
            <a:lvl5pPr marL="2057400" indent="-228600">
              <a:defRPr>
                <a:solidFill>
                  <a:srgbClr val="0D0C0B"/>
                </a:solidFill>
                <a:latin typeface="Times New Roman" pitchFamily="18" charset="0"/>
                <a:cs typeface="Arial" pitchFamily="34" charset="0"/>
              </a:defRPr>
            </a:lvl5pPr>
            <a:lvl6pPr marL="2514600" indent="-228600" eaLnBrk="0" fontAlgn="base" hangingPunct="0">
              <a:spcBef>
                <a:spcPct val="0"/>
              </a:spcBef>
              <a:spcAft>
                <a:spcPct val="0"/>
              </a:spcAft>
              <a:defRPr>
                <a:solidFill>
                  <a:srgbClr val="0D0C0B"/>
                </a:solidFill>
                <a:latin typeface="Times New Roman" pitchFamily="18" charset="0"/>
                <a:cs typeface="Arial" pitchFamily="34" charset="0"/>
              </a:defRPr>
            </a:lvl6pPr>
            <a:lvl7pPr marL="2971800" indent="-228600" eaLnBrk="0" fontAlgn="base" hangingPunct="0">
              <a:spcBef>
                <a:spcPct val="0"/>
              </a:spcBef>
              <a:spcAft>
                <a:spcPct val="0"/>
              </a:spcAft>
              <a:defRPr>
                <a:solidFill>
                  <a:srgbClr val="0D0C0B"/>
                </a:solidFill>
                <a:latin typeface="Times New Roman" pitchFamily="18" charset="0"/>
                <a:cs typeface="Arial" pitchFamily="34" charset="0"/>
              </a:defRPr>
            </a:lvl7pPr>
            <a:lvl8pPr marL="3429000" indent="-228600" eaLnBrk="0" fontAlgn="base" hangingPunct="0">
              <a:spcBef>
                <a:spcPct val="0"/>
              </a:spcBef>
              <a:spcAft>
                <a:spcPct val="0"/>
              </a:spcAft>
              <a:defRPr>
                <a:solidFill>
                  <a:srgbClr val="0D0C0B"/>
                </a:solidFill>
                <a:latin typeface="Times New Roman" pitchFamily="18" charset="0"/>
                <a:cs typeface="Arial" pitchFamily="34" charset="0"/>
              </a:defRPr>
            </a:lvl8pPr>
            <a:lvl9pPr marL="3886200" indent="-228600" eaLnBrk="0" fontAlgn="base" hangingPunct="0">
              <a:spcBef>
                <a:spcPct val="0"/>
              </a:spcBef>
              <a:spcAft>
                <a:spcPct val="0"/>
              </a:spcAft>
              <a:defRPr>
                <a:solidFill>
                  <a:srgbClr val="0D0C0B"/>
                </a:solidFill>
                <a:latin typeface="Times New Roman" pitchFamily="18" charset="0"/>
                <a:cs typeface="Arial" pitchFamily="34" charset="0"/>
              </a:defRPr>
            </a:lvl9pPr>
          </a:lstStyle>
          <a:p>
            <a:pPr>
              <a:spcBef>
                <a:spcPct val="50000"/>
              </a:spcBef>
            </a:pPr>
            <a:r>
              <a:rPr lang="en-US" altLang="en-US" sz="3200" dirty="0" smtClean="0">
                <a:solidFill>
                  <a:srgbClr val="0070C0"/>
                </a:solidFill>
                <a:cs typeface="Times New Roman" pitchFamily="18" charset="0"/>
              </a:rPr>
              <a:t>- Đặc </a:t>
            </a:r>
            <a:r>
              <a:rPr lang="en-US" altLang="en-US" sz="3200" dirty="0">
                <a:solidFill>
                  <a:srgbClr val="0070C0"/>
                </a:solidFill>
                <a:cs typeface="Times New Roman" pitchFamily="18" charset="0"/>
              </a:rPr>
              <a:t>điểm của trang phục </a:t>
            </a:r>
            <a:r>
              <a:rPr lang="vi-VN" altLang="en-US" sz="3200" dirty="0">
                <a:solidFill>
                  <a:srgbClr val="0070C0"/>
                </a:solidFill>
                <a:cs typeface="Times New Roman" pitchFamily="18" charset="0"/>
              </a:rPr>
              <a:t>là</a:t>
            </a:r>
            <a:r>
              <a:rPr lang="en-US" altLang="en-US" sz="3200" dirty="0">
                <a:solidFill>
                  <a:srgbClr val="0070C0"/>
                </a:solidFill>
                <a:cs typeface="Times New Roman" pitchFamily="18" charset="0"/>
              </a:rPr>
              <a:t> </a:t>
            </a:r>
            <a:r>
              <a:rPr lang="en-US" altLang="en-US" sz="3200" dirty="0" err="1">
                <a:solidFill>
                  <a:srgbClr val="0070C0"/>
                </a:solidFill>
                <a:cs typeface="Times New Roman" pitchFamily="18" charset="0"/>
              </a:rPr>
              <a:t>căn</a:t>
            </a:r>
            <a:r>
              <a:rPr lang="en-US" altLang="en-US" sz="3200" dirty="0">
                <a:solidFill>
                  <a:srgbClr val="0070C0"/>
                </a:solidFill>
                <a:cs typeface="Times New Roman" pitchFamily="18" charset="0"/>
              </a:rPr>
              <a:t> </a:t>
            </a:r>
            <a:r>
              <a:rPr lang="en-US" altLang="en-US" sz="3200" dirty="0" err="1">
                <a:solidFill>
                  <a:srgbClr val="0070C0"/>
                </a:solidFill>
                <a:cs typeface="Times New Roman" pitchFamily="18" charset="0"/>
              </a:rPr>
              <a:t>cứ</a:t>
            </a:r>
            <a:r>
              <a:rPr lang="en-US" altLang="en-US" sz="3200" dirty="0">
                <a:solidFill>
                  <a:srgbClr val="0070C0"/>
                </a:solidFill>
                <a:cs typeface="Times New Roman" pitchFamily="18" charset="0"/>
              </a:rPr>
              <a:t> </a:t>
            </a:r>
            <a:r>
              <a:rPr lang="en-US" altLang="en-US" sz="3200" dirty="0" err="1">
                <a:solidFill>
                  <a:srgbClr val="0070C0"/>
                </a:solidFill>
                <a:cs typeface="Times New Roman" pitchFamily="18" charset="0"/>
              </a:rPr>
              <a:t>để</a:t>
            </a:r>
            <a:r>
              <a:rPr lang="en-US" altLang="en-US" sz="3200" dirty="0">
                <a:solidFill>
                  <a:srgbClr val="0070C0"/>
                </a:solidFill>
                <a:cs typeface="Times New Roman" pitchFamily="18" charset="0"/>
              </a:rPr>
              <a:t> </a:t>
            </a:r>
            <a:r>
              <a:rPr lang="en-US" altLang="en-US" sz="3200" dirty="0" err="1">
                <a:solidFill>
                  <a:srgbClr val="0070C0"/>
                </a:solidFill>
                <a:cs typeface="Times New Roman" pitchFamily="18" charset="0"/>
              </a:rPr>
              <a:t>lựa</a:t>
            </a:r>
            <a:r>
              <a:rPr lang="en-US" altLang="en-US" sz="3200" dirty="0">
                <a:solidFill>
                  <a:srgbClr val="0070C0"/>
                </a:solidFill>
                <a:cs typeface="Times New Roman" pitchFamily="18" charset="0"/>
              </a:rPr>
              <a:t> </a:t>
            </a:r>
            <a:r>
              <a:rPr lang="en-US" altLang="en-US" sz="3200" dirty="0" err="1">
                <a:solidFill>
                  <a:srgbClr val="0070C0"/>
                </a:solidFill>
                <a:cs typeface="Times New Roman" pitchFamily="18" charset="0"/>
              </a:rPr>
              <a:t>chọn</a:t>
            </a:r>
            <a:r>
              <a:rPr lang="en-US" altLang="en-US" sz="3200" dirty="0">
                <a:solidFill>
                  <a:srgbClr val="0070C0"/>
                </a:solidFill>
                <a:cs typeface="Times New Roman" pitchFamily="18" charset="0"/>
              </a:rPr>
              <a:t> ,</a:t>
            </a:r>
            <a:r>
              <a:rPr lang="en-US" altLang="en-US" sz="3200" dirty="0" err="1">
                <a:solidFill>
                  <a:srgbClr val="0070C0"/>
                </a:solidFill>
                <a:cs typeface="Times New Roman" pitchFamily="18" charset="0"/>
              </a:rPr>
              <a:t>sử</a:t>
            </a:r>
            <a:r>
              <a:rPr lang="en-US" altLang="en-US" sz="3200" dirty="0">
                <a:solidFill>
                  <a:srgbClr val="0070C0"/>
                </a:solidFill>
                <a:cs typeface="Times New Roman" pitchFamily="18" charset="0"/>
              </a:rPr>
              <a:t> </a:t>
            </a:r>
            <a:r>
              <a:rPr lang="en-US" altLang="en-US" sz="3200" dirty="0" err="1">
                <a:solidFill>
                  <a:srgbClr val="0070C0"/>
                </a:solidFill>
                <a:cs typeface="Times New Roman" pitchFamily="18" charset="0"/>
              </a:rPr>
              <a:t>dụng</a:t>
            </a:r>
            <a:r>
              <a:rPr lang="en-US" altLang="en-US" sz="3200" dirty="0">
                <a:solidFill>
                  <a:srgbClr val="0070C0"/>
                </a:solidFill>
                <a:cs typeface="Times New Roman" pitchFamily="18" charset="0"/>
              </a:rPr>
              <a:t> </a:t>
            </a:r>
            <a:r>
              <a:rPr lang="en-US" altLang="en-US" sz="3200" dirty="0" err="1">
                <a:solidFill>
                  <a:srgbClr val="0070C0"/>
                </a:solidFill>
                <a:cs typeface="Times New Roman" pitchFamily="18" charset="0"/>
              </a:rPr>
              <a:t>và</a:t>
            </a:r>
            <a:r>
              <a:rPr lang="en-US" altLang="en-US" sz="3200" dirty="0">
                <a:solidFill>
                  <a:srgbClr val="0070C0"/>
                </a:solidFill>
                <a:cs typeface="Times New Roman" pitchFamily="18" charset="0"/>
              </a:rPr>
              <a:t> </a:t>
            </a:r>
            <a:r>
              <a:rPr lang="en-US" altLang="en-US" sz="3200" dirty="0" err="1">
                <a:solidFill>
                  <a:srgbClr val="0070C0"/>
                </a:solidFill>
                <a:cs typeface="Times New Roman" pitchFamily="18" charset="0"/>
              </a:rPr>
              <a:t>bảo</a:t>
            </a:r>
            <a:r>
              <a:rPr lang="en-US" altLang="en-US" sz="3200" dirty="0">
                <a:solidFill>
                  <a:srgbClr val="0070C0"/>
                </a:solidFill>
                <a:cs typeface="Times New Roman" pitchFamily="18" charset="0"/>
              </a:rPr>
              <a:t> </a:t>
            </a:r>
            <a:r>
              <a:rPr lang="en-US" altLang="en-US" sz="3200" dirty="0" err="1">
                <a:solidFill>
                  <a:srgbClr val="0070C0"/>
                </a:solidFill>
                <a:cs typeface="Times New Roman" pitchFamily="18" charset="0"/>
              </a:rPr>
              <a:t>quản</a:t>
            </a:r>
            <a:r>
              <a:rPr lang="en-US" altLang="en-US" sz="3200" dirty="0">
                <a:solidFill>
                  <a:srgbClr val="0070C0"/>
                </a:solidFill>
                <a:cs typeface="Times New Roman" pitchFamily="18" charset="0"/>
              </a:rPr>
              <a:t> </a:t>
            </a:r>
            <a:r>
              <a:rPr lang="en-US" altLang="en-US" sz="3200" dirty="0" err="1">
                <a:solidFill>
                  <a:srgbClr val="0070C0"/>
                </a:solidFill>
                <a:cs typeface="Times New Roman" pitchFamily="18" charset="0"/>
              </a:rPr>
              <a:t>trang</a:t>
            </a:r>
            <a:r>
              <a:rPr lang="en-US" altLang="en-US" sz="3200" dirty="0">
                <a:solidFill>
                  <a:srgbClr val="0070C0"/>
                </a:solidFill>
                <a:cs typeface="Times New Roman" pitchFamily="18" charset="0"/>
              </a:rPr>
              <a:t> </a:t>
            </a:r>
            <a:r>
              <a:rPr lang="en-US" altLang="en-US" sz="3200" dirty="0" err="1">
                <a:solidFill>
                  <a:srgbClr val="0070C0"/>
                </a:solidFill>
                <a:cs typeface="Times New Roman" pitchFamily="18" charset="0"/>
              </a:rPr>
              <a:t>phục</a:t>
            </a:r>
            <a:endParaRPr lang="en-US" altLang="vi-VN" sz="3200" dirty="0">
              <a:solidFill>
                <a:srgbClr val="0070C0"/>
              </a:solidFill>
              <a:cs typeface="Times New Roman" pitchFamily="18" charset="0"/>
            </a:endParaRPr>
          </a:p>
        </p:txBody>
      </p:sp>
      <p:grpSp>
        <p:nvGrpSpPr>
          <p:cNvPr id="17415" name="Group 13"/>
          <p:cNvGrpSpPr>
            <a:grpSpLocks/>
          </p:cNvGrpSpPr>
          <p:nvPr/>
        </p:nvGrpSpPr>
        <p:grpSpPr bwMode="auto">
          <a:xfrm>
            <a:off x="143934" y="1"/>
            <a:ext cx="11552767" cy="8448675"/>
            <a:chOff x="403225" y="209550"/>
            <a:chExt cx="8664575" cy="8448675"/>
          </a:xfrm>
        </p:grpSpPr>
        <p:grpSp>
          <p:nvGrpSpPr>
            <p:cNvPr id="17416" name="Group 51"/>
            <p:cNvGrpSpPr>
              <a:grpSpLocks/>
            </p:cNvGrpSpPr>
            <p:nvPr/>
          </p:nvGrpSpPr>
          <p:grpSpPr bwMode="auto">
            <a:xfrm>
              <a:off x="4760913" y="6756400"/>
              <a:ext cx="4000500" cy="100013"/>
              <a:chOff x="1447800" y="1219200"/>
              <a:chExt cx="6400800" cy="99059"/>
            </a:xfrm>
          </p:grpSpPr>
          <p:sp>
            <p:nvSpPr>
              <p:cNvPr id="17466" name="Rectangle 52"/>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67" name="Rectangle 53"/>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68" name="Rectangle 54"/>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69" name="Rectangle 55"/>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70" name="Rectangle 56"/>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71" name="Rectangle 57"/>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grpSp>
        <p:grpSp>
          <p:nvGrpSpPr>
            <p:cNvPr id="17417" name="Group 58"/>
            <p:cNvGrpSpPr>
              <a:grpSpLocks/>
            </p:cNvGrpSpPr>
            <p:nvPr/>
          </p:nvGrpSpPr>
          <p:grpSpPr bwMode="auto">
            <a:xfrm>
              <a:off x="542925" y="209550"/>
              <a:ext cx="4000500" cy="100013"/>
              <a:chOff x="1447800" y="1219200"/>
              <a:chExt cx="6400800" cy="99059"/>
            </a:xfrm>
          </p:grpSpPr>
          <p:sp>
            <p:nvSpPr>
              <p:cNvPr id="17460" name="Rectangle 59"/>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61" name="Rectangle 60"/>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62" name="Rectangle 61"/>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63" name="Rectangle 62"/>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64" name="Rectangle 63"/>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65" name="Rectangle 64"/>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grpSp>
        <p:grpSp>
          <p:nvGrpSpPr>
            <p:cNvPr id="17418" name="Group 72"/>
            <p:cNvGrpSpPr>
              <a:grpSpLocks/>
            </p:cNvGrpSpPr>
            <p:nvPr/>
          </p:nvGrpSpPr>
          <p:grpSpPr bwMode="auto">
            <a:xfrm rot="5400000">
              <a:off x="-1523999" y="2160587"/>
              <a:ext cx="4000500" cy="98425"/>
              <a:chOff x="1447800" y="1219200"/>
              <a:chExt cx="6400800" cy="99059"/>
            </a:xfrm>
          </p:grpSpPr>
          <p:sp>
            <p:nvSpPr>
              <p:cNvPr id="17454" name="Rectangle 73"/>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55" name="Rectangle 74"/>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56" name="Rectangle 75"/>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57" name="Rectangle 76"/>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58" name="Rectangle 77"/>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59" name="Rectangle 78"/>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grpSp>
        <p:grpSp>
          <p:nvGrpSpPr>
            <p:cNvPr id="17419" name="Group 79"/>
            <p:cNvGrpSpPr>
              <a:grpSpLocks/>
            </p:cNvGrpSpPr>
            <p:nvPr/>
          </p:nvGrpSpPr>
          <p:grpSpPr bwMode="auto">
            <a:xfrm rot="5400000">
              <a:off x="-1616869" y="6373019"/>
              <a:ext cx="4170363" cy="130175"/>
              <a:chOff x="1447800" y="1219200"/>
              <a:chExt cx="6400800" cy="99059"/>
            </a:xfrm>
          </p:grpSpPr>
          <p:sp>
            <p:nvSpPr>
              <p:cNvPr id="17448" name="Rectangle 80"/>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49" name="Rectangle 81"/>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50" name="Rectangle 82"/>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51" name="Rectangle 83"/>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52" name="Rectangle 84"/>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53" name="Rectangle 85"/>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grpSp>
        <p:grpSp>
          <p:nvGrpSpPr>
            <p:cNvPr id="17420" name="Group 86"/>
            <p:cNvGrpSpPr>
              <a:grpSpLocks/>
            </p:cNvGrpSpPr>
            <p:nvPr/>
          </p:nvGrpSpPr>
          <p:grpSpPr bwMode="auto">
            <a:xfrm rot="5400000">
              <a:off x="7009607" y="2294731"/>
              <a:ext cx="4000500" cy="100013"/>
              <a:chOff x="1447800" y="1219200"/>
              <a:chExt cx="6400800" cy="99059"/>
            </a:xfrm>
          </p:grpSpPr>
          <p:sp>
            <p:nvSpPr>
              <p:cNvPr id="17442" name="Rectangle 8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43" name="Rectangle 8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44" name="Rectangle 8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45" name="Rectangle 9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46" name="Rectangle 9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47" name="Rectangle 9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grpSp>
        <p:grpSp>
          <p:nvGrpSpPr>
            <p:cNvPr id="17421" name="Group 93"/>
            <p:cNvGrpSpPr>
              <a:grpSpLocks/>
            </p:cNvGrpSpPr>
            <p:nvPr/>
          </p:nvGrpSpPr>
          <p:grpSpPr bwMode="auto">
            <a:xfrm rot="5400000">
              <a:off x="6916738" y="6507162"/>
              <a:ext cx="4171950" cy="130175"/>
              <a:chOff x="1447800" y="1219200"/>
              <a:chExt cx="6400800" cy="99059"/>
            </a:xfrm>
          </p:grpSpPr>
          <p:sp>
            <p:nvSpPr>
              <p:cNvPr id="17436" name="Rectangle 94"/>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37" name="Rectangle 95"/>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38" name="Rectangle 96"/>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39" name="Rectangle 97"/>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40" name="Rectangle 98"/>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41" name="Rectangle 99"/>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grpSp>
        <p:grpSp>
          <p:nvGrpSpPr>
            <p:cNvPr id="17422" name="Group 100"/>
            <p:cNvGrpSpPr>
              <a:grpSpLocks/>
            </p:cNvGrpSpPr>
            <p:nvPr/>
          </p:nvGrpSpPr>
          <p:grpSpPr bwMode="auto">
            <a:xfrm>
              <a:off x="525463" y="6699250"/>
              <a:ext cx="4000500" cy="98425"/>
              <a:chOff x="1447800" y="1219200"/>
              <a:chExt cx="6400800" cy="99059"/>
            </a:xfrm>
          </p:grpSpPr>
          <p:sp>
            <p:nvSpPr>
              <p:cNvPr id="17430" name="Rectangle 101"/>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31" name="Rectangle 102"/>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32" name="Rectangle 103"/>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33" name="Rectangle 104"/>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34" name="Rectangle 105"/>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35" name="Rectangle 106"/>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grpSp>
        <p:grpSp>
          <p:nvGrpSpPr>
            <p:cNvPr id="17423" name="Group 107"/>
            <p:cNvGrpSpPr>
              <a:grpSpLocks/>
            </p:cNvGrpSpPr>
            <p:nvPr/>
          </p:nvGrpSpPr>
          <p:grpSpPr bwMode="auto">
            <a:xfrm>
              <a:off x="4868863" y="263525"/>
              <a:ext cx="4000500" cy="98425"/>
              <a:chOff x="1447800" y="1219200"/>
              <a:chExt cx="6400800" cy="99059"/>
            </a:xfrm>
          </p:grpSpPr>
          <p:sp>
            <p:nvSpPr>
              <p:cNvPr id="17424" name="Rectangle 108"/>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25" name="Rectangle 109"/>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26" name="Rectangle 110"/>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27" name="Rectangle 111"/>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28" name="Rectangle 112"/>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17429" name="Rectangle 113"/>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grpSp>
      </p:grpSp>
    </p:spTree>
    <p:extLst>
      <p:ext uri="{BB962C8B-B14F-4D97-AF65-F5344CB8AC3E}">
        <p14:creationId xmlns:p14="http://schemas.microsoft.com/office/powerpoint/2010/main" val="3634399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7794008" cy="4351338"/>
          </a:xfrm>
        </p:spPr>
        <p:txBody>
          <a:bodyPr>
            <a:normAutofit/>
          </a:bodyPr>
          <a:lstStyle/>
          <a:p>
            <a:r>
              <a:rPr lang="vi-VN" sz="3200" dirty="0" smtClean="0">
                <a:solidFill>
                  <a:srgbClr val="00B0F0"/>
                </a:solidFill>
                <a:latin typeface="Times New Roman" panose="02020603050405020304" pitchFamily="18" charset="0"/>
                <a:cs typeface="Times New Roman" panose="02020603050405020304" pitchFamily="18" charset="0"/>
              </a:rPr>
              <a:t>Là thành phần cơ bản để tạo ra trang phục</a:t>
            </a:r>
          </a:p>
          <a:p>
            <a:r>
              <a:rPr lang="vi-VN" sz="3200" dirty="0" smtClean="0">
                <a:solidFill>
                  <a:srgbClr val="00B0F0"/>
                </a:solidFill>
                <a:latin typeface="Times New Roman" panose="02020603050405020304" pitchFamily="18" charset="0"/>
                <a:cs typeface="Times New Roman" panose="02020603050405020304" pitchFamily="18" charset="0"/>
              </a:rPr>
              <a:t>Chất liệu quyết định độ bền,</a:t>
            </a:r>
            <a:r>
              <a:rPr lang="en-US" sz="3200" dirty="0" smtClean="0">
                <a:solidFill>
                  <a:srgbClr val="00B0F0"/>
                </a:solidFill>
                <a:latin typeface="Times New Roman" panose="02020603050405020304" pitchFamily="18" charset="0"/>
                <a:cs typeface="Times New Roman" panose="02020603050405020304" pitchFamily="18" charset="0"/>
              </a:rPr>
              <a:t> </a:t>
            </a:r>
            <a:r>
              <a:rPr lang="vi-VN" sz="3200" dirty="0" smtClean="0">
                <a:solidFill>
                  <a:srgbClr val="00B0F0"/>
                </a:solidFill>
                <a:latin typeface="Times New Roman" panose="02020603050405020304" pitchFamily="18" charset="0"/>
                <a:cs typeface="Times New Roman" panose="02020603050405020304" pitchFamily="18" charset="0"/>
              </a:rPr>
              <a:t>độ dày mỏng,</a:t>
            </a:r>
          </a:p>
          <a:p>
            <a:pPr marL="0" indent="0">
              <a:buNone/>
            </a:pPr>
            <a:r>
              <a:rPr lang="vi-VN" sz="3200" dirty="0">
                <a:solidFill>
                  <a:srgbClr val="00B0F0"/>
                </a:solidFill>
                <a:latin typeface="Times New Roman" panose="02020603050405020304" pitchFamily="18" charset="0"/>
                <a:cs typeface="Times New Roman" panose="02020603050405020304" pitchFamily="18" charset="0"/>
              </a:rPr>
              <a:t>đ</a:t>
            </a:r>
            <a:r>
              <a:rPr lang="vi-VN" sz="3200" dirty="0" smtClean="0">
                <a:solidFill>
                  <a:srgbClr val="00B0F0"/>
                </a:solidFill>
                <a:latin typeface="Times New Roman" panose="02020603050405020304" pitchFamily="18" charset="0"/>
                <a:cs typeface="Times New Roman" panose="02020603050405020304" pitchFamily="18" charset="0"/>
              </a:rPr>
              <a:t>ộ nhàu hay độ thấm hút...</a:t>
            </a:r>
            <a:endParaRPr lang="vi-VN" sz="3200" dirty="0">
              <a:solidFill>
                <a:srgbClr val="00B0F0"/>
              </a:solidFill>
              <a:latin typeface="Times New Roman" panose="02020603050405020304" pitchFamily="18" charset="0"/>
              <a:cs typeface="Times New Roman" panose="02020603050405020304" pitchFamily="18" charset="0"/>
            </a:endParaRPr>
          </a:p>
        </p:txBody>
      </p:sp>
      <p:pic>
        <p:nvPicPr>
          <p:cNvPr id="4" name="Picture 2" descr="Điểm danh những chất liệu vải thân thiện với môi trường | Dayvetrenvai –  Dayvetrenvai.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008" y="1525708"/>
            <a:ext cx="3684896" cy="454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685800" y="228600"/>
            <a:ext cx="48619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D0C0B"/>
                </a:solidFill>
                <a:latin typeface="Times New Roman" pitchFamily="18" charset="0"/>
                <a:cs typeface="Arial" pitchFamily="34" charset="0"/>
              </a:defRPr>
            </a:lvl1pPr>
            <a:lvl2pPr marL="742950" indent="-285750">
              <a:defRPr>
                <a:solidFill>
                  <a:srgbClr val="0D0C0B"/>
                </a:solidFill>
                <a:latin typeface="Times New Roman" pitchFamily="18" charset="0"/>
                <a:cs typeface="Arial" pitchFamily="34" charset="0"/>
              </a:defRPr>
            </a:lvl2pPr>
            <a:lvl3pPr marL="1143000" indent="-228600">
              <a:defRPr>
                <a:solidFill>
                  <a:srgbClr val="0D0C0B"/>
                </a:solidFill>
                <a:latin typeface="Times New Roman" pitchFamily="18" charset="0"/>
                <a:cs typeface="Arial" pitchFamily="34" charset="0"/>
              </a:defRPr>
            </a:lvl3pPr>
            <a:lvl4pPr marL="1600200" indent="-228600">
              <a:defRPr>
                <a:solidFill>
                  <a:srgbClr val="0D0C0B"/>
                </a:solidFill>
                <a:latin typeface="Times New Roman" pitchFamily="18" charset="0"/>
                <a:cs typeface="Arial" pitchFamily="34" charset="0"/>
              </a:defRPr>
            </a:lvl4pPr>
            <a:lvl5pPr marL="2057400" indent="-228600">
              <a:defRPr>
                <a:solidFill>
                  <a:srgbClr val="0D0C0B"/>
                </a:solidFill>
                <a:latin typeface="Times New Roman" pitchFamily="18" charset="0"/>
                <a:cs typeface="Arial" pitchFamily="34" charset="0"/>
              </a:defRPr>
            </a:lvl5pPr>
            <a:lvl6pPr marL="2514600" indent="-228600" eaLnBrk="0" fontAlgn="base" hangingPunct="0">
              <a:spcBef>
                <a:spcPct val="0"/>
              </a:spcBef>
              <a:spcAft>
                <a:spcPct val="0"/>
              </a:spcAft>
              <a:defRPr>
                <a:solidFill>
                  <a:srgbClr val="0D0C0B"/>
                </a:solidFill>
                <a:latin typeface="Times New Roman" pitchFamily="18" charset="0"/>
                <a:cs typeface="Arial" pitchFamily="34" charset="0"/>
              </a:defRPr>
            </a:lvl6pPr>
            <a:lvl7pPr marL="2971800" indent="-228600" eaLnBrk="0" fontAlgn="base" hangingPunct="0">
              <a:spcBef>
                <a:spcPct val="0"/>
              </a:spcBef>
              <a:spcAft>
                <a:spcPct val="0"/>
              </a:spcAft>
              <a:defRPr>
                <a:solidFill>
                  <a:srgbClr val="0D0C0B"/>
                </a:solidFill>
                <a:latin typeface="Times New Roman" pitchFamily="18" charset="0"/>
                <a:cs typeface="Arial" pitchFamily="34" charset="0"/>
              </a:defRPr>
            </a:lvl7pPr>
            <a:lvl8pPr marL="3429000" indent="-228600" eaLnBrk="0" fontAlgn="base" hangingPunct="0">
              <a:spcBef>
                <a:spcPct val="0"/>
              </a:spcBef>
              <a:spcAft>
                <a:spcPct val="0"/>
              </a:spcAft>
              <a:defRPr>
                <a:solidFill>
                  <a:srgbClr val="0D0C0B"/>
                </a:solidFill>
                <a:latin typeface="Times New Roman" pitchFamily="18" charset="0"/>
                <a:cs typeface="Arial" pitchFamily="34" charset="0"/>
              </a:defRPr>
            </a:lvl8pPr>
            <a:lvl9pPr marL="3886200" indent="-228600" eaLnBrk="0" fontAlgn="base" hangingPunct="0">
              <a:spcBef>
                <a:spcPct val="0"/>
              </a:spcBef>
              <a:spcAft>
                <a:spcPct val="0"/>
              </a:spcAft>
              <a:defRPr>
                <a:solidFill>
                  <a:srgbClr val="0D0C0B"/>
                </a:solidFill>
                <a:latin typeface="Times New Roman" pitchFamily="18" charset="0"/>
                <a:cs typeface="Arial" pitchFamily="34" charset="0"/>
              </a:defRPr>
            </a:lvl9pPr>
          </a:lstStyle>
          <a:p>
            <a:pPr>
              <a:spcBef>
                <a:spcPct val="50000"/>
              </a:spcBef>
            </a:pPr>
            <a:r>
              <a:rPr lang="en-US" altLang="en-US" sz="4000" dirty="0">
                <a:solidFill>
                  <a:srgbClr val="FF0000"/>
                </a:solidFill>
                <a:cs typeface="Times New Roman" panose="02020603050405020304" pitchFamily="18" charset="0"/>
              </a:rPr>
              <a:t>C</a:t>
            </a:r>
            <a:r>
              <a:rPr lang="vi-VN" altLang="en-US" sz="4000" dirty="0">
                <a:solidFill>
                  <a:srgbClr val="FF0000"/>
                </a:solidFill>
                <a:cs typeface="Times New Roman" panose="02020603050405020304" pitchFamily="18" charset="0"/>
              </a:rPr>
              <a:t>hất liệu</a:t>
            </a:r>
            <a:endParaRPr lang="en-US" altLang="vi-VN" sz="40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423843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872785" cy="4351338"/>
          </a:xfrm>
        </p:spPr>
        <p:txBody>
          <a:bodyPr>
            <a:normAutofit/>
          </a:bodyPr>
          <a:lstStyle/>
          <a:p>
            <a:r>
              <a:rPr lang="en-US" sz="3600" dirty="0" smtClean="0">
                <a:solidFill>
                  <a:srgbClr val="00B0F0"/>
                </a:solidFill>
                <a:latin typeface="Times New Roman" panose="02020603050405020304" pitchFamily="18" charset="0"/>
                <a:cs typeface="Times New Roman" panose="02020603050405020304" pitchFamily="18" charset="0"/>
              </a:rPr>
              <a:t>L</a:t>
            </a:r>
            <a:r>
              <a:rPr lang="vi-VN" sz="3600" dirty="0" smtClean="0">
                <a:solidFill>
                  <a:srgbClr val="00B0F0"/>
                </a:solidFill>
                <a:latin typeface="Times New Roman" panose="02020603050405020304" pitchFamily="18" charset="0"/>
                <a:cs typeface="Times New Roman" panose="02020603050405020304" pitchFamily="18" charset="0"/>
              </a:rPr>
              <a:t>à hình dạng bề ngoài của trang phục</a:t>
            </a:r>
            <a:endParaRPr lang="vi-VN" sz="3600" dirty="0">
              <a:solidFill>
                <a:srgbClr val="00B0F0"/>
              </a:solidFill>
              <a:latin typeface="Times New Roman" panose="02020603050405020304" pitchFamily="18" charset="0"/>
              <a:cs typeface="Times New Roman" panose="02020603050405020304" pitchFamily="18" charset="0"/>
            </a:endParaRPr>
          </a:p>
        </p:txBody>
      </p:sp>
      <p:pic>
        <p:nvPicPr>
          <p:cNvPr id="5" name="Picture 2" descr="May Quần Áo Đá Bóng Kiểu Dáng Lạ Đẹp Mã 026 - Xưởng May Alaba S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850" y="1037231"/>
            <a:ext cx="3679825" cy="532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Grp="1" noChangeArrowheads="1"/>
          </p:cNvSpPr>
          <p:nvPr>
            <p:ph type="title"/>
          </p:nvPr>
        </p:nvSpPr>
        <p:spPr bwMode="auto">
          <a:xfrm>
            <a:off x="838200" y="677041"/>
            <a:ext cx="105156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D0C0B"/>
                </a:solidFill>
                <a:latin typeface="Times New Roman" pitchFamily="18" charset="0"/>
                <a:cs typeface="Arial" pitchFamily="34" charset="0"/>
              </a:defRPr>
            </a:lvl1pPr>
            <a:lvl2pPr marL="742950" indent="-285750">
              <a:defRPr>
                <a:solidFill>
                  <a:srgbClr val="0D0C0B"/>
                </a:solidFill>
                <a:latin typeface="Times New Roman" pitchFamily="18" charset="0"/>
                <a:cs typeface="Arial" pitchFamily="34" charset="0"/>
              </a:defRPr>
            </a:lvl2pPr>
            <a:lvl3pPr marL="1143000" indent="-228600">
              <a:defRPr>
                <a:solidFill>
                  <a:srgbClr val="0D0C0B"/>
                </a:solidFill>
                <a:latin typeface="Times New Roman" pitchFamily="18" charset="0"/>
                <a:cs typeface="Arial" pitchFamily="34" charset="0"/>
              </a:defRPr>
            </a:lvl3pPr>
            <a:lvl4pPr marL="1600200" indent="-228600">
              <a:defRPr>
                <a:solidFill>
                  <a:srgbClr val="0D0C0B"/>
                </a:solidFill>
                <a:latin typeface="Times New Roman" pitchFamily="18" charset="0"/>
                <a:cs typeface="Arial" pitchFamily="34" charset="0"/>
              </a:defRPr>
            </a:lvl4pPr>
            <a:lvl5pPr marL="2057400" indent="-228600">
              <a:defRPr>
                <a:solidFill>
                  <a:srgbClr val="0D0C0B"/>
                </a:solidFill>
                <a:latin typeface="Times New Roman" pitchFamily="18" charset="0"/>
                <a:cs typeface="Arial" pitchFamily="34" charset="0"/>
              </a:defRPr>
            </a:lvl5pPr>
            <a:lvl6pPr marL="2514600" indent="-228600" eaLnBrk="0" fontAlgn="base" hangingPunct="0">
              <a:spcBef>
                <a:spcPct val="0"/>
              </a:spcBef>
              <a:spcAft>
                <a:spcPct val="0"/>
              </a:spcAft>
              <a:defRPr>
                <a:solidFill>
                  <a:srgbClr val="0D0C0B"/>
                </a:solidFill>
                <a:latin typeface="Times New Roman" pitchFamily="18" charset="0"/>
                <a:cs typeface="Arial" pitchFamily="34" charset="0"/>
              </a:defRPr>
            </a:lvl6pPr>
            <a:lvl7pPr marL="2971800" indent="-228600" eaLnBrk="0" fontAlgn="base" hangingPunct="0">
              <a:spcBef>
                <a:spcPct val="0"/>
              </a:spcBef>
              <a:spcAft>
                <a:spcPct val="0"/>
              </a:spcAft>
              <a:defRPr>
                <a:solidFill>
                  <a:srgbClr val="0D0C0B"/>
                </a:solidFill>
                <a:latin typeface="Times New Roman" pitchFamily="18" charset="0"/>
                <a:cs typeface="Arial" pitchFamily="34" charset="0"/>
              </a:defRPr>
            </a:lvl7pPr>
            <a:lvl8pPr marL="3429000" indent="-228600" eaLnBrk="0" fontAlgn="base" hangingPunct="0">
              <a:spcBef>
                <a:spcPct val="0"/>
              </a:spcBef>
              <a:spcAft>
                <a:spcPct val="0"/>
              </a:spcAft>
              <a:defRPr>
                <a:solidFill>
                  <a:srgbClr val="0D0C0B"/>
                </a:solidFill>
                <a:latin typeface="Times New Roman" pitchFamily="18" charset="0"/>
                <a:cs typeface="Arial" pitchFamily="34" charset="0"/>
              </a:defRPr>
            </a:lvl8pPr>
            <a:lvl9pPr marL="3886200" indent="-228600" eaLnBrk="0" fontAlgn="base" hangingPunct="0">
              <a:spcBef>
                <a:spcPct val="0"/>
              </a:spcBef>
              <a:spcAft>
                <a:spcPct val="0"/>
              </a:spcAft>
              <a:defRPr>
                <a:solidFill>
                  <a:srgbClr val="0D0C0B"/>
                </a:solidFill>
                <a:latin typeface="Times New Roman" pitchFamily="18" charset="0"/>
                <a:cs typeface="Arial" pitchFamily="34" charset="0"/>
              </a:defRPr>
            </a:lvl9pPr>
          </a:lstStyle>
          <a:p>
            <a:pPr>
              <a:spcBef>
                <a:spcPct val="50000"/>
              </a:spcBef>
            </a:pPr>
            <a:r>
              <a:rPr lang="en-US" altLang="en-US" dirty="0" err="1">
                <a:solidFill>
                  <a:srgbClr val="FF0000"/>
                </a:solidFill>
                <a:cs typeface="Times New Roman" pitchFamily="18" charset="0"/>
              </a:rPr>
              <a:t>Kiểu</a:t>
            </a:r>
            <a:r>
              <a:rPr lang="en-US" altLang="en-US" dirty="0">
                <a:solidFill>
                  <a:srgbClr val="FF0000"/>
                </a:solidFill>
                <a:cs typeface="Times New Roman" pitchFamily="18" charset="0"/>
              </a:rPr>
              <a:t> </a:t>
            </a:r>
            <a:r>
              <a:rPr lang="en-US" altLang="en-US" dirty="0" err="1">
                <a:solidFill>
                  <a:srgbClr val="FF0000"/>
                </a:solidFill>
                <a:cs typeface="Times New Roman" pitchFamily="18" charset="0"/>
              </a:rPr>
              <a:t>dáng</a:t>
            </a:r>
            <a:endParaRPr lang="en-US" altLang="vi-VN" dirty="0">
              <a:solidFill>
                <a:srgbClr val="FF0000"/>
              </a:solidFill>
              <a:cs typeface="Times New Roman" pitchFamily="18" charset="0"/>
            </a:endParaRPr>
          </a:p>
        </p:txBody>
      </p:sp>
    </p:spTree>
    <p:extLst>
      <p:ext uri="{BB962C8B-B14F-4D97-AF65-F5344CB8AC3E}">
        <p14:creationId xmlns:p14="http://schemas.microsoft.com/office/powerpoint/2010/main" val="131220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818194" cy="3766782"/>
          </a:xfrm>
        </p:spPr>
        <p:txBody>
          <a:bodyPr>
            <a:normAutofit/>
          </a:bodyPr>
          <a:lstStyle/>
          <a:p>
            <a:r>
              <a:rPr lang="vi-VN" dirty="0" smtClean="0">
                <a:solidFill>
                  <a:srgbClr val="FF0000"/>
                </a:solidFill>
                <a:latin typeface="Times New Roman" panose="02020603050405020304" pitchFamily="18" charset="0"/>
                <a:cs typeface="Times New Roman" panose="02020603050405020304" pitchFamily="18" charset="0"/>
              </a:rPr>
              <a:t>Màu sắc</a:t>
            </a:r>
            <a:br>
              <a:rPr lang="vi-VN" dirty="0" smtClean="0">
                <a:solidFill>
                  <a:srgbClr val="FF0000"/>
                </a:solidFill>
                <a:latin typeface="Times New Roman" panose="02020603050405020304" pitchFamily="18" charset="0"/>
                <a:cs typeface="Times New Roman" panose="02020603050405020304" pitchFamily="18" charset="0"/>
              </a:rPr>
            </a:br>
            <a:r>
              <a:rPr lang="vi-VN" sz="3600" dirty="0" smtClean="0">
                <a:latin typeface="Times New Roman" panose="02020603050405020304" pitchFamily="18" charset="0"/>
                <a:cs typeface="Times New Roman" panose="02020603050405020304" pitchFamily="18" charset="0"/>
              </a:rPr>
              <a:t>-</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Là yếu tố quan trọng tạo nên vẻ đẹp của trang phục</a:t>
            </a:r>
            <a:br>
              <a:rPr lang="vi-VN" sz="3600" dirty="0" smtClean="0">
                <a:latin typeface="Times New Roman" panose="02020603050405020304" pitchFamily="18" charset="0"/>
                <a:cs typeface="Times New Roman" panose="02020603050405020304" pitchFamily="18" charset="0"/>
              </a:rPr>
            </a:br>
            <a:r>
              <a:rPr lang="vi-VN" sz="3600" dirty="0" smtClean="0">
                <a:latin typeface="Times New Roman" panose="02020603050405020304" pitchFamily="18" charset="0"/>
                <a:cs typeface="Times New Roman" panose="02020603050405020304" pitchFamily="18" charset="0"/>
              </a:rPr>
              <a:t>-</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Trang phục có thể 1 màu hoặc phối hợp nhiều màu</a:t>
            </a:r>
            <a:endParaRPr lang="vi-VN" dirty="0">
              <a:latin typeface="Times New Roman" panose="02020603050405020304" pitchFamily="18" charset="0"/>
              <a:cs typeface="Times New Roman" panose="02020603050405020304" pitchFamily="18" charset="0"/>
            </a:endParaRPr>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4507" y="1160060"/>
            <a:ext cx="4285397" cy="483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23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5758218" cy="3889612"/>
          </a:xfrm>
        </p:spPr>
        <p:txBody>
          <a:bodyPr>
            <a:normAutofit/>
          </a:bodyPr>
          <a:lstStyle/>
          <a:p>
            <a:r>
              <a:rPr lang="vi-VN" dirty="0" smtClean="0">
                <a:solidFill>
                  <a:srgbClr val="FF0000"/>
                </a:solidFill>
                <a:latin typeface="Times New Roman" panose="02020603050405020304" pitchFamily="18" charset="0"/>
                <a:cs typeface="Times New Roman" panose="02020603050405020304" pitchFamily="18" charset="0"/>
              </a:rPr>
              <a:t>Đường nét,họa tiết</a:t>
            </a:r>
            <a:r>
              <a:rPr lang="vi-VN" dirty="0" smtClean="0">
                <a:latin typeface="Times New Roman" panose="02020603050405020304" pitchFamily="18" charset="0"/>
                <a:cs typeface="Times New Roman" panose="02020603050405020304" pitchFamily="18" charset="0"/>
              </a:rPr>
              <a:t/>
            </a:r>
            <a:br>
              <a:rPr lang="vi-VN" dirty="0" smtClean="0">
                <a:latin typeface="Times New Roman" panose="02020603050405020304" pitchFamily="18" charset="0"/>
                <a:cs typeface="Times New Roman" panose="02020603050405020304" pitchFamily="18" charset="0"/>
              </a:rPr>
            </a:br>
            <a:r>
              <a:rPr lang="vi-VN" sz="3600" dirty="0" smtClean="0">
                <a:latin typeface="Times New Roman" panose="02020603050405020304" pitchFamily="18" charset="0"/>
                <a:cs typeface="Times New Roman" panose="02020603050405020304" pitchFamily="18" charset="0"/>
              </a:rPr>
              <a:t>-</a:t>
            </a:r>
            <a:r>
              <a:rPr lang="en-US" sz="36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Là yếu tố được dùng để trang trí ,làm tăng vẻ đẹp và hiệu ứng thẩm mĩ cho trang phục</a:t>
            </a:r>
            <a:endParaRPr lang="vi-VN" sz="4000" dirty="0">
              <a:latin typeface="Times New Roman" panose="02020603050405020304" pitchFamily="18" charset="0"/>
              <a:cs typeface="Times New Roman" panose="02020603050405020304" pitchFamily="18" charset="0"/>
            </a:endParaRPr>
          </a:p>
        </p:txBody>
      </p:sp>
      <p:pic>
        <p:nvPicPr>
          <p:cNvPr id="4" name="Picture 2" descr="Gọi đúng tên 7 họa tiết kẻ ô kinh điển trong thế giới thời trang | EL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68872" y="464023"/>
            <a:ext cx="5663820" cy="575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09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4D6FB1-15F1-4087-837F-8BC2D8E8B1AF}"/>
              </a:ext>
            </a:extLst>
          </p:cNvPr>
          <p:cNvSpPr>
            <a:spLocks noGrp="1" noChangeArrowheads="1"/>
          </p:cNvSpPr>
          <p:nvPr>
            <p:ph type="title"/>
          </p:nvPr>
        </p:nvSpPr>
        <p:spPr>
          <a:xfrm>
            <a:off x="381000" y="457200"/>
            <a:ext cx="7391400" cy="1066800"/>
          </a:xfrm>
        </p:spPr>
        <p:txBody>
          <a:bodyPr/>
          <a:lstStyle/>
          <a:p>
            <a:pPr eaLnBrk="1" hangingPunct="1">
              <a:spcBef>
                <a:spcPct val="50000"/>
              </a:spcBef>
            </a:pPr>
            <a:r>
              <a:rPr lang="en-US" altLang="en-US" sz="3200" b="1" dirty="0">
                <a:solidFill>
                  <a:srgbClr val="C00000"/>
                </a:solidFill>
                <a:latin typeface="Times New Roman" panose="02020603050405020304" pitchFamily="18" charset="0"/>
              </a:rPr>
              <a:t>I. </a:t>
            </a:r>
            <a:r>
              <a:rPr lang="vi-VN" altLang="en-US" sz="3200" b="1" dirty="0">
                <a:solidFill>
                  <a:srgbClr val="C00000"/>
                </a:solidFill>
                <a:latin typeface="Times New Roman" panose="02020603050405020304" pitchFamily="18" charset="0"/>
              </a:rPr>
              <a:t>VAI TRÒ CỦA </a:t>
            </a:r>
            <a:r>
              <a:rPr lang="en-US" altLang="en-US" sz="3200" b="1" dirty="0">
                <a:solidFill>
                  <a:srgbClr val="C00000"/>
                </a:solidFill>
                <a:latin typeface="Times New Roman" panose="02020603050405020304" pitchFamily="18" charset="0"/>
              </a:rPr>
              <a:t>TRANG PHỤC </a:t>
            </a:r>
            <a:r>
              <a:rPr lang="en-US" altLang="en-US" sz="3200" u="sng" dirty="0">
                <a:solidFill>
                  <a:srgbClr val="FF0000"/>
                </a:solidFill>
                <a:latin typeface="Times New Roman" panose="02020603050405020304" pitchFamily="18" charset="0"/>
              </a:rPr>
              <a:t/>
            </a:r>
            <a:br>
              <a:rPr lang="en-US" altLang="en-US" sz="3200" u="sng" dirty="0">
                <a:solidFill>
                  <a:srgbClr val="FF0000"/>
                </a:solidFill>
                <a:latin typeface="Times New Roman" panose="02020603050405020304" pitchFamily="18" charset="0"/>
              </a:rPr>
            </a:br>
            <a:endParaRPr lang="en-US" altLang="en-US" sz="32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4268"/>
    </mc:Choice>
    <mc:Fallback xmlns="">
      <p:transition spd="slow" advTm="1426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19"/>
          <p:cNvSpPr>
            <a:spLocks/>
          </p:cNvSpPr>
          <p:nvPr/>
        </p:nvSpPr>
        <p:spPr bwMode="auto">
          <a:xfrm rot="5400000">
            <a:off x="2182019" y="-2996407"/>
            <a:ext cx="7053263" cy="13004801"/>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vi-VN"/>
          </a:p>
        </p:txBody>
      </p:sp>
      <p:pic>
        <p:nvPicPr>
          <p:cNvPr id="215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1" y="1001714"/>
            <a:ext cx="1121833"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2389717" y="881063"/>
            <a:ext cx="2554816"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smtClean="0">
                <a:solidFill>
                  <a:srgbClr val="FFC011"/>
                </a:solidFill>
                <a:latin typeface="Times New Roman" panose="02020603050405020304" pitchFamily="18" charset="0"/>
                <a:cs typeface="Times New Roman" panose="02020603050405020304" pitchFamily="18" charset="0"/>
              </a:rPr>
              <a:t>Khám  phá         </a:t>
            </a:r>
            <a:endParaRPr lang="en-US" sz="3200" b="1" kern="0" dirty="0">
              <a:solidFill>
                <a:srgbClr val="FFC01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842434" y="1643064"/>
            <a:ext cx="10841567" cy="1846659"/>
          </a:xfrm>
          <a:prstGeom prst="rect">
            <a:avLst/>
          </a:prstGeom>
        </p:spPr>
        <p:txBody>
          <a:bodyPr>
            <a:spAutoFit/>
          </a:bodyPr>
          <a:lstStyle/>
          <a:p>
            <a:pPr>
              <a:defRPr/>
            </a:pPr>
            <a:r>
              <a:rPr lang="vi-VN" sz="3200" dirty="0">
                <a:solidFill>
                  <a:srgbClr val="0070C0"/>
                </a:solidFill>
                <a:latin typeface="Times New Roman" panose="02020603050405020304" pitchFamily="18" charset="0"/>
                <a:ea typeface="+mj-ea"/>
                <a:cs typeface="Times New Roman" panose="02020603050405020304" pitchFamily="18" charset="0"/>
              </a:rPr>
              <a:t>Quan sát </a:t>
            </a:r>
            <a:r>
              <a:rPr lang="vi-VN" sz="3200" dirty="0" smtClean="0">
                <a:solidFill>
                  <a:srgbClr val="0070C0"/>
                </a:solidFill>
                <a:latin typeface="Times New Roman" panose="02020603050405020304" pitchFamily="18" charset="0"/>
                <a:ea typeface="+mj-ea"/>
                <a:cs typeface="Times New Roman" panose="02020603050405020304" pitchFamily="18" charset="0"/>
              </a:rPr>
              <a:t>hai </a:t>
            </a:r>
            <a:r>
              <a:rPr lang="vi-VN" sz="3200" dirty="0">
                <a:solidFill>
                  <a:srgbClr val="0070C0"/>
                </a:solidFill>
                <a:latin typeface="Times New Roman" panose="02020603050405020304" pitchFamily="18" charset="0"/>
                <a:ea typeface="+mj-ea"/>
                <a:cs typeface="Times New Roman" panose="02020603050405020304" pitchFamily="18" charset="0"/>
              </a:rPr>
              <a:t>bộ trang phục trong hình 7.5 và chỉ ra sự khác nhau về kiểu dáng</a:t>
            </a:r>
            <a:r>
              <a:rPr lang="en-US" sz="3200" dirty="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màu sắc</a:t>
            </a:r>
            <a:r>
              <a:rPr lang="en-US" sz="3200" dirty="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đường nét và  họa tiết</a:t>
            </a:r>
          </a:p>
          <a:p>
            <a:pPr>
              <a:defRPr/>
            </a:pP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17414" name="Content Placeholder 3" descr="Screen Clipping"/>
          <p:cNvPicPr>
            <a:picLocks noChangeAspect="1"/>
          </p:cNvPicPr>
          <p:nvPr/>
        </p:nvPicPr>
        <p:blipFill>
          <a:blip r:embed="rId3">
            <a:extLst>
              <a:ext uri="{28A0092B-C50C-407E-A947-70E740481C1C}">
                <a14:useLocalDpi xmlns:a14="http://schemas.microsoft.com/office/drawing/2010/main" val="0"/>
              </a:ext>
            </a:extLst>
          </a:blip>
          <a:srcRect b="11179"/>
          <a:stretch>
            <a:fillRect/>
          </a:stretch>
        </p:blipFill>
        <p:spPr bwMode="auto">
          <a:xfrm>
            <a:off x="5283201" y="2881314"/>
            <a:ext cx="4254500"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1" name="Group 6"/>
          <p:cNvGrpSpPr>
            <a:grpSpLocks/>
          </p:cNvGrpSpPr>
          <p:nvPr/>
        </p:nvGrpSpPr>
        <p:grpSpPr bwMode="auto">
          <a:xfrm>
            <a:off x="143934" y="1"/>
            <a:ext cx="11552767" cy="8448675"/>
            <a:chOff x="403225" y="209550"/>
            <a:chExt cx="8664575" cy="8448675"/>
          </a:xfrm>
        </p:grpSpPr>
        <p:grpSp>
          <p:nvGrpSpPr>
            <p:cNvPr id="21512" name="Group 51"/>
            <p:cNvGrpSpPr>
              <a:grpSpLocks/>
            </p:cNvGrpSpPr>
            <p:nvPr/>
          </p:nvGrpSpPr>
          <p:grpSpPr bwMode="auto">
            <a:xfrm>
              <a:off x="4760913" y="6756400"/>
              <a:ext cx="4000500" cy="100013"/>
              <a:chOff x="1447800" y="1219200"/>
              <a:chExt cx="6400800" cy="99059"/>
            </a:xfrm>
          </p:grpSpPr>
          <p:sp>
            <p:nvSpPr>
              <p:cNvPr id="21562" name="Rectangle 52"/>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63" name="Rectangle 53"/>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64" name="Rectangle 54"/>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65" name="Rectangle 55"/>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66" name="Rectangle 56"/>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67" name="Rectangle 57"/>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grpSp>
        <p:grpSp>
          <p:nvGrpSpPr>
            <p:cNvPr id="21513" name="Group 58"/>
            <p:cNvGrpSpPr>
              <a:grpSpLocks/>
            </p:cNvGrpSpPr>
            <p:nvPr/>
          </p:nvGrpSpPr>
          <p:grpSpPr bwMode="auto">
            <a:xfrm>
              <a:off x="542925" y="209550"/>
              <a:ext cx="4000500" cy="100013"/>
              <a:chOff x="1447800" y="1219200"/>
              <a:chExt cx="6400800" cy="99059"/>
            </a:xfrm>
          </p:grpSpPr>
          <p:sp>
            <p:nvSpPr>
              <p:cNvPr id="21556" name="Rectangle 59"/>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57" name="Rectangle 60"/>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58" name="Rectangle 61"/>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59" name="Rectangle 62"/>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60" name="Rectangle 63"/>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61" name="Rectangle 64"/>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grpSp>
        <p:grpSp>
          <p:nvGrpSpPr>
            <p:cNvPr id="21514" name="Group 72"/>
            <p:cNvGrpSpPr>
              <a:grpSpLocks/>
            </p:cNvGrpSpPr>
            <p:nvPr/>
          </p:nvGrpSpPr>
          <p:grpSpPr bwMode="auto">
            <a:xfrm rot="5400000">
              <a:off x="-1523999" y="2160587"/>
              <a:ext cx="4000500" cy="98425"/>
              <a:chOff x="1447800" y="1219200"/>
              <a:chExt cx="6400800" cy="99059"/>
            </a:xfrm>
          </p:grpSpPr>
          <p:sp>
            <p:nvSpPr>
              <p:cNvPr id="21550" name="Rectangle 73"/>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51" name="Rectangle 74"/>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52" name="Rectangle 75"/>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53" name="Rectangle 76"/>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54" name="Rectangle 77"/>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55" name="Rectangle 78"/>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grpSp>
        <p:grpSp>
          <p:nvGrpSpPr>
            <p:cNvPr id="21515" name="Group 79"/>
            <p:cNvGrpSpPr>
              <a:grpSpLocks/>
            </p:cNvGrpSpPr>
            <p:nvPr/>
          </p:nvGrpSpPr>
          <p:grpSpPr bwMode="auto">
            <a:xfrm rot="5400000">
              <a:off x="-1616869" y="6373019"/>
              <a:ext cx="4170363" cy="130175"/>
              <a:chOff x="1447800" y="1219200"/>
              <a:chExt cx="6400800" cy="99059"/>
            </a:xfrm>
          </p:grpSpPr>
          <p:sp>
            <p:nvSpPr>
              <p:cNvPr id="21544" name="Rectangle 80"/>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45" name="Rectangle 81"/>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46" name="Rectangle 82"/>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47" name="Rectangle 83"/>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48" name="Rectangle 84"/>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49" name="Rectangle 85"/>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grpSp>
        <p:grpSp>
          <p:nvGrpSpPr>
            <p:cNvPr id="21516" name="Group 86"/>
            <p:cNvGrpSpPr>
              <a:grpSpLocks/>
            </p:cNvGrpSpPr>
            <p:nvPr/>
          </p:nvGrpSpPr>
          <p:grpSpPr bwMode="auto">
            <a:xfrm rot="5400000">
              <a:off x="7009607" y="2294731"/>
              <a:ext cx="4000500" cy="100013"/>
              <a:chOff x="1447800" y="1219200"/>
              <a:chExt cx="6400800" cy="99059"/>
            </a:xfrm>
          </p:grpSpPr>
          <p:sp>
            <p:nvSpPr>
              <p:cNvPr id="21538" name="Rectangle 8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39" name="Rectangle 8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40" name="Rectangle 8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41" name="Rectangle 9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42" name="Rectangle 9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43" name="Rectangle 9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grpSp>
        <p:grpSp>
          <p:nvGrpSpPr>
            <p:cNvPr id="21517" name="Group 93"/>
            <p:cNvGrpSpPr>
              <a:grpSpLocks/>
            </p:cNvGrpSpPr>
            <p:nvPr/>
          </p:nvGrpSpPr>
          <p:grpSpPr bwMode="auto">
            <a:xfrm rot="5400000">
              <a:off x="6916738" y="6507162"/>
              <a:ext cx="4171950" cy="130175"/>
              <a:chOff x="1447800" y="1219200"/>
              <a:chExt cx="6400800" cy="99059"/>
            </a:xfrm>
          </p:grpSpPr>
          <p:sp>
            <p:nvSpPr>
              <p:cNvPr id="21532" name="Rectangle 94"/>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33" name="Rectangle 95"/>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34" name="Rectangle 96"/>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35" name="Rectangle 97"/>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36" name="Rectangle 98"/>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37" name="Rectangle 99"/>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grpSp>
        <p:grpSp>
          <p:nvGrpSpPr>
            <p:cNvPr id="21518" name="Group 100"/>
            <p:cNvGrpSpPr>
              <a:grpSpLocks/>
            </p:cNvGrpSpPr>
            <p:nvPr/>
          </p:nvGrpSpPr>
          <p:grpSpPr bwMode="auto">
            <a:xfrm>
              <a:off x="525463" y="6699250"/>
              <a:ext cx="4000500" cy="98425"/>
              <a:chOff x="1447800" y="1219200"/>
              <a:chExt cx="6400800" cy="99059"/>
            </a:xfrm>
          </p:grpSpPr>
          <p:sp>
            <p:nvSpPr>
              <p:cNvPr id="21526" name="Rectangle 101"/>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27" name="Rectangle 102"/>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28" name="Rectangle 103"/>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29" name="Rectangle 104"/>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30" name="Rectangle 105"/>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31" name="Rectangle 106"/>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grpSp>
        <p:grpSp>
          <p:nvGrpSpPr>
            <p:cNvPr id="21519" name="Group 107"/>
            <p:cNvGrpSpPr>
              <a:grpSpLocks/>
            </p:cNvGrpSpPr>
            <p:nvPr/>
          </p:nvGrpSpPr>
          <p:grpSpPr bwMode="auto">
            <a:xfrm>
              <a:off x="4868863" y="263525"/>
              <a:ext cx="4000500" cy="98425"/>
              <a:chOff x="1447800" y="1219200"/>
              <a:chExt cx="6400800" cy="99059"/>
            </a:xfrm>
          </p:grpSpPr>
          <p:sp>
            <p:nvSpPr>
              <p:cNvPr id="21520" name="Rectangle 108"/>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21" name="Rectangle 109"/>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22" name="Rectangle 110"/>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23" name="Rectangle 111"/>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24" name="Rectangle 112"/>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sp>
            <p:nvSpPr>
              <p:cNvPr id="21525" name="Rectangle 113"/>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endParaRPr lang="vi-VN" altLang="en-US"/>
              </a:p>
            </p:txBody>
          </p:sp>
        </p:grpSp>
      </p:grpSp>
    </p:spTree>
    <p:extLst>
      <p:ext uri="{BB962C8B-B14F-4D97-AF65-F5344CB8AC3E}">
        <p14:creationId xmlns:p14="http://schemas.microsoft.com/office/powerpoint/2010/main" val="385964548"/>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7414"/>
                                        </p:tgtEl>
                                        <p:attrNameLst>
                                          <p:attrName>style.visibility</p:attrName>
                                        </p:attrNameLst>
                                      </p:cBhvr>
                                      <p:to>
                                        <p:strVal val="visible"/>
                                      </p:to>
                                    </p:set>
                                    <p:anim calcmode="lin" valueType="num">
                                      <p:cBhvr additive="base">
                                        <p:cTn id="18" dur="500" fill="hold"/>
                                        <p:tgtEl>
                                          <p:spTgt spid="17414"/>
                                        </p:tgtEl>
                                        <p:attrNameLst>
                                          <p:attrName>ppt_x</p:attrName>
                                        </p:attrNameLst>
                                      </p:cBhvr>
                                      <p:tavLst>
                                        <p:tav tm="0">
                                          <p:val>
                                            <p:strVal val="0-#ppt_w/2"/>
                                          </p:val>
                                        </p:tav>
                                        <p:tav tm="100000">
                                          <p:val>
                                            <p:strVal val="#ppt_x"/>
                                          </p:val>
                                        </p:tav>
                                      </p:tavLst>
                                    </p:anim>
                                    <p:anim calcmode="lin" valueType="num">
                                      <p:cBhvr additive="base">
                                        <p:cTn id="19"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47730616"/>
              </p:ext>
            </p:extLst>
          </p:nvPr>
        </p:nvGraphicFramePr>
        <p:xfrm>
          <a:off x="381000" y="1146412"/>
          <a:ext cx="8289309" cy="5239272"/>
        </p:xfrm>
        <a:graphic>
          <a:graphicData uri="http://schemas.openxmlformats.org/drawingml/2006/table">
            <a:tbl>
              <a:tblPr firstRow="1" bandRow="1">
                <a:tableStyleId>{5C22544A-7EE6-4342-B048-85BDC9FD1C3A}</a:tableStyleId>
              </a:tblPr>
              <a:tblGrid>
                <a:gridCol w="2763103">
                  <a:extLst>
                    <a:ext uri="{9D8B030D-6E8A-4147-A177-3AD203B41FA5}">
                      <a16:colId xmlns:a16="http://schemas.microsoft.com/office/drawing/2014/main" val="20000"/>
                    </a:ext>
                  </a:extLst>
                </a:gridCol>
                <a:gridCol w="2763103">
                  <a:extLst>
                    <a:ext uri="{9D8B030D-6E8A-4147-A177-3AD203B41FA5}">
                      <a16:colId xmlns:a16="http://schemas.microsoft.com/office/drawing/2014/main" val="20001"/>
                    </a:ext>
                  </a:extLst>
                </a:gridCol>
                <a:gridCol w="2763103">
                  <a:extLst>
                    <a:ext uri="{9D8B030D-6E8A-4147-A177-3AD203B41FA5}">
                      <a16:colId xmlns:a16="http://schemas.microsoft.com/office/drawing/2014/main" val="20002"/>
                    </a:ext>
                  </a:extLst>
                </a:gridCol>
              </a:tblGrid>
              <a:tr h="550563">
                <a:tc>
                  <a:txBody>
                    <a:bodyPr/>
                    <a:lstStyle/>
                    <a:p>
                      <a:r>
                        <a:rPr lang="vi-VN" sz="2800" dirty="0" smtClean="0">
                          <a:latin typeface="Times New Roman" panose="02020603050405020304" pitchFamily="18" charset="0"/>
                          <a:cs typeface="Times New Roman" panose="02020603050405020304" pitchFamily="18" charset="0"/>
                        </a:rPr>
                        <a:t>KHÁC NHAU</a:t>
                      </a:r>
                      <a:endParaRPr lang="vi-VN" sz="2800" dirty="0">
                        <a:latin typeface="Times New Roman" panose="02020603050405020304" pitchFamily="18" charset="0"/>
                        <a:cs typeface="Times New Roman" panose="02020603050405020304" pitchFamily="18" charset="0"/>
                      </a:endParaRPr>
                    </a:p>
                  </a:txBody>
                  <a:tcPr/>
                </a:tc>
                <a:tc>
                  <a:txBody>
                    <a:bodyPr/>
                    <a:lstStyle/>
                    <a:p>
                      <a:r>
                        <a:rPr lang="vi-VN" sz="2800" dirty="0" smtClean="0">
                          <a:latin typeface="Times New Roman" panose="02020603050405020304" pitchFamily="18" charset="0"/>
                          <a:cs typeface="Times New Roman" panose="02020603050405020304" pitchFamily="18" charset="0"/>
                        </a:rPr>
                        <a:t>BỘ QUẦN ÁO A</a:t>
                      </a:r>
                      <a:endParaRPr lang="vi-VN" sz="2800" dirty="0">
                        <a:latin typeface="Times New Roman" panose="02020603050405020304" pitchFamily="18" charset="0"/>
                        <a:cs typeface="Times New Roman" panose="02020603050405020304" pitchFamily="18" charset="0"/>
                      </a:endParaRPr>
                    </a:p>
                  </a:txBody>
                  <a:tcPr/>
                </a:tc>
                <a:tc>
                  <a:txBody>
                    <a:bodyPr/>
                    <a:lstStyle/>
                    <a:p>
                      <a:r>
                        <a:rPr lang="vi-VN" sz="2800" dirty="0" smtClean="0">
                          <a:latin typeface="Times New Roman" panose="02020603050405020304" pitchFamily="18" charset="0"/>
                          <a:cs typeface="Times New Roman" panose="02020603050405020304" pitchFamily="18" charset="0"/>
                        </a:rPr>
                        <a:t>BỘ QUẦN ÁO B</a:t>
                      </a:r>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991014">
                <a:tc>
                  <a:txBody>
                    <a:bodyPr/>
                    <a:lstStyle/>
                    <a:p>
                      <a:r>
                        <a:rPr lang="vi-VN" sz="2800" dirty="0" smtClean="0">
                          <a:latin typeface="Times New Roman" panose="02020603050405020304" pitchFamily="18" charset="0"/>
                          <a:cs typeface="Times New Roman" panose="02020603050405020304" pitchFamily="18" charset="0"/>
                        </a:rPr>
                        <a:t>Kiểu dáng</a:t>
                      </a:r>
                      <a:endParaRPr lang="vi-VN" sz="2800" dirty="0">
                        <a:latin typeface="Times New Roman" panose="02020603050405020304" pitchFamily="18" charset="0"/>
                        <a:cs typeface="Times New Roman" panose="02020603050405020304" pitchFamily="18" charset="0"/>
                      </a:endParaRPr>
                    </a:p>
                  </a:txBody>
                  <a:tcPr/>
                </a:tc>
                <a:tc>
                  <a:txBody>
                    <a:bodyPr/>
                    <a:lstStyle/>
                    <a:p>
                      <a:r>
                        <a:rPr lang="vi-VN" sz="2800" dirty="0" smtClean="0">
                          <a:latin typeface="Times New Roman" panose="02020603050405020304" pitchFamily="18" charset="0"/>
                          <a:cs typeface="Times New Roman" panose="02020603050405020304" pitchFamily="18" charset="0"/>
                        </a:rPr>
                        <a:t>Quần dài,</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áo sơ mi</a:t>
                      </a:r>
                      <a:endParaRPr lang="vi-VN" sz="2800" dirty="0">
                        <a:latin typeface="Times New Roman" panose="02020603050405020304" pitchFamily="18" charset="0"/>
                        <a:cs typeface="Times New Roman" panose="02020603050405020304" pitchFamily="18" charset="0"/>
                      </a:endParaRPr>
                    </a:p>
                  </a:txBody>
                  <a:tcPr/>
                </a:tc>
                <a:tc>
                  <a:txBody>
                    <a:bodyPr/>
                    <a:lstStyle/>
                    <a:p>
                      <a:r>
                        <a:rPr lang="vi-VN" sz="2800" dirty="0" smtClean="0">
                          <a:latin typeface="Times New Roman" panose="02020603050405020304" pitchFamily="18" charset="0"/>
                          <a:cs typeface="Times New Roman" panose="02020603050405020304" pitchFamily="18" charset="0"/>
                        </a:rPr>
                        <a:t>Quần sooc ngắn,</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áo phông</a:t>
                      </a:r>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431464">
                <a:tc>
                  <a:txBody>
                    <a:bodyPr/>
                    <a:lstStyle/>
                    <a:p>
                      <a:r>
                        <a:rPr lang="vi-VN" sz="2800" dirty="0" smtClean="0">
                          <a:latin typeface="Times New Roman" panose="02020603050405020304" pitchFamily="18" charset="0"/>
                          <a:cs typeface="Times New Roman" panose="02020603050405020304" pitchFamily="18" charset="0"/>
                        </a:rPr>
                        <a:t>Màu sắc</a:t>
                      </a:r>
                      <a:endParaRPr lang="vi-VN" sz="2800" dirty="0">
                        <a:latin typeface="Times New Roman" panose="02020603050405020304" pitchFamily="18" charset="0"/>
                        <a:cs typeface="Times New Roman" panose="02020603050405020304" pitchFamily="18" charset="0"/>
                      </a:endParaRPr>
                    </a:p>
                  </a:txBody>
                  <a:tcPr/>
                </a:tc>
                <a:tc>
                  <a:txBody>
                    <a:bodyPr/>
                    <a:lstStyle/>
                    <a:p>
                      <a:r>
                        <a:rPr lang="vi-VN" sz="2800" dirty="0" smtClean="0">
                          <a:latin typeface="Times New Roman" panose="02020603050405020304" pitchFamily="18" charset="0"/>
                          <a:cs typeface="Times New Roman" panose="02020603050405020304" pitchFamily="18" charset="0"/>
                        </a:rPr>
                        <a:t>Trang nhã(trắng và xanh)</a:t>
                      </a:r>
                      <a:endParaRPr lang="vi-VN" sz="2800" dirty="0">
                        <a:latin typeface="Times New Roman" panose="02020603050405020304" pitchFamily="18" charset="0"/>
                        <a:cs typeface="Times New Roman" panose="02020603050405020304" pitchFamily="18" charset="0"/>
                      </a:endParaRPr>
                    </a:p>
                  </a:txBody>
                  <a:tcPr/>
                </a:tc>
                <a:tc>
                  <a:txBody>
                    <a:bodyPr/>
                    <a:lstStyle/>
                    <a:p>
                      <a:r>
                        <a:rPr lang="vi-VN" sz="2800" dirty="0" smtClean="0">
                          <a:latin typeface="Times New Roman" panose="02020603050405020304" pitchFamily="18" charset="0"/>
                          <a:cs typeface="Times New Roman" panose="02020603050405020304" pitchFamily="18" charset="0"/>
                        </a:rPr>
                        <a:t>Tươi sáng,</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rực rỡ(màu cam,</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trắng xanh)</a:t>
                      </a:r>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871914">
                <a:tc>
                  <a:txBody>
                    <a:bodyPr/>
                    <a:lstStyle/>
                    <a:p>
                      <a:r>
                        <a:rPr lang="vi-VN" sz="2800" dirty="0" smtClean="0">
                          <a:latin typeface="Times New Roman" panose="02020603050405020304" pitchFamily="18" charset="0"/>
                          <a:cs typeface="Times New Roman" panose="02020603050405020304" pitchFamily="18" charset="0"/>
                        </a:rPr>
                        <a:t>Đường nét, họa tiết</a:t>
                      </a:r>
                      <a:endParaRPr lang="vi-VN" sz="2800" dirty="0">
                        <a:latin typeface="Times New Roman" panose="02020603050405020304" pitchFamily="18" charset="0"/>
                        <a:cs typeface="Times New Roman" panose="02020603050405020304" pitchFamily="18" charset="0"/>
                      </a:endParaRPr>
                    </a:p>
                  </a:txBody>
                  <a:tcPr/>
                </a:tc>
                <a:tc>
                  <a:txBody>
                    <a:bodyPr/>
                    <a:lstStyle/>
                    <a:p>
                      <a:r>
                        <a:rPr lang="vi-VN" sz="2800" dirty="0" smtClean="0">
                          <a:latin typeface="Times New Roman" panose="02020603050405020304" pitchFamily="18" charset="0"/>
                          <a:cs typeface="Times New Roman" panose="02020603050405020304" pitchFamily="18" charset="0"/>
                        </a:rPr>
                        <a:t>Họa tiết đơn giản có đường cong và trang trí thêm nơ</a:t>
                      </a:r>
                      <a:endParaRPr lang="vi-VN" sz="2800" dirty="0">
                        <a:latin typeface="Times New Roman" panose="02020603050405020304" pitchFamily="18" charset="0"/>
                        <a:cs typeface="Times New Roman" panose="02020603050405020304" pitchFamily="18" charset="0"/>
                      </a:endParaRPr>
                    </a:p>
                  </a:txBody>
                  <a:tcPr/>
                </a:tc>
                <a:tc>
                  <a:txBody>
                    <a:bodyPr/>
                    <a:lstStyle/>
                    <a:p>
                      <a:r>
                        <a:rPr lang="vi-VN" sz="2800" dirty="0" smtClean="0">
                          <a:latin typeface="Times New Roman" panose="02020603050405020304" pitchFamily="18" charset="0"/>
                          <a:cs typeface="Times New Roman" panose="02020603050405020304" pitchFamily="18" charset="0"/>
                        </a:rPr>
                        <a:t>Đường kẻ thẳng</a:t>
                      </a:r>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pic>
        <p:nvPicPr>
          <p:cNvPr id="5" name="Content Placeholder 3" descr="Screen Clipping"/>
          <p:cNvPicPr>
            <a:picLocks noChangeAspect="1"/>
          </p:cNvPicPr>
          <p:nvPr/>
        </p:nvPicPr>
        <p:blipFill>
          <a:blip r:embed="rId2">
            <a:extLst>
              <a:ext uri="{28A0092B-C50C-407E-A947-70E740481C1C}">
                <a14:useLocalDpi xmlns:a14="http://schemas.microsoft.com/office/drawing/2010/main" val="0"/>
              </a:ext>
            </a:extLst>
          </a:blip>
          <a:srcRect b="11179"/>
          <a:stretch>
            <a:fillRect/>
          </a:stretch>
        </p:blipFill>
        <p:spPr bwMode="auto">
          <a:xfrm>
            <a:off x="9044451" y="1155377"/>
            <a:ext cx="3111690" cy="4575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2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CAD0D7-1FCF-415C-8CF0-1E76C50F71CC}"/>
              </a:ext>
            </a:extLst>
          </p:cNvPr>
          <p:cNvSpPr txBox="1"/>
          <p:nvPr/>
        </p:nvSpPr>
        <p:spPr>
          <a:xfrm>
            <a:off x="1447800" y="685800"/>
            <a:ext cx="9677400" cy="1323975"/>
          </a:xfrm>
          <a:prstGeom prst="rect">
            <a:avLst/>
          </a:prstGeom>
          <a:noFill/>
        </p:spPr>
        <p:txBody>
          <a:bodyPr>
            <a:spAutoFit/>
          </a:bodyPr>
          <a:lstStyle/>
          <a:p>
            <a:pPr eaLnBrk="1" fontAlgn="auto" hangingPunct="1">
              <a:spcBef>
                <a:spcPts val="0"/>
              </a:spcBef>
              <a:spcAft>
                <a:spcPts val="0"/>
              </a:spcAft>
              <a:defRPr/>
            </a:pPr>
            <a:r>
              <a:rPr lang="vi-VN" sz="4000" b="1" dirty="0">
                <a:effectLst>
                  <a:outerShdw blurRad="38100" dist="38100" dir="2700000" algn="tl">
                    <a:srgbClr val="C0C0C0"/>
                  </a:outerShdw>
                </a:effectLst>
                <a:latin typeface="Times New Roman" pitchFamily="18" charset="0"/>
              </a:rPr>
              <a:t>Sau tiết học này các em cần trả lời được các câu hỏi sau:</a:t>
            </a:r>
            <a:endParaRPr lang="en-US" sz="4000" b="1" dirty="0">
              <a:effectLst>
                <a:outerShdw blurRad="38100" dist="38100" dir="2700000" algn="tl">
                  <a:srgbClr val="C0C0C0"/>
                </a:outerShdw>
              </a:effectLst>
              <a:latin typeface="Times New Roman" pitchFamily="18" charset="0"/>
            </a:endParaRPr>
          </a:p>
        </p:txBody>
      </p:sp>
      <p:sp>
        <p:nvSpPr>
          <p:cNvPr id="61443" name="Rectangle 4">
            <a:extLst>
              <a:ext uri="{FF2B5EF4-FFF2-40B4-BE49-F238E27FC236}">
                <a16:creationId xmlns:a16="http://schemas.microsoft.com/office/drawing/2014/main" id="{4644B194-4552-4A7A-B352-D64AE3A96D32}"/>
              </a:ext>
            </a:extLst>
          </p:cNvPr>
          <p:cNvSpPr>
            <a:spLocks noChangeArrowheads="1"/>
          </p:cNvSpPr>
          <p:nvPr/>
        </p:nvSpPr>
        <p:spPr bwMode="auto">
          <a:xfrm>
            <a:off x="1447800" y="2362200"/>
            <a:ext cx="9525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50000"/>
              </a:lnSpc>
              <a:spcBef>
                <a:spcPct val="0"/>
              </a:spcBef>
              <a:buClrTx/>
              <a:buSzTx/>
              <a:buFontTx/>
              <a:buNone/>
            </a:pPr>
            <a:r>
              <a:rPr lang="en-US" altLang="en-US" sz="4000">
                <a:solidFill>
                  <a:schemeClr val="tx1"/>
                </a:solidFill>
                <a:latin typeface="Times New Roman" panose="02020603050405020304" pitchFamily="18" charset="0"/>
                <a:ea typeface="MS PGothic" panose="020B0600070205080204" pitchFamily="34" charset="-128"/>
              </a:rPr>
              <a:t>1. Trang phục là gì?</a:t>
            </a:r>
          </a:p>
          <a:p>
            <a:pPr eaLnBrk="1" hangingPunct="1">
              <a:lnSpc>
                <a:spcPct val="150000"/>
              </a:lnSpc>
              <a:spcBef>
                <a:spcPct val="0"/>
              </a:spcBef>
              <a:buClrTx/>
              <a:buSzTx/>
              <a:buFontTx/>
              <a:buNone/>
            </a:pPr>
            <a:r>
              <a:rPr lang="en-US" altLang="en-US" sz="4000">
                <a:solidFill>
                  <a:schemeClr val="tx1"/>
                </a:solidFill>
                <a:latin typeface="Times New Roman" panose="02020603050405020304" pitchFamily="18" charset="0"/>
                <a:ea typeface="MS PGothic" panose="020B0600070205080204" pitchFamily="34" charset="-128"/>
              </a:rPr>
              <a:t>2. Có các loại trang phục nào?</a:t>
            </a:r>
          </a:p>
          <a:p>
            <a:pPr eaLnBrk="1" hangingPunct="1">
              <a:lnSpc>
                <a:spcPct val="150000"/>
              </a:lnSpc>
              <a:spcBef>
                <a:spcPct val="0"/>
              </a:spcBef>
              <a:buClrTx/>
              <a:buSzTx/>
              <a:buFontTx/>
              <a:buNone/>
            </a:pPr>
            <a:r>
              <a:rPr lang="en-US" altLang="en-US" sz="4000">
                <a:solidFill>
                  <a:schemeClr val="tx1"/>
                </a:solidFill>
                <a:latin typeface="Times New Roman" panose="02020603050405020304" pitchFamily="18" charset="0"/>
                <a:ea typeface="MS PGothic" panose="020B0600070205080204" pitchFamily="34" charset="-128"/>
              </a:rPr>
              <a:t>3. Chức năng của trang phục là gì?</a:t>
            </a:r>
          </a:p>
          <a:p>
            <a:pPr eaLnBrk="1" hangingPunct="1">
              <a:spcBef>
                <a:spcPct val="0"/>
              </a:spcBef>
              <a:buClrTx/>
              <a:buSzTx/>
              <a:buFontTx/>
              <a:buNone/>
            </a:pPr>
            <a:endParaRPr lang="en-US" altLang="en-US" sz="4000">
              <a:solidFill>
                <a:schemeClr val="tx1"/>
              </a:solidFill>
              <a:latin typeface="Times New Roman" panose="02020603050405020304" pitchFamily="18" charset="0"/>
              <a:ea typeface="MS PGothic"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advTm="18637"/>
    </mc:Choice>
    <mc:Fallback xmlns="">
      <p:transition spd="slow" advTm="18637"/>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901527"/>
      </p:ext>
    </p:extLst>
  </p:cSld>
  <p:clrMapOvr>
    <a:masterClrMapping/>
  </p:clrMapOvr>
  <mc:AlternateContent xmlns:mc="http://schemas.openxmlformats.org/markup-compatibility/2006" xmlns:p14="http://schemas.microsoft.com/office/powerpoint/2010/main">
    <mc:Choice Requires="p14">
      <p:transition spd="slow" p14:dur="2000" advTm="31447"/>
    </mc:Choice>
    <mc:Fallback xmlns="">
      <p:transition spd="slow" advTm="3144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a:extLst>
              <a:ext uri="{FF2B5EF4-FFF2-40B4-BE49-F238E27FC236}">
                <a16:creationId xmlns:a16="http://schemas.microsoft.com/office/drawing/2014/main" id="{87EDEB75-FE3F-4E89-BEE3-3EF2586D4189}"/>
              </a:ext>
            </a:extLst>
          </p:cNvPr>
          <p:cNvSpPr txBox="1">
            <a:spLocks noChangeArrowheads="1"/>
          </p:cNvSpPr>
          <p:nvPr/>
        </p:nvSpPr>
        <p:spPr bwMode="auto">
          <a:xfrm>
            <a:off x="1976438" y="16764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CC3300"/>
                </a:solidFill>
                <a:latin typeface="Times New Roman" panose="02020603050405020304" pitchFamily="18" charset="0"/>
                <a:ea typeface="MS PGothic" panose="020B0600070205080204" pitchFamily="34" charset="-128"/>
              </a:rPr>
              <a:t>A – </a:t>
            </a:r>
            <a:r>
              <a:rPr lang="vi-VN" altLang="en-US" b="1">
                <a:solidFill>
                  <a:srgbClr val="CC3300"/>
                </a:solidFill>
                <a:latin typeface="Times New Roman" panose="02020603050405020304" pitchFamily="18" charset="0"/>
                <a:ea typeface="MS PGothic" panose="020B0600070205080204" pitchFamily="34" charset="-128"/>
              </a:rPr>
              <a:t>mũ</a:t>
            </a:r>
            <a:endParaRPr lang="en-US" altLang="en-US" b="1">
              <a:solidFill>
                <a:srgbClr val="CC3300"/>
              </a:solidFill>
              <a:latin typeface="Times New Roman" panose="02020603050405020304" pitchFamily="18" charset="0"/>
              <a:ea typeface="MS PGothic" panose="020B0600070205080204" pitchFamily="34" charset="-128"/>
            </a:endParaRPr>
          </a:p>
        </p:txBody>
      </p:sp>
      <p:sp>
        <p:nvSpPr>
          <p:cNvPr id="5128" name="Text Box 8">
            <a:extLst>
              <a:ext uri="{FF2B5EF4-FFF2-40B4-BE49-F238E27FC236}">
                <a16:creationId xmlns:a16="http://schemas.microsoft.com/office/drawing/2014/main" id="{D9A373DC-17F1-451D-99AD-9DF93FA4D0A2}"/>
              </a:ext>
            </a:extLst>
          </p:cNvPr>
          <p:cNvSpPr txBox="1">
            <a:spLocks noChangeArrowheads="1"/>
          </p:cNvSpPr>
          <p:nvPr/>
        </p:nvSpPr>
        <p:spPr bwMode="auto">
          <a:xfrm>
            <a:off x="5257800" y="1676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CC3300"/>
                </a:solidFill>
                <a:latin typeface="Times New Roman" panose="02020603050405020304" pitchFamily="18" charset="0"/>
                <a:ea typeface="MS PGothic" panose="020B0600070205080204" pitchFamily="34" charset="-128"/>
              </a:rPr>
              <a:t>B – đồng hồ </a:t>
            </a:r>
          </a:p>
        </p:txBody>
      </p:sp>
      <p:sp>
        <p:nvSpPr>
          <p:cNvPr id="5129" name="Text Box 9">
            <a:extLst>
              <a:ext uri="{FF2B5EF4-FFF2-40B4-BE49-F238E27FC236}">
                <a16:creationId xmlns:a16="http://schemas.microsoft.com/office/drawing/2014/main" id="{B405F549-BE3C-454E-A68B-48BAF5B276F8}"/>
              </a:ext>
            </a:extLst>
          </p:cNvPr>
          <p:cNvSpPr txBox="1">
            <a:spLocks noChangeArrowheads="1"/>
          </p:cNvSpPr>
          <p:nvPr/>
        </p:nvSpPr>
        <p:spPr bwMode="auto">
          <a:xfrm>
            <a:off x="8458200" y="1766888"/>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CC3300"/>
                </a:solidFill>
                <a:latin typeface="Times New Roman" panose="02020603050405020304" pitchFamily="18" charset="0"/>
                <a:ea typeface="MS PGothic" panose="020B0600070205080204" pitchFamily="34" charset="-128"/>
              </a:rPr>
              <a:t>C – áo khoác</a:t>
            </a:r>
          </a:p>
        </p:txBody>
      </p:sp>
      <p:sp>
        <p:nvSpPr>
          <p:cNvPr id="5133" name="Text Box 13">
            <a:extLst>
              <a:ext uri="{FF2B5EF4-FFF2-40B4-BE49-F238E27FC236}">
                <a16:creationId xmlns:a16="http://schemas.microsoft.com/office/drawing/2014/main" id="{BB8232AE-2C46-41B6-96F2-9E7BC290117E}"/>
              </a:ext>
            </a:extLst>
          </p:cNvPr>
          <p:cNvSpPr txBox="1">
            <a:spLocks noChangeArrowheads="1"/>
          </p:cNvSpPr>
          <p:nvPr/>
        </p:nvSpPr>
        <p:spPr bwMode="auto">
          <a:xfrm>
            <a:off x="7315200" y="6208713"/>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CC3300"/>
                </a:solidFill>
                <a:latin typeface="Times New Roman" panose="02020603050405020304" pitchFamily="18" charset="0"/>
                <a:ea typeface="MS PGothic" panose="020B0600070205080204" pitchFamily="34" charset="-128"/>
              </a:rPr>
              <a:t>I – giày</a:t>
            </a:r>
          </a:p>
        </p:txBody>
      </p:sp>
      <p:sp>
        <p:nvSpPr>
          <p:cNvPr id="5134" name="Text Box 14">
            <a:extLst>
              <a:ext uri="{FF2B5EF4-FFF2-40B4-BE49-F238E27FC236}">
                <a16:creationId xmlns:a16="http://schemas.microsoft.com/office/drawing/2014/main" id="{14FF5FC9-0C55-4DF7-A194-10974F6353BE}"/>
              </a:ext>
            </a:extLst>
          </p:cNvPr>
          <p:cNvSpPr txBox="1">
            <a:spLocks noChangeArrowheads="1"/>
          </p:cNvSpPr>
          <p:nvPr/>
        </p:nvSpPr>
        <p:spPr bwMode="auto">
          <a:xfrm>
            <a:off x="3733800" y="6338888"/>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CC3300"/>
                </a:solidFill>
                <a:latin typeface="Times New Roman" panose="02020603050405020304" pitchFamily="18" charset="0"/>
                <a:ea typeface="MS PGothic" panose="020B0600070205080204" pitchFamily="34" charset="-128"/>
              </a:rPr>
              <a:t>G – quần</a:t>
            </a:r>
          </a:p>
        </p:txBody>
      </p:sp>
      <p:sp>
        <p:nvSpPr>
          <p:cNvPr id="5137" name="Text Box 17">
            <a:extLst>
              <a:ext uri="{FF2B5EF4-FFF2-40B4-BE49-F238E27FC236}">
                <a16:creationId xmlns:a16="http://schemas.microsoft.com/office/drawing/2014/main" id="{906F04D4-CBFC-46F9-BA34-6169D4928D04}"/>
              </a:ext>
            </a:extLst>
          </p:cNvPr>
          <p:cNvSpPr txBox="1">
            <a:spLocks noChangeArrowheads="1"/>
          </p:cNvSpPr>
          <p:nvPr/>
        </p:nvSpPr>
        <p:spPr bwMode="auto">
          <a:xfrm>
            <a:off x="8610600" y="3836988"/>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CC3300"/>
                </a:solidFill>
                <a:latin typeface="Times New Roman" panose="02020603050405020304" pitchFamily="18" charset="0"/>
                <a:ea typeface="MS PGothic" panose="020B0600070205080204" pitchFamily="34" charset="-128"/>
              </a:rPr>
              <a:t>F – giỏ xách</a:t>
            </a:r>
          </a:p>
        </p:txBody>
      </p:sp>
      <p:sp>
        <p:nvSpPr>
          <p:cNvPr id="5138" name="Text Box 18">
            <a:extLst>
              <a:ext uri="{FF2B5EF4-FFF2-40B4-BE49-F238E27FC236}">
                <a16:creationId xmlns:a16="http://schemas.microsoft.com/office/drawing/2014/main" id="{18DB8905-B401-46FA-9BC1-FA5471A2A838}"/>
              </a:ext>
            </a:extLst>
          </p:cNvPr>
          <p:cNvSpPr txBox="1">
            <a:spLocks noChangeArrowheads="1"/>
          </p:cNvSpPr>
          <p:nvPr/>
        </p:nvSpPr>
        <p:spPr bwMode="auto">
          <a:xfrm>
            <a:off x="5181600" y="39624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CC3300"/>
                </a:solidFill>
                <a:latin typeface="Times New Roman" panose="02020603050405020304" pitchFamily="18" charset="0"/>
                <a:ea typeface="MS PGothic" panose="020B0600070205080204" pitchFamily="34" charset="-128"/>
              </a:rPr>
              <a:t>E – áo váy</a:t>
            </a:r>
          </a:p>
        </p:txBody>
      </p:sp>
      <p:pic>
        <p:nvPicPr>
          <p:cNvPr id="27657" name="Picture 1">
            <a:extLst>
              <a:ext uri="{FF2B5EF4-FFF2-40B4-BE49-F238E27FC236}">
                <a16:creationId xmlns:a16="http://schemas.microsoft.com/office/drawing/2014/main" id="{8FFC16E6-DC7B-4336-B034-9ACDFD8A99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3413" y="68263"/>
            <a:ext cx="1554162"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
            <a:extLst>
              <a:ext uri="{FF2B5EF4-FFF2-40B4-BE49-F238E27FC236}">
                <a16:creationId xmlns:a16="http://schemas.microsoft.com/office/drawing/2014/main" id="{75A8CF82-AF81-4E72-B10F-17191A2948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572000"/>
            <a:ext cx="222885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6">
            <a:extLst>
              <a:ext uri="{FF2B5EF4-FFF2-40B4-BE49-F238E27FC236}">
                <a16:creationId xmlns:a16="http://schemas.microsoft.com/office/drawing/2014/main" id="{7515C15D-5A23-40C5-AEC7-2BAABAE0F9E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53425" y="0"/>
            <a:ext cx="163195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2">
            <a:extLst>
              <a:ext uri="{FF2B5EF4-FFF2-40B4-BE49-F238E27FC236}">
                <a16:creationId xmlns:a16="http://schemas.microsoft.com/office/drawing/2014/main" id="{7B7CC8DC-6D57-47DA-BBD8-0ABAB4987CC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5475" y="2344738"/>
            <a:ext cx="1841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4">
            <a:extLst>
              <a:ext uri="{FF2B5EF4-FFF2-40B4-BE49-F238E27FC236}">
                <a16:creationId xmlns:a16="http://schemas.microsoft.com/office/drawing/2014/main" id="{E044A22A-DD3C-43FD-A008-DC5B09F6C8E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35563" y="2276475"/>
            <a:ext cx="164623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6">
            <a:extLst>
              <a:ext uri="{FF2B5EF4-FFF2-40B4-BE49-F238E27FC236}">
                <a16:creationId xmlns:a16="http://schemas.microsoft.com/office/drawing/2014/main" id="{049E82AF-7C05-4B98-B124-80AA0440BD1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0"/>
            <a:ext cx="1752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Content Placeholder 7">
            <a:extLst>
              <a:ext uri="{FF2B5EF4-FFF2-40B4-BE49-F238E27FC236}">
                <a16:creationId xmlns:a16="http://schemas.microsoft.com/office/drawing/2014/main" id="{A54B2E65-74CB-4ECF-A161-6FA9648A87E8}"/>
              </a:ext>
            </a:extLst>
          </p:cNvPr>
          <p:cNvPicPr>
            <a:picLocks noGrp="1" noChangeAspect="1" noChangeArrowheads="1"/>
          </p:cNvPicPr>
          <p:nvPr>
            <p:ph idx="1"/>
          </p:nvPr>
        </p:nvPicPr>
        <p:blipFill>
          <a:blip r:embed="rId9" cstate="print">
            <a:extLst>
              <a:ext uri="{28A0092B-C50C-407E-A947-70E740481C1C}">
                <a14:useLocalDpi xmlns:a14="http://schemas.microsoft.com/office/drawing/2010/main" val="0"/>
              </a:ext>
            </a:extLst>
          </a:blip>
          <a:srcRect/>
          <a:stretch>
            <a:fillRect/>
          </a:stretch>
        </p:blipFill>
        <p:spPr>
          <a:xfrm>
            <a:off x="1893888" y="2354263"/>
            <a:ext cx="1714500" cy="1531937"/>
          </a:xfrm>
        </p:spPr>
      </p:pic>
      <p:pic>
        <p:nvPicPr>
          <p:cNvPr id="27" name="Content Placeholder 7">
            <a:extLst>
              <a:ext uri="{FF2B5EF4-FFF2-40B4-BE49-F238E27FC236}">
                <a16:creationId xmlns:a16="http://schemas.microsoft.com/office/drawing/2014/main" id="{11F9B1B4-055B-488D-87A3-A45FB2E1A956}"/>
              </a:ext>
            </a:extLst>
          </p:cNvPr>
          <p:cNvPicPr>
            <a:picLocks noGrp="1" noChangeAspect="1" noChangeArrowheads="1"/>
          </p:cNvPicPr>
          <p:nvPr>
            <p:ph sz="quarter" idx="4294967295"/>
          </p:nvPr>
        </p:nvPicPr>
        <p:blipFill>
          <a:blip r:embed="rId9" cstate="print">
            <a:extLst>
              <a:ext uri="{28A0092B-C50C-407E-A947-70E740481C1C}">
                <a14:useLocalDpi xmlns:a14="http://schemas.microsoft.com/office/drawing/2010/main" val="0"/>
              </a:ext>
            </a:extLst>
          </a:blip>
          <a:srcRect/>
          <a:stretch>
            <a:fillRect/>
          </a:stretch>
        </p:blipFill>
        <p:spPr>
          <a:xfrm>
            <a:off x="0" y="2403475"/>
            <a:ext cx="1714500" cy="1531938"/>
          </a:xfrm>
        </p:spPr>
      </p:pic>
      <p:sp>
        <p:nvSpPr>
          <p:cNvPr id="21" name="Text Box 18">
            <a:extLst>
              <a:ext uri="{FF2B5EF4-FFF2-40B4-BE49-F238E27FC236}">
                <a16:creationId xmlns:a16="http://schemas.microsoft.com/office/drawing/2014/main" id="{3DF5BF6C-5D56-4EAC-B096-BAE15E11866C}"/>
              </a:ext>
            </a:extLst>
          </p:cNvPr>
          <p:cNvSpPr txBox="1">
            <a:spLocks noChangeArrowheads="1"/>
          </p:cNvSpPr>
          <p:nvPr/>
        </p:nvSpPr>
        <p:spPr bwMode="auto">
          <a:xfrm>
            <a:off x="1903413" y="3900488"/>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CC3300"/>
                </a:solidFill>
                <a:latin typeface="Times New Roman" panose="02020603050405020304" pitchFamily="18" charset="0"/>
                <a:ea typeface="MS PGothic" panose="020B0600070205080204" pitchFamily="34" charset="-128"/>
              </a:rPr>
              <a:t>D – dây chuyền</a:t>
            </a:r>
          </a:p>
        </p:txBody>
      </p:sp>
      <p:pic>
        <p:nvPicPr>
          <p:cNvPr id="22" name="Picture 6">
            <a:extLst>
              <a:ext uri="{FF2B5EF4-FFF2-40B4-BE49-F238E27FC236}">
                <a16:creationId xmlns:a16="http://schemas.microsoft.com/office/drawing/2014/main" id="{5B0E7F68-0288-4728-A065-54A76E25B7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53425" y="49213"/>
            <a:ext cx="163195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
            <a:extLst>
              <a:ext uri="{FF2B5EF4-FFF2-40B4-BE49-F238E27FC236}">
                <a16:creationId xmlns:a16="http://schemas.microsoft.com/office/drawing/2014/main" id="{C95B2DA4-2BB4-4A72-9D59-F76B8DD7739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338513" y="4640263"/>
            <a:ext cx="17668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a:extLst>
              <a:ext uri="{FF2B5EF4-FFF2-40B4-BE49-F238E27FC236}">
                <a16:creationId xmlns:a16="http://schemas.microsoft.com/office/drawing/2014/main" id="{20898D6D-0216-49BD-AABE-7266300640A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5475" y="2393950"/>
            <a:ext cx="1841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a:extLst>
              <a:ext uri="{FF2B5EF4-FFF2-40B4-BE49-F238E27FC236}">
                <a16:creationId xmlns:a16="http://schemas.microsoft.com/office/drawing/2014/main" id="{C7651FF6-8555-4546-8F88-4BC5FE751A2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35563" y="2325688"/>
            <a:ext cx="164623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a:extLst>
              <a:ext uri="{FF2B5EF4-FFF2-40B4-BE49-F238E27FC236}">
                <a16:creationId xmlns:a16="http://schemas.microsoft.com/office/drawing/2014/main" id="{24FF269E-BCEE-4BD1-A6C6-A157FD995A8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49213"/>
            <a:ext cx="1752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9552"/>
    </mc:Choice>
    <mc:Fallback xmlns="">
      <p:transition spd="slow" advTm="7955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wipe(down)">
                                      <p:cBhvr>
                                        <p:cTn id="7" dur="500"/>
                                        <p:tgtEl>
                                          <p:spTgt spid="51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28"/>
                                        </p:tgtEl>
                                        <p:attrNameLst>
                                          <p:attrName>style.visibility</p:attrName>
                                        </p:attrNameLst>
                                      </p:cBhvr>
                                      <p:to>
                                        <p:strVal val="visible"/>
                                      </p:to>
                                    </p:set>
                                    <p:animEffect transition="in" filter="wipe(down)">
                                      <p:cBhvr>
                                        <p:cTn id="10" dur="500"/>
                                        <p:tgtEl>
                                          <p:spTgt spid="51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129"/>
                                        </p:tgtEl>
                                        <p:attrNameLst>
                                          <p:attrName>style.visibility</p:attrName>
                                        </p:attrNameLst>
                                      </p:cBhvr>
                                      <p:to>
                                        <p:strVal val="visible"/>
                                      </p:to>
                                    </p:set>
                                    <p:animEffect transition="in" filter="wipe(down)">
                                      <p:cBhvr>
                                        <p:cTn id="13" dur="500"/>
                                        <p:tgtEl>
                                          <p:spTgt spid="51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133"/>
                                        </p:tgtEl>
                                        <p:attrNameLst>
                                          <p:attrName>style.visibility</p:attrName>
                                        </p:attrNameLst>
                                      </p:cBhvr>
                                      <p:to>
                                        <p:strVal val="visible"/>
                                      </p:to>
                                    </p:set>
                                    <p:animEffect transition="in" filter="wipe(down)">
                                      <p:cBhvr>
                                        <p:cTn id="16" dur="500"/>
                                        <p:tgtEl>
                                          <p:spTgt spid="51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137"/>
                                        </p:tgtEl>
                                        <p:attrNameLst>
                                          <p:attrName>style.visibility</p:attrName>
                                        </p:attrNameLst>
                                      </p:cBhvr>
                                      <p:to>
                                        <p:strVal val="visible"/>
                                      </p:to>
                                    </p:set>
                                    <p:animEffect transition="in" filter="wipe(down)">
                                      <p:cBhvr>
                                        <p:cTn id="19" dur="500"/>
                                        <p:tgtEl>
                                          <p:spTgt spid="513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134"/>
                                        </p:tgtEl>
                                        <p:attrNameLst>
                                          <p:attrName>style.visibility</p:attrName>
                                        </p:attrNameLst>
                                      </p:cBhvr>
                                      <p:to>
                                        <p:strVal val="visible"/>
                                      </p:to>
                                    </p:set>
                                    <p:animEffect transition="in" filter="wipe(down)">
                                      <p:cBhvr>
                                        <p:cTn id="22" dur="500"/>
                                        <p:tgtEl>
                                          <p:spTgt spid="513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138"/>
                                        </p:tgtEl>
                                        <p:attrNameLst>
                                          <p:attrName>style.visibility</p:attrName>
                                        </p:attrNameLst>
                                      </p:cBhvr>
                                      <p:to>
                                        <p:strVal val="visible"/>
                                      </p:to>
                                    </p:set>
                                    <p:animEffect transition="in" filter="wipe(down)">
                                      <p:cBhvr>
                                        <p:cTn id="25" dur="500"/>
                                        <p:tgtEl>
                                          <p:spTgt spid="513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par>
                                <p:cTn id="35" presetID="22" presetClass="entr" presetSubtype="4"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par>
                                <p:cTn id="38" presetID="22" presetClass="entr" presetSubtype="4"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par>
                                <p:cTn id="41" presetID="2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par>
                                <p:cTn id="44" presetID="22" presetClass="entr" presetSubtype="4"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4" fill="hold" nodeType="withEffect">
                                  <p:stCondLst>
                                    <p:cond delay="0"/>
                                  </p:stCondLst>
                                  <p:childTnLst>
                                    <p:set>
                                      <p:cBhvr>
                                        <p:cTn id="48" dur="1" fill="hold">
                                          <p:stCondLst>
                                            <p:cond delay="0"/>
                                          </p:stCondLst>
                                        </p:cTn>
                                        <p:tgtEl>
                                          <p:spTgt spid="10251"/>
                                        </p:tgtEl>
                                        <p:attrNameLst>
                                          <p:attrName>style.visibility</p:attrName>
                                        </p:attrNameLst>
                                      </p:cBhvr>
                                      <p:to>
                                        <p:strVal val="visible"/>
                                      </p:to>
                                    </p:set>
                                    <p:animEffect transition="in" filter="wipe(down)">
                                      <p:cBhvr>
                                        <p:cTn id="49" dur="500"/>
                                        <p:tgtEl>
                                          <p:spTgt spid="10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8" grpId="0"/>
      <p:bldP spid="5129" grpId="0"/>
      <p:bldP spid="5133" grpId="0"/>
      <p:bldP spid="5134" grpId="0"/>
      <p:bldP spid="5137" grpId="0"/>
      <p:bldP spid="5138"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7688F-A1FF-4345-AA2E-861402F24C54}"/>
              </a:ext>
            </a:extLst>
          </p:cNvPr>
          <p:cNvSpPr>
            <a:spLocks noGrp="1" noChangeArrowheads="1"/>
          </p:cNvSpPr>
          <p:nvPr>
            <p:ph idx="1"/>
          </p:nvPr>
        </p:nvSpPr>
        <p:spPr>
          <a:xfrm>
            <a:off x="304800" y="1143000"/>
            <a:ext cx="11201400" cy="3957638"/>
          </a:xfrm>
        </p:spPr>
        <p:txBody>
          <a:bodyPr/>
          <a:lstStyle/>
          <a:p>
            <a:pPr marL="0" indent="0" eaLnBrk="1" hangingPunct="1">
              <a:buFont typeface="Wingdings 3" panose="05040102010807070707" pitchFamily="18" charset="2"/>
              <a:buNone/>
            </a:pPr>
            <a:r>
              <a:rPr lang="en-US" altLang="vi-VN" sz="3600" b="1" dirty="0">
                <a:solidFill>
                  <a:srgbClr val="6600FF"/>
                </a:solidFill>
                <a:latin typeface="Times New Roman" panose="02020603050405020304" pitchFamily="18" charset="0"/>
                <a:cs typeface="Times New Roman" panose="02020603050405020304" pitchFamily="18" charset="0"/>
              </a:rPr>
              <a:t>?  </a:t>
            </a:r>
            <a:r>
              <a:rPr lang="vi-VN" altLang="vi-VN" sz="3600" b="1" dirty="0">
                <a:solidFill>
                  <a:srgbClr val="6600FF"/>
                </a:solidFill>
                <a:latin typeface="Times New Roman" panose="02020603050405020304" pitchFamily="18" charset="0"/>
                <a:cs typeface="Times New Roman" panose="02020603050405020304" pitchFamily="18" charset="0"/>
              </a:rPr>
              <a:t>T</a:t>
            </a:r>
            <a:r>
              <a:rPr lang="en-US" altLang="vi-VN" sz="3600" b="1" dirty="0">
                <a:solidFill>
                  <a:srgbClr val="6600FF"/>
                </a:solidFill>
                <a:latin typeface="Times New Roman" panose="02020603050405020304" pitchFamily="18" charset="0"/>
                <a:cs typeface="Times New Roman" panose="02020603050405020304" pitchFamily="18" charset="0"/>
              </a:rPr>
              <a:t>rang </a:t>
            </a:r>
            <a:r>
              <a:rPr lang="en-US" altLang="vi-VN" sz="3600" b="1" dirty="0" err="1">
                <a:solidFill>
                  <a:srgbClr val="6600FF"/>
                </a:solidFill>
                <a:latin typeface="Times New Roman" panose="02020603050405020304" pitchFamily="18" charset="0"/>
                <a:cs typeface="Times New Roman" panose="02020603050405020304" pitchFamily="18" charset="0"/>
              </a:rPr>
              <a:t>phục</a:t>
            </a:r>
            <a:r>
              <a:rPr lang="vi-VN" altLang="vi-VN" sz="3600" b="1" dirty="0">
                <a:solidFill>
                  <a:srgbClr val="6600FF"/>
                </a:solidFill>
                <a:latin typeface="Times New Roman" panose="02020603050405020304" pitchFamily="18" charset="0"/>
                <a:cs typeface="Times New Roman" panose="02020603050405020304" pitchFamily="18" charset="0"/>
              </a:rPr>
              <a:t> là gì</a:t>
            </a:r>
          </a:p>
          <a:p>
            <a:pPr marL="0" indent="0" eaLnBrk="1" hangingPunct="1">
              <a:buFont typeface="Wingdings 3" panose="05040102010807070707" pitchFamily="18" charset="2"/>
              <a:buNone/>
            </a:pPr>
            <a:r>
              <a:rPr lang="en-US" altLang="en-US" sz="3600" dirty="0" err="1">
                <a:solidFill>
                  <a:srgbClr val="00B0F0"/>
                </a:solidFill>
                <a:latin typeface="Times New Roman" panose="02020603050405020304" pitchFamily="18" charset="0"/>
                <a:cs typeface="Times New Roman" panose="02020603050405020304" pitchFamily="18" charset="0"/>
              </a:rPr>
              <a:t>Trang</a:t>
            </a:r>
            <a:r>
              <a:rPr lang="en-US" altLang="en-US" sz="3600" dirty="0">
                <a:solidFill>
                  <a:srgbClr val="00B0F0"/>
                </a:solidFill>
                <a:latin typeface="Times New Roman" panose="02020603050405020304" pitchFamily="18" charset="0"/>
                <a:cs typeface="Times New Roman" panose="02020603050405020304" pitchFamily="18" charset="0"/>
              </a:rPr>
              <a:t> </a:t>
            </a:r>
            <a:r>
              <a:rPr lang="en-US" altLang="en-US" sz="3600" dirty="0" err="1">
                <a:solidFill>
                  <a:srgbClr val="00B0F0"/>
                </a:solidFill>
                <a:latin typeface="Times New Roman" panose="02020603050405020304" pitchFamily="18" charset="0"/>
                <a:cs typeface="Times New Roman" panose="02020603050405020304" pitchFamily="18" charset="0"/>
              </a:rPr>
              <a:t>phục</a:t>
            </a:r>
            <a:r>
              <a:rPr lang="en-US" altLang="en-US" sz="3600" dirty="0">
                <a:solidFill>
                  <a:srgbClr val="00B0F0"/>
                </a:solidFill>
                <a:latin typeface="Times New Roman" panose="02020603050405020304" pitchFamily="18" charset="0"/>
                <a:cs typeface="Times New Roman" panose="02020603050405020304" pitchFamily="18" charset="0"/>
              </a:rPr>
              <a:t> </a:t>
            </a:r>
            <a:r>
              <a:rPr lang="en-US" altLang="en-US" sz="3600" dirty="0" err="1">
                <a:solidFill>
                  <a:srgbClr val="00B0F0"/>
                </a:solidFill>
                <a:latin typeface="Times New Roman" panose="02020603050405020304" pitchFamily="18" charset="0"/>
                <a:cs typeface="Times New Roman" panose="02020603050405020304" pitchFamily="18" charset="0"/>
              </a:rPr>
              <a:t>bao</a:t>
            </a:r>
            <a:r>
              <a:rPr lang="en-US" altLang="en-US" sz="3600" dirty="0">
                <a:solidFill>
                  <a:srgbClr val="00B0F0"/>
                </a:solidFill>
                <a:latin typeface="Times New Roman" panose="02020603050405020304" pitchFamily="18" charset="0"/>
                <a:cs typeface="Times New Roman" panose="02020603050405020304" pitchFamily="18" charset="0"/>
              </a:rPr>
              <a:t> </a:t>
            </a:r>
            <a:r>
              <a:rPr lang="en-US" altLang="en-US" sz="3600" dirty="0" err="1">
                <a:solidFill>
                  <a:srgbClr val="00B0F0"/>
                </a:solidFill>
                <a:latin typeface="Times New Roman" panose="02020603050405020304" pitchFamily="18" charset="0"/>
                <a:cs typeface="Times New Roman" panose="02020603050405020304" pitchFamily="18" charset="0"/>
              </a:rPr>
              <a:t>gồm</a:t>
            </a:r>
            <a:r>
              <a:rPr lang="en-US" altLang="en-US" sz="3600" dirty="0">
                <a:solidFill>
                  <a:srgbClr val="00B0F0"/>
                </a:solidFill>
                <a:latin typeface="Times New Roman" panose="02020603050405020304" pitchFamily="18" charset="0"/>
                <a:cs typeface="Times New Roman" panose="02020603050405020304" pitchFamily="18" charset="0"/>
              </a:rPr>
              <a:t> </a:t>
            </a:r>
            <a:r>
              <a:rPr lang="en-US" altLang="en-US" sz="3600" dirty="0" err="1">
                <a:solidFill>
                  <a:srgbClr val="00B0F0"/>
                </a:solidFill>
                <a:latin typeface="Times New Roman" panose="02020603050405020304" pitchFamily="18" charset="0"/>
                <a:cs typeface="Times New Roman" panose="02020603050405020304" pitchFamily="18" charset="0"/>
              </a:rPr>
              <a:t>các</a:t>
            </a:r>
            <a:r>
              <a:rPr lang="en-US" altLang="en-US" sz="3600" dirty="0">
                <a:solidFill>
                  <a:srgbClr val="00B0F0"/>
                </a:solidFill>
                <a:latin typeface="Times New Roman" panose="02020603050405020304" pitchFamily="18" charset="0"/>
                <a:cs typeface="Times New Roman" panose="02020603050405020304" pitchFamily="18" charset="0"/>
              </a:rPr>
              <a:t> </a:t>
            </a:r>
            <a:r>
              <a:rPr lang="en-US" altLang="en-US" sz="3600" dirty="0" err="1">
                <a:solidFill>
                  <a:srgbClr val="00B0F0"/>
                </a:solidFill>
                <a:latin typeface="Times New Roman" panose="02020603050405020304" pitchFamily="18" charset="0"/>
                <a:cs typeface="Times New Roman" panose="02020603050405020304" pitchFamily="18" charset="0"/>
              </a:rPr>
              <a:t>loại</a:t>
            </a:r>
            <a:r>
              <a:rPr lang="en-US" altLang="en-US" sz="3600" dirty="0">
                <a:solidFill>
                  <a:srgbClr val="00B0F0"/>
                </a:solidFill>
                <a:latin typeface="Times New Roman" panose="02020603050405020304" pitchFamily="18" charset="0"/>
                <a:cs typeface="Times New Roman" panose="02020603050405020304" pitchFamily="18" charset="0"/>
              </a:rPr>
              <a:t>  </a:t>
            </a:r>
            <a:r>
              <a:rPr lang="en-US" altLang="en-US" sz="3600" dirty="0" err="1">
                <a:solidFill>
                  <a:srgbClr val="00B0F0"/>
                </a:solidFill>
                <a:latin typeface="Times New Roman" panose="02020603050405020304" pitchFamily="18" charset="0"/>
                <a:cs typeface="Times New Roman" panose="02020603050405020304" pitchFamily="18" charset="0"/>
              </a:rPr>
              <a:t>quần</a:t>
            </a:r>
            <a:r>
              <a:rPr lang="vi-VN" altLang="en-US" sz="3600" dirty="0">
                <a:solidFill>
                  <a:srgbClr val="00B0F0"/>
                </a:solidFill>
                <a:latin typeface="Times New Roman" panose="02020603050405020304" pitchFamily="18" charset="0"/>
                <a:cs typeface="Times New Roman" panose="02020603050405020304" pitchFamily="18" charset="0"/>
              </a:rPr>
              <a:t> áo</a:t>
            </a:r>
            <a:r>
              <a:rPr lang="en-US" altLang="en-US" sz="3600" dirty="0">
                <a:solidFill>
                  <a:srgbClr val="00B0F0"/>
                </a:solidFill>
                <a:latin typeface="Times New Roman" panose="02020603050405020304" pitchFamily="18" charset="0"/>
                <a:cs typeface="Times New Roman" panose="02020603050405020304" pitchFamily="18" charset="0"/>
              </a:rPr>
              <a:t> và một số vật dụng khác đi kèm như mũ, giày, tất, khăn </a:t>
            </a:r>
            <a:r>
              <a:rPr lang="en-US" altLang="en-US" sz="3600" dirty="0" smtClean="0">
                <a:solidFill>
                  <a:srgbClr val="00B0F0"/>
                </a:solidFill>
                <a:latin typeface="Times New Roman" panose="02020603050405020304" pitchFamily="18" charset="0"/>
                <a:cs typeface="Times New Roman" panose="02020603050405020304" pitchFamily="18" charset="0"/>
              </a:rPr>
              <a:t>quàng..</a:t>
            </a:r>
            <a:r>
              <a:rPr lang="vi-VN" altLang="en-US" sz="3600" dirty="0">
                <a:solidFill>
                  <a:srgbClr val="00B0F0"/>
                </a:solidFill>
                <a:latin typeface="Times New Roman" panose="02020603050405020304" pitchFamily="18" charset="0"/>
                <a:cs typeface="Times New Roman" panose="02020603050405020304" pitchFamily="18" charset="0"/>
              </a:rPr>
              <a:t>. Trong đó quần áo là những vật dụng quan trọng nhất</a:t>
            </a:r>
            <a:endParaRPr lang="en-US" altLang="en-US" sz="3600" u="sng" dirty="0">
              <a:solidFill>
                <a:srgbClr val="00B0F0"/>
              </a:solidFill>
              <a:latin typeface="Times New Roman" panose="02020603050405020304" pitchFamily="18" charset="0"/>
              <a:cs typeface="Times New Roman" panose="02020603050405020304" pitchFamily="18" charset="0"/>
            </a:endParaRPr>
          </a:p>
          <a:p>
            <a:pPr marL="0" indent="0" eaLnBrk="1" hangingPunct="1">
              <a:buFont typeface="Wingdings 3" panose="05040102010807070707" pitchFamily="18" charset="2"/>
              <a:buNone/>
            </a:pPr>
            <a:endParaRPr lang="en-US" altLang="en-US" sz="3600" b="1" dirty="0">
              <a:solidFill>
                <a:srgbClr val="C54679"/>
              </a:solidFill>
              <a:latin typeface="Times New Roman" panose="02020603050405020304" pitchFamily="18" charset="0"/>
              <a:cs typeface="Times New Roman" panose="02020603050405020304" pitchFamily="18" charset="0"/>
            </a:endParaRPr>
          </a:p>
          <a:p>
            <a:pPr marL="0" indent="0" eaLnBrk="1" hangingPunct="1"/>
            <a:endParaRPr lang="en-US" altLang="en-US" sz="36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35"/>
    </mc:Choice>
    <mc:Fallback xmlns="">
      <p:transition spd="slow" advTm="35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7688F-A1FF-4345-AA2E-861402F24C54}"/>
              </a:ext>
            </a:extLst>
          </p:cNvPr>
          <p:cNvSpPr>
            <a:spLocks noGrp="1" noChangeArrowheads="1"/>
          </p:cNvSpPr>
          <p:nvPr>
            <p:ph idx="1"/>
          </p:nvPr>
        </p:nvSpPr>
        <p:spPr>
          <a:xfrm>
            <a:off x="304800" y="1143000"/>
            <a:ext cx="11201400" cy="3957638"/>
          </a:xfrm>
        </p:spPr>
        <p:txBody>
          <a:bodyPr/>
          <a:lstStyle/>
          <a:p>
            <a:pPr marL="0" indent="0" eaLnBrk="1" hangingPunct="1">
              <a:buFont typeface="Wingdings 3" panose="05040102010807070707" pitchFamily="18" charset="2"/>
              <a:buNone/>
            </a:pPr>
            <a:r>
              <a:rPr lang="en-US" altLang="en-US" sz="3600" dirty="0" smtClean="0">
                <a:solidFill>
                  <a:srgbClr val="00B0F0"/>
                </a:solidFill>
                <a:latin typeface="Times New Roman" panose="02020603050405020304" pitchFamily="18" charset="0"/>
                <a:cs typeface="Times New Roman" panose="02020603050405020304" pitchFamily="18" charset="0"/>
              </a:rPr>
              <a:t>Trang </a:t>
            </a:r>
            <a:r>
              <a:rPr lang="en-US" altLang="en-US" sz="3600" dirty="0">
                <a:solidFill>
                  <a:srgbClr val="00B0F0"/>
                </a:solidFill>
                <a:latin typeface="Times New Roman" panose="02020603050405020304" pitchFamily="18" charset="0"/>
                <a:cs typeface="Times New Roman" panose="02020603050405020304" pitchFamily="18" charset="0"/>
              </a:rPr>
              <a:t>phục bao gồm các loại  quần</a:t>
            </a:r>
            <a:r>
              <a:rPr lang="vi-VN" altLang="en-US" sz="3600" dirty="0">
                <a:solidFill>
                  <a:srgbClr val="00B0F0"/>
                </a:solidFill>
                <a:latin typeface="Times New Roman" panose="02020603050405020304" pitchFamily="18" charset="0"/>
                <a:cs typeface="Times New Roman" panose="02020603050405020304" pitchFamily="18" charset="0"/>
              </a:rPr>
              <a:t> áo</a:t>
            </a:r>
            <a:r>
              <a:rPr lang="en-US" altLang="en-US" sz="3600" dirty="0">
                <a:solidFill>
                  <a:srgbClr val="00B0F0"/>
                </a:solidFill>
                <a:latin typeface="Times New Roman" panose="02020603050405020304" pitchFamily="18" charset="0"/>
                <a:cs typeface="Times New Roman" panose="02020603050405020304" pitchFamily="18" charset="0"/>
              </a:rPr>
              <a:t> và một số vật dụng khác đi kèm như mũ, giày, tất, khăn </a:t>
            </a:r>
            <a:r>
              <a:rPr lang="en-US" altLang="en-US" sz="3600" dirty="0" smtClean="0">
                <a:solidFill>
                  <a:srgbClr val="00B0F0"/>
                </a:solidFill>
                <a:latin typeface="Times New Roman" panose="02020603050405020304" pitchFamily="18" charset="0"/>
                <a:cs typeface="Times New Roman" panose="02020603050405020304" pitchFamily="18" charset="0"/>
              </a:rPr>
              <a:t>quàng..</a:t>
            </a:r>
            <a:r>
              <a:rPr lang="vi-VN" altLang="en-US" sz="3600" dirty="0">
                <a:solidFill>
                  <a:srgbClr val="00B0F0"/>
                </a:solidFill>
                <a:latin typeface="Times New Roman" panose="02020603050405020304" pitchFamily="18" charset="0"/>
                <a:cs typeface="Times New Roman" panose="02020603050405020304" pitchFamily="18" charset="0"/>
              </a:rPr>
              <a:t>. Trong đó quần áo là những vật dụng quan trọng nhất</a:t>
            </a:r>
            <a:endParaRPr lang="en-US" altLang="en-US" sz="3600" u="sng" dirty="0">
              <a:solidFill>
                <a:srgbClr val="00B0F0"/>
              </a:solidFill>
              <a:latin typeface="Times New Roman" panose="02020603050405020304" pitchFamily="18" charset="0"/>
              <a:cs typeface="Times New Roman" panose="02020603050405020304" pitchFamily="18" charset="0"/>
            </a:endParaRPr>
          </a:p>
          <a:p>
            <a:pPr marL="0" indent="0" eaLnBrk="1" hangingPunct="1">
              <a:buFont typeface="Wingdings 3" panose="05040102010807070707" pitchFamily="18" charset="2"/>
              <a:buNone/>
            </a:pPr>
            <a:endParaRPr lang="en-US" altLang="en-US" sz="3600" b="1" dirty="0">
              <a:solidFill>
                <a:srgbClr val="C54679"/>
              </a:solidFill>
              <a:latin typeface="Times New Roman" panose="02020603050405020304" pitchFamily="18" charset="0"/>
              <a:cs typeface="Times New Roman" panose="02020603050405020304" pitchFamily="18" charset="0"/>
            </a:endParaRPr>
          </a:p>
          <a:p>
            <a:pPr marL="0" indent="0" eaLnBrk="1" hangingPunct="1"/>
            <a:endParaRPr lang="en-US" altLang="en-US" sz="3600" dirty="0">
              <a:latin typeface="Times New Roman" panose="02020603050405020304" pitchFamily="18" charset="0"/>
              <a:cs typeface="Times New Roman" panose="02020603050405020304" pitchFamily="18" charset="0"/>
            </a:endParaRPr>
          </a:p>
        </p:txBody>
      </p:sp>
      <p:sp>
        <p:nvSpPr>
          <p:cNvPr id="4" name="Title 4">
            <a:extLst>
              <a:ext uri="{FF2B5EF4-FFF2-40B4-BE49-F238E27FC236}">
                <a16:creationId xmlns:a16="http://schemas.microsoft.com/office/drawing/2014/main" id="{F94D6FB1-15F1-4087-837F-8BC2D8E8B1AF}"/>
              </a:ext>
            </a:extLst>
          </p:cNvPr>
          <p:cNvSpPr>
            <a:spLocks noGrp="1" noChangeArrowheads="1"/>
          </p:cNvSpPr>
          <p:nvPr>
            <p:ph type="title"/>
          </p:nvPr>
        </p:nvSpPr>
        <p:spPr>
          <a:xfrm>
            <a:off x="273424" y="228600"/>
            <a:ext cx="7391400" cy="1066800"/>
          </a:xfrm>
        </p:spPr>
        <p:txBody>
          <a:bodyPr/>
          <a:lstStyle/>
          <a:p>
            <a:pPr eaLnBrk="1" hangingPunct="1">
              <a:spcBef>
                <a:spcPct val="50000"/>
              </a:spcBef>
            </a:pPr>
            <a:r>
              <a:rPr lang="en-US" altLang="en-US" sz="3200" b="1" dirty="0">
                <a:solidFill>
                  <a:srgbClr val="C00000"/>
                </a:solidFill>
                <a:latin typeface="Times New Roman" panose="02020603050405020304" pitchFamily="18" charset="0"/>
              </a:rPr>
              <a:t>I. </a:t>
            </a:r>
            <a:r>
              <a:rPr lang="vi-VN" altLang="en-US" sz="3200" b="1" dirty="0">
                <a:solidFill>
                  <a:srgbClr val="C00000"/>
                </a:solidFill>
                <a:latin typeface="Times New Roman" panose="02020603050405020304" pitchFamily="18" charset="0"/>
              </a:rPr>
              <a:t>VAI TRÒ CỦA </a:t>
            </a:r>
            <a:r>
              <a:rPr lang="en-US" altLang="en-US" sz="3200" b="1" dirty="0">
                <a:solidFill>
                  <a:srgbClr val="C00000"/>
                </a:solidFill>
                <a:latin typeface="Times New Roman" panose="02020603050405020304" pitchFamily="18" charset="0"/>
              </a:rPr>
              <a:t>TRANG PHỤC </a:t>
            </a:r>
            <a:r>
              <a:rPr lang="en-US" altLang="en-US" sz="3200" u="sng" dirty="0">
                <a:solidFill>
                  <a:srgbClr val="FF0000"/>
                </a:solidFill>
                <a:latin typeface="Times New Roman" panose="02020603050405020304" pitchFamily="18" charset="0"/>
              </a:rPr>
              <a:t/>
            </a:r>
            <a:br>
              <a:rPr lang="en-US" altLang="en-US" sz="3200" u="sng" dirty="0">
                <a:solidFill>
                  <a:srgbClr val="FF0000"/>
                </a:solidFill>
                <a:latin typeface="Times New Roman" panose="02020603050405020304" pitchFamily="18" charset="0"/>
              </a:rPr>
            </a:br>
            <a:endParaRPr lang="en-US" altLang="en-US" sz="3200" dirty="0"/>
          </a:p>
        </p:txBody>
      </p:sp>
    </p:spTree>
    <p:custDataLst>
      <p:tags r:id="rId1"/>
    </p:custDataLst>
    <p:extLst>
      <p:ext uri="{BB962C8B-B14F-4D97-AF65-F5344CB8AC3E}">
        <p14:creationId xmlns:p14="http://schemas.microsoft.com/office/powerpoint/2010/main" val="1095732895"/>
      </p:ext>
    </p:extLst>
  </p:cSld>
  <p:clrMapOvr>
    <a:masterClrMapping/>
  </p:clrMapOvr>
  <mc:AlternateContent xmlns:mc="http://schemas.openxmlformats.org/markup-compatibility/2006" xmlns:p14="http://schemas.microsoft.com/office/powerpoint/2010/main">
    <mc:Choice Requires="p14">
      <p:transition spd="slow" p14:dur="2000" advTm="3535"/>
    </mc:Choice>
    <mc:Fallback xmlns="">
      <p:transition spd="slow" advTm="35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6">
            <a:extLst>
              <a:ext uri="{FF2B5EF4-FFF2-40B4-BE49-F238E27FC236}">
                <a16:creationId xmlns:a16="http://schemas.microsoft.com/office/drawing/2014/main" id="{BEE611E1-3684-4A03-B5F8-495D4159EDBA}"/>
              </a:ext>
            </a:extLst>
          </p:cNvPr>
          <p:cNvSpPr txBox="1">
            <a:spLocks noChangeArrowheads="1"/>
          </p:cNvSpPr>
          <p:nvPr/>
        </p:nvSpPr>
        <p:spPr bwMode="auto">
          <a:xfrm>
            <a:off x="2743200" y="338138"/>
            <a:ext cx="7696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vi-VN" sz="3600" b="1" dirty="0" err="1">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Trang</a:t>
            </a:r>
            <a:r>
              <a:rPr lang="en-US" altLang="vi-VN" sz="3600" b="1" dirty="0">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vi-VN" sz="3600" b="1" dirty="0" err="1">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phục</a:t>
            </a:r>
            <a:r>
              <a:rPr lang="en-US" altLang="vi-VN" sz="3600" b="1" dirty="0">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vi-VN" sz="3600" b="1" dirty="0" err="1">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có</a:t>
            </a:r>
            <a:r>
              <a:rPr lang="en-US" altLang="vi-VN" sz="3600" b="1" dirty="0">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 </a:t>
            </a:r>
            <a:r>
              <a:rPr lang="vi-VN" altLang="vi-VN" sz="3600" b="1" dirty="0">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vai trò</a:t>
            </a:r>
            <a:r>
              <a:rPr lang="en-US" altLang="vi-VN" sz="3600" b="1" dirty="0">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vi-VN" sz="3600" b="1" dirty="0" err="1">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gì</a:t>
            </a:r>
            <a:r>
              <a:rPr lang="en-US" altLang="vi-VN" sz="3600" b="1" dirty="0">
                <a:solidFill>
                  <a:srgbClr val="6600FF"/>
                </a:solidFill>
                <a:latin typeface="Times New Roman" panose="02020603050405020304" pitchFamily="18" charset="0"/>
                <a:ea typeface="MS PGothic" panose="020B0600070205080204" pitchFamily="34" charset="-128"/>
                <a:cs typeface="Times New Roman" panose="02020603050405020304" pitchFamily="18" charset="0"/>
              </a:rPr>
              <a:t>?</a:t>
            </a:r>
            <a:endParaRPr lang="en-US" altLang="en-US" sz="3600" dirty="0">
              <a:solidFill>
                <a:schemeClr val="tx1"/>
              </a:solidFill>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30723" name="Picture 6" descr="Những kiến thức cơ bản về trang phục chống nắng, và cái nhìn sâu hơn t – Thời  Trang Chống Nắng/Tia UV &amp;amp; Làm Mát | Bảo Vệ Sức Khỏe!">
            <a:extLst>
              <a:ext uri="{FF2B5EF4-FFF2-40B4-BE49-F238E27FC236}">
                <a16:creationId xmlns:a16="http://schemas.microsoft.com/office/drawing/2014/main" id="{AB8B5B8C-EC59-42B3-998F-5014C849B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5300" y="1304925"/>
            <a:ext cx="40767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a:extLst>
              <a:ext uri="{FF2B5EF4-FFF2-40B4-BE49-F238E27FC236}">
                <a16:creationId xmlns:a16="http://schemas.microsoft.com/office/drawing/2014/main" id="{036454BB-E91A-4D1C-B6BF-2BAB5C4897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1304925"/>
            <a:ext cx="38481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B6DA2EA-527F-48F5-B408-CBE8321F85AF}"/>
              </a:ext>
            </a:extLst>
          </p:cNvPr>
          <p:cNvSpPr>
            <a:spLocks noGrp="1"/>
          </p:cNvSpPr>
          <p:nvPr>
            <p:ph type="title"/>
          </p:nvPr>
        </p:nvSpPr>
        <p:spPr>
          <a:xfrm>
            <a:off x="1412875" y="6096000"/>
            <a:ext cx="609600" cy="762000"/>
          </a:xfrm>
        </p:spPr>
        <p:txBody>
          <a:bodyPr rtlCol="0">
            <a:normAutofit fontScale="90000"/>
          </a:bodyPr>
          <a:lstStyle/>
          <a:p>
            <a:pPr eaLnBrk="1" fontAlgn="auto" hangingPunct="1">
              <a:spcAft>
                <a:spcPts val="0"/>
              </a:spcAft>
              <a:defRPr/>
            </a:pPr>
            <a:r>
              <a:rPr lang="vi-VN" sz="4000" dirty="0">
                <a:solidFill>
                  <a:schemeClr val="tx1"/>
                </a:solidFill>
                <a:latin typeface="Times New Roman" pitchFamily="18" charset="0"/>
                <a:cs typeface="Times New Roman" pitchFamily="18" charset="0"/>
              </a:rPr>
              <a:t>A</a:t>
            </a:r>
            <a:br>
              <a:rPr lang="vi-VN" sz="40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
        <p:nvSpPr>
          <p:cNvPr id="7" name="Title 1">
            <a:extLst>
              <a:ext uri="{FF2B5EF4-FFF2-40B4-BE49-F238E27FC236}">
                <a16:creationId xmlns:a16="http://schemas.microsoft.com/office/drawing/2014/main" id="{5C7948B0-11A0-41B5-A7B6-A38882F73A3C}"/>
              </a:ext>
            </a:extLst>
          </p:cNvPr>
          <p:cNvSpPr txBox="1">
            <a:spLocks/>
          </p:cNvSpPr>
          <p:nvPr/>
        </p:nvSpPr>
        <p:spPr bwMode="auto">
          <a:xfrm>
            <a:off x="5489575" y="6248400"/>
            <a:ext cx="609600" cy="762000"/>
          </a:xfrm>
          <a:prstGeom prst="rect">
            <a:avLst/>
          </a:prstGeom>
          <a:noFill/>
          <a:ln>
            <a:noFill/>
          </a:ln>
        </p:spPr>
        <p:txBody>
          <a:bodyPr>
            <a:normAutofit fontScale="25000" lnSpcReduction="20000"/>
          </a:bodyPr>
          <a:lst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vi-VN" sz="14400" dirty="0">
                <a:solidFill>
                  <a:schemeClr val="tx1"/>
                </a:solidFill>
                <a:latin typeface="Times New Roman" pitchFamily="18" charset="0"/>
                <a:cs typeface="Times New Roman" pitchFamily="18" charset="0"/>
              </a:rPr>
              <a:t>B</a:t>
            </a:r>
            <a:r>
              <a:rPr lang="vi-VN" sz="4000" dirty="0">
                <a:solidFill>
                  <a:schemeClr val="tx1"/>
                </a:solidFill>
                <a:latin typeface="Times New Roman" pitchFamily="18" charset="0"/>
                <a:cs typeface="Times New Roman" pitchFamily="18" charset="0"/>
              </a:rPr>
              <a:t/>
            </a:r>
            <a:br>
              <a:rPr lang="vi-VN" sz="40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sp>
        <p:nvSpPr>
          <p:cNvPr id="8" name="Title 1">
            <a:extLst>
              <a:ext uri="{FF2B5EF4-FFF2-40B4-BE49-F238E27FC236}">
                <a16:creationId xmlns:a16="http://schemas.microsoft.com/office/drawing/2014/main" id="{ED6F99C0-93F2-49E2-AAE8-26B3F1C082AA}"/>
              </a:ext>
            </a:extLst>
          </p:cNvPr>
          <p:cNvSpPr txBox="1">
            <a:spLocks/>
          </p:cNvSpPr>
          <p:nvPr/>
        </p:nvSpPr>
        <p:spPr bwMode="auto">
          <a:xfrm>
            <a:off x="9896475" y="6248400"/>
            <a:ext cx="609600" cy="762000"/>
          </a:xfrm>
          <a:prstGeom prst="rect">
            <a:avLst/>
          </a:prstGeom>
          <a:noFill/>
          <a:ln>
            <a:noFill/>
          </a:ln>
        </p:spPr>
        <p:txBody>
          <a:bodyPr>
            <a:normAutofit fontScale="25000" lnSpcReduction="20000"/>
          </a:bodyPr>
          <a:lst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vi-VN" sz="14400" dirty="0">
                <a:solidFill>
                  <a:schemeClr val="tx1"/>
                </a:solidFill>
                <a:latin typeface="Times New Roman" pitchFamily="18" charset="0"/>
                <a:cs typeface="Times New Roman" pitchFamily="18" charset="0"/>
              </a:rPr>
              <a:t>C</a:t>
            </a:r>
            <a:r>
              <a:rPr lang="vi-VN" sz="4000" dirty="0">
                <a:solidFill>
                  <a:schemeClr val="tx1"/>
                </a:solidFill>
                <a:latin typeface="Times New Roman" pitchFamily="18" charset="0"/>
                <a:cs typeface="Times New Roman" pitchFamily="18" charset="0"/>
              </a:rPr>
              <a:t/>
            </a:r>
            <a:br>
              <a:rPr lang="vi-VN" sz="40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r>
              <a:rPr lang="vi-VN" sz="3200" dirty="0">
                <a:solidFill>
                  <a:schemeClr val="tx1"/>
                </a:solidFill>
                <a:latin typeface="Times New Roman" pitchFamily="18" charset="0"/>
                <a:cs typeface="Times New Roman" pitchFamily="18" charset="0"/>
              </a:rPr>
              <a:t/>
            </a:r>
            <a:br>
              <a:rPr lang="vi-VN" sz="3200" dirty="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pic>
        <p:nvPicPr>
          <p:cNvPr id="30728" name="Picture 7" descr="Mùa đông đến sớm với Hà Tĩnh">
            <a:extLst>
              <a:ext uri="{FF2B5EF4-FFF2-40B4-BE49-F238E27FC236}">
                <a16:creationId xmlns:a16="http://schemas.microsoft.com/office/drawing/2014/main" id="{BBF84D6C-030A-4F17-95DE-6E2EFEBDB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304925"/>
            <a:ext cx="37623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23929"/>
    </mc:Choice>
    <mc:Fallback xmlns="">
      <p:transition spd="slow" advTm="12392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4">
            <a:extLst>
              <a:ext uri="{FF2B5EF4-FFF2-40B4-BE49-F238E27FC236}">
                <a16:creationId xmlns:a16="http://schemas.microsoft.com/office/drawing/2014/main" id="{D1B7B1BC-2D3D-4898-A8B1-9B5AD1CAD53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95600" y="939800"/>
            <a:ext cx="5943600" cy="5657850"/>
          </a:xfrm>
        </p:spPr>
      </p:pic>
      <p:sp>
        <p:nvSpPr>
          <p:cNvPr id="8" name="Rectangle 7">
            <a:extLst>
              <a:ext uri="{FF2B5EF4-FFF2-40B4-BE49-F238E27FC236}">
                <a16:creationId xmlns:a16="http://schemas.microsoft.com/office/drawing/2014/main" id="{307F63A7-4D1D-42F9-B29E-3BDC97D972AF}"/>
              </a:ext>
            </a:extLst>
          </p:cNvPr>
          <p:cNvSpPr>
            <a:spLocks noChangeArrowheads="1"/>
          </p:cNvSpPr>
          <p:nvPr/>
        </p:nvSpPr>
        <p:spPr bwMode="auto">
          <a:xfrm>
            <a:off x="1524000" y="266700"/>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dirty="0">
                <a:solidFill>
                  <a:srgbClr val="002060"/>
                </a:solidFill>
                <a:latin typeface="Times New Roman" panose="02020603050405020304" pitchFamily="18" charset="0"/>
                <a:ea typeface="MS PGothic" panose="020B0600070205080204" pitchFamily="34" charset="-128"/>
              </a:rPr>
              <a:t>- </a:t>
            </a:r>
            <a:r>
              <a:rPr lang="en-US" altLang="en-US" sz="3200" dirty="0" err="1">
                <a:solidFill>
                  <a:srgbClr val="002060"/>
                </a:solidFill>
                <a:latin typeface="Times New Roman" panose="02020603050405020304" pitchFamily="18" charset="0"/>
                <a:ea typeface="MS PGothic" panose="020B0600070205080204" pitchFamily="34" charset="-128"/>
              </a:rPr>
              <a:t>Làm</a:t>
            </a:r>
            <a:r>
              <a:rPr lang="en-US" altLang="en-US" sz="3200" dirty="0">
                <a:solidFill>
                  <a:srgbClr val="002060"/>
                </a:solidFill>
                <a:latin typeface="Times New Roman" panose="02020603050405020304" pitchFamily="18" charset="0"/>
                <a:ea typeface="MS PGothic" panose="020B0600070205080204" pitchFamily="34" charset="-128"/>
              </a:rPr>
              <a:t> </a:t>
            </a:r>
            <a:r>
              <a:rPr lang="en-US" altLang="en-US" sz="3200" dirty="0" err="1">
                <a:solidFill>
                  <a:srgbClr val="002060"/>
                </a:solidFill>
                <a:latin typeface="Times New Roman" panose="02020603050405020304" pitchFamily="18" charset="0"/>
                <a:ea typeface="MS PGothic" panose="020B0600070205080204" pitchFamily="34" charset="-128"/>
              </a:rPr>
              <a:t>đẹp</a:t>
            </a:r>
            <a:r>
              <a:rPr lang="en-US" altLang="en-US" sz="3200" dirty="0">
                <a:solidFill>
                  <a:srgbClr val="002060"/>
                </a:solidFill>
                <a:latin typeface="Times New Roman" panose="02020603050405020304" pitchFamily="18" charset="0"/>
                <a:ea typeface="MS PGothic" panose="020B0600070205080204" pitchFamily="34" charset="-128"/>
              </a:rPr>
              <a:t> </a:t>
            </a:r>
            <a:r>
              <a:rPr lang="en-US" altLang="en-US" sz="3200" dirty="0" err="1">
                <a:solidFill>
                  <a:srgbClr val="002060"/>
                </a:solidFill>
                <a:latin typeface="Times New Roman" panose="02020603050405020304" pitchFamily="18" charset="0"/>
                <a:ea typeface="MS PGothic" panose="020B0600070205080204" pitchFamily="34" charset="-128"/>
              </a:rPr>
              <a:t>cho</a:t>
            </a:r>
            <a:r>
              <a:rPr lang="en-US" altLang="en-US" sz="3200" dirty="0">
                <a:solidFill>
                  <a:srgbClr val="002060"/>
                </a:solidFill>
                <a:latin typeface="Times New Roman" panose="02020603050405020304" pitchFamily="18" charset="0"/>
                <a:ea typeface="MS PGothic" panose="020B0600070205080204" pitchFamily="34" charset="-128"/>
              </a:rPr>
              <a:t> con </a:t>
            </a:r>
            <a:r>
              <a:rPr lang="en-US" altLang="en-US" sz="3200" dirty="0" err="1">
                <a:solidFill>
                  <a:srgbClr val="002060"/>
                </a:solidFill>
                <a:latin typeface="Times New Roman" panose="02020603050405020304" pitchFamily="18" charset="0"/>
                <a:ea typeface="MS PGothic" panose="020B0600070205080204" pitchFamily="34" charset="-128"/>
              </a:rPr>
              <a:t>người</a:t>
            </a:r>
            <a:r>
              <a:rPr lang="en-US" altLang="en-US" sz="3200" dirty="0">
                <a:solidFill>
                  <a:srgbClr val="002060"/>
                </a:solidFill>
                <a:latin typeface="Times New Roman" panose="02020603050405020304" pitchFamily="18" charset="0"/>
                <a:ea typeface="MS PGothic" panose="020B0600070205080204" pitchFamily="34" charset="-128"/>
              </a:rPr>
              <a:t> </a:t>
            </a:r>
            <a:r>
              <a:rPr lang="en-US" altLang="en-US" sz="3200" dirty="0" err="1">
                <a:solidFill>
                  <a:srgbClr val="002060"/>
                </a:solidFill>
                <a:latin typeface="Times New Roman" panose="02020603050405020304" pitchFamily="18" charset="0"/>
                <a:ea typeface="MS PGothic" panose="020B0600070205080204" pitchFamily="34" charset="-128"/>
              </a:rPr>
              <a:t>trong</a:t>
            </a:r>
            <a:r>
              <a:rPr lang="en-US" altLang="en-US" sz="3200" dirty="0">
                <a:solidFill>
                  <a:srgbClr val="002060"/>
                </a:solidFill>
                <a:latin typeface="Times New Roman" panose="02020603050405020304" pitchFamily="18" charset="0"/>
                <a:ea typeface="MS PGothic" panose="020B0600070205080204" pitchFamily="34" charset="-128"/>
              </a:rPr>
              <a:t> </a:t>
            </a:r>
            <a:r>
              <a:rPr lang="en-US" altLang="en-US" sz="3200" dirty="0" err="1">
                <a:solidFill>
                  <a:srgbClr val="002060"/>
                </a:solidFill>
                <a:latin typeface="Times New Roman" panose="02020603050405020304" pitchFamily="18" charset="0"/>
                <a:ea typeface="MS PGothic" panose="020B0600070205080204" pitchFamily="34" charset="-128"/>
              </a:rPr>
              <a:t>mọi</a:t>
            </a:r>
            <a:r>
              <a:rPr lang="en-US" altLang="en-US" sz="3200" dirty="0">
                <a:solidFill>
                  <a:srgbClr val="002060"/>
                </a:solidFill>
                <a:latin typeface="Times New Roman" panose="02020603050405020304" pitchFamily="18" charset="0"/>
                <a:ea typeface="MS PGothic" panose="020B0600070205080204" pitchFamily="34" charset="-128"/>
              </a:rPr>
              <a:t> </a:t>
            </a:r>
            <a:r>
              <a:rPr lang="en-US" altLang="en-US" sz="3200" dirty="0" err="1">
                <a:solidFill>
                  <a:srgbClr val="002060"/>
                </a:solidFill>
                <a:latin typeface="Times New Roman" panose="02020603050405020304" pitchFamily="18" charset="0"/>
                <a:ea typeface="MS PGothic" panose="020B0600070205080204" pitchFamily="34" charset="-128"/>
              </a:rPr>
              <a:t>hoạt</a:t>
            </a:r>
            <a:r>
              <a:rPr lang="en-US" altLang="en-US" sz="3200" dirty="0">
                <a:solidFill>
                  <a:srgbClr val="002060"/>
                </a:solidFill>
                <a:latin typeface="Times New Roman" panose="02020603050405020304" pitchFamily="18" charset="0"/>
                <a:ea typeface="MS PGothic" panose="020B0600070205080204" pitchFamily="34" charset="-128"/>
              </a:rPr>
              <a:t> </a:t>
            </a:r>
            <a:r>
              <a:rPr lang="en-US" altLang="en-US" sz="3200" dirty="0" err="1">
                <a:solidFill>
                  <a:srgbClr val="002060"/>
                </a:solidFill>
                <a:latin typeface="Times New Roman" panose="02020603050405020304" pitchFamily="18" charset="0"/>
                <a:ea typeface="MS PGothic" panose="020B0600070205080204" pitchFamily="34" charset="-128"/>
              </a:rPr>
              <a:t>động</a:t>
            </a:r>
            <a:r>
              <a:rPr lang="en-US" altLang="en-US" sz="3200" dirty="0">
                <a:solidFill>
                  <a:srgbClr val="002060"/>
                </a:solidFill>
                <a:latin typeface="Times New Roman" panose="02020603050405020304" pitchFamily="18" charset="0"/>
                <a:ea typeface="MS PGothic" panose="020B0600070205080204" pitchFamily="34" charset="-128"/>
              </a:rPr>
              <a:t>.</a:t>
            </a:r>
            <a:endParaRPr lang="en-US" altLang="en-US" sz="3200" dirty="0">
              <a:solidFill>
                <a:schemeClr val="tx1"/>
              </a:solidFill>
              <a:latin typeface="Arial" panose="020B0604020202020204" pitchFamily="34" charset="0"/>
              <a:ea typeface="MS PGothic" panose="020B0600070205080204" pitchFamily="34" charset="-12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927"/>
    </mc:Choice>
    <mc:Fallback xmlns="">
      <p:transition spd="slow" advTm="20927"/>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
</p:tagLst>
</file>

<file path=ppt/tags/tag10.xml><?xml version="1.0" encoding="utf-8"?>
<p:tagLst xmlns:a="http://schemas.openxmlformats.org/drawingml/2006/main" xmlns:r="http://schemas.openxmlformats.org/officeDocument/2006/relationships" xmlns:p="http://schemas.openxmlformats.org/presentationml/2006/main">
  <p:tag name="TIMING" val="|0.8"/>
</p:tagLst>
</file>

<file path=ppt/tags/tag11.xml><?xml version="1.0" encoding="utf-8"?>
<p:tagLst xmlns:a="http://schemas.openxmlformats.org/drawingml/2006/main" xmlns:r="http://schemas.openxmlformats.org/officeDocument/2006/relationships" xmlns:p="http://schemas.openxmlformats.org/presentationml/2006/main">
  <p:tag name="TIMING" val="|1.1|77.5"/>
</p:tagLst>
</file>

<file path=ppt/tags/tag12.xml><?xml version="1.0" encoding="utf-8"?>
<p:tagLst xmlns:a="http://schemas.openxmlformats.org/drawingml/2006/main" xmlns:r="http://schemas.openxmlformats.org/officeDocument/2006/relationships" xmlns:p="http://schemas.openxmlformats.org/presentationml/2006/main">
  <p:tag name="TIMING" val="|1.1|77.5"/>
</p:tagLst>
</file>

<file path=ppt/tags/tag13.xml><?xml version="1.0" encoding="utf-8"?>
<p:tagLst xmlns:a="http://schemas.openxmlformats.org/drawingml/2006/main" xmlns:r="http://schemas.openxmlformats.org/officeDocument/2006/relationships" xmlns:p="http://schemas.openxmlformats.org/presentationml/2006/main">
  <p:tag name="TIMING" val="|1.1|1.6|68.9|6.6"/>
</p:tagLst>
</file>

<file path=ppt/tags/tag14.xml><?xml version="1.0" encoding="utf-8"?>
<p:tagLst xmlns:a="http://schemas.openxmlformats.org/drawingml/2006/main" xmlns:r="http://schemas.openxmlformats.org/officeDocument/2006/relationships" xmlns:p="http://schemas.openxmlformats.org/presentationml/2006/main">
  <p:tag name="TIMING" val="|0.9|3.6|13.3|1.1|7|1|13.5|1.4|7.8"/>
</p:tagLst>
</file>

<file path=ppt/tags/tag15.xml><?xml version="1.0" encoding="utf-8"?>
<p:tagLst xmlns:a="http://schemas.openxmlformats.org/drawingml/2006/main" xmlns:r="http://schemas.openxmlformats.org/officeDocument/2006/relationships" xmlns:p="http://schemas.openxmlformats.org/presentationml/2006/main">
  <p:tag name="TIMING" val="|0.7|7|4|1.8|3.2|1.9|2|2.7|5.6|2.4|2.4|2.1"/>
</p:tagLst>
</file>

<file path=ppt/tags/tag16.xml><?xml version="1.0" encoding="utf-8"?>
<p:tagLst xmlns:a="http://schemas.openxmlformats.org/drawingml/2006/main" xmlns:r="http://schemas.openxmlformats.org/officeDocument/2006/relationships" xmlns:p="http://schemas.openxmlformats.org/presentationml/2006/main">
  <p:tag name="TIMING" val="|6.4|1.3|2.4|1.9|1.9|3.4|5|2.7|2.9|2.8|4|3.5|2.6"/>
</p:tagLst>
</file>

<file path=ppt/tags/tag17.xml><?xml version="1.0" encoding="utf-8"?>
<p:tagLst xmlns:a="http://schemas.openxmlformats.org/drawingml/2006/main" xmlns:r="http://schemas.openxmlformats.org/officeDocument/2006/relationships" xmlns:p="http://schemas.openxmlformats.org/presentationml/2006/main">
  <p:tag name="TIMING" val="|1|6|4|1.7|2.2|2.4|2.4|2.1|2.5|1.9|2.9|3.2"/>
</p:tagLst>
</file>

<file path=ppt/tags/tag18.xml><?xml version="1.0" encoding="utf-8"?>
<p:tagLst xmlns:a="http://schemas.openxmlformats.org/drawingml/2006/main" xmlns:r="http://schemas.openxmlformats.org/officeDocument/2006/relationships" xmlns:p="http://schemas.openxmlformats.org/presentationml/2006/main">
  <p:tag name="TIMING" val="|1.2|4.6|3.4|2.5|3.3|1.9|1.7|3|2.4|2.5|2.8|2.6|3.2|2.2|3"/>
</p:tagLst>
</file>

<file path=ppt/tags/tag19.xml><?xml version="1.0" encoding="utf-8"?>
<p:tagLst xmlns:a="http://schemas.openxmlformats.org/drawingml/2006/main" xmlns:r="http://schemas.openxmlformats.org/officeDocument/2006/relationships" xmlns:p="http://schemas.openxmlformats.org/presentationml/2006/main">
  <p:tag name="TIMING" val="|2.8|2.2"/>
</p:tagLst>
</file>

<file path=ppt/tags/tag2.xml><?xml version="1.0" encoding="utf-8"?>
<p:tagLst xmlns:a="http://schemas.openxmlformats.org/drawingml/2006/main" xmlns:r="http://schemas.openxmlformats.org/officeDocument/2006/relationships" xmlns:p="http://schemas.openxmlformats.org/presentationml/2006/main">
  <p:tag name="TIMING" val="|0.9|14.2"/>
</p:tagLst>
</file>

<file path=ppt/tags/tag20.xml><?xml version="1.0" encoding="utf-8"?>
<p:tagLst xmlns:a="http://schemas.openxmlformats.org/drawingml/2006/main" xmlns:r="http://schemas.openxmlformats.org/officeDocument/2006/relationships" xmlns:p="http://schemas.openxmlformats.org/presentationml/2006/main">
  <p:tag name="TIMING" val="|1.9|1.8|3.8"/>
</p:tagLst>
</file>

<file path=ppt/tags/tag21.xml><?xml version="1.0" encoding="utf-8"?>
<p:tagLst xmlns:a="http://schemas.openxmlformats.org/drawingml/2006/main" xmlns:r="http://schemas.openxmlformats.org/officeDocument/2006/relationships" xmlns:p="http://schemas.openxmlformats.org/presentationml/2006/main">
  <p:tag name="TIMING" val="|1.2|1.5|2.8"/>
</p:tagLst>
</file>

<file path=ppt/tags/tag22.xml><?xml version="1.0" encoding="utf-8"?>
<p:tagLst xmlns:a="http://schemas.openxmlformats.org/drawingml/2006/main" xmlns:r="http://schemas.openxmlformats.org/officeDocument/2006/relationships" xmlns:p="http://schemas.openxmlformats.org/presentationml/2006/main">
  <p:tag name="TIMING" val="|1.6"/>
</p:tagLst>
</file>

<file path=ppt/tags/tag3.xml><?xml version="1.0" encoding="utf-8"?>
<p:tagLst xmlns:a="http://schemas.openxmlformats.org/drawingml/2006/main" xmlns:r="http://schemas.openxmlformats.org/officeDocument/2006/relationships" xmlns:p="http://schemas.openxmlformats.org/presentationml/2006/main">
  <p:tag name="TIMING" val="|0.9|14.2"/>
</p:tagLst>
</file>

<file path=ppt/tags/tag4.xml><?xml version="1.0" encoding="utf-8"?>
<p:tagLst xmlns:a="http://schemas.openxmlformats.org/drawingml/2006/main" xmlns:r="http://schemas.openxmlformats.org/officeDocument/2006/relationships" xmlns:p="http://schemas.openxmlformats.org/presentationml/2006/main">
  <p:tag name="TIMING" val="|0.9"/>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ags/tag6.xml><?xml version="1.0" encoding="utf-8"?>
<p:tagLst xmlns:a="http://schemas.openxmlformats.org/drawingml/2006/main" xmlns:r="http://schemas.openxmlformats.org/officeDocument/2006/relationships" xmlns:p="http://schemas.openxmlformats.org/presentationml/2006/main">
  <p:tag name="TIMING" val="|1.3|70.4"/>
</p:tagLst>
</file>

<file path=ppt/tags/tag7.xml><?xml version="1.0" encoding="utf-8"?>
<p:tagLst xmlns:a="http://schemas.openxmlformats.org/drawingml/2006/main" xmlns:r="http://schemas.openxmlformats.org/officeDocument/2006/relationships" xmlns:p="http://schemas.openxmlformats.org/presentationml/2006/main">
  <p:tag name="TIMING" val="|1.3|70.4"/>
</p:tagLst>
</file>

<file path=ppt/tags/tag8.xml><?xml version="1.0" encoding="utf-8"?>
<p:tagLst xmlns:a="http://schemas.openxmlformats.org/drawingml/2006/main" xmlns:r="http://schemas.openxmlformats.org/officeDocument/2006/relationships" xmlns:p="http://schemas.openxmlformats.org/presentationml/2006/main">
  <p:tag name="TIMING" val="|10.8"/>
</p:tagLst>
</file>

<file path=ppt/tags/tag9.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Phương diện">
  <a:themeElements>
    <a:clrScheme name="Phương diện">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Phương diện">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hương diện">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2_Phương diện">
  <a:themeElements>
    <a:clrScheme name="Phương diện">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Phương diện">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hương diện">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4055</TotalTime>
  <Words>969</Words>
  <Application>Microsoft Office PowerPoint</Application>
  <PresentationFormat>Widescreen</PresentationFormat>
  <Paragraphs>157</Paragraphs>
  <Slides>43</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43</vt:i4>
      </vt:variant>
    </vt:vector>
  </HeadingPairs>
  <TitlesOfParts>
    <vt:vector size="54" baseType="lpstr">
      <vt:lpstr>Malgun Gothic</vt:lpstr>
      <vt:lpstr>ＭＳ Ｐゴシック</vt:lpstr>
      <vt:lpstr>ＭＳ Ｐゴシック</vt:lpstr>
      <vt:lpstr>Arial</vt:lpstr>
      <vt:lpstr>Calibri</vt:lpstr>
      <vt:lpstr>Tahoma</vt:lpstr>
      <vt:lpstr>Times New Roman</vt:lpstr>
      <vt:lpstr>Trebuchet MS</vt:lpstr>
      <vt:lpstr>Wingdings 3</vt:lpstr>
      <vt:lpstr>Phương diện</vt:lpstr>
      <vt:lpstr>2_Phương diện</vt:lpstr>
      <vt:lpstr>BÀI 7:  TRANG PHỤC  TRONG ĐỜI SỐNG  </vt:lpstr>
      <vt:lpstr>PowerPoint Presentation</vt:lpstr>
      <vt:lpstr>PowerPoint Presentation</vt:lpstr>
      <vt:lpstr>I. VAI TRÒ CỦA TRANG PHỤC  </vt:lpstr>
      <vt:lpstr>PowerPoint Presentation</vt:lpstr>
      <vt:lpstr>PowerPoint Presentation</vt:lpstr>
      <vt:lpstr>I. VAI TRÒ CỦA TRANG PHỤC  </vt:lpstr>
      <vt:lpstr>A    </vt:lpstr>
      <vt:lpstr>PowerPoint Presentation</vt:lpstr>
      <vt:lpstr>PowerPoint Presentation</vt:lpstr>
      <vt:lpstr>PowerPoint Presentation</vt:lpstr>
      <vt:lpstr>I. VAI TRÒ CỦA TRANG PHỤC</vt:lpstr>
      <vt:lpstr>I. VAI TRÒ CỦA TRANG PHỤC</vt:lpstr>
      <vt:lpstr>PowerPoint Presentation</vt:lpstr>
      <vt:lpstr>PowerPoint Presentation</vt:lpstr>
      <vt:lpstr>Qua trang phục, còn có thể biết được một số thông tin cơ bản về người mặc như sở thích, nghề nghiệp…..    </vt:lpstr>
      <vt:lpstr>  Liên hệ thực tiễn và kể tên một số nghề cần trang phục đặc biệt. Những bộ trang phục đó được sử dụng với vai trò gì?</vt:lpstr>
      <vt:lpstr>PowerPoint Presentation</vt:lpstr>
      <vt:lpstr>PowerPoint Presentation</vt:lpstr>
      <vt:lpstr>PowerPoint Presentation</vt:lpstr>
      <vt:lpstr>PowerPoint Presentation</vt:lpstr>
      <vt:lpstr>PowerPoint Presentation</vt:lpstr>
      <vt:lpstr>  II. MỘT SỐ LOẠI  TRANG PHỤC  </vt:lpstr>
      <vt:lpstr>Hình 7.3 Phân loại trang phục    </vt:lpstr>
      <vt:lpstr>II. Một số loại trang phục</vt:lpstr>
      <vt:lpstr>PowerPoint Presentation</vt:lpstr>
      <vt:lpstr>PowerPoint Presentation</vt:lpstr>
      <vt:lpstr>PowerPoint Presentation</vt:lpstr>
      <vt:lpstr>PowerPoint Presentation</vt:lpstr>
      <vt:lpstr>PowerPoint Presentation</vt:lpstr>
      <vt:lpstr>A    </vt:lpstr>
      <vt:lpstr>PowerPoint Presentation</vt:lpstr>
      <vt:lpstr>PowerPoint Presentation</vt:lpstr>
      <vt:lpstr>A    </vt:lpstr>
      <vt:lpstr>PowerPoint Presentation</vt:lpstr>
      <vt:lpstr>PowerPoint Presentation</vt:lpstr>
      <vt:lpstr>Kiểu dáng</vt:lpstr>
      <vt:lpstr>Màu sắc - Là yếu tố quan trọng tạo nên vẻ đẹp của trang phục - Trang phục có thể 1 màu hoặc phối hợp nhiều màu</vt:lpstr>
      <vt:lpstr>Đường nét,họa tiết - Là yếu tố được dùng để trang trí ,làm tăng vẻ đẹp và hiệu ứng thẩm mĩ cho trang phục</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 Phuc</dc:creator>
  <cp:lastModifiedBy>User</cp:lastModifiedBy>
  <cp:revision>275</cp:revision>
  <dcterms:created xsi:type="dcterms:W3CDTF">2009-08-21T12:18:52Z</dcterms:created>
  <dcterms:modified xsi:type="dcterms:W3CDTF">2024-12-14T07:11:08Z</dcterms:modified>
</cp:coreProperties>
</file>