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72" r:id="rId1"/>
  </p:sldMasterIdLst>
  <p:notesMasterIdLst>
    <p:notesMasterId r:id="rId16"/>
  </p:notesMasterIdLst>
  <p:sldIdLst>
    <p:sldId id="256" r:id="rId2"/>
    <p:sldId id="301" r:id="rId3"/>
    <p:sldId id="300" r:id="rId4"/>
    <p:sldId id="302" r:id="rId5"/>
    <p:sldId id="303" r:id="rId6"/>
    <p:sldId id="288" r:id="rId7"/>
    <p:sldId id="290" r:id="rId8"/>
    <p:sldId id="292" r:id="rId9"/>
    <p:sldId id="261" r:id="rId10"/>
    <p:sldId id="307" r:id="rId11"/>
    <p:sldId id="294" r:id="rId12"/>
    <p:sldId id="296" r:id="rId13"/>
    <p:sldId id="258" r:id="rId14"/>
    <p:sldId id="308" r:id="rId15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Chelsea Market" panose="02000000000000000000" pitchFamily="2" charset="0"/>
      <p:regular r:id="rId21"/>
    </p:embeddedFont>
    <p:embeddedFont>
      <p:font typeface="Comic Sans MS" panose="030F0902030302020204" pitchFamily="66" charset="0"/>
      <p:regular r:id="rId22"/>
      <p:bold r:id="rId23"/>
      <p:italic r:id="rId24"/>
      <p:boldItalic r:id="rId25"/>
    </p:embeddedFont>
    <p:embeddedFont>
      <p:font typeface="Fredoka One" panose="02000000000000000000" pitchFamily="2" charset="77"/>
      <p:regular r:id="rId26"/>
    </p:embeddedFont>
    <p:embeddedFont>
      <p:font typeface="KoHo Medium" pitchFamily="2" charset="-34"/>
      <p:regular r:id="rId27"/>
      <p:bold r:id="rId28"/>
      <p:italic r:id="rId29"/>
      <p:boldItalic r:id="rId3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566">
          <p15:clr>
            <a:srgbClr val="FF00FF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8FAE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4A54D7E-9D96-44BF-B98F-78780E8D22A9}">
  <a:tblStyle styleId="{54A54D7E-9D96-44BF-B98F-78780E8D22A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04" autoAdjust="0"/>
    <p:restoredTop sz="90152" autoAdjust="0"/>
  </p:normalViewPr>
  <p:slideViewPr>
    <p:cSldViewPr snapToGrid="0">
      <p:cViewPr>
        <p:scale>
          <a:sx n="91" d="100"/>
          <a:sy n="91" d="100"/>
        </p:scale>
        <p:origin x="1016" y="912"/>
      </p:cViewPr>
      <p:guideLst>
        <p:guide orient="horz" pos="566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https://www.menti.com/vs5ab73du8</a:t>
            </a:r>
          </a:p>
        </p:txBody>
      </p:sp>
    </p:spTree>
    <p:extLst>
      <p:ext uri="{BB962C8B-B14F-4D97-AF65-F5344CB8AC3E}">
        <p14:creationId xmlns:p14="http://schemas.microsoft.com/office/powerpoint/2010/main" val="33413484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Put the words</a:t>
            </a:r>
            <a:r>
              <a:rPr lang="en-US" baseline="0" dirty="0"/>
              <a:t> in 1 into groups. Can you add more words?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44499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Using</a:t>
            </a:r>
            <a:r>
              <a:rPr lang="en-US" baseline="0" dirty="0"/>
              <a:t> words they have learnt.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66954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g888fe86cf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1" name="Google Shape;571;g888fe86cf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8b00801bcb_0_8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g8b00801bcb_0_8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subTitle" idx="1"/>
          </p:nvPr>
        </p:nvSpPr>
        <p:spPr>
          <a:xfrm>
            <a:off x="3709275" y="3589725"/>
            <a:ext cx="4462200" cy="61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Chelsea Market"/>
              <a:buNone/>
              <a:defRPr sz="2500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Chelsea Market"/>
              <a:buNone/>
              <a:defRPr sz="3600"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Chelsea Market"/>
              <a:buNone/>
              <a:defRPr sz="3600"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Chelsea Market"/>
              <a:buNone/>
              <a:defRPr sz="3600"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Chelsea Market"/>
              <a:buNone/>
              <a:defRPr sz="3600"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Chelsea Market"/>
              <a:buNone/>
              <a:defRPr sz="3600"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Chelsea Market"/>
              <a:buNone/>
              <a:defRPr sz="3600"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Chelsea Market"/>
              <a:buNone/>
              <a:defRPr sz="3600"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Chelsea Market"/>
              <a:buNone/>
              <a:defRPr sz="3600"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709275" y="1128500"/>
            <a:ext cx="4721400" cy="244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2"/>
          </p:nvPr>
        </p:nvSpPr>
        <p:spPr>
          <a:xfrm>
            <a:off x="3709275" y="4175675"/>
            <a:ext cx="4200900" cy="43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Chelsea Market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Chelsea Market"/>
              <a:buNone/>
              <a:defRPr sz="3600"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Chelsea Market"/>
              <a:buNone/>
              <a:defRPr sz="3600"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Chelsea Market"/>
              <a:buNone/>
              <a:defRPr sz="3600"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Chelsea Market"/>
              <a:buNone/>
              <a:defRPr sz="3600"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Chelsea Market"/>
              <a:buNone/>
              <a:defRPr sz="3600"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Chelsea Market"/>
              <a:buNone/>
              <a:defRPr sz="3600"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Chelsea Market"/>
              <a:buNone/>
              <a:defRPr sz="3600"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Chelsea Market"/>
              <a:buNone/>
              <a:defRPr sz="3600"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 txBox="1">
            <a:spLocks noGrp="1"/>
          </p:cNvSpPr>
          <p:nvPr>
            <p:ph type="title" hasCustomPrompt="1"/>
          </p:nvPr>
        </p:nvSpPr>
        <p:spPr>
          <a:xfrm>
            <a:off x="2756850" y="2601225"/>
            <a:ext cx="3630300" cy="131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900"/>
              <a:buNone/>
              <a:defRPr sz="79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900"/>
              <a:buNone/>
              <a:defRPr sz="7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900"/>
              <a:buNone/>
              <a:defRPr sz="7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900"/>
              <a:buNone/>
              <a:defRPr sz="7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900"/>
              <a:buNone/>
              <a:defRPr sz="7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900"/>
              <a:buNone/>
              <a:defRPr sz="7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900"/>
              <a:buNone/>
              <a:defRPr sz="7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900"/>
              <a:buNone/>
              <a:defRPr sz="7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900"/>
              <a:buNone/>
              <a:defRPr sz="7900"/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title" idx="2"/>
          </p:nvPr>
        </p:nvSpPr>
        <p:spPr>
          <a:xfrm>
            <a:off x="1927950" y="3707650"/>
            <a:ext cx="5288100" cy="75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/>
          <p:nvPr/>
        </p:nvSpPr>
        <p:spPr>
          <a:xfrm>
            <a:off x="0" y="0"/>
            <a:ext cx="9144000" cy="1145935"/>
          </a:xfrm>
          <a:custGeom>
            <a:avLst/>
            <a:gdLst/>
            <a:ahLst/>
            <a:cxnLst/>
            <a:rect l="l" t="t" r="r" b="b"/>
            <a:pathLst>
              <a:path w="285750" h="53436" extrusionOk="0">
                <a:moveTo>
                  <a:pt x="0" y="0"/>
                </a:moveTo>
                <a:lnTo>
                  <a:pt x="0" y="53435"/>
                </a:lnTo>
                <a:lnTo>
                  <a:pt x="239792" y="53435"/>
                </a:lnTo>
                <a:cubicBezTo>
                  <a:pt x="239875" y="53316"/>
                  <a:pt x="239982" y="53233"/>
                  <a:pt x="240101" y="53185"/>
                </a:cubicBezTo>
                <a:cubicBezTo>
                  <a:pt x="240234" y="53064"/>
                  <a:pt x="240408" y="52993"/>
                  <a:pt x="240584" y="52993"/>
                </a:cubicBezTo>
                <a:cubicBezTo>
                  <a:pt x="240598" y="52993"/>
                  <a:pt x="240612" y="52994"/>
                  <a:pt x="240625" y="52995"/>
                </a:cubicBezTo>
                <a:cubicBezTo>
                  <a:pt x="240875" y="53018"/>
                  <a:pt x="241090" y="53185"/>
                  <a:pt x="241161" y="53435"/>
                </a:cubicBezTo>
                <a:lnTo>
                  <a:pt x="285750" y="53435"/>
                </a:lnTo>
                <a:lnTo>
                  <a:pt x="28575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7">
            <a:hlinkClick r:id="" action="ppaction://noaction"/>
          </p:cNvPr>
          <p:cNvSpPr txBox="1">
            <a:spLocks noGrp="1"/>
          </p:cNvSpPr>
          <p:nvPr>
            <p:ph type="title"/>
          </p:nvPr>
        </p:nvSpPr>
        <p:spPr>
          <a:xfrm>
            <a:off x="713225" y="337575"/>
            <a:ext cx="77175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ame 2">
  <p:cSld name="TITLE_ONLY_2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8"/>
          <p:cNvSpPr txBox="1">
            <a:spLocks noGrp="1"/>
          </p:cNvSpPr>
          <p:nvPr>
            <p:ph type="title"/>
          </p:nvPr>
        </p:nvSpPr>
        <p:spPr>
          <a:xfrm>
            <a:off x="713225" y="337575"/>
            <a:ext cx="77175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 txBox="1">
            <a:spLocks noGrp="1"/>
          </p:cNvSpPr>
          <p:nvPr>
            <p:ph type="subTitle" idx="1"/>
          </p:nvPr>
        </p:nvSpPr>
        <p:spPr>
          <a:xfrm>
            <a:off x="1579950" y="1886425"/>
            <a:ext cx="5984100" cy="112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1"/>
          <p:cNvSpPr txBox="1">
            <a:spLocks noGrp="1"/>
          </p:cNvSpPr>
          <p:nvPr>
            <p:ph type="title"/>
          </p:nvPr>
        </p:nvSpPr>
        <p:spPr>
          <a:xfrm>
            <a:off x="713225" y="337575"/>
            <a:ext cx="7717500" cy="130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51" name="Google Shape;51;p11"/>
          <p:cNvSpPr/>
          <p:nvPr/>
        </p:nvSpPr>
        <p:spPr>
          <a:xfrm>
            <a:off x="-11000" y="-7975"/>
            <a:ext cx="9144000" cy="11541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-column text 2">
  <p:cSld name="ONE_COLUMN_TEXT_1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4"/>
          <p:cNvSpPr txBox="1">
            <a:spLocks noGrp="1"/>
          </p:cNvSpPr>
          <p:nvPr>
            <p:ph type="subTitle" idx="1"/>
          </p:nvPr>
        </p:nvSpPr>
        <p:spPr>
          <a:xfrm>
            <a:off x="2634150" y="1566675"/>
            <a:ext cx="3875700" cy="9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4"/>
          <p:cNvSpPr txBox="1">
            <a:spLocks noGrp="1"/>
          </p:cNvSpPr>
          <p:nvPr>
            <p:ph type="title"/>
          </p:nvPr>
        </p:nvSpPr>
        <p:spPr>
          <a:xfrm>
            <a:off x="2003700" y="337575"/>
            <a:ext cx="5136600" cy="75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grpSp>
        <p:nvGrpSpPr>
          <p:cNvPr id="72" name="Google Shape;72;p14"/>
          <p:cNvGrpSpPr/>
          <p:nvPr/>
        </p:nvGrpSpPr>
        <p:grpSpPr>
          <a:xfrm>
            <a:off x="7778111" y="1475229"/>
            <a:ext cx="1365932" cy="3663637"/>
            <a:chOff x="7778111" y="1475229"/>
            <a:chExt cx="1365932" cy="3663637"/>
          </a:xfrm>
        </p:grpSpPr>
        <p:grpSp>
          <p:nvGrpSpPr>
            <p:cNvPr id="73" name="Google Shape;73;p14"/>
            <p:cNvGrpSpPr/>
            <p:nvPr/>
          </p:nvGrpSpPr>
          <p:grpSpPr>
            <a:xfrm flipH="1">
              <a:off x="7778111" y="1475229"/>
              <a:ext cx="1365932" cy="3663637"/>
              <a:chOff x="2827800" y="238125"/>
              <a:chExt cx="1946050" cy="5219600"/>
            </a:xfrm>
          </p:grpSpPr>
          <p:sp>
            <p:nvSpPr>
              <p:cNvPr id="74" name="Google Shape;74;p14"/>
              <p:cNvSpPr/>
              <p:nvPr/>
            </p:nvSpPr>
            <p:spPr>
              <a:xfrm>
                <a:off x="2827800" y="588750"/>
                <a:ext cx="1930950" cy="4868975"/>
              </a:xfrm>
              <a:custGeom>
                <a:avLst/>
                <a:gdLst/>
                <a:ahLst/>
                <a:cxnLst/>
                <a:rect l="l" t="t" r="r" b="b"/>
                <a:pathLst>
                  <a:path w="77238" h="194759" extrusionOk="0">
                    <a:moveTo>
                      <a:pt x="0" y="0"/>
                    </a:moveTo>
                    <a:lnTo>
                      <a:pt x="0" y="194759"/>
                    </a:lnTo>
                    <a:lnTo>
                      <a:pt x="58727" y="194759"/>
                    </a:lnTo>
                    <a:cubicBezTo>
                      <a:pt x="66295" y="194759"/>
                      <a:pt x="72427" y="188626"/>
                      <a:pt x="72427" y="181059"/>
                    </a:cubicBezTo>
                    <a:cubicBezTo>
                      <a:pt x="72427" y="173508"/>
                      <a:pt x="66295" y="167360"/>
                      <a:pt x="58727" y="167360"/>
                    </a:cubicBezTo>
                    <a:lnTo>
                      <a:pt x="32829" y="167360"/>
                    </a:lnTo>
                    <a:cubicBezTo>
                      <a:pt x="29796" y="167360"/>
                      <a:pt x="27350" y="164914"/>
                      <a:pt x="27350" y="161897"/>
                    </a:cubicBezTo>
                    <a:cubicBezTo>
                      <a:pt x="27350" y="160396"/>
                      <a:pt x="27969" y="159026"/>
                      <a:pt x="28964" y="158048"/>
                    </a:cubicBezTo>
                    <a:cubicBezTo>
                      <a:pt x="29943" y="157069"/>
                      <a:pt x="31313" y="156466"/>
                      <a:pt x="32829" y="156466"/>
                    </a:cubicBezTo>
                    <a:lnTo>
                      <a:pt x="54324" y="156466"/>
                    </a:lnTo>
                    <a:cubicBezTo>
                      <a:pt x="58254" y="156466"/>
                      <a:pt x="61435" y="153286"/>
                      <a:pt x="61435" y="149355"/>
                    </a:cubicBezTo>
                    <a:cubicBezTo>
                      <a:pt x="61435" y="145408"/>
                      <a:pt x="58271" y="142228"/>
                      <a:pt x="54324" y="142228"/>
                    </a:cubicBezTo>
                    <a:lnTo>
                      <a:pt x="16406" y="142228"/>
                    </a:lnTo>
                    <a:cubicBezTo>
                      <a:pt x="12982" y="142228"/>
                      <a:pt x="10193" y="139440"/>
                      <a:pt x="10193" y="136015"/>
                    </a:cubicBezTo>
                    <a:cubicBezTo>
                      <a:pt x="10193" y="132590"/>
                      <a:pt x="12965" y="129801"/>
                      <a:pt x="16406" y="129801"/>
                    </a:cubicBezTo>
                    <a:lnTo>
                      <a:pt x="56493" y="129801"/>
                    </a:lnTo>
                    <a:cubicBezTo>
                      <a:pt x="62332" y="129801"/>
                      <a:pt x="67094" y="125055"/>
                      <a:pt x="67094" y="119200"/>
                    </a:cubicBezTo>
                    <a:cubicBezTo>
                      <a:pt x="67094" y="113346"/>
                      <a:pt x="62332" y="108600"/>
                      <a:pt x="56493" y="108600"/>
                    </a:cubicBezTo>
                    <a:lnTo>
                      <a:pt x="44001" y="108600"/>
                    </a:lnTo>
                    <a:cubicBezTo>
                      <a:pt x="36939" y="108600"/>
                      <a:pt x="31231" y="102892"/>
                      <a:pt x="31231" y="95830"/>
                    </a:cubicBezTo>
                    <a:cubicBezTo>
                      <a:pt x="31231" y="88801"/>
                      <a:pt x="36939" y="83093"/>
                      <a:pt x="43968" y="83093"/>
                    </a:cubicBezTo>
                    <a:lnTo>
                      <a:pt x="60962" y="83093"/>
                    </a:lnTo>
                    <a:cubicBezTo>
                      <a:pt x="64338" y="83093"/>
                      <a:pt x="67077" y="80370"/>
                      <a:pt x="67077" y="76977"/>
                    </a:cubicBezTo>
                    <a:cubicBezTo>
                      <a:pt x="67077" y="75346"/>
                      <a:pt x="66425" y="73797"/>
                      <a:pt x="65283" y="72656"/>
                    </a:cubicBezTo>
                    <a:cubicBezTo>
                      <a:pt x="64142" y="71514"/>
                      <a:pt x="62593" y="70862"/>
                      <a:pt x="60962" y="70862"/>
                    </a:cubicBezTo>
                    <a:lnTo>
                      <a:pt x="27806" y="70862"/>
                    </a:lnTo>
                    <a:cubicBezTo>
                      <a:pt x="24137" y="70862"/>
                      <a:pt x="21136" y="67893"/>
                      <a:pt x="21136" y="64191"/>
                    </a:cubicBezTo>
                    <a:cubicBezTo>
                      <a:pt x="21136" y="62430"/>
                      <a:pt x="21837" y="60718"/>
                      <a:pt x="23093" y="59462"/>
                    </a:cubicBezTo>
                    <a:cubicBezTo>
                      <a:pt x="24349" y="58222"/>
                      <a:pt x="26029" y="57537"/>
                      <a:pt x="27806" y="57537"/>
                    </a:cubicBezTo>
                    <a:lnTo>
                      <a:pt x="69361" y="57537"/>
                    </a:lnTo>
                    <a:cubicBezTo>
                      <a:pt x="71171" y="57537"/>
                      <a:pt x="72916" y="56901"/>
                      <a:pt x="74335" y="55760"/>
                    </a:cubicBezTo>
                    <a:cubicBezTo>
                      <a:pt x="76178" y="54276"/>
                      <a:pt x="77238" y="52009"/>
                      <a:pt x="77238" y="49644"/>
                    </a:cubicBezTo>
                    <a:cubicBezTo>
                      <a:pt x="77238" y="47279"/>
                      <a:pt x="76161" y="45012"/>
                      <a:pt x="74335" y="43512"/>
                    </a:cubicBezTo>
                    <a:cubicBezTo>
                      <a:pt x="72916" y="42370"/>
                      <a:pt x="71171" y="41734"/>
                      <a:pt x="69361" y="41734"/>
                    </a:cubicBezTo>
                    <a:lnTo>
                      <a:pt x="51910" y="41734"/>
                    </a:lnTo>
                    <a:cubicBezTo>
                      <a:pt x="47540" y="41734"/>
                      <a:pt x="44017" y="38212"/>
                      <a:pt x="44017" y="33841"/>
                    </a:cubicBezTo>
                    <a:lnTo>
                      <a:pt x="44017" y="16717"/>
                    </a:lnTo>
                    <a:cubicBezTo>
                      <a:pt x="44017" y="8334"/>
                      <a:pt x="37233" y="1533"/>
                      <a:pt x="28834" y="1533"/>
                    </a:cubicBezTo>
                    <a:lnTo>
                      <a:pt x="5643" y="1533"/>
                    </a:lnTo>
                    <a:cubicBezTo>
                      <a:pt x="5613" y="1534"/>
                      <a:pt x="5582" y="1534"/>
                      <a:pt x="5552" y="1534"/>
                    </a:cubicBezTo>
                    <a:cubicBezTo>
                      <a:pt x="3594" y="1534"/>
                      <a:pt x="1686" y="1012"/>
                      <a:pt x="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75;p14"/>
              <p:cNvSpPr/>
              <p:nvPr/>
            </p:nvSpPr>
            <p:spPr>
              <a:xfrm>
                <a:off x="3832800" y="2882550"/>
                <a:ext cx="941050" cy="258125"/>
              </a:xfrm>
              <a:custGeom>
                <a:avLst/>
                <a:gdLst/>
                <a:ahLst/>
                <a:cxnLst/>
                <a:rect l="l" t="t" r="r" b="b"/>
                <a:pathLst>
                  <a:path w="37642" h="10325" extrusionOk="0">
                    <a:moveTo>
                      <a:pt x="5154" y="1"/>
                    </a:moveTo>
                    <a:cubicBezTo>
                      <a:pt x="2300" y="1"/>
                      <a:pt x="1" y="2317"/>
                      <a:pt x="1" y="5171"/>
                    </a:cubicBezTo>
                    <a:cubicBezTo>
                      <a:pt x="1" y="8025"/>
                      <a:pt x="2300" y="10324"/>
                      <a:pt x="5154" y="10324"/>
                    </a:cubicBezTo>
                    <a:lnTo>
                      <a:pt x="32455" y="10324"/>
                    </a:lnTo>
                    <a:cubicBezTo>
                      <a:pt x="33026" y="10324"/>
                      <a:pt x="33580" y="10243"/>
                      <a:pt x="34102" y="10063"/>
                    </a:cubicBezTo>
                    <a:cubicBezTo>
                      <a:pt x="36206" y="9346"/>
                      <a:pt x="37609" y="7389"/>
                      <a:pt x="37609" y="5171"/>
                    </a:cubicBezTo>
                    <a:cubicBezTo>
                      <a:pt x="37641" y="2937"/>
                      <a:pt x="36206" y="980"/>
                      <a:pt x="34135" y="278"/>
                    </a:cubicBezTo>
                    <a:cubicBezTo>
                      <a:pt x="33597" y="83"/>
                      <a:pt x="33026" y="1"/>
                      <a:pt x="324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76;p14"/>
              <p:cNvSpPr/>
              <p:nvPr/>
            </p:nvSpPr>
            <p:spPr>
              <a:xfrm>
                <a:off x="3379825" y="238125"/>
                <a:ext cx="940225" cy="258100"/>
              </a:xfrm>
              <a:custGeom>
                <a:avLst/>
                <a:gdLst/>
                <a:ahLst/>
                <a:cxnLst/>
                <a:rect l="l" t="t" r="r" b="b"/>
                <a:pathLst>
                  <a:path w="37609" h="10324" extrusionOk="0">
                    <a:moveTo>
                      <a:pt x="5154" y="0"/>
                    </a:moveTo>
                    <a:cubicBezTo>
                      <a:pt x="2300" y="0"/>
                      <a:pt x="1" y="2300"/>
                      <a:pt x="1" y="5154"/>
                    </a:cubicBezTo>
                    <a:cubicBezTo>
                      <a:pt x="1" y="8008"/>
                      <a:pt x="2300" y="10323"/>
                      <a:pt x="5154" y="10323"/>
                    </a:cubicBezTo>
                    <a:lnTo>
                      <a:pt x="32455" y="10323"/>
                    </a:lnTo>
                    <a:cubicBezTo>
                      <a:pt x="35309" y="10323"/>
                      <a:pt x="37609" y="8008"/>
                      <a:pt x="37609" y="5154"/>
                    </a:cubicBezTo>
                    <a:cubicBezTo>
                      <a:pt x="37609" y="2300"/>
                      <a:pt x="35309" y="0"/>
                      <a:pt x="3245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77" name="Google Shape;77;p14"/>
            <p:cNvCxnSpPr/>
            <p:nvPr/>
          </p:nvCxnSpPr>
          <p:spPr>
            <a:xfrm>
              <a:off x="7783525" y="2680400"/>
              <a:ext cx="7953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78" name="Google Shape;78;p14"/>
            <p:cNvSpPr/>
            <p:nvPr/>
          </p:nvSpPr>
          <p:spPr>
            <a:xfrm>
              <a:off x="8175076" y="3189917"/>
              <a:ext cx="426600" cy="426600"/>
            </a:xfrm>
            <a:prstGeom prst="arc">
              <a:avLst>
                <a:gd name="adj1" fmla="val 16200000"/>
                <a:gd name="adj2" fmla="val 5385420"/>
              </a:avLst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" name="Google Shape;79;p14"/>
          <p:cNvGrpSpPr/>
          <p:nvPr/>
        </p:nvGrpSpPr>
        <p:grpSpPr>
          <a:xfrm>
            <a:off x="-39" y="1475229"/>
            <a:ext cx="1365932" cy="3663637"/>
            <a:chOff x="-39" y="1475229"/>
            <a:chExt cx="1365932" cy="3663637"/>
          </a:xfrm>
        </p:grpSpPr>
        <p:grpSp>
          <p:nvGrpSpPr>
            <p:cNvPr id="80" name="Google Shape;80;p14"/>
            <p:cNvGrpSpPr/>
            <p:nvPr/>
          </p:nvGrpSpPr>
          <p:grpSpPr>
            <a:xfrm>
              <a:off x="-39" y="1475229"/>
              <a:ext cx="1365932" cy="3663637"/>
              <a:chOff x="2827800" y="238125"/>
              <a:chExt cx="1946050" cy="5219600"/>
            </a:xfrm>
          </p:grpSpPr>
          <p:sp>
            <p:nvSpPr>
              <p:cNvPr id="81" name="Google Shape;81;p14"/>
              <p:cNvSpPr/>
              <p:nvPr/>
            </p:nvSpPr>
            <p:spPr>
              <a:xfrm>
                <a:off x="2827800" y="588750"/>
                <a:ext cx="1930950" cy="4868975"/>
              </a:xfrm>
              <a:custGeom>
                <a:avLst/>
                <a:gdLst/>
                <a:ahLst/>
                <a:cxnLst/>
                <a:rect l="l" t="t" r="r" b="b"/>
                <a:pathLst>
                  <a:path w="77238" h="194759" extrusionOk="0">
                    <a:moveTo>
                      <a:pt x="0" y="0"/>
                    </a:moveTo>
                    <a:lnTo>
                      <a:pt x="0" y="194759"/>
                    </a:lnTo>
                    <a:lnTo>
                      <a:pt x="58727" y="194759"/>
                    </a:lnTo>
                    <a:cubicBezTo>
                      <a:pt x="66295" y="194759"/>
                      <a:pt x="72427" y="188626"/>
                      <a:pt x="72427" y="181059"/>
                    </a:cubicBezTo>
                    <a:cubicBezTo>
                      <a:pt x="72427" y="173508"/>
                      <a:pt x="66295" y="167360"/>
                      <a:pt x="58727" y="167360"/>
                    </a:cubicBezTo>
                    <a:lnTo>
                      <a:pt x="32829" y="167360"/>
                    </a:lnTo>
                    <a:cubicBezTo>
                      <a:pt x="29796" y="167360"/>
                      <a:pt x="27350" y="164914"/>
                      <a:pt x="27350" y="161897"/>
                    </a:cubicBezTo>
                    <a:cubicBezTo>
                      <a:pt x="27350" y="160396"/>
                      <a:pt x="27969" y="159026"/>
                      <a:pt x="28964" y="158048"/>
                    </a:cubicBezTo>
                    <a:cubicBezTo>
                      <a:pt x="29943" y="157069"/>
                      <a:pt x="31313" y="156466"/>
                      <a:pt x="32829" y="156466"/>
                    </a:cubicBezTo>
                    <a:lnTo>
                      <a:pt x="54324" y="156466"/>
                    </a:lnTo>
                    <a:cubicBezTo>
                      <a:pt x="58254" y="156466"/>
                      <a:pt x="61435" y="153286"/>
                      <a:pt x="61435" y="149355"/>
                    </a:cubicBezTo>
                    <a:cubicBezTo>
                      <a:pt x="61435" y="145408"/>
                      <a:pt x="58271" y="142228"/>
                      <a:pt x="54324" y="142228"/>
                    </a:cubicBezTo>
                    <a:lnTo>
                      <a:pt x="16406" y="142228"/>
                    </a:lnTo>
                    <a:cubicBezTo>
                      <a:pt x="12982" y="142228"/>
                      <a:pt x="10193" y="139440"/>
                      <a:pt x="10193" y="136015"/>
                    </a:cubicBezTo>
                    <a:cubicBezTo>
                      <a:pt x="10193" y="132590"/>
                      <a:pt x="12965" y="129801"/>
                      <a:pt x="16406" y="129801"/>
                    </a:cubicBezTo>
                    <a:lnTo>
                      <a:pt x="56493" y="129801"/>
                    </a:lnTo>
                    <a:cubicBezTo>
                      <a:pt x="62332" y="129801"/>
                      <a:pt x="67094" y="125055"/>
                      <a:pt x="67094" y="119200"/>
                    </a:cubicBezTo>
                    <a:cubicBezTo>
                      <a:pt x="67094" y="113346"/>
                      <a:pt x="62332" y="108600"/>
                      <a:pt x="56493" y="108600"/>
                    </a:cubicBezTo>
                    <a:lnTo>
                      <a:pt x="44001" y="108600"/>
                    </a:lnTo>
                    <a:cubicBezTo>
                      <a:pt x="36939" y="108600"/>
                      <a:pt x="31231" y="102892"/>
                      <a:pt x="31231" y="95830"/>
                    </a:cubicBezTo>
                    <a:cubicBezTo>
                      <a:pt x="31231" y="88801"/>
                      <a:pt x="36939" y="83093"/>
                      <a:pt x="43968" y="83093"/>
                    </a:cubicBezTo>
                    <a:lnTo>
                      <a:pt x="60962" y="83093"/>
                    </a:lnTo>
                    <a:cubicBezTo>
                      <a:pt x="64338" y="83093"/>
                      <a:pt x="67077" y="80370"/>
                      <a:pt x="67077" y="76977"/>
                    </a:cubicBezTo>
                    <a:cubicBezTo>
                      <a:pt x="67077" y="75346"/>
                      <a:pt x="66425" y="73797"/>
                      <a:pt x="65283" y="72656"/>
                    </a:cubicBezTo>
                    <a:cubicBezTo>
                      <a:pt x="64142" y="71514"/>
                      <a:pt x="62593" y="70862"/>
                      <a:pt x="60962" y="70862"/>
                    </a:cubicBezTo>
                    <a:lnTo>
                      <a:pt x="27806" y="70862"/>
                    </a:lnTo>
                    <a:cubicBezTo>
                      <a:pt x="24137" y="70862"/>
                      <a:pt x="21136" y="67893"/>
                      <a:pt x="21136" y="64191"/>
                    </a:cubicBezTo>
                    <a:cubicBezTo>
                      <a:pt x="21136" y="62430"/>
                      <a:pt x="21837" y="60718"/>
                      <a:pt x="23093" y="59462"/>
                    </a:cubicBezTo>
                    <a:cubicBezTo>
                      <a:pt x="24349" y="58222"/>
                      <a:pt x="26029" y="57537"/>
                      <a:pt x="27806" y="57537"/>
                    </a:cubicBezTo>
                    <a:lnTo>
                      <a:pt x="69361" y="57537"/>
                    </a:lnTo>
                    <a:cubicBezTo>
                      <a:pt x="71171" y="57537"/>
                      <a:pt x="72916" y="56901"/>
                      <a:pt x="74335" y="55760"/>
                    </a:cubicBezTo>
                    <a:cubicBezTo>
                      <a:pt x="76178" y="54276"/>
                      <a:pt x="77238" y="52009"/>
                      <a:pt x="77238" y="49644"/>
                    </a:cubicBezTo>
                    <a:cubicBezTo>
                      <a:pt x="77238" y="47279"/>
                      <a:pt x="76161" y="45012"/>
                      <a:pt x="74335" y="43512"/>
                    </a:cubicBezTo>
                    <a:cubicBezTo>
                      <a:pt x="72916" y="42370"/>
                      <a:pt x="71171" y="41734"/>
                      <a:pt x="69361" y="41734"/>
                    </a:cubicBezTo>
                    <a:lnTo>
                      <a:pt x="51910" y="41734"/>
                    </a:lnTo>
                    <a:cubicBezTo>
                      <a:pt x="47540" y="41734"/>
                      <a:pt x="44017" y="38212"/>
                      <a:pt x="44017" y="33841"/>
                    </a:cubicBezTo>
                    <a:lnTo>
                      <a:pt x="44017" y="16717"/>
                    </a:lnTo>
                    <a:cubicBezTo>
                      <a:pt x="44017" y="8334"/>
                      <a:pt x="37233" y="1533"/>
                      <a:pt x="28834" y="1533"/>
                    </a:cubicBezTo>
                    <a:lnTo>
                      <a:pt x="5643" y="1533"/>
                    </a:lnTo>
                    <a:cubicBezTo>
                      <a:pt x="5613" y="1534"/>
                      <a:pt x="5582" y="1534"/>
                      <a:pt x="5552" y="1534"/>
                    </a:cubicBezTo>
                    <a:cubicBezTo>
                      <a:pt x="3594" y="1534"/>
                      <a:pt x="1686" y="1012"/>
                      <a:pt x="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82;p14"/>
              <p:cNvSpPr/>
              <p:nvPr/>
            </p:nvSpPr>
            <p:spPr>
              <a:xfrm>
                <a:off x="3832800" y="2882550"/>
                <a:ext cx="941050" cy="258125"/>
              </a:xfrm>
              <a:custGeom>
                <a:avLst/>
                <a:gdLst/>
                <a:ahLst/>
                <a:cxnLst/>
                <a:rect l="l" t="t" r="r" b="b"/>
                <a:pathLst>
                  <a:path w="37642" h="10325" extrusionOk="0">
                    <a:moveTo>
                      <a:pt x="5154" y="1"/>
                    </a:moveTo>
                    <a:cubicBezTo>
                      <a:pt x="2300" y="1"/>
                      <a:pt x="1" y="2317"/>
                      <a:pt x="1" y="5171"/>
                    </a:cubicBezTo>
                    <a:cubicBezTo>
                      <a:pt x="1" y="8025"/>
                      <a:pt x="2300" y="10324"/>
                      <a:pt x="5154" y="10324"/>
                    </a:cubicBezTo>
                    <a:lnTo>
                      <a:pt x="32455" y="10324"/>
                    </a:lnTo>
                    <a:cubicBezTo>
                      <a:pt x="33026" y="10324"/>
                      <a:pt x="33580" y="10243"/>
                      <a:pt x="34102" y="10063"/>
                    </a:cubicBezTo>
                    <a:cubicBezTo>
                      <a:pt x="36206" y="9346"/>
                      <a:pt x="37609" y="7389"/>
                      <a:pt x="37609" y="5171"/>
                    </a:cubicBezTo>
                    <a:cubicBezTo>
                      <a:pt x="37641" y="2937"/>
                      <a:pt x="36206" y="980"/>
                      <a:pt x="34135" y="278"/>
                    </a:cubicBezTo>
                    <a:cubicBezTo>
                      <a:pt x="33597" y="83"/>
                      <a:pt x="33026" y="1"/>
                      <a:pt x="324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3;p14"/>
              <p:cNvSpPr/>
              <p:nvPr/>
            </p:nvSpPr>
            <p:spPr>
              <a:xfrm>
                <a:off x="3379825" y="238125"/>
                <a:ext cx="940225" cy="258100"/>
              </a:xfrm>
              <a:custGeom>
                <a:avLst/>
                <a:gdLst/>
                <a:ahLst/>
                <a:cxnLst/>
                <a:rect l="l" t="t" r="r" b="b"/>
                <a:pathLst>
                  <a:path w="37609" h="10324" extrusionOk="0">
                    <a:moveTo>
                      <a:pt x="5154" y="0"/>
                    </a:moveTo>
                    <a:cubicBezTo>
                      <a:pt x="2300" y="0"/>
                      <a:pt x="1" y="2300"/>
                      <a:pt x="1" y="5154"/>
                    </a:cubicBezTo>
                    <a:cubicBezTo>
                      <a:pt x="1" y="8008"/>
                      <a:pt x="2300" y="10323"/>
                      <a:pt x="5154" y="10323"/>
                    </a:cubicBezTo>
                    <a:lnTo>
                      <a:pt x="32455" y="10323"/>
                    </a:lnTo>
                    <a:cubicBezTo>
                      <a:pt x="35309" y="10323"/>
                      <a:pt x="37609" y="8008"/>
                      <a:pt x="37609" y="5154"/>
                    </a:cubicBezTo>
                    <a:cubicBezTo>
                      <a:pt x="37609" y="2300"/>
                      <a:pt x="35309" y="0"/>
                      <a:pt x="3245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84" name="Google Shape;84;p14"/>
            <p:cNvCxnSpPr/>
            <p:nvPr/>
          </p:nvCxnSpPr>
          <p:spPr>
            <a:xfrm rot="10800000">
              <a:off x="402243" y="3931516"/>
              <a:ext cx="7953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85" name="Google Shape;85;p14"/>
            <p:cNvSpPr/>
            <p:nvPr/>
          </p:nvSpPr>
          <p:spPr>
            <a:xfrm flipH="1">
              <a:off x="475450" y="4466550"/>
              <a:ext cx="194100" cy="194100"/>
            </a:xfrm>
            <a:prstGeom prst="arc">
              <a:avLst>
                <a:gd name="adj1" fmla="val 16200000"/>
                <a:gd name="adj2" fmla="val 5385420"/>
              </a:avLst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2"/>
        </a:solidFill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6"/>
          <p:cNvSpPr txBox="1">
            <a:spLocks noGrp="1"/>
          </p:cNvSpPr>
          <p:nvPr>
            <p:ph type="subTitle" idx="1"/>
          </p:nvPr>
        </p:nvSpPr>
        <p:spPr>
          <a:xfrm>
            <a:off x="713225" y="1368825"/>
            <a:ext cx="7118400" cy="18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1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grpSp>
        <p:nvGrpSpPr>
          <p:cNvPr id="108" name="Google Shape;108;p16"/>
          <p:cNvGrpSpPr/>
          <p:nvPr/>
        </p:nvGrpSpPr>
        <p:grpSpPr>
          <a:xfrm flipH="1">
            <a:off x="7787707" y="-1094158"/>
            <a:ext cx="1365932" cy="3663637"/>
            <a:chOff x="2827800" y="238125"/>
            <a:chExt cx="1946050" cy="5219600"/>
          </a:xfrm>
        </p:grpSpPr>
        <p:sp>
          <p:nvSpPr>
            <p:cNvPr id="109" name="Google Shape;109;p16"/>
            <p:cNvSpPr/>
            <p:nvPr/>
          </p:nvSpPr>
          <p:spPr>
            <a:xfrm>
              <a:off x="2827800" y="588750"/>
              <a:ext cx="1930950" cy="4868975"/>
            </a:xfrm>
            <a:custGeom>
              <a:avLst/>
              <a:gdLst/>
              <a:ahLst/>
              <a:cxnLst/>
              <a:rect l="l" t="t" r="r" b="b"/>
              <a:pathLst>
                <a:path w="77238" h="194759" extrusionOk="0">
                  <a:moveTo>
                    <a:pt x="0" y="0"/>
                  </a:moveTo>
                  <a:lnTo>
                    <a:pt x="0" y="194759"/>
                  </a:lnTo>
                  <a:lnTo>
                    <a:pt x="58727" y="194759"/>
                  </a:lnTo>
                  <a:cubicBezTo>
                    <a:pt x="66295" y="194759"/>
                    <a:pt x="72427" y="188626"/>
                    <a:pt x="72427" y="181059"/>
                  </a:cubicBezTo>
                  <a:cubicBezTo>
                    <a:pt x="72427" y="173508"/>
                    <a:pt x="66295" y="167360"/>
                    <a:pt x="58727" y="167360"/>
                  </a:cubicBezTo>
                  <a:lnTo>
                    <a:pt x="32829" y="167360"/>
                  </a:lnTo>
                  <a:cubicBezTo>
                    <a:pt x="29796" y="167360"/>
                    <a:pt x="27350" y="164914"/>
                    <a:pt x="27350" y="161897"/>
                  </a:cubicBezTo>
                  <a:cubicBezTo>
                    <a:pt x="27350" y="160396"/>
                    <a:pt x="27969" y="159026"/>
                    <a:pt x="28964" y="158048"/>
                  </a:cubicBezTo>
                  <a:cubicBezTo>
                    <a:pt x="29943" y="157069"/>
                    <a:pt x="31313" y="156466"/>
                    <a:pt x="32829" y="156466"/>
                  </a:cubicBezTo>
                  <a:lnTo>
                    <a:pt x="54324" y="156466"/>
                  </a:lnTo>
                  <a:cubicBezTo>
                    <a:pt x="58254" y="156466"/>
                    <a:pt x="61435" y="153286"/>
                    <a:pt x="61435" y="149355"/>
                  </a:cubicBezTo>
                  <a:cubicBezTo>
                    <a:pt x="61435" y="145408"/>
                    <a:pt x="58271" y="142228"/>
                    <a:pt x="54324" y="142228"/>
                  </a:cubicBezTo>
                  <a:lnTo>
                    <a:pt x="16406" y="142228"/>
                  </a:lnTo>
                  <a:cubicBezTo>
                    <a:pt x="12982" y="142228"/>
                    <a:pt x="10193" y="139440"/>
                    <a:pt x="10193" y="136015"/>
                  </a:cubicBezTo>
                  <a:cubicBezTo>
                    <a:pt x="10193" y="132590"/>
                    <a:pt x="12965" y="129801"/>
                    <a:pt x="16406" y="129801"/>
                  </a:cubicBezTo>
                  <a:lnTo>
                    <a:pt x="56493" y="129801"/>
                  </a:lnTo>
                  <a:cubicBezTo>
                    <a:pt x="62332" y="129801"/>
                    <a:pt x="67094" y="125055"/>
                    <a:pt x="67094" y="119200"/>
                  </a:cubicBezTo>
                  <a:cubicBezTo>
                    <a:pt x="67094" y="113346"/>
                    <a:pt x="62332" y="108600"/>
                    <a:pt x="56493" y="108600"/>
                  </a:cubicBezTo>
                  <a:lnTo>
                    <a:pt x="44001" y="108600"/>
                  </a:lnTo>
                  <a:cubicBezTo>
                    <a:pt x="36939" y="108600"/>
                    <a:pt x="31231" y="102892"/>
                    <a:pt x="31231" y="95830"/>
                  </a:cubicBezTo>
                  <a:cubicBezTo>
                    <a:pt x="31231" y="88801"/>
                    <a:pt x="36939" y="83093"/>
                    <a:pt x="43968" y="83093"/>
                  </a:cubicBezTo>
                  <a:lnTo>
                    <a:pt x="60962" y="83093"/>
                  </a:lnTo>
                  <a:cubicBezTo>
                    <a:pt x="64338" y="83093"/>
                    <a:pt x="67077" y="80370"/>
                    <a:pt x="67077" y="76977"/>
                  </a:cubicBezTo>
                  <a:cubicBezTo>
                    <a:pt x="67077" y="75346"/>
                    <a:pt x="66425" y="73797"/>
                    <a:pt x="65283" y="72656"/>
                  </a:cubicBezTo>
                  <a:cubicBezTo>
                    <a:pt x="64142" y="71514"/>
                    <a:pt x="62593" y="70862"/>
                    <a:pt x="60962" y="70862"/>
                  </a:cubicBezTo>
                  <a:lnTo>
                    <a:pt x="27806" y="70862"/>
                  </a:lnTo>
                  <a:cubicBezTo>
                    <a:pt x="24137" y="70862"/>
                    <a:pt x="21136" y="67893"/>
                    <a:pt x="21136" y="64191"/>
                  </a:cubicBezTo>
                  <a:cubicBezTo>
                    <a:pt x="21136" y="62430"/>
                    <a:pt x="21837" y="60718"/>
                    <a:pt x="23093" y="59462"/>
                  </a:cubicBezTo>
                  <a:cubicBezTo>
                    <a:pt x="24349" y="58222"/>
                    <a:pt x="26029" y="57537"/>
                    <a:pt x="27806" y="57537"/>
                  </a:cubicBezTo>
                  <a:lnTo>
                    <a:pt x="69361" y="57537"/>
                  </a:lnTo>
                  <a:cubicBezTo>
                    <a:pt x="71171" y="57537"/>
                    <a:pt x="72916" y="56901"/>
                    <a:pt x="74335" y="55760"/>
                  </a:cubicBezTo>
                  <a:cubicBezTo>
                    <a:pt x="76178" y="54276"/>
                    <a:pt x="77238" y="52009"/>
                    <a:pt x="77238" y="49644"/>
                  </a:cubicBezTo>
                  <a:cubicBezTo>
                    <a:pt x="77238" y="47279"/>
                    <a:pt x="76161" y="45012"/>
                    <a:pt x="74335" y="43512"/>
                  </a:cubicBezTo>
                  <a:cubicBezTo>
                    <a:pt x="72916" y="42370"/>
                    <a:pt x="71171" y="41734"/>
                    <a:pt x="69361" y="41734"/>
                  </a:cubicBezTo>
                  <a:lnTo>
                    <a:pt x="51910" y="41734"/>
                  </a:lnTo>
                  <a:cubicBezTo>
                    <a:pt x="47540" y="41734"/>
                    <a:pt x="44017" y="38212"/>
                    <a:pt x="44017" y="33841"/>
                  </a:cubicBezTo>
                  <a:lnTo>
                    <a:pt x="44017" y="16717"/>
                  </a:lnTo>
                  <a:cubicBezTo>
                    <a:pt x="44017" y="8334"/>
                    <a:pt x="37233" y="1533"/>
                    <a:pt x="28834" y="1533"/>
                  </a:cubicBezTo>
                  <a:lnTo>
                    <a:pt x="5643" y="1533"/>
                  </a:lnTo>
                  <a:cubicBezTo>
                    <a:pt x="5613" y="1534"/>
                    <a:pt x="5582" y="1534"/>
                    <a:pt x="5552" y="1534"/>
                  </a:cubicBezTo>
                  <a:cubicBezTo>
                    <a:pt x="3594" y="1534"/>
                    <a:pt x="1686" y="1012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16"/>
            <p:cNvSpPr/>
            <p:nvPr/>
          </p:nvSpPr>
          <p:spPr>
            <a:xfrm>
              <a:off x="3832800" y="2882550"/>
              <a:ext cx="941050" cy="258125"/>
            </a:xfrm>
            <a:custGeom>
              <a:avLst/>
              <a:gdLst/>
              <a:ahLst/>
              <a:cxnLst/>
              <a:rect l="l" t="t" r="r" b="b"/>
              <a:pathLst>
                <a:path w="37642" h="10325" extrusionOk="0">
                  <a:moveTo>
                    <a:pt x="5154" y="1"/>
                  </a:moveTo>
                  <a:cubicBezTo>
                    <a:pt x="2300" y="1"/>
                    <a:pt x="1" y="2317"/>
                    <a:pt x="1" y="5171"/>
                  </a:cubicBezTo>
                  <a:cubicBezTo>
                    <a:pt x="1" y="8025"/>
                    <a:pt x="2300" y="10324"/>
                    <a:pt x="5154" y="10324"/>
                  </a:cubicBezTo>
                  <a:lnTo>
                    <a:pt x="32455" y="10324"/>
                  </a:lnTo>
                  <a:cubicBezTo>
                    <a:pt x="33026" y="10324"/>
                    <a:pt x="33580" y="10243"/>
                    <a:pt x="34102" y="10063"/>
                  </a:cubicBezTo>
                  <a:cubicBezTo>
                    <a:pt x="36206" y="9346"/>
                    <a:pt x="37609" y="7389"/>
                    <a:pt x="37609" y="5171"/>
                  </a:cubicBezTo>
                  <a:cubicBezTo>
                    <a:pt x="37641" y="2937"/>
                    <a:pt x="36206" y="980"/>
                    <a:pt x="34135" y="278"/>
                  </a:cubicBezTo>
                  <a:cubicBezTo>
                    <a:pt x="33597" y="83"/>
                    <a:pt x="33026" y="1"/>
                    <a:pt x="324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16"/>
            <p:cNvSpPr/>
            <p:nvPr/>
          </p:nvSpPr>
          <p:spPr>
            <a:xfrm>
              <a:off x="3379825" y="238125"/>
              <a:ext cx="940225" cy="258100"/>
            </a:xfrm>
            <a:custGeom>
              <a:avLst/>
              <a:gdLst/>
              <a:ahLst/>
              <a:cxnLst/>
              <a:rect l="l" t="t" r="r" b="b"/>
              <a:pathLst>
                <a:path w="37609" h="10324" extrusionOk="0">
                  <a:moveTo>
                    <a:pt x="5154" y="0"/>
                  </a:moveTo>
                  <a:cubicBezTo>
                    <a:pt x="2300" y="0"/>
                    <a:pt x="1" y="2300"/>
                    <a:pt x="1" y="5154"/>
                  </a:cubicBezTo>
                  <a:cubicBezTo>
                    <a:pt x="1" y="8008"/>
                    <a:pt x="2300" y="10323"/>
                    <a:pt x="5154" y="10323"/>
                  </a:cubicBezTo>
                  <a:lnTo>
                    <a:pt x="32455" y="10323"/>
                  </a:lnTo>
                  <a:cubicBezTo>
                    <a:pt x="35309" y="10323"/>
                    <a:pt x="37609" y="8008"/>
                    <a:pt x="37609" y="5154"/>
                  </a:cubicBezTo>
                  <a:cubicBezTo>
                    <a:pt x="37609" y="2300"/>
                    <a:pt x="35309" y="0"/>
                    <a:pt x="324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112" name="Google Shape;112;p16"/>
          <p:cNvCxnSpPr/>
          <p:nvPr/>
        </p:nvCxnSpPr>
        <p:spPr>
          <a:xfrm>
            <a:off x="7956057" y="1362129"/>
            <a:ext cx="7953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3" name="Google Shape;113;p16"/>
          <p:cNvSpPr/>
          <p:nvPr/>
        </p:nvSpPr>
        <p:spPr>
          <a:xfrm>
            <a:off x="8484050" y="1897163"/>
            <a:ext cx="194100" cy="194100"/>
          </a:xfrm>
          <a:prstGeom prst="arc">
            <a:avLst>
              <a:gd name="adj1" fmla="val 16200000"/>
              <a:gd name="adj2" fmla="val 5385420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4" name="Google Shape;114;p16"/>
          <p:cNvGrpSpPr/>
          <p:nvPr/>
        </p:nvGrpSpPr>
        <p:grpSpPr>
          <a:xfrm flipH="1">
            <a:off x="7787707" y="2820133"/>
            <a:ext cx="1365932" cy="3417534"/>
            <a:chOff x="2827800" y="588750"/>
            <a:chExt cx="1946050" cy="4868975"/>
          </a:xfrm>
        </p:grpSpPr>
        <p:sp>
          <p:nvSpPr>
            <p:cNvPr id="115" name="Google Shape;115;p16"/>
            <p:cNvSpPr/>
            <p:nvPr/>
          </p:nvSpPr>
          <p:spPr>
            <a:xfrm>
              <a:off x="2827800" y="588750"/>
              <a:ext cx="1930950" cy="4868975"/>
            </a:xfrm>
            <a:custGeom>
              <a:avLst/>
              <a:gdLst/>
              <a:ahLst/>
              <a:cxnLst/>
              <a:rect l="l" t="t" r="r" b="b"/>
              <a:pathLst>
                <a:path w="77238" h="194759" extrusionOk="0">
                  <a:moveTo>
                    <a:pt x="0" y="0"/>
                  </a:moveTo>
                  <a:lnTo>
                    <a:pt x="0" y="194759"/>
                  </a:lnTo>
                  <a:lnTo>
                    <a:pt x="58727" y="194759"/>
                  </a:lnTo>
                  <a:cubicBezTo>
                    <a:pt x="66295" y="194759"/>
                    <a:pt x="72427" y="188626"/>
                    <a:pt x="72427" y="181059"/>
                  </a:cubicBezTo>
                  <a:cubicBezTo>
                    <a:pt x="72427" y="173508"/>
                    <a:pt x="66295" y="167360"/>
                    <a:pt x="58727" y="167360"/>
                  </a:cubicBezTo>
                  <a:lnTo>
                    <a:pt x="32829" y="167360"/>
                  </a:lnTo>
                  <a:cubicBezTo>
                    <a:pt x="29796" y="167360"/>
                    <a:pt x="27350" y="164914"/>
                    <a:pt x="27350" y="161897"/>
                  </a:cubicBezTo>
                  <a:cubicBezTo>
                    <a:pt x="27350" y="160396"/>
                    <a:pt x="27969" y="159026"/>
                    <a:pt x="28964" y="158048"/>
                  </a:cubicBezTo>
                  <a:cubicBezTo>
                    <a:pt x="29943" y="157069"/>
                    <a:pt x="31313" y="156466"/>
                    <a:pt x="32829" y="156466"/>
                  </a:cubicBezTo>
                  <a:lnTo>
                    <a:pt x="54324" y="156466"/>
                  </a:lnTo>
                  <a:cubicBezTo>
                    <a:pt x="58254" y="156466"/>
                    <a:pt x="61435" y="153286"/>
                    <a:pt x="61435" y="149355"/>
                  </a:cubicBezTo>
                  <a:cubicBezTo>
                    <a:pt x="61435" y="145408"/>
                    <a:pt x="58271" y="142228"/>
                    <a:pt x="54324" y="142228"/>
                  </a:cubicBezTo>
                  <a:lnTo>
                    <a:pt x="16406" y="142228"/>
                  </a:lnTo>
                  <a:cubicBezTo>
                    <a:pt x="12982" y="142228"/>
                    <a:pt x="10193" y="139440"/>
                    <a:pt x="10193" y="136015"/>
                  </a:cubicBezTo>
                  <a:cubicBezTo>
                    <a:pt x="10193" y="132590"/>
                    <a:pt x="12965" y="129801"/>
                    <a:pt x="16406" y="129801"/>
                  </a:cubicBezTo>
                  <a:lnTo>
                    <a:pt x="56493" y="129801"/>
                  </a:lnTo>
                  <a:cubicBezTo>
                    <a:pt x="62332" y="129801"/>
                    <a:pt x="67094" y="125055"/>
                    <a:pt x="67094" y="119200"/>
                  </a:cubicBezTo>
                  <a:cubicBezTo>
                    <a:pt x="67094" y="113346"/>
                    <a:pt x="62332" y="108600"/>
                    <a:pt x="56493" y="108600"/>
                  </a:cubicBezTo>
                  <a:lnTo>
                    <a:pt x="44001" y="108600"/>
                  </a:lnTo>
                  <a:cubicBezTo>
                    <a:pt x="36939" y="108600"/>
                    <a:pt x="31231" y="102892"/>
                    <a:pt x="31231" y="95830"/>
                  </a:cubicBezTo>
                  <a:cubicBezTo>
                    <a:pt x="31231" y="88801"/>
                    <a:pt x="36939" y="83093"/>
                    <a:pt x="43968" y="83093"/>
                  </a:cubicBezTo>
                  <a:lnTo>
                    <a:pt x="60962" y="83093"/>
                  </a:lnTo>
                  <a:cubicBezTo>
                    <a:pt x="64338" y="83093"/>
                    <a:pt x="67077" y="80370"/>
                    <a:pt x="67077" y="76977"/>
                  </a:cubicBezTo>
                  <a:cubicBezTo>
                    <a:pt x="67077" y="75346"/>
                    <a:pt x="66425" y="73797"/>
                    <a:pt x="65283" y="72656"/>
                  </a:cubicBezTo>
                  <a:cubicBezTo>
                    <a:pt x="64142" y="71514"/>
                    <a:pt x="62593" y="70862"/>
                    <a:pt x="60962" y="70862"/>
                  </a:cubicBezTo>
                  <a:lnTo>
                    <a:pt x="27806" y="70862"/>
                  </a:lnTo>
                  <a:cubicBezTo>
                    <a:pt x="24137" y="70862"/>
                    <a:pt x="21136" y="67893"/>
                    <a:pt x="21136" y="64191"/>
                  </a:cubicBezTo>
                  <a:cubicBezTo>
                    <a:pt x="21136" y="62430"/>
                    <a:pt x="21837" y="60718"/>
                    <a:pt x="23093" y="59462"/>
                  </a:cubicBezTo>
                  <a:cubicBezTo>
                    <a:pt x="24349" y="58222"/>
                    <a:pt x="26029" y="57537"/>
                    <a:pt x="27806" y="57537"/>
                  </a:cubicBezTo>
                  <a:lnTo>
                    <a:pt x="69361" y="57537"/>
                  </a:lnTo>
                  <a:cubicBezTo>
                    <a:pt x="71171" y="57537"/>
                    <a:pt x="72916" y="56901"/>
                    <a:pt x="74335" y="55760"/>
                  </a:cubicBezTo>
                  <a:cubicBezTo>
                    <a:pt x="76178" y="54276"/>
                    <a:pt x="77238" y="52009"/>
                    <a:pt x="77238" y="49644"/>
                  </a:cubicBezTo>
                  <a:cubicBezTo>
                    <a:pt x="77238" y="47279"/>
                    <a:pt x="76161" y="45012"/>
                    <a:pt x="74335" y="43512"/>
                  </a:cubicBezTo>
                  <a:cubicBezTo>
                    <a:pt x="72916" y="42370"/>
                    <a:pt x="71171" y="41734"/>
                    <a:pt x="69361" y="41734"/>
                  </a:cubicBezTo>
                  <a:lnTo>
                    <a:pt x="51910" y="41734"/>
                  </a:lnTo>
                  <a:cubicBezTo>
                    <a:pt x="47540" y="41734"/>
                    <a:pt x="44017" y="38212"/>
                    <a:pt x="44017" y="33841"/>
                  </a:cubicBezTo>
                  <a:lnTo>
                    <a:pt x="44017" y="16717"/>
                  </a:lnTo>
                  <a:cubicBezTo>
                    <a:pt x="44017" y="8334"/>
                    <a:pt x="37233" y="1533"/>
                    <a:pt x="28834" y="1533"/>
                  </a:cubicBezTo>
                  <a:lnTo>
                    <a:pt x="5643" y="1533"/>
                  </a:lnTo>
                  <a:cubicBezTo>
                    <a:pt x="5613" y="1534"/>
                    <a:pt x="5582" y="1534"/>
                    <a:pt x="5552" y="1534"/>
                  </a:cubicBezTo>
                  <a:cubicBezTo>
                    <a:pt x="3594" y="1534"/>
                    <a:pt x="1686" y="1012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16"/>
            <p:cNvSpPr/>
            <p:nvPr/>
          </p:nvSpPr>
          <p:spPr>
            <a:xfrm>
              <a:off x="3832800" y="2882550"/>
              <a:ext cx="941050" cy="258125"/>
            </a:xfrm>
            <a:custGeom>
              <a:avLst/>
              <a:gdLst/>
              <a:ahLst/>
              <a:cxnLst/>
              <a:rect l="l" t="t" r="r" b="b"/>
              <a:pathLst>
                <a:path w="37642" h="10325" extrusionOk="0">
                  <a:moveTo>
                    <a:pt x="5154" y="1"/>
                  </a:moveTo>
                  <a:cubicBezTo>
                    <a:pt x="2300" y="1"/>
                    <a:pt x="1" y="2317"/>
                    <a:pt x="1" y="5171"/>
                  </a:cubicBezTo>
                  <a:cubicBezTo>
                    <a:pt x="1" y="8025"/>
                    <a:pt x="2300" y="10324"/>
                    <a:pt x="5154" y="10324"/>
                  </a:cubicBezTo>
                  <a:lnTo>
                    <a:pt x="32455" y="10324"/>
                  </a:lnTo>
                  <a:cubicBezTo>
                    <a:pt x="33026" y="10324"/>
                    <a:pt x="33580" y="10243"/>
                    <a:pt x="34102" y="10063"/>
                  </a:cubicBezTo>
                  <a:cubicBezTo>
                    <a:pt x="36206" y="9346"/>
                    <a:pt x="37609" y="7389"/>
                    <a:pt x="37609" y="5171"/>
                  </a:cubicBezTo>
                  <a:cubicBezTo>
                    <a:pt x="37641" y="2937"/>
                    <a:pt x="36206" y="980"/>
                    <a:pt x="34135" y="278"/>
                  </a:cubicBezTo>
                  <a:cubicBezTo>
                    <a:pt x="33597" y="83"/>
                    <a:pt x="33026" y="1"/>
                    <a:pt x="324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117" name="Google Shape;117;p16"/>
          <p:cNvCxnSpPr/>
          <p:nvPr/>
        </p:nvCxnSpPr>
        <p:spPr>
          <a:xfrm>
            <a:off x="7956057" y="5030316"/>
            <a:ext cx="7953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8" name="Google Shape;118;p16"/>
          <p:cNvSpPr/>
          <p:nvPr/>
        </p:nvSpPr>
        <p:spPr>
          <a:xfrm>
            <a:off x="8484050" y="5565350"/>
            <a:ext cx="194100" cy="194100"/>
          </a:xfrm>
          <a:prstGeom prst="arc">
            <a:avLst>
              <a:gd name="adj1" fmla="val 16200000"/>
              <a:gd name="adj2" fmla="val 5385420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16"/>
          <p:cNvSpPr txBox="1">
            <a:spLocks noGrp="1"/>
          </p:cNvSpPr>
          <p:nvPr>
            <p:ph type="title"/>
          </p:nvPr>
        </p:nvSpPr>
        <p:spPr>
          <a:xfrm>
            <a:off x="713225" y="3259725"/>
            <a:ext cx="4405200" cy="51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3_1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4"/>
          <p:cNvSpPr txBox="1">
            <a:spLocks noGrp="1"/>
          </p:cNvSpPr>
          <p:nvPr>
            <p:ph type="title"/>
          </p:nvPr>
        </p:nvSpPr>
        <p:spPr>
          <a:xfrm>
            <a:off x="713225" y="337575"/>
            <a:ext cx="77175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181" name="Google Shape;181;p24"/>
          <p:cNvSpPr txBox="1">
            <a:spLocks noGrp="1"/>
          </p:cNvSpPr>
          <p:nvPr>
            <p:ph type="subTitle" idx="1"/>
          </p:nvPr>
        </p:nvSpPr>
        <p:spPr>
          <a:xfrm>
            <a:off x="5836756" y="1513725"/>
            <a:ext cx="1880100" cy="75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2200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3000"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3000"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3000"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3000"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3000"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3000"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3000"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3000"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endParaRPr/>
          </a:p>
        </p:txBody>
      </p:sp>
      <p:sp>
        <p:nvSpPr>
          <p:cNvPr id="182" name="Google Shape;182;p24"/>
          <p:cNvSpPr txBox="1">
            <a:spLocks noGrp="1"/>
          </p:cNvSpPr>
          <p:nvPr>
            <p:ph type="subTitle" idx="2"/>
          </p:nvPr>
        </p:nvSpPr>
        <p:spPr>
          <a:xfrm>
            <a:off x="2206756" y="1513725"/>
            <a:ext cx="1880100" cy="75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2200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3000"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3000"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3000"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3000"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3000"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3000"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3000"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3000"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endParaRPr/>
          </a:p>
        </p:txBody>
      </p:sp>
      <p:sp>
        <p:nvSpPr>
          <p:cNvPr id="183" name="Google Shape;183;p24"/>
          <p:cNvSpPr txBox="1">
            <a:spLocks noGrp="1"/>
          </p:cNvSpPr>
          <p:nvPr>
            <p:ph type="subTitle" idx="3"/>
          </p:nvPr>
        </p:nvSpPr>
        <p:spPr>
          <a:xfrm>
            <a:off x="5836756" y="3319958"/>
            <a:ext cx="1880100" cy="75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2200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3000"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3000"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3000"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3000"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3000"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3000"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3000"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3000"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endParaRPr/>
          </a:p>
        </p:txBody>
      </p:sp>
      <p:sp>
        <p:nvSpPr>
          <p:cNvPr id="184" name="Google Shape;184;p24"/>
          <p:cNvSpPr txBox="1">
            <a:spLocks noGrp="1"/>
          </p:cNvSpPr>
          <p:nvPr>
            <p:ph type="subTitle" idx="4"/>
          </p:nvPr>
        </p:nvSpPr>
        <p:spPr>
          <a:xfrm>
            <a:off x="2206756" y="3319958"/>
            <a:ext cx="1880100" cy="75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2200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3000"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3000"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3000"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3000"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3000"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3000"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3000"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3000"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endParaRPr/>
          </a:p>
        </p:txBody>
      </p:sp>
      <p:sp>
        <p:nvSpPr>
          <p:cNvPr id="185" name="Google Shape;185;p24"/>
          <p:cNvSpPr txBox="1">
            <a:spLocks noGrp="1"/>
          </p:cNvSpPr>
          <p:nvPr>
            <p:ph type="subTitle" idx="5"/>
          </p:nvPr>
        </p:nvSpPr>
        <p:spPr>
          <a:xfrm>
            <a:off x="5836756" y="4142703"/>
            <a:ext cx="1880100" cy="54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24"/>
          <p:cNvSpPr txBox="1">
            <a:spLocks noGrp="1"/>
          </p:cNvSpPr>
          <p:nvPr>
            <p:ph type="subTitle" idx="6"/>
          </p:nvPr>
        </p:nvSpPr>
        <p:spPr>
          <a:xfrm>
            <a:off x="5836756" y="2336478"/>
            <a:ext cx="1880100" cy="54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24"/>
          <p:cNvSpPr txBox="1">
            <a:spLocks noGrp="1"/>
          </p:cNvSpPr>
          <p:nvPr>
            <p:ph type="subTitle" idx="7"/>
          </p:nvPr>
        </p:nvSpPr>
        <p:spPr>
          <a:xfrm>
            <a:off x="2206756" y="4142703"/>
            <a:ext cx="1880100" cy="54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88" name="Google Shape;188;p24"/>
          <p:cNvSpPr txBox="1">
            <a:spLocks noGrp="1"/>
          </p:cNvSpPr>
          <p:nvPr>
            <p:ph type="subTitle" idx="8"/>
          </p:nvPr>
        </p:nvSpPr>
        <p:spPr>
          <a:xfrm>
            <a:off x="2206756" y="2336478"/>
            <a:ext cx="1880100" cy="54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7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Fredoka One"/>
              <a:buNone/>
              <a:defRPr sz="3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246825"/>
            <a:ext cx="7717500" cy="33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oHo Medium"/>
              <a:buChar char="●"/>
              <a:defRPr sz="1600">
                <a:solidFill>
                  <a:schemeClr val="dk1"/>
                </a:solidFill>
                <a:latin typeface="KoHo Medium"/>
                <a:ea typeface="KoHo Medium"/>
                <a:cs typeface="KoHo Medium"/>
                <a:sym typeface="KoHo Medium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oHo Medium"/>
              <a:buChar char="○"/>
              <a:defRPr sz="1600">
                <a:solidFill>
                  <a:schemeClr val="dk1"/>
                </a:solidFill>
                <a:latin typeface="KoHo Medium"/>
                <a:ea typeface="KoHo Medium"/>
                <a:cs typeface="KoHo Medium"/>
                <a:sym typeface="KoHo Medium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oHo Medium"/>
              <a:buChar char="■"/>
              <a:defRPr sz="1600">
                <a:solidFill>
                  <a:schemeClr val="dk1"/>
                </a:solidFill>
                <a:latin typeface="KoHo Medium"/>
                <a:ea typeface="KoHo Medium"/>
                <a:cs typeface="KoHo Medium"/>
                <a:sym typeface="KoHo Medium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oHo Medium"/>
              <a:buChar char="●"/>
              <a:defRPr sz="1600">
                <a:solidFill>
                  <a:schemeClr val="dk1"/>
                </a:solidFill>
                <a:latin typeface="KoHo Medium"/>
                <a:ea typeface="KoHo Medium"/>
                <a:cs typeface="KoHo Medium"/>
                <a:sym typeface="KoHo Medium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oHo Medium"/>
              <a:buChar char="○"/>
              <a:defRPr sz="1600">
                <a:solidFill>
                  <a:schemeClr val="dk1"/>
                </a:solidFill>
                <a:latin typeface="KoHo Medium"/>
                <a:ea typeface="KoHo Medium"/>
                <a:cs typeface="KoHo Medium"/>
                <a:sym typeface="KoHo Medium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oHo Medium"/>
              <a:buChar char="■"/>
              <a:defRPr sz="1600">
                <a:solidFill>
                  <a:schemeClr val="dk1"/>
                </a:solidFill>
                <a:latin typeface="KoHo Medium"/>
                <a:ea typeface="KoHo Medium"/>
                <a:cs typeface="KoHo Medium"/>
                <a:sym typeface="KoHo Medium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oHo Medium"/>
              <a:buChar char="●"/>
              <a:defRPr sz="1600">
                <a:solidFill>
                  <a:schemeClr val="dk1"/>
                </a:solidFill>
                <a:latin typeface="KoHo Medium"/>
                <a:ea typeface="KoHo Medium"/>
                <a:cs typeface="KoHo Medium"/>
                <a:sym typeface="KoHo Medium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oHo Medium"/>
              <a:buChar char="○"/>
              <a:defRPr sz="1600">
                <a:solidFill>
                  <a:schemeClr val="dk1"/>
                </a:solidFill>
                <a:latin typeface="KoHo Medium"/>
                <a:ea typeface="KoHo Medium"/>
                <a:cs typeface="KoHo Medium"/>
                <a:sym typeface="KoHo Medium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oHo Medium"/>
              <a:buChar char="■"/>
              <a:defRPr sz="1600">
                <a:solidFill>
                  <a:schemeClr val="dk1"/>
                </a:solidFill>
                <a:latin typeface="KoHo Medium"/>
                <a:ea typeface="KoHo Medium"/>
                <a:cs typeface="KoHo Medium"/>
                <a:sym typeface="KoHo Medium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3" r:id="rId3"/>
    <p:sldLayoutId id="2147483654" r:id="rId4"/>
    <p:sldLayoutId id="2147483657" r:id="rId5"/>
    <p:sldLayoutId id="2147483660" r:id="rId6"/>
    <p:sldLayoutId id="2147483662" r:id="rId7"/>
    <p:sldLayoutId id="2147483666" r:id="rId8"/>
    <p:sldLayoutId id="2147483670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449">
          <p15:clr>
            <a:srgbClr val="FF00FF"/>
          </p15:clr>
        </p15:guide>
        <p15:guide id="2" pos="5311">
          <p15:clr>
            <a:srgbClr val="FF00FF"/>
          </p15:clr>
        </p15:guide>
        <p15:guide id="3" orient="horz" pos="340">
          <p15:clr>
            <a:srgbClr val="FF00FF"/>
          </p15:clr>
        </p15:guide>
        <p15:guide id="4" orient="horz" pos="2903">
          <p15:clr>
            <a:srgbClr val="FF00FF"/>
          </p15:clr>
        </p15:guide>
        <p15:guide id="5" pos="2880">
          <p15:clr>
            <a:srgbClr val="FF00FF"/>
          </p15:clr>
        </p15:guide>
        <p15:guide id="6">
          <p15:clr>
            <a:srgbClr val="FF00FF"/>
          </p15:clr>
        </p15:guide>
        <p15:guide id="7" pos="5760">
          <p15:clr>
            <a:srgbClr val="FF00FF"/>
          </p15:clr>
        </p15:guide>
        <p15:guide id="8" orient="horz" pos="1620">
          <p15:clr>
            <a:srgbClr val="FF00FF"/>
          </p15:clr>
        </p15:guide>
        <p15:guide id="9" orient="horz" pos="3237">
          <p15:clr>
            <a:srgbClr val="FF00FF"/>
          </p15:clr>
        </p15:guide>
        <p15:guide id="10" orient="horz">
          <p15:clr>
            <a:srgbClr val="FF00FF"/>
          </p15:clr>
        </p15:guide>
        <p15:guide id="11" orient="horz" pos="722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1.jp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1.jpeg"/><Relationship Id="rId11" Type="http://schemas.microsoft.com/office/2007/relationships/hdphoto" Target="../media/hdphoto2.wdp"/><Relationship Id="rId5" Type="http://schemas.openxmlformats.org/officeDocument/2006/relationships/image" Target="../media/image23.gif"/><Relationship Id="rId10" Type="http://schemas.openxmlformats.org/officeDocument/2006/relationships/image" Target="../media/image25.png"/><Relationship Id="rId4" Type="http://schemas.openxmlformats.org/officeDocument/2006/relationships/image" Target="../media/image22.png"/><Relationship Id="rId9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18" Type="http://schemas.openxmlformats.org/officeDocument/2006/relationships/image" Target="../media/image14.jpe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17" Type="http://schemas.openxmlformats.org/officeDocument/2006/relationships/image" Target="../media/image13.jpeg"/><Relationship Id="rId2" Type="http://schemas.openxmlformats.org/officeDocument/2006/relationships/video" Target="../media/media1.mp4"/><Relationship Id="rId16" Type="http://schemas.openxmlformats.org/officeDocument/2006/relationships/image" Target="../media/image12.png"/><Relationship Id="rId20" Type="http://schemas.openxmlformats.org/officeDocument/2006/relationships/image" Target="../media/image16.jpeg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11" Type="http://schemas.openxmlformats.org/officeDocument/2006/relationships/image" Target="../media/image7.jpeg"/><Relationship Id="rId5" Type="http://schemas.openxmlformats.org/officeDocument/2006/relationships/image" Target="../media/image1.png"/><Relationship Id="rId15" Type="http://schemas.openxmlformats.org/officeDocument/2006/relationships/image" Target="../media/image11.jpeg"/><Relationship Id="rId10" Type="http://schemas.openxmlformats.org/officeDocument/2006/relationships/image" Target="../media/image6.png"/><Relationship Id="rId19" Type="http://schemas.openxmlformats.org/officeDocument/2006/relationships/image" Target="../media/image15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5.png"/><Relationship Id="rId1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4.jpeg"/><Relationship Id="rId18" Type="http://schemas.openxmlformats.org/officeDocument/2006/relationships/image" Target="../media/image16.jpe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5.png"/><Relationship Id="rId12" Type="http://schemas.openxmlformats.org/officeDocument/2006/relationships/image" Target="../media/image13.jpeg"/><Relationship Id="rId17" Type="http://schemas.openxmlformats.org/officeDocument/2006/relationships/image" Target="../media/image12.png"/><Relationship Id="rId2" Type="http://schemas.openxmlformats.org/officeDocument/2006/relationships/audio" Target="../media/media2.mp3"/><Relationship Id="rId16" Type="http://schemas.openxmlformats.org/officeDocument/2006/relationships/image" Target="../media/image9.png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11" Type="http://schemas.openxmlformats.org/officeDocument/2006/relationships/image" Target="../media/image11.jpeg"/><Relationship Id="rId5" Type="http://schemas.openxmlformats.org/officeDocument/2006/relationships/image" Target="../media/image3.png"/><Relationship Id="rId15" Type="http://schemas.openxmlformats.org/officeDocument/2006/relationships/image" Target="../media/image8.png"/><Relationship Id="rId10" Type="http://schemas.openxmlformats.org/officeDocument/2006/relationships/image" Target="../media/image10.png"/><Relationship Id="rId19" Type="http://schemas.openxmlformats.org/officeDocument/2006/relationships/image" Target="../media/image17.png"/><Relationship Id="rId4" Type="http://schemas.openxmlformats.org/officeDocument/2006/relationships/image" Target="../media/image1.png"/><Relationship Id="rId9" Type="http://schemas.openxmlformats.org/officeDocument/2006/relationships/image" Target="../media/image7.jpeg"/><Relationship Id="rId1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4.mp3"/><Relationship Id="rId7" Type="http://schemas.openxmlformats.org/officeDocument/2006/relationships/image" Target="../media/image1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7"/>
          <p:cNvSpPr txBox="1">
            <a:spLocks noGrp="1"/>
          </p:cNvSpPr>
          <p:nvPr>
            <p:ph type="ctrTitle"/>
          </p:nvPr>
        </p:nvSpPr>
        <p:spPr>
          <a:xfrm>
            <a:off x="3709275" y="1128500"/>
            <a:ext cx="6515380" cy="244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/>
              <a:t>Unit 1: </a:t>
            </a:r>
            <a:br>
              <a:rPr lang="en-US" sz="5400" dirty="0"/>
            </a:br>
            <a:r>
              <a:rPr lang="en-US" sz="5400" dirty="0"/>
              <a:t>My new school</a:t>
            </a:r>
            <a:endParaRPr sz="5400" dirty="0"/>
          </a:p>
        </p:txBody>
      </p:sp>
      <p:sp>
        <p:nvSpPr>
          <p:cNvPr id="199" name="Google Shape;199;p27"/>
          <p:cNvSpPr txBox="1">
            <a:spLocks noGrp="1"/>
          </p:cNvSpPr>
          <p:nvPr>
            <p:ph type="subTitle" idx="1"/>
          </p:nvPr>
        </p:nvSpPr>
        <p:spPr>
          <a:xfrm>
            <a:off x="3760720" y="3439523"/>
            <a:ext cx="5003297" cy="61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LESSON 2. A CLOSER LOOK 1</a:t>
            </a:r>
            <a:endParaRPr dirty="0"/>
          </a:p>
        </p:txBody>
      </p:sp>
      <p:grpSp>
        <p:nvGrpSpPr>
          <p:cNvPr id="200" name="Google Shape;200;p27"/>
          <p:cNvGrpSpPr/>
          <p:nvPr/>
        </p:nvGrpSpPr>
        <p:grpSpPr>
          <a:xfrm rot="10800000">
            <a:off x="226584" y="3293949"/>
            <a:ext cx="2753951" cy="510609"/>
            <a:chOff x="4399950" y="2954075"/>
            <a:chExt cx="1287675" cy="238725"/>
          </a:xfrm>
        </p:grpSpPr>
        <p:sp>
          <p:nvSpPr>
            <p:cNvPr id="201" name="Google Shape;201;p27"/>
            <p:cNvSpPr/>
            <p:nvPr/>
          </p:nvSpPr>
          <p:spPr>
            <a:xfrm>
              <a:off x="4399950" y="2954075"/>
              <a:ext cx="1287675" cy="238725"/>
            </a:xfrm>
            <a:custGeom>
              <a:avLst/>
              <a:gdLst/>
              <a:ahLst/>
              <a:cxnLst/>
              <a:rect l="l" t="t" r="r" b="b"/>
              <a:pathLst>
                <a:path w="51507" h="9549" extrusionOk="0">
                  <a:moveTo>
                    <a:pt x="2212" y="3839"/>
                  </a:moveTo>
                  <a:cubicBezTo>
                    <a:pt x="2695" y="3839"/>
                    <a:pt x="3155" y="4212"/>
                    <a:pt x="3155" y="4774"/>
                  </a:cubicBezTo>
                  <a:cubicBezTo>
                    <a:pt x="3155" y="5298"/>
                    <a:pt x="2739" y="5715"/>
                    <a:pt x="2215" y="5715"/>
                  </a:cubicBezTo>
                  <a:cubicBezTo>
                    <a:pt x="1369" y="5715"/>
                    <a:pt x="953" y="4703"/>
                    <a:pt x="1548" y="4120"/>
                  </a:cubicBezTo>
                  <a:cubicBezTo>
                    <a:pt x="1742" y="3926"/>
                    <a:pt x="1979" y="3839"/>
                    <a:pt x="2212" y="3839"/>
                  </a:cubicBezTo>
                  <a:close/>
                  <a:moveTo>
                    <a:pt x="1584" y="0"/>
                  </a:moveTo>
                  <a:cubicBezTo>
                    <a:pt x="703" y="0"/>
                    <a:pt x="0" y="714"/>
                    <a:pt x="0" y="1596"/>
                  </a:cubicBezTo>
                  <a:lnTo>
                    <a:pt x="0" y="7965"/>
                  </a:lnTo>
                  <a:cubicBezTo>
                    <a:pt x="0" y="8834"/>
                    <a:pt x="703" y="9549"/>
                    <a:pt x="1584" y="9549"/>
                  </a:cubicBezTo>
                  <a:lnTo>
                    <a:pt x="49911" y="9549"/>
                  </a:lnTo>
                  <a:cubicBezTo>
                    <a:pt x="50792" y="9549"/>
                    <a:pt x="51507" y="8846"/>
                    <a:pt x="51507" y="7965"/>
                  </a:cubicBezTo>
                  <a:lnTo>
                    <a:pt x="51507" y="1596"/>
                  </a:lnTo>
                  <a:cubicBezTo>
                    <a:pt x="51507" y="714"/>
                    <a:pt x="50792" y="0"/>
                    <a:pt x="499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7"/>
            <p:cNvSpPr/>
            <p:nvPr/>
          </p:nvSpPr>
          <p:spPr>
            <a:xfrm>
              <a:off x="4471375" y="3122975"/>
              <a:ext cx="10450" cy="52575"/>
            </a:xfrm>
            <a:custGeom>
              <a:avLst/>
              <a:gdLst/>
              <a:ahLst/>
              <a:cxnLst/>
              <a:rect l="l" t="t" r="r" b="b"/>
              <a:pathLst>
                <a:path w="418" h="2103" extrusionOk="0">
                  <a:moveTo>
                    <a:pt x="211" y="1"/>
                  </a:moveTo>
                  <a:cubicBezTo>
                    <a:pt x="114" y="1"/>
                    <a:pt x="19" y="66"/>
                    <a:pt x="13" y="197"/>
                  </a:cubicBezTo>
                  <a:lnTo>
                    <a:pt x="13" y="1888"/>
                  </a:lnTo>
                  <a:cubicBezTo>
                    <a:pt x="1" y="1983"/>
                    <a:pt x="60" y="2055"/>
                    <a:pt x="144" y="2090"/>
                  </a:cubicBezTo>
                  <a:cubicBezTo>
                    <a:pt x="167" y="2090"/>
                    <a:pt x="191" y="2102"/>
                    <a:pt x="215" y="2102"/>
                  </a:cubicBezTo>
                  <a:cubicBezTo>
                    <a:pt x="322" y="2102"/>
                    <a:pt x="417" y="2007"/>
                    <a:pt x="417" y="1888"/>
                  </a:cubicBezTo>
                  <a:lnTo>
                    <a:pt x="417" y="197"/>
                  </a:lnTo>
                  <a:cubicBezTo>
                    <a:pt x="406" y="66"/>
                    <a:pt x="307" y="1"/>
                    <a:pt x="211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7"/>
            <p:cNvSpPr/>
            <p:nvPr/>
          </p:nvSpPr>
          <p:spPr>
            <a:xfrm>
              <a:off x="4505900" y="3122750"/>
              <a:ext cx="10450" cy="52800"/>
            </a:xfrm>
            <a:custGeom>
              <a:avLst/>
              <a:gdLst/>
              <a:ahLst/>
              <a:cxnLst/>
              <a:rect l="l" t="t" r="r" b="b"/>
              <a:pathLst>
                <a:path w="418" h="2112" extrusionOk="0">
                  <a:moveTo>
                    <a:pt x="205" y="1"/>
                  </a:moveTo>
                  <a:cubicBezTo>
                    <a:pt x="102" y="1"/>
                    <a:pt x="1" y="69"/>
                    <a:pt x="1" y="206"/>
                  </a:cubicBezTo>
                  <a:lnTo>
                    <a:pt x="1" y="1897"/>
                  </a:lnTo>
                  <a:cubicBezTo>
                    <a:pt x="1" y="1992"/>
                    <a:pt x="48" y="2064"/>
                    <a:pt x="132" y="2099"/>
                  </a:cubicBezTo>
                  <a:cubicBezTo>
                    <a:pt x="156" y="2099"/>
                    <a:pt x="179" y="2111"/>
                    <a:pt x="203" y="2111"/>
                  </a:cubicBezTo>
                  <a:cubicBezTo>
                    <a:pt x="322" y="2111"/>
                    <a:pt x="406" y="2016"/>
                    <a:pt x="418" y="1897"/>
                  </a:cubicBezTo>
                  <a:lnTo>
                    <a:pt x="418" y="206"/>
                  </a:lnTo>
                  <a:cubicBezTo>
                    <a:pt x="412" y="69"/>
                    <a:pt x="307" y="1"/>
                    <a:pt x="205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7"/>
            <p:cNvSpPr/>
            <p:nvPr/>
          </p:nvSpPr>
          <p:spPr>
            <a:xfrm>
              <a:off x="4540150" y="3122975"/>
              <a:ext cx="10425" cy="52575"/>
            </a:xfrm>
            <a:custGeom>
              <a:avLst/>
              <a:gdLst/>
              <a:ahLst/>
              <a:cxnLst/>
              <a:rect l="l" t="t" r="r" b="b"/>
              <a:pathLst>
                <a:path w="417" h="2103" extrusionOk="0">
                  <a:moveTo>
                    <a:pt x="208" y="1"/>
                  </a:moveTo>
                  <a:cubicBezTo>
                    <a:pt x="110" y="1"/>
                    <a:pt x="12" y="66"/>
                    <a:pt x="0" y="197"/>
                  </a:cubicBezTo>
                  <a:lnTo>
                    <a:pt x="0" y="1888"/>
                  </a:lnTo>
                  <a:cubicBezTo>
                    <a:pt x="0" y="1983"/>
                    <a:pt x="60" y="2055"/>
                    <a:pt x="143" y="2090"/>
                  </a:cubicBezTo>
                  <a:cubicBezTo>
                    <a:pt x="167" y="2090"/>
                    <a:pt x="191" y="2102"/>
                    <a:pt x="214" y="2102"/>
                  </a:cubicBezTo>
                  <a:cubicBezTo>
                    <a:pt x="322" y="2102"/>
                    <a:pt x="417" y="2007"/>
                    <a:pt x="417" y="1888"/>
                  </a:cubicBezTo>
                  <a:lnTo>
                    <a:pt x="417" y="197"/>
                  </a:lnTo>
                  <a:cubicBezTo>
                    <a:pt x="405" y="66"/>
                    <a:pt x="307" y="1"/>
                    <a:pt x="208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7"/>
            <p:cNvSpPr/>
            <p:nvPr/>
          </p:nvSpPr>
          <p:spPr>
            <a:xfrm>
              <a:off x="4574675" y="3122975"/>
              <a:ext cx="10425" cy="52575"/>
            </a:xfrm>
            <a:custGeom>
              <a:avLst/>
              <a:gdLst/>
              <a:ahLst/>
              <a:cxnLst/>
              <a:rect l="l" t="t" r="r" b="b"/>
              <a:pathLst>
                <a:path w="417" h="2103" extrusionOk="0">
                  <a:moveTo>
                    <a:pt x="209" y="1"/>
                  </a:moveTo>
                  <a:cubicBezTo>
                    <a:pt x="110" y="1"/>
                    <a:pt x="12" y="66"/>
                    <a:pt x="0" y="197"/>
                  </a:cubicBezTo>
                  <a:lnTo>
                    <a:pt x="0" y="1888"/>
                  </a:lnTo>
                  <a:cubicBezTo>
                    <a:pt x="0" y="1983"/>
                    <a:pt x="48" y="2055"/>
                    <a:pt x="131" y="2090"/>
                  </a:cubicBezTo>
                  <a:cubicBezTo>
                    <a:pt x="155" y="2090"/>
                    <a:pt x="179" y="2102"/>
                    <a:pt x="203" y="2102"/>
                  </a:cubicBezTo>
                  <a:cubicBezTo>
                    <a:pt x="322" y="2102"/>
                    <a:pt x="405" y="2007"/>
                    <a:pt x="417" y="1888"/>
                  </a:cubicBezTo>
                  <a:lnTo>
                    <a:pt x="417" y="197"/>
                  </a:lnTo>
                  <a:cubicBezTo>
                    <a:pt x="405" y="66"/>
                    <a:pt x="307" y="1"/>
                    <a:pt x="209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7"/>
            <p:cNvSpPr/>
            <p:nvPr/>
          </p:nvSpPr>
          <p:spPr>
            <a:xfrm>
              <a:off x="4608900" y="3122975"/>
              <a:ext cx="10450" cy="52575"/>
            </a:xfrm>
            <a:custGeom>
              <a:avLst/>
              <a:gdLst/>
              <a:ahLst/>
              <a:cxnLst/>
              <a:rect l="l" t="t" r="r" b="b"/>
              <a:pathLst>
                <a:path w="418" h="2103" extrusionOk="0">
                  <a:moveTo>
                    <a:pt x="209" y="1"/>
                  </a:moveTo>
                  <a:cubicBezTo>
                    <a:pt x="111" y="1"/>
                    <a:pt x="12" y="66"/>
                    <a:pt x="0" y="197"/>
                  </a:cubicBezTo>
                  <a:lnTo>
                    <a:pt x="0" y="1888"/>
                  </a:lnTo>
                  <a:cubicBezTo>
                    <a:pt x="0" y="1983"/>
                    <a:pt x="60" y="2055"/>
                    <a:pt x="143" y="2090"/>
                  </a:cubicBezTo>
                  <a:cubicBezTo>
                    <a:pt x="167" y="2090"/>
                    <a:pt x="191" y="2102"/>
                    <a:pt x="215" y="2102"/>
                  </a:cubicBezTo>
                  <a:cubicBezTo>
                    <a:pt x="322" y="2102"/>
                    <a:pt x="417" y="2007"/>
                    <a:pt x="417" y="1888"/>
                  </a:cubicBezTo>
                  <a:lnTo>
                    <a:pt x="417" y="197"/>
                  </a:lnTo>
                  <a:cubicBezTo>
                    <a:pt x="405" y="66"/>
                    <a:pt x="307" y="1"/>
                    <a:pt x="209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7"/>
            <p:cNvSpPr/>
            <p:nvPr/>
          </p:nvSpPr>
          <p:spPr>
            <a:xfrm>
              <a:off x="4643425" y="3122975"/>
              <a:ext cx="10150" cy="52575"/>
            </a:xfrm>
            <a:custGeom>
              <a:avLst/>
              <a:gdLst/>
              <a:ahLst/>
              <a:cxnLst/>
              <a:rect l="l" t="t" r="r" b="b"/>
              <a:pathLst>
                <a:path w="406" h="2103" extrusionOk="0">
                  <a:moveTo>
                    <a:pt x="207" y="1"/>
                  </a:moveTo>
                  <a:cubicBezTo>
                    <a:pt x="111" y="1"/>
                    <a:pt x="12" y="66"/>
                    <a:pt x="1" y="197"/>
                  </a:cubicBezTo>
                  <a:lnTo>
                    <a:pt x="1" y="1888"/>
                  </a:lnTo>
                  <a:cubicBezTo>
                    <a:pt x="1" y="1983"/>
                    <a:pt x="48" y="2055"/>
                    <a:pt x="131" y="2090"/>
                  </a:cubicBezTo>
                  <a:cubicBezTo>
                    <a:pt x="155" y="2090"/>
                    <a:pt x="179" y="2102"/>
                    <a:pt x="203" y="2102"/>
                  </a:cubicBezTo>
                  <a:cubicBezTo>
                    <a:pt x="322" y="2102"/>
                    <a:pt x="405" y="2007"/>
                    <a:pt x="405" y="1888"/>
                  </a:cubicBezTo>
                  <a:lnTo>
                    <a:pt x="405" y="197"/>
                  </a:lnTo>
                  <a:cubicBezTo>
                    <a:pt x="399" y="66"/>
                    <a:pt x="304" y="1"/>
                    <a:pt x="207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7"/>
            <p:cNvSpPr/>
            <p:nvPr/>
          </p:nvSpPr>
          <p:spPr>
            <a:xfrm>
              <a:off x="4677650" y="3122975"/>
              <a:ext cx="10450" cy="52575"/>
            </a:xfrm>
            <a:custGeom>
              <a:avLst/>
              <a:gdLst/>
              <a:ahLst/>
              <a:cxnLst/>
              <a:rect l="l" t="t" r="r" b="b"/>
              <a:pathLst>
                <a:path w="418" h="2103" extrusionOk="0">
                  <a:moveTo>
                    <a:pt x="209" y="1"/>
                  </a:moveTo>
                  <a:cubicBezTo>
                    <a:pt x="111" y="1"/>
                    <a:pt x="13" y="66"/>
                    <a:pt x="1" y="197"/>
                  </a:cubicBezTo>
                  <a:lnTo>
                    <a:pt x="1" y="1888"/>
                  </a:lnTo>
                  <a:cubicBezTo>
                    <a:pt x="1" y="1983"/>
                    <a:pt x="60" y="2055"/>
                    <a:pt x="132" y="2090"/>
                  </a:cubicBezTo>
                  <a:cubicBezTo>
                    <a:pt x="156" y="2090"/>
                    <a:pt x="179" y="2102"/>
                    <a:pt x="203" y="2102"/>
                  </a:cubicBezTo>
                  <a:cubicBezTo>
                    <a:pt x="322" y="2102"/>
                    <a:pt x="417" y="2007"/>
                    <a:pt x="417" y="1888"/>
                  </a:cubicBezTo>
                  <a:lnTo>
                    <a:pt x="417" y="197"/>
                  </a:lnTo>
                  <a:cubicBezTo>
                    <a:pt x="406" y="66"/>
                    <a:pt x="307" y="1"/>
                    <a:pt x="209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7"/>
            <p:cNvSpPr/>
            <p:nvPr/>
          </p:nvSpPr>
          <p:spPr>
            <a:xfrm>
              <a:off x="4712175" y="3122975"/>
              <a:ext cx="10150" cy="52575"/>
            </a:xfrm>
            <a:custGeom>
              <a:avLst/>
              <a:gdLst/>
              <a:ahLst/>
              <a:cxnLst/>
              <a:rect l="l" t="t" r="r" b="b"/>
              <a:pathLst>
                <a:path w="406" h="2103" extrusionOk="0">
                  <a:moveTo>
                    <a:pt x="199" y="1"/>
                  </a:moveTo>
                  <a:cubicBezTo>
                    <a:pt x="102" y="1"/>
                    <a:pt x="7" y="66"/>
                    <a:pt x="1" y="197"/>
                  </a:cubicBezTo>
                  <a:lnTo>
                    <a:pt x="1" y="1888"/>
                  </a:lnTo>
                  <a:cubicBezTo>
                    <a:pt x="1" y="1983"/>
                    <a:pt x="48" y="2055"/>
                    <a:pt x="132" y="2090"/>
                  </a:cubicBezTo>
                  <a:cubicBezTo>
                    <a:pt x="156" y="2090"/>
                    <a:pt x="179" y="2102"/>
                    <a:pt x="203" y="2102"/>
                  </a:cubicBezTo>
                  <a:cubicBezTo>
                    <a:pt x="322" y="2102"/>
                    <a:pt x="406" y="2007"/>
                    <a:pt x="406" y="1888"/>
                  </a:cubicBezTo>
                  <a:lnTo>
                    <a:pt x="406" y="197"/>
                  </a:lnTo>
                  <a:cubicBezTo>
                    <a:pt x="394" y="66"/>
                    <a:pt x="296" y="1"/>
                    <a:pt x="199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7"/>
            <p:cNvSpPr/>
            <p:nvPr/>
          </p:nvSpPr>
          <p:spPr>
            <a:xfrm>
              <a:off x="4746425" y="3122975"/>
              <a:ext cx="10425" cy="52575"/>
            </a:xfrm>
            <a:custGeom>
              <a:avLst/>
              <a:gdLst/>
              <a:ahLst/>
              <a:cxnLst/>
              <a:rect l="l" t="t" r="r" b="b"/>
              <a:pathLst>
                <a:path w="417" h="2103" extrusionOk="0">
                  <a:moveTo>
                    <a:pt x="208" y="1"/>
                  </a:moveTo>
                  <a:cubicBezTo>
                    <a:pt x="110" y="1"/>
                    <a:pt x="12" y="66"/>
                    <a:pt x="0" y="197"/>
                  </a:cubicBezTo>
                  <a:lnTo>
                    <a:pt x="0" y="1888"/>
                  </a:lnTo>
                  <a:cubicBezTo>
                    <a:pt x="0" y="1983"/>
                    <a:pt x="60" y="2055"/>
                    <a:pt x="131" y="2090"/>
                  </a:cubicBezTo>
                  <a:cubicBezTo>
                    <a:pt x="155" y="2090"/>
                    <a:pt x="179" y="2102"/>
                    <a:pt x="202" y="2102"/>
                  </a:cubicBezTo>
                  <a:cubicBezTo>
                    <a:pt x="322" y="2102"/>
                    <a:pt x="417" y="2007"/>
                    <a:pt x="417" y="1888"/>
                  </a:cubicBezTo>
                  <a:lnTo>
                    <a:pt x="417" y="197"/>
                  </a:lnTo>
                  <a:cubicBezTo>
                    <a:pt x="405" y="66"/>
                    <a:pt x="307" y="1"/>
                    <a:pt x="208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7"/>
            <p:cNvSpPr/>
            <p:nvPr/>
          </p:nvSpPr>
          <p:spPr>
            <a:xfrm>
              <a:off x="4780650" y="3122975"/>
              <a:ext cx="10425" cy="52575"/>
            </a:xfrm>
            <a:custGeom>
              <a:avLst/>
              <a:gdLst/>
              <a:ahLst/>
              <a:cxnLst/>
              <a:rect l="l" t="t" r="r" b="b"/>
              <a:pathLst>
                <a:path w="417" h="2103" extrusionOk="0">
                  <a:moveTo>
                    <a:pt x="209" y="1"/>
                  </a:moveTo>
                  <a:cubicBezTo>
                    <a:pt x="110" y="1"/>
                    <a:pt x="12" y="66"/>
                    <a:pt x="0" y="197"/>
                  </a:cubicBezTo>
                  <a:lnTo>
                    <a:pt x="0" y="1888"/>
                  </a:lnTo>
                  <a:cubicBezTo>
                    <a:pt x="0" y="1983"/>
                    <a:pt x="60" y="2055"/>
                    <a:pt x="143" y="2090"/>
                  </a:cubicBezTo>
                  <a:cubicBezTo>
                    <a:pt x="167" y="2090"/>
                    <a:pt x="191" y="2102"/>
                    <a:pt x="215" y="2102"/>
                  </a:cubicBezTo>
                  <a:cubicBezTo>
                    <a:pt x="322" y="2102"/>
                    <a:pt x="417" y="2007"/>
                    <a:pt x="417" y="1888"/>
                  </a:cubicBezTo>
                  <a:lnTo>
                    <a:pt x="417" y="197"/>
                  </a:lnTo>
                  <a:cubicBezTo>
                    <a:pt x="405" y="66"/>
                    <a:pt x="307" y="1"/>
                    <a:pt x="209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7"/>
            <p:cNvSpPr/>
            <p:nvPr/>
          </p:nvSpPr>
          <p:spPr>
            <a:xfrm>
              <a:off x="4815175" y="3122975"/>
              <a:ext cx="10450" cy="52575"/>
            </a:xfrm>
            <a:custGeom>
              <a:avLst/>
              <a:gdLst/>
              <a:ahLst/>
              <a:cxnLst/>
              <a:rect l="l" t="t" r="r" b="b"/>
              <a:pathLst>
                <a:path w="418" h="2103" extrusionOk="0">
                  <a:moveTo>
                    <a:pt x="209" y="1"/>
                  </a:moveTo>
                  <a:cubicBezTo>
                    <a:pt x="111" y="1"/>
                    <a:pt x="12" y="66"/>
                    <a:pt x="0" y="197"/>
                  </a:cubicBezTo>
                  <a:lnTo>
                    <a:pt x="0" y="1888"/>
                  </a:lnTo>
                  <a:cubicBezTo>
                    <a:pt x="0" y="1983"/>
                    <a:pt x="60" y="2055"/>
                    <a:pt x="131" y="2090"/>
                  </a:cubicBezTo>
                  <a:cubicBezTo>
                    <a:pt x="155" y="2090"/>
                    <a:pt x="179" y="2102"/>
                    <a:pt x="203" y="2102"/>
                  </a:cubicBezTo>
                  <a:cubicBezTo>
                    <a:pt x="322" y="2102"/>
                    <a:pt x="417" y="2007"/>
                    <a:pt x="417" y="1888"/>
                  </a:cubicBezTo>
                  <a:lnTo>
                    <a:pt x="417" y="197"/>
                  </a:lnTo>
                  <a:cubicBezTo>
                    <a:pt x="405" y="66"/>
                    <a:pt x="307" y="1"/>
                    <a:pt x="209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27"/>
            <p:cNvSpPr/>
            <p:nvPr/>
          </p:nvSpPr>
          <p:spPr>
            <a:xfrm>
              <a:off x="4849400" y="3122525"/>
              <a:ext cx="10450" cy="53025"/>
            </a:xfrm>
            <a:custGeom>
              <a:avLst/>
              <a:gdLst/>
              <a:ahLst/>
              <a:cxnLst/>
              <a:rect l="l" t="t" r="r" b="b"/>
              <a:pathLst>
                <a:path w="418" h="2121" extrusionOk="0">
                  <a:moveTo>
                    <a:pt x="215" y="1"/>
                  </a:moveTo>
                  <a:cubicBezTo>
                    <a:pt x="96" y="1"/>
                    <a:pt x="1" y="96"/>
                    <a:pt x="1" y="215"/>
                  </a:cubicBezTo>
                  <a:lnTo>
                    <a:pt x="1" y="1906"/>
                  </a:lnTo>
                  <a:cubicBezTo>
                    <a:pt x="1" y="2001"/>
                    <a:pt x="60" y="2073"/>
                    <a:pt x="144" y="2108"/>
                  </a:cubicBezTo>
                  <a:cubicBezTo>
                    <a:pt x="167" y="2108"/>
                    <a:pt x="191" y="2120"/>
                    <a:pt x="215" y="2120"/>
                  </a:cubicBezTo>
                  <a:cubicBezTo>
                    <a:pt x="322" y="2120"/>
                    <a:pt x="417" y="2025"/>
                    <a:pt x="417" y="1906"/>
                  </a:cubicBezTo>
                  <a:lnTo>
                    <a:pt x="417" y="215"/>
                  </a:lnTo>
                  <a:cubicBezTo>
                    <a:pt x="417" y="96"/>
                    <a:pt x="322" y="1"/>
                    <a:pt x="215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27"/>
            <p:cNvSpPr/>
            <p:nvPr/>
          </p:nvSpPr>
          <p:spPr>
            <a:xfrm>
              <a:off x="4883925" y="3122975"/>
              <a:ext cx="10150" cy="52575"/>
            </a:xfrm>
            <a:custGeom>
              <a:avLst/>
              <a:gdLst/>
              <a:ahLst/>
              <a:cxnLst/>
              <a:rect l="l" t="t" r="r" b="b"/>
              <a:pathLst>
                <a:path w="406" h="2103" extrusionOk="0">
                  <a:moveTo>
                    <a:pt x="208" y="1"/>
                  </a:moveTo>
                  <a:cubicBezTo>
                    <a:pt x="111" y="1"/>
                    <a:pt x="13" y="66"/>
                    <a:pt x="1" y="197"/>
                  </a:cubicBezTo>
                  <a:lnTo>
                    <a:pt x="1" y="1888"/>
                  </a:lnTo>
                  <a:cubicBezTo>
                    <a:pt x="1" y="1983"/>
                    <a:pt x="48" y="2055"/>
                    <a:pt x="132" y="2090"/>
                  </a:cubicBezTo>
                  <a:cubicBezTo>
                    <a:pt x="156" y="2090"/>
                    <a:pt x="179" y="2102"/>
                    <a:pt x="203" y="2102"/>
                  </a:cubicBezTo>
                  <a:cubicBezTo>
                    <a:pt x="322" y="2102"/>
                    <a:pt x="406" y="2007"/>
                    <a:pt x="406" y="1888"/>
                  </a:cubicBezTo>
                  <a:lnTo>
                    <a:pt x="406" y="197"/>
                  </a:lnTo>
                  <a:cubicBezTo>
                    <a:pt x="400" y="66"/>
                    <a:pt x="304" y="1"/>
                    <a:pt x="208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7"/>
            <p:cNvSpPr/>
            <p:nvPr/>
          </p:nvSpPr>
          <p:spPr>
            <a:xfrm>
              <a:off x="4918150" y="3122750"/>
              <a:ext cx="10450" cy="52800"/>
            </a:xfrm>
            <a:custGeom>
              <a:avLst/>
              <a:gdLst/>
              <a:ahLst/>
              <a:cxnLst/>
              <a:rect l="l" t="t" r="r" b="b"/>
              <a:pathLst>
                <a:path w="418" h="2112" extrusionOk="0">
                  <a:moveTo>
                    <a:pt x="209" y="1"/>
                  </a:moveTo>
                  <a:cubicBezTo>
                    <a:pt x="105" y="1"/>
                    <a:pt x="1" y="69"/>
                    <a:pt x="1" y="206"/>
                  </a:cubicBezTo>
                  <a:lnTo>
                    <a:pt x="1" y="1897"/>
                  </a:lnTo>
                  <a:cubicBezTo>
                    <a:pt x="1" y="1992"/>
                    <a:pt x="61" y="2064"/>
                    <a:pt x="144" y="2099"/>
                  </a:cubicBezTo>
                  <a:cubicBezTo>
                    <a:pt x="168" y="2099"/>
                    <a:pt x="191" y="2111"/>
                    <a:pt x="215" y="2111"/>
                  </a:cubicBezTo>
                  <a:cubicBezTo>
                    <a:pt x="322" y="2111"/>
                    <a:pt x="418" y="2016"/>
                    <a:pt x="418" y="1897"/>
                  </a:cubicBezTo>
                  <a:lnTo>
                    <a:pt x="418" y="206"/>
                  </a:lnTo>
                  <a:cubicBezTo>
                    <a:pt x="418" y="69"/>
                    <a:pt x="314" y="1"/>
                    <a:pt x="209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7"/>
            <p:cNvSpPr/>
            <p:nvPr/>
          </p:nvSpPr>
          <p:spPr>
            <a:xfrm>
              <a:off x="4952700" y="3122975"/>
              <a:ext cx="10125" cy="52575"/>
            </a:xfrm>
            <a:custGeom>
              <a:avLst/>
              <a:gdLst/>
              <a:ahLst/>
              <a:cxnLst/>
              <a:rect l="l" t="t" r="r" b="b"/>
              <a:pathLst>
                <a:path w="405" h="2103" extrusionOk="0">
                  <a:moveTo>
                    <a:pt x="198" y="1"/>
                  </a:moveTo>
                  <a:cubicBezTo>
                    <a:pt x="101" y="1"/>
                    <a:pt x="6" y="66"/>
                    <a:pt x="0" y="197"/>
                  </a:cubicBezTo>
                  <a:lnTo>
                    <a:pt x="0" y="1888"/>
                  </a:lnTo>
                  <a:cubicBezTo>
                    <a:pt x="0" y="1983"/>
                    <a:pt x="48" y="2055"/>
                    <a:pt x="131" y="2090"/>
                  </a:cubicBezTo>
                  <a:cubicBezTo>
                    <a:pt x="155" y="2090"/>
                    <a:pt x="179" y="2102"/>
                    <a:pt x="203" y="2102"/>
                  </a:cubicBezTo>
                  <a:cubicBezTo>
                    <a:pt x="310" y="2102"/>
                    <a:pt x="405" y="2007"/>
                    <a:pt x="405" y="1888"/>
                  </a:cubicBezTo>
                  <a:lnTo>
                    <a:pt x="405" y="197"/>
                  </a:lnTo>
                  <a:cubicBezTo>
                    <a:pt x="393" y="66"/>
                    <a:pt x="295" y="1"/>
                    <a:pt x="198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7"/>
            <p:cNvSpPr/>
            <p:nvPr/>
          </p:nvSpPr>
          <p:spPr>
            <a:xfrm>
              <a:off x="4986925" y="3122525"/>
              <a:ext cx="10450" cy="53025"/>
            </a:xfrm>
            <a:custGeom>
              <a:avLst/>
              <a:gdLst/>
              <a:ahLst/>
              <a:cxnLst/>
              <a:rect l="l" t="t" r="r" b="b"/>
              <a:pathLst>
                <a:path w="418" h="2121" extrusionOk="0">
                  <a:moveTo>
                    <a:pt x="215" y="1"/>
                  </a:moveTo>
                  <a:cubicBezTo>
                    <a:pt x="96" y="1"/>
                    <a:pt x="0" y="96"/>
                    <a:pt x="0" y="215"/>
                  </a:cubicBezTo>
                  <a:lnTo>
                    <a:pt x="0" y="1906"/>
                  </a:lnTo>
                  <a:cubicBezTo>
                    <a:pt x="0" y="2001"/>
                    <a:pt x="60" y="2073"/>
                    <a:pt x="143" y="2108"/>
                  </a:cubicBezTo>
                  <a:cubicBezTo>
                    <a:pt x="155" y="2108"/>
                    <a:pt x="179" y="2120"/>
                    <a:pt x="215" y="2120"/>
                  </a:cubicBezTo>
                  <a:cubicBezTo>
                    <a:pt x="322" y="2120"/>
                    <a:pt x="417" y="2025"/>
                    <a:pt x="417" y="1906"/>
                  </a:cubicBezTo>
                  <a:lnTo>
                    <a:pt x="417" y="215"/>
                  </a:lnTo>
                  <a:cubicBezTo>
                    <a:pt x="417" y="96"/>
                    <a:pt x="322" y="1"/>
                    <a:pt x="215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7"/>
            <p:cNvSpPr/>
            <p:nvPr/>
          </p:nvSpPr>
          <p:spPr>
            <a:xfrm>
              <a:off x="5021450" y="3122975"/>
              <a:ext cx="10150" cy="52575"/>
            </a:xfrm>
            <a:custGeom>
              <a:avLst/>
              <a:gdLst/>
              <a:ahLst/>
              <a:cxnLst/>
              <a:rect l="l" t="t" r="r" b="b"/>
              <a:pathLst>
                <a:path w="406" h="2103" extrusionOk="0">
                  <a:moveTo>
                    <a:pt x="198" y="1"/>
                  </a:moveTo>
                  <a:cubicBezTo>
                    <a:pt x="102" y="1"/>
                    <a:pt x="6" y="66"/>
                    <a:pt x="0" y="197"/>
                  </a:cubicBezTo>
                  <a:lnTo>
                    <a:pt x="0" y="1888"/>
                  </a:lnTo>
                  <a:cubicBezTo>
                    <a:pt x="0" y="1983"/>
                    <a:pt x="48" y="2055"/>
                    <a:pt x="131" y="2090"/>
                  </a:cubicBezTo>
                  <a:cubicBezTo>
                    <a:pt x="155" y="2090"/>
                    <a:pt x="179" y="2102"/>
                    <a:pt x="203" y="2102"/>
                  </a:cubicBezTo>
                  <a:cubicBezTo>
                    <a:pt x="322" y="2102"/>
                    <a:pt x="405" y="2007"/>
                    <a:pt x="405" y="1888"/>
                  </a:cubicBezTo>
                  <a:lnTo>
                    <a:pt x="405" y="197"/>
                  </a:lnTo>
                  <a:cubicBezTo>
                    <a:pt x="393" y="66"/>
                    <a:pt x="295" y="1"/>
                    <a:pt x="198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27"/>
            <p:cNvSpPr/>
            <p:nvPr/>
          </p:nvSpPr>
          <p:spPr>
            <a:xfrm>
              <a:off x="5055675" y="3122525"/>
              <a:ext cx="10450" cy="53025"/>
            </a:xfrm>
            <a:custGeom>
              <a:avLst/>
              <a:gdLst/>
              <a:ahLst/>
              <a:cxnLst/>
              <a:rect l="l" t="t" r="r" b="b"/>
              <a:pathLst>
                <a:path w="418" h="2121" extrusionOk="0">
                  <a:moveTo>
                    <a:pt x="203" y="1"/>
                  </a:moveTo>
                  <a:cubicBezTo>
                    <a:pt x="96" y="1"/>
                    <a:pt x="1" y="96"/>
                    <a:pt x="1" y="215"/>
                  </a:cubicBezTo>
                  <a:lnTo>
                    <a:pt x="1" y="1906"/>
                  </a:lnTo>
                  <a:cubicBezTo>
                    <a:pt x="1" y="2001"/>
                    <a:pt x="60" y="2073"/>
                    <a:pt x="144" y="2108"/>
                  </a:cubicBezTo>
                  <a:cubicBezTo>
                    <a:pt x="155" y="2108"/>
                    <a:pt x="179" y="2120"/>
                    <a:pt x="203" y="2120"/>
                  </a:cubicBezTo>
                  <a:cubicBezTo>
                    <a:pt x="322" y="2120"/>
                    <a:pt x="417" y="2025"/>
                    <a:pt x="417" y="1906"/>
                  </a:cubicBezTo>
                  <a:lnTo>
                    <a:pt x="417" y="215"/>
                  </a:lnTo>
                  <a:cubicBezTo>
                    <a:pt x="417" y="96"/>
                    <a:pt x="322" y="1"/>
                    <a:pt x="203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7"/>
            <p:cNvSpPr/>
            <p:nvPr/>
          </p:nvSpPr>
          <p:spPr>
            <a:xfrm>
              <a:off x="5090200" y="3122975"/>
              <a:ext cx="10450" cy="52575"/>
            </a:xfrm>
            <a:custGeom>
              <a:avLst/>
              <a:gdLst/>
              <a:ahLst/>
              <a:cxnLst/>
              <a:rect l="l" t="t" r="r" b="b"/>
              <a:pathLst>
                <a:path w="418" h="2103" extrusionOk="0">
                  <a:moveTo>
                    <a:pt x="209" y="1"/>
                  </a:moveTo>
                  <a:cubicBezTo>
                    <a:pt x="111" y="1"/>
                    <a:pt x="13" y="66"/>
                    <a:pt x="1" y="197"/>
                  </a:cubicBezTo>
                  <a:lnTo>
                    <a:pt x="1" y="1888"/>
                  </a:lnTo>
                  <a:cubicBezTo>
                    <a:pt x="1" y="1983"/>
                    <a:pt x="60" y="2055"/>
                    <a:pt x="144" y="2090"/>
                  </a:cubicBezTo>
                  <a:cubicBezTo>
                    <a:pt x="156" y="2090"/>
                    <a:pt x="179" y="2102"/>
                    <a:pt x="203" y="2102"/>
                  </a:cubicBezTo>
                  <a:cubicBezTo>
                    <a:pt x="322" y="2102"/>
                    <a:pt x="418" y="2007"/>
                    <a:pt x="418" y="1888"/>
                  </a:cubicBezTo>
                  <a:lnTo>
                    <a:pt x="418" y="197"/>
                  </a:lnTo>
                  <a:cubicBezTo>
                    <a:pt x="406" y="66"/>
                    <a:pt x="307" y="1"/>
                    <a:pt x="209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7"/>
            <p:cNvSpPr/>
            <p:nvPr/>
          </p:nvSpPr>
          <p:spPr>
            <a:xfrm>
              <a:off x="5124450" y="3122975"/>
              <a:ext cx="10425" cy="52575"/>
            </a:xfrm>
            <a:custGeom>
              <a:avLst/>
              <a:gdLst/>
              <a:ahLst/>
              <a:cxnLst/>
              <a:rect l="l" t="t" r="r" b="b"/>
              <a:pathLst>
                <a:path w="417" h="2103" extrusionOk="0">
                  <a:moveTo>
                    <a:pt x="208" y="1"/>
                  </a:moveTo>
                  <a:cubicBezTo>
                    <a:pt x="110" y="1"/>
                    <a:pt x="12" y="66"/>
                    <a:pt x="0" y="197"/>
                  </a:cubicBezTo>
                  <a:lnTo>
                    <a:pt x="0" y="1888"/>
                  </a:lnTo>
                  <a:cubicBezTo>
                    <a:pt x="0" y="1983"/>
                    <a:pt x="60" y="2055"/>
                    <a:pt x="131" y="2090"/>
                  </a:cubicBezTo>
                  <a:cubicBezTo>
                    <a:pt x="155" y="2090"/>
                    <a:pt x="179" y="2102"/>
                    <a:pt x="202" y="2102"/>
                  </a:cubicBezTo>
                  <a:cubicBezTo>
                    <a:pt x="321" y="2102"/>
                    <a:pt x="417" y="2007"/>
                    <a:pt x="417" y="1888"/>
                  </a:cubicBezTo>
                  <a:lnTo>
                    <a:pt x="417" y="197"/>
                  </a:lnTo>
                  <a:cubicBezTo>
                    <a:pt x="405" y="66"/>
                    <a:pt x="307" y="1"/>
                    <a:pt x="208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7"/>
            <p:cNvSpPr/>
            <p:nvPr/>
          </p:nvSpPr>
          <p:spPr>
            <a:xfrm>
              <a:off x="5158675" y="3122975"/>
              <a:ext cx="10425" cy="52575"/>
            </a:xfrm>
            <a:custGeom>
              <a:avLst/>
              <a:gdLst/>
              <a:ahLst/>
              <a:cxnLst/>
              <a:rect l="l" t="t" r="r" b="b"/>
              <a:pathLst>
                <a:path w="417" h="2103" extrusionOk="0">
                  <a:moveTo>
                    <a:pt x="209" y="1"/>
                  </a:moveTo>
                  <a:cubicBezTo>
                    <a:pt x="110" y="1"/>
                    <a:pt x="12" y="66"/>
                    <a:pt x="0" y="197"/>
                  </a:cubicBezTo>
                  <a:lnTo>
                    <a:pt x="0" y="1888"/>
                  </a:lnTo>
                  <a:cubicBezTo>
                    <a:pt x="0" y="1983"/>
                    <a:pt x="60" y="2055"/>
                    <a:pt x="143" y="2090"/>
                  </a:cubicBezTo>
                  <a:cubicBezTo>
                    <a:pt x="167" y="2090"/>
                    <a:pt x="191" y="2102"/>
                    <a:pt x="215" y="2102"/>
                  </a:cubicBezTo>
                  <a:cubicBezTo>
                    <a:pt x="322" y="2102"/>
                    <a:pt x="417" y="2007"/>
                    <a:pt x="417" y="1888"/>
                  </a:cubicBezTo>
                  <a:lnTo>
                    <a:pt x="417" y="197"/>
                  </a:lnTo>
                  <a:cubicBezTo>
                    <a:pt x="405" y="66"/>
                    <a:pt x="307" y="1"/>
                    <a:pt x="209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7"/>
            <p:cNvSpPr/>
            <p:nvPr/>
          </p:nvSpPr>
          <p:spPr>
            <a:xfrm>
              <a:off x="5193200" y="3122975"/>
              <a:ext cx="10450" cy="52575"/>
            </a:xfrm>
            <a:custGeom>
              <a:avLst/>
              <a:gdLst/>
              <a:ahLst/>
              <a:cxnLst/>
              <a:rect l="l" t="t" r="r" b="b"/>
              <a:pathLst>
                <a:path w="418" h="2103" extrusionOk="0">
                  <a:moveTo>
                    <a:pt x="209" y="1"/>
                  </a:moveTo>
                  <a:cubicBezTo>
                    <a:pt x="110" y="1"/>
                    <a:pt x="12" y="66"/>
                    <a:pt x="0" y="197"/>
                  </a:cubicBezTo>
                  <a:lnTo>
                    <a:pt x="0" y="1888"/>
                  </a:lnTo>
                  <a:cubicBezTo>
                    <a:pt x="0" y="1983"/>
                    <a:pt x="48" y="2055"/>
                    <a:pt x="131" y="2090"/>
                  </a:cubicBezTo>
                  <a:cubicBezTo>
                    <a:pt x="155" y="2090"/>
                    <a:pt x="179" y="2102"/>
                    <a:pt x="203" y="2102"/>
                  </a:cubicBezTo>
                  <a:cubicBezTo>
                    <a:pt x="322" y="2102"/>
                    <a:pt x="417" y="2007"/>
                    <a:pt x="417" y="1888"/>
                  </a:cubicBezTo>
                  <a:lnTo>
                    <a:pt x="417" y="197"/>
                  </a:lnTo>
                  <a:cubicBezTo>
                    <a:pt x="405" y="66"/>
                    <a:pt x="307" y="1"/>
                    <a:pt x="209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7"/>
            <p:cNvSpPr/>
            <p:nvPr/>
          </p:nvSpPr>
          <p:spPr>
            <a:xfrm>
              <a:off x="5227425" y="3122975"/>
              <a:ext cx="10450" cy="52575"/>
            </a:xfrm>
            <a:custGeom>
              <a:avLst/>
              <a:gdLst/>
              <a:ahLst/>
              <a:cxnLst/>
              <a:rect l="l" t="t" r="r" b="b"/>
              <a:pathLst>
                <a:path w="418" h="2103" extrusionOk="0">
                  <a:moveTo>
                    <a:pt x="209" y="1"/>
                  </a:moveTo>
                  <a:cubicBezTo>
                    <a:pt x="111" y="1"/>
                    <a:pt x="12" y="66"/>
                    <a:pt x="1" y="197"/>
                  </a:cubicBezTo>
                  <a:lnTo>
                    <a:pt x="1" y="1888"/>
                  </a:lnTo>
                  <a:cubicBezTo>
                    <a:pt x="1" y="1983"/>
                    <a:pt x="60" y="2055"/>
                    <a:pt x="143" y="2090"/>
                  </a:cubicBezTo>
                  <a:cubicBezTo>
                    <a:pt x="167" y="2090"/>
                    <a:pt x="191" y="2102"/>
                    <a:pt x="215" y="2102"/>
                  </a:cubicBezTo>
                  <a:cubicBezTo>
                    <a:pt x="322" y="2102"/>
                    <a:pt x="417" y="2007"/>
                    <a:pt x="417" y="1888"/>
                  </a:cubicBezTo>
                  <a:lnTo>
                    <a:pt x="417" y="197"/>
                  </a:lnTo>
                  <a:cubicBezTo>
                    <a:pt x="405" y="66"/>
                    <a:pt x="307" y="1"/>
                    <a:pt x="209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7"/>
            <p:cNvSpPr/>
            <p:nvPr/>
          </p:nvSpPr>
          <p:spPr>
            <a:xfrm>
              <a:off x="5261950" y="3122975"/>
              <a:ext cx="10150" cy="52575"/>
            </a:xfrm>
            <a:custGeom>
              <a:avLst/>
              <a:gdLst/>
              <a:ahLst/>
              <a:cxnLst/>
              <a:rect l="l" t="t" r="r" b="b"/>
              <a:pathLst>
                <a:path w="406" h="2103" extrusionOk="0">
                  <a:moveTo>
                    <a:pt x="208" y="1"/>
                  </a:moveTo>
                  <a:cubicBezTo>
                    <a:pt x="111" y="1"/>
                    <a:pt x="13" y="66"/>
                    <a:pt x="1" y="197"/>
                  </a:cubicBezTo>
                  <a:lnTo>
                    <a:pt x="1" y="1888"/>
                  </a:lnTo>
                  <a:cubicBezTo>
                    <a:pt x="1" y="1983"/>
                    <a:pt x="48" y="2055"/>
                    <a:pt x="132" y="2090"/>
                  </a:cubicBezTo>
                  <a:cubicBezTo>
                    <a:pt x="155" y="2090"/>
                    <a:pt x="179" y="2102"/>
                    <a:pt x="203" y="2102"/>
                  </a:cubicBezTo>
                  <a:cubicBezTo>
                    <a:pt x="322" y="2102"/>
                    <a:pt x="406" y="2007"/>
                    <a:pt x="406" y="1888"/>
                  </a:cubicBezTo>
                  <a:lnTo>
                    <a:pt x="406" y="197"/>
                  </a:lnTo>
                  <a:cubicBezTo>
                    <a:pt x="400" y="66"/>
                    <a:pt x="304" y="1"/>
                    <a:pt x="208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7"/>
            <p:cNvSpPr/>
            <p:nvPr/>
          </p:nvSpPr>
          <p:spPr>
            <a:xfrm>
              <a:off x="5296175" y="3122525"/>
              <a:ext cx="10450" cy="53025"/>
            </a:xfrm>
            <a:custGeom>
              <a:avLst/>
              <a:gdLst/>
              <a:ahLst/>
              <a:cxnLst/>
              <a:rect l="l" t="t" r="r" b="b"/>
              <a:pathLst>
                <a:path w="418" h="2121" extrusionOk="0">
                  <a:moveTo>
                    <a:pt x="215" y="1"/>
                  </a:moveTo>
                  <a:cubicBezTo>
                    <a:pt x="96" y="1"/>
                    <a:pt x="1" y="96"/>
                    <a:pt x="1" y="215"/>
                  </a:cubicBezTo>
                  <a:lnTo>
                    <a:pt x="1" y="1906"/>
                  </a:lnTo>
                  <a:cubicBezTo>
                    <a:pt x="1" y="2001"/>
                    <a:pt x="60" y="2073"/>
                    <a:pt x="144" y="2108"/>
                  </a:cubicBezTo>
                  <a:cubicBezTo>
                    <a:pt x="156" y="2108"/>
                    <a:pt x="180" y="2120"/>
                    <a:pt x="215" y="2120"/>
                  </a:cubicBezTo>
                  <a:cubicBezTo>
                    <a:pt x="322" y="2120"/>
                    <a:pt x="418" y="2025"/>
                    <a:pt x="418" y="1906"/>
                  </a:cubicBezTo>
                  <a:lnTo>
                    <a:pt x="418" y="215"/>
                  </a:lnTo>
                  <a:cubicBezTo>
                    <a:pt x="418" y="96"/>
                    <a:pt x="322" y="1"/>
                    <a:pt x="215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7"/>
            <p:cNvSpPr/>
            <p:nvPr/>
          </p:nvSpPr>
          <p:spPr>
            <a:xfrm>
              <a:off x="5330725" y="3122750"/>
              <a:ext cx="10125" cy="52800"/>
            </a:xfrm>
            <a:custGeom>
              <a:avLst/>
              <a:gdLst/>
              <a:ahLst/>
              <a:cxnLst/>
              <a:rect l="l" t="t" r="r" b="b"/>
              <a:pathLst>
                <a:path w="405" h="2112" extrusionOk="0">
                  <a:moveTo>
                    <a:pt x="202" y="1"/>
                  </a:moveTo>
                  <a:cubicBezTo>
                    <a:pt x="101" y="1"/>
                    <a:pt x="0" y="69"/>
                    <a:pt x="0" y="206"/>
                  </a:cubicBezTo>
                  <a:lnTo>
                    <a:pt x="0" y="1897"/>
                  </a:lnTo>
                  <a:cubicBezTo>
                    <a:pt x="0" y="1992"/>
                    <a:pt x="48" y="2064"/>
                    <a:pt x="131" y="2099"/>
                  </a:cubicBezTo>
                  <a:cubicBezTo>
                    <a:pt x="155" y="2099"/>
                    <a:pt x="179" y="2111"/>
                    <a:pt x="202" y="2111"/>
                  </a:cubicBezTo>
                  <a:cubicBezTo>
                    <a:pt x="322" y="2111"/>
                    <a:pt x="405" y="2016"/>
                    <a:pt x="405" y="1897"/>
                  </a:cubicBezTo>
                  <a:lnTo>
                    <a:pt x="405" y="206"/>
                  </a:lnTo>
                  <a:cubicBezTo>
                    <a:pt x="405" y="69"/>
                    <a:pt x="304" y="1"/>
                    <a:pt x="202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7"/>
            <p:cNvSpPr/>
            <p:nvPr/>
          </p:nvSpPr>
          <p:spPr>
            <a:xfrm>
              <a:off x="5364950" y="3122975"/>
              <a:ext cx="10425" cy="52575"/>
            </a:xfrm>
            <a:custGeom>
              <a:avLst/>
              <a:gdLst/>
              <a:ahLst/>
              <a:cxnLst/>
              <a:rect l="l" t="t" r="r" b="b"/>
              <a:pathLst>
                <a:path w="417" h="2103" extrusionOk="0">
                  <a:moveTo>
                    <a:pt x="209" y="1"/>
                  </a:moveTo>
                  <a:cubicBezTo>
                    <a:pt x="110" y="1"/>
                    <a:pt x="12" y="66"/>
                    <a:pt x="0" y="197"/>
                  </a:cubicBezTo>
                  <a:lnTo>
                    <a:pt x="0" y="1888"/>
                  </a:lnTo>
                  <a:cubicBezTo>
                    <a:pt x="0" y="1983"/>
                    <a:pt x="60" y="2055"/>
                    <a:pt x="143" y="2090"/>
                  </a:cubicBezTo>
                  <a:cubicBezTo>
                    <a:pt x="155" y="2090"/>
                    <a:pt x="179" y="2102"/>
                    <a:pt x="203" y="2102"/>
                  </a:cubicBezTo>
                  <a:cubicBezTo>
                    <a:pt x="322" y="2102"/>
                    <a:pt x="417" y="2007"/>
                    <a:pt x="417" y="1888"/>
                  </a:cubicBezTo>
                  <a:lnTo>
                    <a:pt x="417" y="197"/>
                  </a:lnTo>
                  <a:cubicBezTo>
                    <a:pt x="405" y="66"/>
                    <a:pt x="307" y="1"/>
                    <a:pt x="209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7"/>
            <p:cNvSpPr/>
            <p:nvPr/>
          </p:nvSpPr>
          <p:spPr>
            <a:xfrm>
              <a:off x="5399475" y="3122750"/>
              <a:ext cx="10150" cy="52800"/>
            </a:xfrm>
            <a:custGeom>
              <a:avLst/>
              <a:gdLst/>
              <a:ahLst/>
              <a:cxnLst/>
              <a:rect l="l" t="t" r="r" b="b"/>
              <a:pathLst>
                <a:path w="406" h="2112" extrusionOk="0">
                  <a:moveTo>
                    <a:pt x="203" y="1"/>
                  </a:moveTo>
                  <a:cubicBezTo>
                    <a:pt x="102" y="1"/>
                    <a:pt x="0" y="69"/>
                    <a:pt x="0" y="206"/>
                  </a:cubicBezTo>
                  <a:lnTo>
                    <a:pt x="0" y="1897"/>
                  </a:lnTo>
                  <a:cubicBezTo>
                    <a:pt x="0" y="1992"/>
                    <a:pt x="48" y="2064"/>
                    <a:pt x="131" y="2099"/>
                  </a:cubicBezTo>
                  <a:cubicBezTo>
                    <a:pt x="155" y="2099"/>
                    <a:pt x="179" y="2111"/>
                    <a:pt x="203" y="2111"/>
                  </a:cubicBezTo>
                  <a:cubicBezTo>
                    <a:pt x="310" y="2111"/>
                    <a:pt x="405" y="2016"/>
                    <a:pt x="405" y="1897"/>
                  </a:cubicBezTo>
                  <a:lnTo>
                    <a:pt x="405" y="206"/>
                  </a:lnTo>
                  <a:cubicBezTo>
                    <a:pt x="405" y="69"/>
                    <a:pt x="304" y="1"/>
                    <a:pt x="203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7"/>
            <p:cNvSpPr/>
            <p:nvPr/>
          </p:nvSpPr>
          <p:spPr>
            <a:xfrm>
              <a:off x="5433700" y="3122975"/>
              <a:ext cx="10450" cy="52575"/>
            </a:xfrm>
            <a:custGeom>
              <a:avLst/>
              <a:gdLst/>
              <a:ahLst/>
              <a:cxnLst/>
              <a:rect l="l" t="t" r="r" b="b"/>
              <a:pathLst>
                <a:path w="418" h="2103" extrusionOk="0">
                  <a:moveTo>
                    <a:pt x="209" y="1"/>
                  </a:moveTo>
                  <a:cubicBezTo>
                    <a:pt x="111" y="1"/>
                    <a:pt x="13" y="66"/>
                    <a:pt x="1" y="197"/>
                  </a:cubicBezTo>
                  <a:lnTo>
                    <a:pt x="1" y="1888"/>
                  </a:lnTo>
                  <a:cubicBezTo>
                    <a:pt x="1" y="1983"/>
                    <a:pt x="60" y="2055"/>
                    <a:pt x="132" y="2090"/>
                  </a:cubicBezTo>
                  <a:cubicBezTo>
                    <a:pt x="155" y="2090"/>
                    <a:pt x="179" y="2102"/>
                    <a:pt x="203" y="2102"/>
                  </a:cubicBezTo>
                  <a:cubicBezTo>
                    <a:pt x="322" y="2102"/>
                    <a:pt x="417" y="2007"/>
                    <a:pt x="417" y="1888"/>
                  </a:cubicBezTo>
                  <a:lnTo>
                    <a:pt x="417" y="197"/>
                  </a:lnTo>
                  <a:cubicBezTo>
                    <a:pt x="405" y="66"/>
                    <a:pt x="307" y="1"/>
                    <a:pt x="209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7"/>
            <p:cNvSpPr/>
            <p:nvPr/>
          </p:nvSpPr>
          <p:spPr>
            <a:xfrm>
              <a:off x="5467925" y="3122750"/>
              <a:ext cx="10450" cy="52800"/>
            </a:xfrm>
            <a:custGeom>
              <a:avLst/>
              <a:gdLst/>
              <a:ahLst/>
              <a:cxnLst/>
              <a:rect l="l" t="t" r="r" b="b"/>
              <a:pathLst>
                <a:path w="418" h="2112" extrusionOk="0">
                  <a:moveTo>
                    <a:pt x="215" y="1"/>
                  </a:moveTo>
                  <a:cubicBezTo>
                    <a:pt x="114" y="1"/>
                    <a:pt x="13" y="69"/>
                    <a:pt x="13" y="206"/>
                  </a:cubicBezTo>
                  <a:lnTo>
                    <a:pt x="13" y="1897"/>
                  </a:lnTo>
                  <a:cubicBezTo>
                    <a:pt x="1" y="1992"/>
                    <a:pt x="60" y="2064"/>
                    <a:pt x="144" y="2099"/>
                  </a:cubicBezTo>
                  <a:cubicBezTo>
                    <a:pt x="168" y="2099"/>
                    <a:pt x="191" y="2111"/>
                    <a:pt x="215" y="2111"/>
                  </a:cubicBezTo>
                  <a:cubicBezTo>
                    <a:pt x="322" y="2111"/>
                    <a:pt x="418" y="2016"/>
                    <a:pt x="418" y="1897"/>
                  </a:cubicBezTo>
                  <a:lnTo>
                    <a:pt x="418" y="206"/>
                  </a:lnTo>
                  <a:cubicBezTo>
                    <a:pt x="418" y="69"/>
                    <a:pt x="316" y="1"/>
                    <a:pt x="215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7"/>
            <p:cNvSpPr/>
            <p:nvPr/>
          </p:nvSpPr>
          <p:spPr>
            <a:xfrm>
              <a:off x="5502450" y="3122975"/>
              <a:ext cx="10450" cy="52575"/>
            </a:xfrm>
            <a:custGeom>
              <a:avLst/>
              <a:gdLst/>
              <a:ahLst/>
              <a:cxnLst/>
              <a:rect l="l" t="t" r="r" b="b"/>
              <a:pathLst>
                <a:path w="418" h="2103" extrusionOk="0">
                  <a:moveTo>
                    <a:pt x="209" y="1"/>
                  </a:moveTo>
                  <a:cubicBezTo>
                    <a:pt x="111" y="1"/>
                    <a:pt x="13" y="66"/>
                    <a:pt x="1" y="197"/>
                  </a:cubicBezTo>
                  <a:lnTo>
                    <a:pt x="1" y="1888"/>
                  </a:lnTo>
                  <a:cubicBezTo>
                    <a:pt x="1" y="1983"/>
                    <a:pt x="49" y="2055"/>
                    <a:pt x="132" y="2090"/>
                  </a:cubicBezTo>
                  <a:cubicBezTo>
                    <a:pt x="156" y="2090"/>
                    <a:pt x="180" y="2102"/>
                    <a:pt x="203" y="2102"/>
                  </a:cubicBezTo>
                  <a:cubicBezTo>
                    <a:pt x="322" y="2102"/>
                    <a:pt x="418" y="2007"/>
                    <a:pt x="418" y="1888"/>
                  </a:cubicBezTo>
                  <a:lnTo>
                    <a:pt x="418" y="197"/>
                  </a:lnTo>
                  <a:cubicBezTo>
                    <a:pt x="406" y="66"/>
                    <a:pt x="308" y="1"/>
                    <a:pt x="209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7"/>
            <p:cNvSpPr/>
            <p:nvPr/>
          </p:nvSpPr>
          <p:spPr>
            <a:xfrm>
              <a:off x="5536700" y="3122975"/>
              <a:ext cx="10425" cy="52575"/>
            </a:xfrm>
            <a:custGeom>
              <a:avLst/>
              <a:gdLst/>
              <a:ahLst/>
              <a:cxnLst/>
              <a:rect l="l" t="t" r="r" b="b"/>
              <a:pathLst>
                <a:path w="417" h="2103" extrusionOk="0">
                  <a:moveTo>
                    <a:pt x="209" y="1"/>
                  </a:moveTo>
                  <a:cubicBezTo>
                    <a:pt x="110" y="1"/>
                    <a:pt x="12" y="66"/>
                    <a:pt x="0" y="197"/>
                  </a:cubicBezTo>
                  <a:lnTo>
                    <a:pt x="0" y="1888"/>
                  </a:lnTo>
                  <a:cubicBezTo>
                    <a:pt x="0" y="1983"/>
                    <a:pt x="60" y="2055"/>
                    <a:pt x="143" y="2090"/>
                  </a:cubicBezTo>
                  <a:cubicBezTo>
                    <a:pt x="155" y="2090"/>
                    <a:pt x="179" y="2102"/>
                    <a:pt x="203" y="2102"/>
                  </a:cubicBezTo>
                  <a:cubicBezTo>
                    <a:pt x="322" y="2102"/>
                    <a:pt x="417" y="2007"/>
                    <a:pt x="417" y="1888"/>
                  </a:cubicBezTo>
                  <a:lnTo>
                    <a:pt x="417" y="197"/>
                  </a:lnTo>
                  <a:cubicBezTo>
                    <a:pt x="405" y="66"/>
                    <a:pt x="307" y="1"/>
                    <a:pt x="209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7"/>
            <p:cNvSpPr/>
            <p:nvPr/>
          </p:nvSpPr>
          <p:spPr>
            <a:xfrm>
              <a:off x="5571225" y="3122975"/>
              <a:ext cx="10150" cy="52575"/>
            </a:xfrm>
            <a:custGeom>
              <a:avLst/>
              <a:gdLst/>
              <a:ahLst/>
              <a:cxnLst/>
              <a:rect l="l" t="t" r="r" b="b"/>
              <a:pathLst>
                <a:path w="406" h="2103" extrusionOk="0">
                  <a:moveTo>
                    <a:pt x="207" y="1"/>
                  </a:moveTo>
                  <a:cubicBezTo>
                    <a:pt x="110" y="1"/>
                    <a:pt x="12" y="66"/>
                    <a:pt x="0" y="197"/>
                  </a:cubicBezTo>
                  <a:lnTo>
                    <a:pt x="0" y="1888"/>
                  </a:lnTo>
                  <a:cubicBezTo>
                    <a:pt x="0" y="1983"/>
                    <a:pt x="48" y="2055"/>
                    <a:pt x="131" y="2090"/>
                  </a:cubicBezTo>
                  <a:cubicBezTo>
                    <a:pt x="155" y="2090"/>
                    <a:pt x="179" y="2102"/>
                    <a:pt x="203" y="2102"/>
                  </a:cubicBezTo>
                  <a:cubicBezTo>
                    <a:pt x="322" y="2102"/>
                    <a:pt x="405" y="2007"/>
                    <a:pt x="405" y="1888"/>
                  </a:cubicBezTo>
                  <a:lnTo>
                    <a:pt x="405" y="197"/>
                  </a:lnTo>
                  <a:cubicBezTo>
                    <a:pt x="399" y="66"/>
                    <a:pt x="304" y="1"/>
                    <a:pt x="207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7"/>
            <p:cNvSpPr/>
            <p:nvPr/>
          </p:nvSpPr>
          <p:spPr>
            <a:xfrm>
              <a:off x="5605450" y="3122975"/>
              <a:ext cx="10450" cy="52575"/>
            </a:xfrm>
            <a:custGeom>
              <a:avLst/>
              <a:gdLst/>
              <a:ahLst/>
              <a:cxnLst/>
              <a:rect l="l" t="t" r="r" b="b"/>
              <a:pathLst>
                <a:path w="418" h="2103" extrusionOk="0">
                  <a:moveTo>
                    <a:pt x="209" y="1"/>
                  </a:moveTo>
                  <a:cubicBezTo>
                    <a:pt x="111" y="1"/>
                    <a:pt x="12" y="66"/>
                    <a:pt x="1" y="197"/>
                  </a:cubicBezTo>
                  <a:lnTo>
                    <a:pt x="1" y="1888"/>
                  </a:lnTo>
                  <a:cubicBezTo>
                    <a:pt x="1" y="1983"/>
                    <a:pt x="60" y="2055"/>
                    <a:pt x="143" y="2090"/>
                  </a:cubicBezTo>
                  <a:cubicBezTo>
                    <a:pt x="167" y="2090"/>
                    <a:pt x="191" y="2102"/>
                    <a:pt x="215" y="2102"/>
                  </a:cubicBezTo>
                  <a:cubicBezTo>
                    <a:pt x="322" y="2102"/>
                    <a:pt x="417" y="2007"/>
                    <a:pt x="417" y="1888"/>
                  </a:cubicBezTo>
                  <a:lnTo>
                    <a:pt x="417" y="197"/>
                  </a:lnTo>
                  <a:cubicBezTo>
                    <a:pt x="405" y="66"/>
                    <a:pt x="307" y="1"/>
                    <a:pt x="209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6" name="Google Shape;236;p27"/>
          <p:cNvGrpSpPr/>
          <p:nvPr/>
        </p:nvGrpSpPr>
        <p:grpSpPr>
          <a:xfrm rot="-213178" flipH="1">
            <a:off x="-239064" y="3647977"/>
            <a:ext cx="3397388" cy="576771"/>
            <a:chOff x="4330300" y="3920250"/>
            <a:chExt cx="1682975" cy="210775"/>
          </a:xfrm>
        </p:grpSpPr>
        <p:sp>
          <p:nvSpPr>
            <p:cNvPr id="237" name="Google Shape;237;p27"/>
            <p:cNvSpPr/>
            <p:nvPr/>
          </p:nvSpPr>
          <p:spPr>
            <a:xfrm>
              <a:off x="4586275" y="3920250"/>
              <a:ext cx="1427000" cy="210775"/>
            </a:xfrm>
            <a:custGeom>
              <a:avLst/>
              <a:gdLst/>
              <a:ahLst/>
              <a:cxnLst/>
              <a:rect l="l" t="t" r="r" b="b"/>
              <a:pathLst>
                <a:path w="57080" h="8431" extrusionOk="0">
                  <a:moveTo>
                    <a:pt x="1" y="1"/>
                  </a:moveTo>
                  <a:lnTo>
                    <a:pt x="1" y="8430"/>
                  </a:lnTo>
                  <a:lnTo>
                    <a:pt x="57079" y="8430"/>
                  </a:lnTo>
                  <a:lnTo>
                    <a:pt x="5707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7"/>
            <p:cNvSpPr/>
            <p:nvPr/>
          </p:nvSpPr>
          <p:spPr>
            <a:xfrm>
              <a:off x="4330300" y="3920250"/>
              <a:ext cx="304225" cy="210775"/>
            </a:xfrm>
            <a:custGeom>
              <a:avLst/>
              <a:gdLst/>
              <a:ahLst/>
              <a:cxnLst/>
              <a:rect l="l" t="t" r="r" b="b"/>
              <a:pathLst>
                <a:path w="12169" h="8431" extrusionOk="0">
                  <a:moveTo>
                    <a:pt x="10240" y="1"/>
                  </a:moveTo>
                  <a:lnTo>
                    <a:pt x="0" y="4215"/>
                  </a:lnTo>
                  <a:lnTo>
                    <a:pt x="10240" y="8430"/>
                  </a:lnTo>
                  <a:lnTo>
                    <a:pt x="12168" y="6299"/>
                  </a:lnTo>
                  <a:lnTo>
                    <a:pt x="10240" y="4215"/>
                  </a:lnTo>
                  <a:lnTo>
                    <a:pt x="12168" y="1751"/>
                  </a:lnTo>
                  <a:lnTo>
                    <a:pt x="1024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7"/>
            <p:cNvSpPr/>
            <p:nvPr/>
          </p:nvSpPr>
          <p:spPr>
            <a:xfrm>
              <a:off x="4330300" y="3978300"/>
              <a:ext cx="114625" cy="94675"/>
            </a:xfrm>
            <a:custGeom>
              <a:avLst/>
              <a:gdLst/>
              <a:ahLst/>
              <a:cxnLst/>
              <a:rect l="l" t="t" r="r" b="b"/>
              <a:pathLst>
                <a:path w="4585" h="3787" extrusionOk="0">
                  <a:moveTo>
                    <a:pt x="4584" y="0"/>
                  </a:moveTo>
                  <a:lnTo>
                    <a:pt x="0" y="1893"/>
                  </a:lnTo>
                  <a:lnTo>
                    <a:pt x="4584" y="3787"/>
                  </a:lnTo>
                  <a:lnTo>
                    <a:pt x="458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7"/>
            <p:cNvSpPr/>
            <p:nvPr/>
          </p:nvSpPr>
          <p:spPr>
            <a:xfrm>
              <a:off x="4634500" y="4070875"/>
              <a:ext cx="1378775" cy="13700"/>
            </a:xfrm>
            <a:custGeom>
              <a:avLst/>
              <a:gdLst/>
              <a:ahLst/>
              <a:cxnLst/>
              <a:rect l="l" t="t" r="r" b="b"/>
              <a:pathLst>
                <a:path w="55151" h="548" extrusionOk="0">
                  <a:moveTo>
                    <a:pt x="0" y="0"/>
                  </a:moveTo>
                  <a:lnTo>
                    <a:pt x="0" y="548"/>
                  </a:lnTo>
                  <a:lnTo>
                    <a:pt x="55150" y="548"/>
                  </a:lnTo>
                  <a:lnTo>
                    <a:pt x="55150" y="0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27"/>
            <p:cNvSpPr/>
            <p:nvPr/>
          </p:nvSpPr>
          <p:spPr>
            <a:xfrm>
              <a:off x="4634500" y="3960150"/>
              <a:ext cx="1378775" cy="14000"/>
            </a:xfrm>
            <a:custGeom>
              <a:avLst/>
              <a:gdLst/>
              <a:ahLst/>
              <a:cxnLst/>
              <a:rect l="l" t="t" r="r" b="b"/>
              <a:pathLst>
                <a:path w="55151" h="560" extrusionOk="0">
                  <a:moveTo>
                    <a:pt x="0" y="0"/>
                  </a:moveTo>
                  <a:lnTo>
                    <a:pt x="0" y="560"/>
                  </a:lnTo>
                  <a:lnTo>
                    <a:pt x="55150" y="560"/>
                  </a:lnTo>
                  <a:lnTo>
                    <a:pt x="55150" y="0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2" name="Google Shape;242;p27"/>
          <p:cNvGrpSpPr/>
          <p:nvPr/>
        </p:nvGrpSpPr>
        <p:grpSpPr>
          <a:xfrm rot="-10474289" flipH="1">
            <a:off x="-327108" y="1234474"/>
            <a:ext cx="3490513" cy="2207237"/>
            <a:chOff x="2600325" y="3927100"/>
            <a:chExt cx="1196000" cy="691475"/>
          </a:xfrm>
        </p:grpSpPr>
        <p:sp>
          <p:nvSpPr>
            <p:cNvPr id="243" name="Google Shape;243;p27"/>
            <p:cNvSpPr/>
            <p:nvPr/>
          </p:nvSpPr>
          <p:spPr>
            <a:xfrm>
              <a:off x="2600325" y="3927100"/>
              <a:ext cx="1196000" cy="691475"/>
            </a:xfrm>
            <a:custGeom>
              <a:avLst/>
              <a:gdLst/>
              <a:ahLst/>
              <a:cxnLst/>
              <a:rect l="l" t="t" r="r" b="b"/>
              <a:pathLst>
                <a:path w="47840" h="27659" extrusionOk="0">
                  <a:moveTo>
                    <a:pt x="4393" y="7621"/>
                  </a:moveTo>
                  <a:lnTo>
                    <a:pt x="31468" y="23265"/>
                  </a:lnTo>
                  <a:lnTo>
                    <a:pt x="4393" y="23265"/>
                  </a:lnTo>
                  <a:lnTo>
                    <a:pt x="4393" y="7621"/>
                  </a:lnTo>
                  <a:close/>
                  <a:moveTo>
                    <a:pt x="0" y="1"/>
                  </a:moveTo>
                  <a:lnTo>
                    <a:pt x="0" y="27659"/>
                  </a:lnTo>
                  <a:lnTo>
                    <a:pt x="47839" y="2765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8FAEFF"/>
                </a:solidFill>
              </a:endParaRPr>
            </a:p>
          </p:txBody>
        </p:sp>
        <p:sp>
          <p:nvSpPr>
            <p:cNvPr id="244" name="Google Shape;244;p27"/>
            <p:cNvSpPr/>
            <p:nvPr/>
          </p:nvSpPr>
          <p:spPr>
            <a:xfrm>
              <a:off x="2663425" y="4553375"/>
              <a:ext cx="14000" cy="50025"/>
            </a:xfrm>
            <a:custGeom>
              <a:avLst/>
              <a:gdLst/>
              <a:ahLst/>
              <a:cxnLst/>
              <a:rect l="l" t="t" r="r" b="b"/>
              <a:pathLst>
                <a:path w="560" h="2001" extrusionOk="0">
                  <a:moveTo>
                    <a:pt x="274" y="0"/>
                  </a:moveTo>
                  <a:cubicBezTo>
                    <a:pt x="238" y="0"/>
                    <a:pt x="191" y="12"/>
                    <a:pt x="155" y="36"/>
                  </a:cubicBezTo>
                  <a:cubicBezTo>
                    <a:pt x="60" y="72"/>
                    <a:pt x="0" y="167"/>
                    <a:pt x="0" y="274"/>
                  </a:cubicBezTo>
                  <a:lnTo>
                    <a:pt x="0" y="1727"/>
                  </a:lnTo>
                  <a:cubicBezTo>
                    <a:pt x="0" y="1869"/>
                    <a:pt x="131" y="2000"/>
                    <a:pt x="274" y="2000"/>
                  </a:cubicBezTo>
                  <a:cubicBezTo>
                    <a:pt x="429" y="1989"/>
                    <a:pt x="548" y="1869"/>
                    <a:pt x="560" y="1727"/>
                  </a:cubicBezTo>
                  <a:lnTo>
                    <a:pt x="560" y="274"/>
                  </a:lnTo>
                  <a:cubicBezTo>
                    <a:pt x="560" y="119"/>
                    <a:pt x="429" y="0"/>
                    <a:pt x="274" y="0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8FAEFF"/>
                </a:solidFill>
              </a:endParaRPr>
            </a:p>
          </p:txBody>
        </p:sp>
        <p:sp>
          <p:nvSpPr>
            <p:cNvPr id="245" name="Google Shape;245;p27"/>
            <p:cNvSpPr/>
            <p:nvPr/>
          </p:nvSpPr>
          <p:spPr>
            <a:xfrm>
              <a:off x="2712075" y="4553375"/>
              <a:ext cx="14475" cy="50550"/>
            </a:xfrm>
            <a:custGeom>
              <a:avLst/>
              <a:gdLst/>
              <a:ahLst/>
              <a:cxnLst/>
              <a:rect l="l" t="t" r="r" b="b"/>
              <a:pathLst>
                <a:path w="579" h="2022" extrusionOk="0">
                  <a:moveTo>
                    <a:pt x="293" y="0"/>
                  </a:moveTo>
                  <a:cubicBezTo>
                    <a:pt x="245" y="0"/>
                    <a:pt x="197" y="12"/>
                    <a:pt x="162" y="24"/>
                  </a:cubicBezTo>
                  <a:cubicBezTo>
                    <a:pt x="66" y="72"/>
                    <a:pt x="19" y="167"/>
                    <a:pt x="19" y="274"/>
                  </a:cubicBezTo>
                  <a:lnTo>
                    <a:pt x="19" y="1727"/>
                  </a:lnTo>
                  <a:cubicBezTo>
                    <a:pt x="1" y="1923"/>
                    <a:pt x="144" y="2021"/>
                    <a:pt x="288" y="2021"/>
                  </a:cubicBezTo>
                  <a:cubicBezTo>
                    <a:pt x="432" y="2021"/>
                    <a:pt x="578" y="1923"/>
                    <a:pt x="566" y="1727"/>
                  </a:cubicBezTo>
                  <a:lnTo>
                    <a:pt x="566" y="274"/>
                  </a:lnTo>
                  <a:cubicBezTo>
                    <a:pt x="566" y="119"/>
                    <a:pt x="447" y="0"/>
                    <a:pt x="293" y="0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8FAEFF"/>
                </a:solidFill>
              </a:endParaRPr>
            </a:p>
          </p:txBody>
        </p:sp>
        <p:sp>
          <p:nvSpPr>
            <p:cNvPr id="246" name="Google Shape;246;p27"/>
            <p:cNvSpPr/>
            <p:nvPr/>
          </p:nvSpPr>
          <p:spPr>
            <a:xfrm>
              <a:off x="2761650" y="4553375"/>
              <a:ext cx="13700" cy="49425"/>
            </a:xfrm>
            <a:custGeom>
              <a:avLst/>
              <a:gdLst/>
              <a:ahLst/>
              <a:cxnLst/>
              <a:rect l="l" t="t" r="r" b="b"/>
              <a:pathLst>
                <a:path w="548" h="1977" extrusionOk="0">
                  <a:moveTo>
                    <a:pt x="274" y="0"/>
                  </a:moveTo>
                  <a:cubicBezTo>
                    <a:pt x="226" y="0"/>
                    <a:pt x="191" y="12"/>
                    <a:pt x="143" y="24"/>
                  </a:cubicBezTo>
                  <a:cubicBezTo>
                    <a:pt x="60" y="72"/>
                    <a:pt x="0" y="167"/>
                    <a:pt x="0" y="274"/>
                  </a:cubicBezTo>
                  <a:lnTo>
                    <a:pt x="0" y="1727"/>
                  </a:lnTo>
                  <a:cubicBezTo>
                    <a:pt x="12" y="1893"/>
                    <a:pt x="143" y="1977"/>
                    <a:pt x="274" y="1977"/>
                  </a:cubicBezTo>
                  <a:cubicBezTo>
                    <a:pt x="405" y="1977"/>
                    <a:pt x="536" y="1893"/>
                    <a:pt x="548" y="1727"/>
                  </a:cubicBezTo>
                  <a:lnTo>
                    <a:pt x="548" y="274"/>
                  </a:lnTo>
                  <a:cubicBezTo>
                    <a:pt x="548" y="119"/>
                    <a:pt x="429" y="0"/>
                    <a:pt x="274" y="0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8FAEFF"/>
                </a:solidFill>
              </a:endParaRPr>
            </a:p>
          </p:txBody>
        </p:sp>
        <p:sp>
          <p:nvSpPr>
            <p:cNvPr id="247" name="Google Shape;247;p27"/>
            <p:cNvSpPr/>
            <p:nvPr/>
          </p:nvSpPr>
          <p:spPr>
            <a:xfrm>
              <a:off x="2810750" y="4553375"/>
              <a:ext cx="13725" cy="50025"/>
            </a:xfrm>
            <a:custGeom>
              <a:avLst/>
              <a:gdLst/>
              <a:ahLst/>
              <a:cxnLst/>
              <a:rect l="l" t="t" r="r" b="b"/>
              <a:pathLst>
                <a:path w="549" h="2001" extrusionOk="0">
                  <a:moveTo>
                    <a:pt x="275" y="0"/>
                  </a:moveTo>
                  <a:cubicBezTo>
                    <a:pt x="227" y="0"/>
                    <a:pt x="179" y="12"/>
                    <a:pt x="144" y="36"/>
                  </a:cubicBezTo>
                  <a:cubicBezTo>
                    <a:pt x="48" y="72"/>
                    <a:pt x="1" y="167"/>
                    <a:pt x="1" y="274"/>
                  </a:cubicBezTo>
                  <a:lnTo>
                    <a:pt x="1" y="1727"/>
                  </a:lnTo>
                  <a:cubicBezTo>
                    <a:pt x="1" y="1869"/>
                    <a:pt x="120" y="2000"/>
                    <a:pt x="275" y="2000"/>
                  </a:cubicBezTo>
                  <a:cubicBezTo>
                    <a:pt x="417" y="1989"/>
                    <a:pt x="548" y="1869"/>
                    <a:pt x="548" y="1727"/>
                  </a:cubicBezTo>
                  <a:lnTo>
                    <a:pt x="548" y="274"/>
                  </a:lnTo>
                  <a:cubicBezTo>
                    <a:pt x="548" y="119"/>
                    <a:pt x="429" y="0"/>
                    <a:pt x="275" y="0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8FAEFF"/>
                </a:solidFill>
              </a:endParaRPr>
            </a:p>
          </p:txBody>
        </p:sp>
        <p:sp>
          <p:nvSpPr>
            <p:cNvPr id="248" name="Google Shape;248;p27"/>
            <p:cNvSpPr/>
            <p:nvPr/>
          </p:nvSpPr>
          <p:spPr>
            <a:xfrm>
              <a:off x="2859425" y="4553375"/>
              <a:ext cx="14450" cy="50550"/>
            </a:xfrm>
            <a:custGeom>
              <a:avLst/>
              <a:gdLst/>
              <a:ahLst/>
              <a:cxnLst/>
              <a:rect l="l" t="t" r="r" b="b"/>
              <a:pathLst>
                <a:path w="578" h="2022" extrusionOk="0">
                  <a:moveTo>
                    <a:pt x="292" y="0"/>
                  </a:moveTo>
                  <a:cubicBezTo>
                    <a:pt x="244" y="0"/>
                    <a:pt x="197" y="12"/>
                    <a:pt x="161" y="24"/>
                  </a:cubicBezTo>
                  <a:cubicBezTo>
                    <a:pt x="66" y="72"/>
                    <a:pt x="18" y="167"/>
                    <a:pt x="18" y="274"/>
                  </a:cubicBezTo>
                  <a:lnTo>
                    <a:pt x="18" y="1727"/>
                  </a:lnTo>
                  <a:cubicBezTo>
                    <a:pt x="0" y="1923"/>
                    <a:pt x="143" y="2021"/>
                    <a:pt x="288" y="2021"/>
                  </a:cubicBezTo>
                  <a:cubicBezTo>
                    <a:pt x="432" y="2021"/>
                    <a:pt x="578" y="1923"/>
                    <a:pt x="566" y="1727"/>
                  </a:cubicBezTo>
                  <a:lnTo>
                    <a:pt x="566" y="274"/>
                  </a:lnTo>
                  <a:cubicBezTo>
                    <a:pt x="566" y="119"/>
                    <a:pt x="435" y="0"/>
                    <a:pt x="292" y="0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8FAEFF"/>
                </a:solidFill>
              </a:endParaRPr>
            </a:p>
          </p:txBody>
        </p:sp>
        <p:sp>
          <p:nvSpPr>
            <p:cNvPr id="249" name="Google Shape;249;p27"/>
            <p:cNvSpPr/>
            <p:nvPr/>
          </p:nvSpPr>
          <p:spPr>
            <a:xfrm>
              <a:off x="2908675" y="4553375"/>
              <a:ext cx="14025" cy="50025"/>
            </a:xfrm>
            <a:custGeom>
              <a:avLst/>
              <a:gdLst/>
              <a:ahLst/>
              <a:cxnLst/>
              <a:rect l="l" t="t" r="r" b="b"/>
              <a:pathLst>
                <a:path w="561" h="2001" extrusionOk="0">
                  <a:moveTo>
                    <a:pt x="275" y="0"/>
                  </a:moveTo>
                  <a:cubicBezTo>
                    <a:pt x="239" y="0"/>
                    <a:pt x="191" y="12"/>
                    <a:pt x="156" y="36"/>
                  </a:cubicBezTo>
                  <a:cubicBezTo>
                    <a:pt x="60" y="72"/>
                    <a:pt x="1" y="167"/>
                    <a:pt x="1" y="274"/>
                  </a:cubicBezTo>
                  <a:lnTo>
                    <a:pt x="1" y="1727"/>
                  </a:lnTo>
                  <a:cubicBezTo>
                    <a:pt x="1" y="1869"/>
                    <a:pt x="132" y="2000"/>
                    <a:pt x="275" y="2000"/>
                  </a:cubicBezTo>
                  <a:cubicBezTo>
                    <a:pt x="430" y="1989"/>
                    <a:pt x="549" y="1869"/>
                    <a:pt x="560" y="1727"/>
                  </a:cubicBezTo>
                  <a:lnTo>
                    <a:pt x="560" y="274"/>
                  </a:lnTo>
                  <a:cubicBezTo>
                    <a:pt x="560" y="119"/>
                    <a:pt x="430" y="0"/>
                    <a:pt x="275" y="0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8FAEFF"/>
                </a:solidFill>
              </a:endParaRPr>
            </a:p>
          </p:txBody>
        </p:sp>
        <p:sp>
          <p:nvSpPr>
            <p:cNvPr id="250" name="Google Shape;250;p27"/>
            <p:cNvSpPr/>
            <p:nvPr/>
          </p:nvSpPr>
          <p:spPr>
            <a:xfrm>
              <a:off x="2957650" y="4553375"/>
              <a:ext cx="14450" cy="50550"/>
            </a:xfrm>
            <a:custGeom>
              <a:avLst/>
              <a:gdLst/>
              <a:ahLst/>
              <a:cxnLst/>
              <a:rect l="l" t="t" r="r" b="b"/>
              <a:pathLst>
                <a:path w="578" h="2022" extrusionOk="0">
                  <a:moveTo>
                    <a:pt x="292" y="0"/>
                  </a:moveTo>
                  <a:cubicBezTo>
                    <a:pt x="245" y="0"/>
                    <a:pt x="197" y="12"/>
                    <a:pt x="161" y="36"/>
                  </a:cubicBezTo>
                  <a:cubicBezTo>
                    <a:pt x="66" y="72"/>
                    <a:pt x="18" y="167"/>
                    <a:pt x="18" y="274"/>
                  </a:cubicBezTo>
                  <a:lnTo>
                    <a:pt x="18" y="1727"/>
                  </a:lnTo>
                  <a:cubicBezTo>
                    <a:pt x="0" y="1923"/>
                    <a:pt x="143" y="2021"/>
                    <a:pt x="288" y="2021"/>
                  </a:cubicBezTo>
                  <a:cubicBezTo>
                    <a:pt x="432" y="2021"/>
                    <a:pt x="578" y="1923"/>
                    <a:pt x="566" y="1727"/>
                  </a:cubicBezTo>
                  <a:lnTo>
                    <a:pt x="566" y="274"/>
                  </a:lnTo>
                  <a:cubicBezTo>
                    <a:pt x="566" y="119"/>
                    <a:pt x="435" y="0"/>
                    <a:pt x="292" y="0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8FAEFF"/>
                </a:solidFill>
              </a:endParaRPr>
            </a:p>
          </p:txBody>
        </p:sp>
        <p:sp>
          <p:nvSpPr>
            <p:cNvPr id="251" name="Google Shape;251;p27"/>
            <p:cNvSpPr/>
            <p:nvPr/>
          </p:nvSpPr>
          <p:spPr>
            <a:xfrm>
              <a:off x="3006900" y="4553375"/>
              <a:ext cx="13725" cy="49875"/>
            </a:xfrm>
            <a:custGeom>
              <a:avLst/>
              <a:gdLst/>
              <a:ahLst/>
              <a:cxnLst/>
              <a:rect l="l" t="t" r="r" b="b"/>
              <a:pathLst>
                <a:path w="549" h="1995" extrusionOk="0">
                  <a:moveTo>
                    <a:pt x="275" y="0"/>
                  </a:moveTo>
                  <a:cubicBezTo>
                    <a:pt x="227" y="0"/>
                    <a:pt x="191" y="12"/>
                    <a:pt x="144" y="24"/>
                  </a:cubicBezTo>
                  <a:cubicBezTo>
                    <a:pt x="60" y="72"/>
                    <a:pt x="1" y="167"/>
                    <a:pt x="1" y="274"/>
                  </a:cubicBezTo>
                  <a:lnTo>
                    <a:pt x="1" y="1727"/>
                  </a:lnTo>
                  <a:cubicBezTo>
                    <a:pt x="1" y="1905"/>
                    <a:pt x="138" y="1995"/>
                    <a:pt x="275" y="1995"/>
                  </a:cubicBezTo>
                  <a:cubicBezTo>
                    <a:pt x="412" y="1995"/>
                    <a:pt x="549" y="1905"/>
                    <a:pt x="549" y="1727"/>
                  </a:cubicBezTo>
                  <a:lnTo>
                    <a:pt x="549" y="274"/>
                  </a:lnTo>
                  <a:cubicBezTo>
                    <a:pt x="549" y="119"/>
                    <a:pt x="430" y="0"/>
                    <a:pt x="275" y="0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8FAEFF"/>
                </a:solidFill>
              </a:endParaRPr>
            </a:p>
          </p:txBody>
        </p:sp>
        <p:sp>
          <p:nvSpPr>
            <p:cNvPr id="252" name="Google Shape;252;p27"/>
            <p:cNvSpPr/>
            <p:nvPr/>
          </p:nvSpPr>
          <p:spPr>
            <a:xfrm>
              <a:off x="3055575" y="4553375"/>
              <a:ext cx="14475" cy="50550"/>
            </a:xfrm>
            <a:custGeom>
              <a:avLst/>
              <a:gdLst/>
              <a:ahLst/>
              <a:cxnLst/>
              <a:rect l="l" t="t" r="r" b="b"/>
              <a:pathLst>
                <a:path w="579" h="2022" extrusionOk="0">
                  <a:moveTo>
                    <a:pt x="292" y="0"/>
                  </a:moveTo>
                  <a:cubicBezTo>
                    <a:pt x="245" y="0"/>
                    <a:pt x="197" y="12"/>
                    <a:pt x="161" y="36"/>
                  </a:cubicBezTo>
                  <a:cubicBezTo>
                    <a:pt x="66" y="72"/>
                    <a:pt x="18" y="167"/>
                    <a:pt x="18" y="274"/>
                  </a:cubicBezTo>
                  <a:lnTo>
                    <a:pt x="18" y="1727"/>
                  </a:lnTo>
                  <a:cubicBezTo>
                    <a:pt x="1" y="1923"/>
                    <a:pt x="143" y="2021"/>
                    <a:pt x="288" y="2021"/>
                  </a:cubicBezTo>
                  <a:cubicBezTo>
                    <a:pt x="432" y="2021"/>
                    <a:pt x="578" y="1923"/>
                    <a:pt x="566" y="1727"/>
                  </a:cubicBezTo>
                  <a:lnTo>
                    <a:pt x="566" y="274"/>
                  </a:lnTo>
                  <a:cubicBezTo>
                    <a:pt x="566" y="119"/>
                    <a:pt x="447" y="0"/>
                    <a:pt x="292" y="0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8FAEFF"/>
                </a:solidFill>
              </a:endParaRPr>
            </a:p>
          </p:txBody>
        </p:sp>
        <p:sp>
          <p:nvSpPr>
            <p:cNvPr id="253" name="Google Shape;253;p27"/>
            <p:cNvSpPr/>
            <p:nvPr/>
          </p:nvSpPr>
          <p:spPr>
            <a:xfrm>
              <a:off x="3104700" y="4553375"/>
              <a:ext cx="14450" cy="50550"/>
            </a:xfrm>
            <a:custGeom>
              <a:avLst/>
              <a:gdLst/>
              <a:ahLst/>
              <a:cxnLst/>
              <a:rect l="l" t="t" r="r" b="b"/>
              <a:pathLst>
                <a:path w="578" h="2022" extrusionOk="0">
                  <a:moveTo>
                    <a:pt x="292" y="0"/>
                  </a:moveTo>
                  <a:cubicBezTo>
                    <a:pt x="244" y="0"/>
                    <a:pt x="197" y="12"/>
                    <a:pt x="161" y="24"/>
                  </a:cubicBezTo>
                  <a:cubicBezTo>
                    <a:pt x="66" y="72"/>
                    <a:pt x="18" y="167"/>
                    <a:pt x="18" y="274"/>
                  </a:cubicBezTo>
                  <a:lnTo>
                    <a:pt x="18" y="1727"/>
                  </a:lnTo>
                  <a:cubicBezTo>
                    <a:pt x="0" y="1923"/>
                    <a:pt x="143" y="2021"/>
                    <a:pt x="287" y="2021"/>
                  </a:cubicBezTo>
                  <a:cubicBezTo>
                    <a:pt x="432" y="2021"/>
                    <a:pt x="578" y="1923"/>
                    <a:pt x="566" y="1727"/>
                  </a:cubicBezTo>
                  <a:lnTo>
                    <a:pt x="566" y="274"/>
                  </a:lnTo>
                  <a:cubicBezTo>
                    <a:pt x="566" y="119"/>
                    <a:pt x="435" y="0"/>
                    <a:pt x="292" y="0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8FAEFF"/>
                </a:solidFill>
              </a:endParaRPr>
            </a:p>
          </p:txBody>
        </p:sp>
        <p:sp>
          <p:nvSpPr>
            <p:cNvPr id="254" name="Google Shape;254;p27"/>
            <p:cNvSpPr/>
            <p:nvPr/>
          </p:nvSpPr>
          <p:spPr>
            <a:xfrm>
              <a:off x="3153950" y="4553375"/>
              <a:ext cx="14025" cy="50025"/>
            </a:xfrm>
            <a:custGeom>
              <a:avLst/>
              <a:gdLst/>
              <a:ahLst/>
              <a:cxnLst/>
              <a:rect l="l" t="t" r="r" b="b"/>
              <a:pathLst>
                <a:path w="561" h="2001" extrusionOk="0">
                  <a:moveTo>
                    <a:pt x="274" y="0"/>
                  </a:moveTo>
                  <a:cubicBezTo>
                    <a:pt x="239" y="0"/>
                    <a:pt x="191" y="12"/>
                    <a:pt x="155" y="36"/>
                  </a:cubicBezTo>
                  <a:cubicBezTo>
                    <a:pt x="60" y="72"/>
                    <a:pt x="1" y="167"/>
                    <a:pt x="1" y="274"/>
                  </a:cubicBezTo>
                  <a:lnTo>
                    <a:pt x="1" y="1727"/>
                  </a:lnTo>
                  <a:cubicBezTo>
                    <a:pt x="1" y="1869"/>
                    <a:pt x="132" y="2000"/>
                    <a:pt x="274" y="2000"/>
                  </a:cubicBezTo>
                  <a:cubicBezTo>
                    <a:pt x="429" y="1989"/>
                    <a:pt x="548" y="1869"/>
                    <a:pt x="560" y="1727"/>
                  </a:cubicBezTo>
                  <a:lnTo>
                    <a:pt x="560" y="274"/>
                  </a:lnTo>
                  <a:cubicBezTo>
                    <a:pt x="560" y="119"/>
                    <a:pt x="429" y="0"/>
                    <a:pt x="274" y="0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8FAEFF"/>
                </a:solidFill>
              </a:endParaRPr>
            </a:p>
          </p:txBody>
        </p:sp>
        <p:sp>
          <p:nvSpPr>
            <p:cNvPr id="255" name="Google Shape;255;p27"/>
            <p:cNvSpPr/>
            <p:nvPr/>
          </p:nvSpPr>
          <p:spPr>
            <a:xfrm>
              <a:off x="3202775" y="4553375"/>
              <a:ext cx="14450" cy="50550"/>
            </a:xfrm>
            <a:custGeom>
              <a:avLst/>
              <a:gdLst/>
              <a:ahLst/>
              <a:cxnLst/>
              <a:rect l="l" t="t" r="r" b="b"/>
              <a:pathLst>
                <a:path w="578" h="2022" extrusionOk="0">
                  <a:moveTo>
                    <a:pt x="286" y="0"/>
                  </a:moveTo>
                  <a:cubicBezTo>
                    <a:pt x="238" y="0"/>
                    <a:pt x="203" y="12"/>
                    <a:pt x="167" y="36"/>
                  </a:cubicBezTo>
                  <a:cubicBezTo>
                    <a:pt x="72" y="72"/>
                    <a:pt x="12" y="167"/>
                    <a:pt x="12" y="274"/>
                  </a:cubicBezTo>
                  <a:lnTo>
                    <a:pt x="12" y="1727"/>
                  </a:lnTo>
                  <a:cubicBezTo>
                    <a:pt x="0" y="1923"/>
                    <a:pt x="146" y="2021"/>
                    <a:pt x="290" y="2021"/>
                  </a:cubicBezTo>
                  <a:cubicBezTo>
                    <a:pt x="435" y="2021"/>
                    <a:pt x="578" y="1923"/>
                    <a:pt x="560" y="1727"/>
                  </a:cubicBezTo>
                  <a:lnTo>
                    <a:pt x="560" y="274"/>
                  </a:lnTo>
                  <a:cubicBezTo>
                    <a:pt x="560" y="119"/>
                    <a:pt x="441" y="0"/>
                    <a:pt x="286" y="0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8FAEFF"/>
                </a:solidFill>
              </a:endParaRPr>
            </a:p>
          </p:txBody>
        </p:sp>
        <p:sp>
          <p:nvSpPr>
            <p:cNvPr id="256" name="Google Shape;256;p27"/>
            <p:cNvSpPr/>
            <p:nvPr/>
          </p:nvSpPr>
          <p:spPr>
            <a:xfrm>
              <a:off x="3251725" y="4553375"/>
              <a:ext cx="14475" cy="50550"/>
            </a:xfrm>
            <a:custGeom>
              <a:avLst/>
              <a:gdLst/>
              <a:ahLst/>
              <a:cxnLst/>
              <a:rect l="l" t="t" r="r" b="b"/>
              <a:pathLst>
                <a:path w="579" h="2022" extrusionOk="0">
                  <a:moveTo>
                    <a:pt x="293" y="0"/>
                  </a:moveTo>
                  <a:cubicBezTo>
                    <a:pt x="245" y="0"/>
                    <a:pt x="209" y="12"/>
                    <a:pt x="162" y="24"/>
                  </a:cubicBezTo>
                  <a:cubicBezTo>
                    <a:pt x="78" y="72"/>
                    <a:pt x="19" y="167"/>
                    <a:pt x="19" y="274"/>
                  </a:cubicBezTo>
                  <a:lnTo>
                    <a:pt x="19" y="1727"/>
                  </a:lnTo>
                  <a:cubicBezTo>
                    <a:pt x="1" y="1923"/>
                    <a:pt x="144" y="2021"/>
                    <a:pt x="288" y="2021"/>
                  </a:cubicBezTo>
                  <a:cubicBezTo>
                    <a:pt x="432" y="2021"/>
                    <a:pt x="578" y="1923"/>
                    <a:pt x="566" y="1727"/>
                  </a:cubicBezTo>
                  <a:lnTo>
                    <a:pt x="566" y="274"/>
                  </a:lnTo>
                  <a:cubicBezTo>
                    <a:pt x="566" y="119"/>
                    <a:pt x="447" y="0"/>
                    <a:pt x="293" y="0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8FAEFF"/>
                </a:solidFill>
              </a:endParaRPr>
            </a:p>
          </p:txBody>
        </p:sp>
        <p:sp>
          <p:nvSpPr>
            <p:cNvPr id="257" name="Google Shape;257;p27"/>
            <p:cNvSpPr/>
            <p:nvPr/>
          </p:nvSpPr>
          <p:spPr>
            <a:xfrm>
              <a:off x="3301300" y="4553375"/>
              <a:ext cx="13700" cy="50025"/>
            </a:xfrm>
            <a:custGeom>
              <a:avLst/>
              <a:gdLst/>
              <a:ahLst/>
              <a:cxnLst/>
              <a:rect l="l" t="t" r="r" b="b"/>
              <a:pathLst>
                <a:path w="548" h="2001" extrusionOk="0">
                  <a:moveTo>
                    <a:pt x="274" y="0"/>
                  </a:moveTo>
                  <a:cubicBezTo>
                    <a:pt x="226" y="0"/>
                    <a:pt x="179" y="12"/>
                    <a:pt x="143" y="36"/>
                  </a:cubicBezTo>
                  <a:cubicBezTo>
                    <a:pt x="48" y="72"/>
                    <a:pt x="0" y="167"/>
                    <a:pt x="0" y="274"/>
                  </a:cubicBezTo>
                  <a:lnTo>
                    <a:pt x="0" y="1727"/>
                  </a:lnTo>
                  <a:cubicBezTo>
                    <a:pt x="0" y="1869"/>
                    <a:pt x="119" y="2000"/>
                    <a:pt x="274" y="2000"/>
                  </a:cubicBezTo>
                  <a:cubicBezTo>
                    <a:pt x="417" y="1989"/>
                    <a:pt x="548" y="1869"/>
                    <a:pt x="548" y="1727"/>
                  </a:cubicBezTo>
                  <a:lnTo>
                    <a:pt x="548" y="274"/>
                  </a:lnTo>
                  <a:cubicBezTo>
                    <a:pt x="548" y="119"/>
                    <a:pt x="429" y="0"/>
                    <a:pt x="274" y="0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8FAEFF"/>
                </a:solidFill>
              </a:endParaRPr>
            </a:p>
          </p:txBody>
        </p:sp>
        <p:sp>
          <p:nvSpPr>
            <p:cNvPr id="258" name="Google Shape;258;p27"/>
            <p:cNvSpPr/>
            <p:nvPr/>
          </p:nvSpPr>
          <p:spPr>
            <a:xfrm>
              <a:off x="3349950" y="4553375"/>
              <a:ext cx="14475" cy="50550"/>
            </a:xfrm>
            <a:custGeom>
              <a:avLst/>
              <a:gdLst/>
              <a:ahLst/>
              <a:cxnLst/>
              <a:rect l="l" t="t" r="r" b="b"/>
              <a:pathLst>
                <a:path w="579" h="2022" extrusionOk="0">
                  <a:moveTo>
                    <a:pt x="293" y="0"/>
                  </a:moveTo>
                  <a:cubicBezTo>
                    <a:pt x="245" y="0"/>
                    <a:pt x="197" y="12"/>
                    <a:pt x="162" y="24"/>
                  </a:cubicBezTo>
                  <a:cubicBezTo>
                    <a:pt x="66" y="72"/>
                    <a:pt x="19" y="167"/>
                    <a:pt x="19" y="274"/>
                  </a:cubicBezTo>
                  <a:lnTo>
                    <a:pt x="19" y="1727"/>
                  </a:lnTo>
                  <a:cubicBezTo>
                    <a:pt x="1" y="1923"/>
                    <a:pt x="144" y="2021"/>
                    <a:pt x="288" y="2021"/>
                  </a:cubicBezTo>
                  <a:cubicBezTo>
                    <a:pt x="433" y="2021"/>
                    <a:pt x="578" y="1923"/>
                    <a:pt x="566" y="1727"/>
                  </a:cubicBezTo>
                  <a:lnTo>
                    <a:pt x="566" y="274"/>
                  </a:lnTo>
                  <a:cubicBezTo>
                    <a:pt x="566" y="119"/>
                    <a:pt x="435" y="0"/>
                    <a:pt x="293" y="0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8FAEFF"/>
                </a:solidFill>
              </a:endParaRPr>
            </a:p>
          </p:txBody>
        </p:sp>
        <p:sp>
          <p:nvSpPr>
            <p:cNvPr id="259" name="Google Shape;259;p27"/>
            <p:cNvSpPr/>
            <p:nvPr/>
          </p:nvSpPr>
          <p:spPr>
            <a:xfrm>
              <a:off x="3399225" y="4553375"/>
              <a:ext cx="14000" cy="50025"/>
            </a:xfrm>
            <a:custGeom>
              <a:avLst/>
              <a:gdLst/>
              <a:ahLst/>
              <a:cxnLst/>
              <a:rect l="l" t="t" r="r" b="b"/>
              <a:pathLst>
                <a:path w="560" h="2001" extrusionOk="0">
                  <a:moveTo>
                    <a:pt x="274" y="0"/>
                  </a:moveTo>
                  <a:cubicBezTo>
                    <a:pt x="239" y="0"/>
                    <a:pt x="191" y="12"/>
                    <a:pt x="155" y="36"/>
                  </a:cubicBezTo>
                  <a:cubicBezTo>
                    <a:pt x="60" y="72"/>
                    <a:pt x="0" y="167"/>
                    <a:pt x="12" y="274"/>
                  </a:cubicBezTo>
                  <a:lnTo>
                    <a:pt x="12" y="1727"/>
                  </a:lnTo>
                  <a:cubicBezTo>
                    <a:pt x="0" y="1869"/>
                    <a:pt x="131" y="2000"/>
                    <a:pt x="286" y="2000"/>
                  </a:cubicBezTo>
                  <a:cubicBezTo>
                    <a:pt x="429" y="2000"/>
                    <a:pt x="560" y="1869"/>
                    <a:pt x="560" y="1727"/>
                  </a:cubicBezTo>
                  <a:lnTo>
                    <a:pt x="560" y="274"/>
                  </a:lnTo>
                  <a:cubicBezTo>
                    <a:pt x="560" y="119"/>
                    <a:pt x="429" y="0"/>
                    <a:pt x="274" y="0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8FAEFF"/>
                </a:solidFill>
              </a:endParaRPr>
            </a:p>
          </p:txBody>
        </p:sp>
        <p:sp>
          <p:nvSpPr>
            <p:cNvPr id="260" name="Google Shape;260;p27"/>
            <p:cNvSpPr/>
            <p:nvPr/>
          </p:nvSpPr>
          <p:spPr>
            <a:xfrm>
              <a:off x="3448050" y="4553375"/>
              <a:ext cx="14450" cy="50550"/>
            </a:xfrm>
            <a:custGeom>
              <a:avLst/>
              <a:gdLst/>
              <a:ahLst/>
              <a:cxnLst/>
              <a:rect l="l" t="t" r="r" b="b"/>
              <a:pathLst>
                <a:path w="578" h="2022" extrusionOk="0">
                  <a:moveTo>
                    <a:pt x="286" y="0"/>
                  </a:moveTo>
                  <a:cubicBezTo>
                    <a:pt x="238" y="0"/>
                    <a:pt x="202" y="12"/>
                    <a:pt x="167" y="36"/>
                  </a:cubicBezTo>
                  <a:cubicBezTo>
                    <a:pt x="71" y="72"/>
                    <a:pt x="12" y="167"/>
                    <a:pt x="12" y="274"/>
                  </a:cubicBezTo>
                  <a:lnTo>
                    <a:pt x="12" y="1727"/>
                  </a:lnTo>
                  <a:cubicBezTo>
                    <a:pt x="0" y="1923"/>
                    <a:pt x="146" y="2021"/>
                    <a:pt x="290" y="2021"/>
                  </a:cubicBezTo>
                  <a:cubicBezTo>
                    <a:pt x="435" y="2021"/>
                    <a:pt x="577" y="1923"/>
                    <a:pt x="560" y="1727"/>
                  </a:cubicBezTo>
                  <a:lnTo>
                    <a:pt x="560" y="274"/>
                  </a:lnTo>
                  <a:cubicBezTo>
                    <a:pt x="560" y="119"/>
                    <a:pt x="441" y="0"/>
                    <a:pt x="286" y="0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8FAEFF"/>
                </a:solidFill>
              </a:endParaRPr>
            </a:p>
          </p:txBody>
        </p:sp>
        <p:sp>
          <p:nvSpPr>
            <p:cNvPr id="261" name="Google Shape;261;p27"/>
            <p:cNvSpPr/>
            <p:nvPr/>
          </p:nvSpPr>
          <p:spPr>
            <a:xfrm>
              <a:off x="3497150" y="4553375"/>
              <a:ext cx="14450" cy="50550"/>
            </a:xfrm>
            <a:custGeom>
              <a:avLst/>
              <a:gdLst/>
              <a:ahLst/>
              <a:cxnLst/>
              <a:rect l="l" t="t" r="r" b="b"/>
              <a:pathLst>
                <a:path w="578" h="2022" extrusionOk="0">
                  <a:moveTo>
                    <a:pt x="286" y="0"/>
                  </a:moveTo>
                  <a:cubicBezTo>
                    <a:pt x="239" y="0"/>
                    <a:pt x="203" y="12"/>
                    <a:pt x="167" y="24"/>
                  </a:cubicBezTo>
                  <a:cubicBezTo>
                    <a:pt x="72" y="72"/>
                    <a:pt x="12" y="167"/>
                    <a:pt x="12" y="274"/>
                  </a:cubicBezTo>
                  <a:lnTo>
                    <a:pt x="12" y="1727"/>
                  </a:lnTo>
                  <a:cubicBezTo>
                    <a:pt x="1" y="1923"/>
                    <a:pt x="146" y="2021"/>
                    <a:pt x="291" y="2021"/>
                  </a:cubicBezTo>
                  <a:cubicBezTo>
                    <a:pt x="435" y="2021"/>
                    <a:pt x="578" y="1923"/>
                    <a:pt x="560" y="1727"/>
                  </a:cubicBezTo>
                  <a:lnTo>
                    <a:pt x="560" y="274"/>
                  </a:lnTo>
                  <a:cubicBezTo>
                    <a:pt x="560" y="119"/>
                    <a:pt x="441" y="0"/>
                    <a:pt x="286" y="0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8FAEFF"/>
                </a:solidFill>
              </a:endParaRPr>
            </a:p>
          </p:txBody>
        </p:sp>
        <p:sp>
          <p:nvSpPr>
            <p:cNvPr id="262" name="Google Shape;262;p27"/>
            <p:cNvSpPr/>
            <p:nvPr/>
          </p:nvSpPr>
          <p:spPr>
            <a:xfrm>
              <a:off x="3546125" y="4553375"/>
              <a:ext cx="14450" cy="50550"/>
            </a:xfrm>
            <a:custGeom>
              <a:avLst/>
              <a:gdLst/>
              <a:ahLst/>
              <a:cxnLst/>
              <a:rect l="l" t="t" r="r" b="b"/>
              <a:pathLst>
                <a:path w="578" h="2022" extrusionOk="0">
                  <a:moveTo>
                    <a:pt x="292" y="0"/>
                  </a:moveTo>
                  <a:cubicBezTo>
                    <a:pt x="244" y="0"/>
                    <a:pt x="197" y="12"/>
                    <a:pt x="161" y="36"/>
                  </a:cubicBezTo>
                  <a:cubicBezTo>
                    <a:pt x="66" y="72"/>
                    <a:pt x="18" y="167"/>
                    <a:pt x="18" y="274"/>
                  </a:cubicBezTo>
                  <a:lnTo>
                    <a:pt x="18" y="1727"/>
                  </a:lnTo>
                  <a:cubicBezTo>
                    <a:pt x="0" y="1923"/>
                    <a:pt x="143" y="2021"/>
                    <a:pt x="287" y="2021"/>
                  </a:cubicBezTo>
                  <a:cubicBezTo>
                    <a:pt x="432" y="2021"/>
                    <a:pt x="578" y="1923"/>
                    <a:pt x="566" y="1727"/>
                  </a:cubicBezTo>
                  <a:lnTo>
                    <a:pt x="566" y="274"/>
                  </a:lnTo>
                  <a:cubicBezTo>
                    <a:pt x="566" y="119"/>
                    <a:pt x="447" y="0"/>
                    <a:pt x="292" y="0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8FAEFF"/>
                </a:solidFill>
              </a:endParaRPr>
            </a:p>
          </p:txBody>
        </p:sp>
        <p:sp>
          <p:nvSpPr>
            <p:cNvPr id="263" name="Google Shape;263;p27"/>
            <p:cNvSpPr/>
            <p:nvPr/>
          </p:nvSpPr>
          <p:spPr>
            <a:xfrm>
              <a:off x="3595225" y="4553375"/>
              <a:ext cx="14475" cy="50550"/>
            </a:xfrm>
            <a:custGeom>
              <a:avLst/>
              <a:gdLst/>
              <a:ahLst/>
              <a:cxnLst/>
              <a:rect l="l" t="t" r="r" b="b"/>
              <a:pathLst>
                <a:path w="579" h="2022" extrusionOk="0">
                  <a:moveTo>
                    <a:pt x="292" y="0"/>
                  </a:moveTo>
                  <a:cubicBezTo>
                    <a:pt x="245" y="0"/>
                    <a:pt x="197" y="12"/>
                    <a:pt x="161" y="24"/>
                  </a:cubicBezTo>
                  <a:cubicBezTo>
                    <a:pt x="66" y="72"/>
                    <a:pt x="19" y="167"/>
                    <a:pt x="19" y="274"/>
                  </a:cubicBezTo>
                  <a:lnTo>
                    <a:pt x="19" y="1727"/>
                  </a:lnTo>
                  <a:cubicBezTo>
                    <a:pt x="1" y="1923"/>
                    <a:pt x="144" y="2021"/>
                    <a:pt x="288" y="2021"/>
                  </a:cubicBezTo>
                  <a:cubicBezTo>
                    <a:pt x="432" y="2021"/>
                    <a:pt x="578" y="1923"/>
                    <a:pt x="566" y="1727"/>
                  </a:cubicBezTo>
                  <a:lnTo>
                    <a:pt x="566" y="274"/>
                  </a:lnTo>
                  <a:cubicBezTo>
                    <a:pt x="566" y="119"/>
                    <a:pt x="435" y="0"/>
                    <a:pt x="292" y="0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8FAEFF"/>
                </a:solidFill>
              </a:endParaRPr>
            </a:p>
          </p:txBody>
        </p:sp>
      </p:grpSp>
      <p:grpSp>
        <p:nvGrpSpPr>
          <p:cNvPr id="264" name="Google Shape;264;p27"/>
          <p:cNvGrpSpPr/>
          <p:nvPr/>
        </p:nvGrpSpPr>
        <p:grpSpPr>
          <a:xfrm rot="10588659">
            <a:off x="-142889" y="2740031"/>
            <a:ext cx="3122058" cy="641906"/>
            <a:chOff x="4341300" y="4367325"/>
            <a:chExt cx="1511525" cy="310775"/>
          </a:xfrm>
        </p:grpSpPr>
        <p:sp>
          <p:nvSpPr>
            <p:cNvPr id="265" name="Google Shape;265;p27"/>
            <p:cNvSpPr/>
            <p:nvPr/>
          </p:nvSpPr>
          <p:spPr>
            <a:xfrm>
              <a:off x="4341300" y="4473600"/>
              <a:ext cx="118800" cy="96450"/>
            </a:xfrm>
            <a:custGeom>
              <a:avLst/>
              <a:gdLst/>
              <a:ahLst/>
              <a:cxnLst/>
              <a:rect l="l" t="t" r="r" b="b"/>
              <a:pathLst>
                <a:path w="4752" h="3858" extrusionOk="0">
                  <a:moveTo>
                    <a:pt x="4751" y="0"/>
                  </a:moveTo>
                  <a:lnTo>
                    <a:pt x="1096" y="893"/>
                  </a:lnTo>
                  <a:cubicBezTo>
                    <a:pt x="1" y="1155"/>
                    <a:pt x="1" y="2703"/>
                    <a:pt x="1096" y="2965"/>
                  </a:cubicBezTo>
                  <a:lnTo>
                    <a:pt x="4751" y="3858"/>
                  </a:lnTo>
                  <a:lnTo>
                    <a:pt x="475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27"/>
            <p:cNvSpPr/>
            <p:nvPr/>
          </p:nvSpPr>
          <p:spPr>
            <a:xfrm>
              <a:off x="4547575" y="4395325"/>
              <a:ext cx="141125" cy="254500"/>
            </a:xfrm>
            <a:custGeom>
              <a:avLst/>
              <a:gdLst/>
              <a:ahLst/>
              <a:cxnLst/>
              <a:rect l="l" t="t" r="r" b="b"/>
              <a:pathLst>
                <a:path w="5645" h="10180" extrusionOk="0">
                  <a:moveTo>
                    <a:pt x="2501" y="0"/>
                  </a:moveTo>
                  <a:cubicBezTo>
                    <a:pt x="1120" y="0"/>
                    <a:pt x="1" y="1119"/>
                    <a:pt x="1" y="2500"/>
                  </a:cubicBezTo>
                  <a:lnTo>
                    <a:pt x="1" y="7680"/>
                  </a:lnTo>
                  <a:cubicBezTo>
                    <a:pt x="1" y="9061"/>
                    <a:pt x="1120" y="10180"/>
                    <a:pt x="2501" y="10180"/>
                  </a:cubicBezTo>
                  <a:lnTo>
                    <a:pt x="5644" y="10180"/>
                  </a:lnTo>
                  <a:lnTo>
                    <a:pt x="5644" y="0"/>
                  </a:ln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27"/>
            <p:cNvSpPr/>
            <p:nvPr/>
          </p:nvSpPr>
          <p:spPr>
            <a:xfrm>
              <a:off x="4438350" y="4442650"/>
              <a:ext cx="109250" cy="159550"/>
            </a:xfrm>
            <a:custGeom>
              <a:avLst/>
              <a:gdLst/>
              <a:ahLst/>
              <a:cxnLst/>
              <a:rect l="l" t="t" r="r" b="b"/>
              <a:pathLst>
                <a:path w="4370" h="6382" extrusionOk="0">
                  <a:moveTo>
                    <a:pt x="2917" y="0"/>
                  </a:moveTo>
                  <a:cubicBezTo>
                    <a:pt x="1310" y="0"/>
                    <a:pt x="0" y="1310"/>
                    <a:pt x="0" y="2929"/>
                  </a:cubicBezTo>
                  <a:lnTo>
                    <a:pt x="0" y="3465"/>
                  </a:lnTo>
                  <a:cubicBezTo>
                    <a:pt x="0" y="5084"/>
                    <a:pt x="1310" y="6382"/>
                    <a:pt x="2917" y="6382"/>
                  </a:cubicBezTo>
                  <a:lnTo>
                    <a:pt x="4370" y="6382"/>
                  </a:lnTo>
                  <a:lnTo>
                    <a:pt x="4370" y="0"/>
                  </a:ln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27"/>
            <p:cNvSpPr/>
            <p:nvPr/>
          </p:nvSpPr>
          <p:spPr>
            <a:xfrm>
              <a:off x="4544300" y="4439800"/>
              <a:ext cx="6875" cy="165975"/>
            </a:xfrm>
            <a:custGeom>
              <a:avLst/>
              <a:gdLst/>
              <a:ahLst/>
              <a:cxnLst/>
              <a:rect l="l" t="t" r="r" b="b"/>
              <a:pathLst>
                <a:path w="275" h="6639" extrusionOk="0">
                  <a:moveTo>
                    <a:pt x="133" y="1"/>
                  </a:moveTo>
                  <a:cubicBezTo>
                    <a:pt x="69" y="1"/>
                    <a:pt x="7" y="43"/>
                    <a:pt x="1" y="126"/>
                  </a:cubicBezTo>
                  <a:lnTo>
                    <a:pt x="1" y="6496"/>
                  </a:lnTo>
                  <a:cubicBezTo>
                    <a:pt x="1" y="6579"/>
                    <a:pt x="60" y="6639"/>
                    <a:pt x="132" y="6639"/>
                  </a:cubicBezTo>
                  <a:cubicBezTo>
                    <a:pt x="167" y="6639"/>
                    <a:pt x="191" y="6627"/>
                    <a:pt x="215" y="6615"/>
                  </a:cubicBezTo>
                  <a:cubicBezTo>
                    <a:pt x="251" y="6579"/>
                    <a:pt x="275" y="6543"/>
                    <a:pt x="275" y="6496"/>
                  </a:cubicBezTo>
                  <a:lnTo>
                    <a:pt x="275" y="126"/>
                  </a:lnTo>
                  <a:cubicBezTo>
                    <a:pt x="263" y="43"/>
                    <a:pt x="197" y="1"/>
                    <a:pt x="133" y="1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27"/>
            <p:cNvSpPr/>
            <p:nvPr/>
          </p:nvSpPr>
          <p:spPr>
            <a:xfrm>
              <a:off x="4664550" y="4367325"/>
              <a:ext cx="1188275" cy="310775"/>
            </a:xfrm>
            <a:custGeom>
              <a:avLst/>
              <a:gdLst/>
              <a:ahLst/>
              <a:cxnLst/>
              <a:rect l="l" t="t" r="r" b="b"/>
              <a:pathLst>
                <a:path w="47531" h="12431" extrusionOk="0">
                  <a:moveTo>
                    <a:pt x="2311" y="1"/>
                  </a:moveTo>
                  <a:cubicBezTo>
                    <a:pt x="1037" y="1"/>
                    <a:pt x="1" y="1037"/>
                    <a:pt x="1" y="2323"/>
                  </a:cubicBezTo>
                  <a:lnTo>
                    <a:pt x="1" y="10121"/>
                  </a:lnTo>
                  <a:cubicBezTo>
                    <a:pt x="1" y="11395"/>
                    <a:pt x="1037" y="12431"/>
                    <a:pt x="2311" y="12431"/>
                  </a:cubicBezTo>
                  <a:lnTo>
                    <a:pt x="45209" y="12431"/>
                  </a:lnTo>
                  <a:cubicBezTo>
                    <a:pt x="46495" y="12431"/>
                    <a:pt x="47531" y="11395"/>
                    <a:pt x="47531" y="10121"/>
                  </a:cubicBezTo>
                  <a:lnTo>
                    <a:pt x="47531" y="2323"/>
                  </a:lnTo>
                  <a:cubicBezTo>
                    <a:pt x="47531" y="1037"/>
                    <a:pt x="46483" y="1"/>
                    <a:pt x="452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27"/>
            <p:cNvSpPr/>
            <p:nvPr/>
          </p:nvSpPr>
          <p:spPr>
            <a:xfrm>
              <a:off x="5734925" y="4367325"/>
              <a:ext cx="46175" cy="310775"/>
            </a:xfrm>
            <a:custGeom>
              <a:avLst/>
              <a:gdLst/>
              <a:ahLst/>
              <a:cxnLst/>
              <a:rect l="l" t="t" r="r" b="b"/>
              <a:pathLst>
                <a:path w="1847" h="12431" extrusionOk="0">
                  <a:moveTo>
                    <a:pt x="1" y="1"/>
                  </a:moveTo>
                  <a:lnTo>
                    <a:pt x="1" y="12431"/>
                  </a:lnTo>
                  <a:lnTo>
                    <a:pt x="1846" y="12431"/>
                  </a:lnTo>
                  <a:lnTo>
                    <a:pt x="1846" y="1"/>
                  </a:ln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27"/>
            <p:cNvSpPr/>
            <p:nvPr/>
          </p:nvSpPr>
          <p:spPr>
            <a:xfrm>
              <a:off x="4740175" y="4367325"/>
              <a:ext cx="46150" cy="310775"/>
            </a:xfrm>
            <a:custGeom>
              <a:avLst/>
              <a:gdLst/>
              <a:ahLst/>
              <a:cxnLst/>
              <a:rect l="l" t="t" r="r" b="b"/>
              <a:pathLst>
                <a:path w="1846" h="12431" extrusionOk="0">
                  <a:moveTo>
                    <a:pt x="0" y="1"/>
                  </a:moveTo>
                  <a:lnTo>
                    <a:pt x="0" y="12431"/>
                  </a:lnTo>
                  <a:lnTo>
                    <a:pt x="1846" y="12431"/>
                  </a:lnTo>
                  <a:lnTo>
                    <a:pt x="1846" y="1"/>
                  </a:ln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2" name="Google Shape;272;p27"/>
          <p:cNvGrpSpPr/>
          <p:nvPr/>
        </p:nvGrpSpPr>
        <p:grpSpPr>
          <a:xfrm rot="-5400000" flipH="1">
            <a:off x="1023064" y="1059749"/>
            <a:ext cx="1160981" cy="2376464"/>
            <a:chOff x="6404350" y="3138600"/>
            <a:chExt cx="658750" cy="1348425"/>
          </a:xfrm>
        </p:grpSpPr>
        <p:sp>
          <p:nvSpPr>
            <p:cNvPr id="273" name="Google Shape;273;p27"/>
            <p:cNvSpPr/>
            <p:nvPr/>
          </p:nvSpPr>
          <p:spPr>
            <a:xfrm>
              <a:off x="6404350" y="3138600"/>
              <a:ext cx="658750" cy="1348425"/>
            </a:xfrm>
            <a:custGeom>
              <a:avLst/>
              <a:gdLst/>
              <a:ahLst/>
              <a:cxnLst/>
              <a:rect l="l" t="t" r="r" b="b"/>
              <a:pathLst>
                <a:path w="26350" h="53937" extrusionOk="0">
                  <a:moveTo>
                    <a:pt x="19218" y="8502"/>
                  </a:moveTo>
                  <a:lnTo>
                    <a:pt x="19218" y="45435"/>
                  </a:lnTo>
                  <a:cubicBezTo>
                    <a:pt x="11931" y="42518"/>
                    <a:pt x="7145" y="35446"/>
                    <a:pt x="7145" y="27600"/>
                  </a:cubicBezTo>
                  <a:lnTo>
                    <a:pt x="7145" y="26349"/>
                  </a:lnTo>
                  <a:cubicBezTo>
                    <a:pt x="7145" y="18491"/>
                    <a:pt x="11931" y="11431"/>
                    <a:pt x="19218" y="8502"/>
                  </a:cubicBezTo>
                  <a:close/>
                  <a:moveTo>
                    <a:pt x="26349" y="1"/>
                  </a:moveTo>
                  <a:cubicBezTo>
                    <a:pt x="11800" y="1"/>
                    <a:pt x="1" y="11800"/>
                    <a:pt x="1" y="26349"/>
                  </a:cubicBezTo>
                  <a:lnTo>
                    <a:pt x="1" y="27600"/>
                  </a:lnTo>
                  <a:cubicBezTo>
                    <a:pt x="1" y="42149"/>
                    <a:pt x="11800" y="53936"/>
                    <a:pt x="26349" y="53936"/>
                  </a:cubicBezTo>
                  <a:lnTo>
                    <a:pt x="2634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27"/>
            <p:cNvSpPr/>
            <p:nvPr/>
          </p:nvSpPr>
          <p:spPr>
            <a:xfrm>
              <a:off x="6977050" y="4388775"/>
              <a:ext cx="64925" cy="13700"/>
            </a:xfrm>
            <a:custGeom>
              <a:avLst/>
              <a:gdLst/>
              <a:ahLst/>
              <a:cxnLst/>
              <a:rect l="l" t="t" r="r" b="b"/>
              <a:pathLst>
                <a:path w="2597" h="548" extrusionOk="0">
                  <a:moveTo>
                    <a:pt x="370" y="0"/>
                  </a:moveTo>
                  <a:cubicBezTo>
                    <a:pt x="1" y="0"/>
                    <a:pt x="1" y="548"/>
                    <a:pt x="370" y="548"/>
                  </a:cubicBezTo>
                  <a:lnTo>
                    <a:pt x="2322" y="548"/>
                  </a:lnTo>
                  <a:cubicBezTo>
                    <a:pt x="2477" y="548"/>
                    <a:pt x="2596" y="417"/>
                    <a:pt x="2596" y="274"/>
                  </a:cubicBezTo>
                  <a:cubicBezTo>
                    <a:pt x="2596" y="202"/>
                    <a:pt x="2572" y="131"/>
                    <a:pt x="2525" y="83"/>
                  </a:cubicBezTo>
                  <a:cubicBezTo>
                    <a:pt x="2465" y="24"/>
                    <a:pt x="2406" y="0"/>
                    <a:pt x="2322" y="0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27"/>
            <p:cNvSpPr/>
            <p:nvPr/>
          </p:nvSpPr>
          <p:spPr>
            <a:xfrm>
              <a:off x="6976350" y="4327125"/>
              <a:ext cx="65625" cy="13775"/>
            </a:xfrm>
            <a:custGeom>
              <a:avLst/>
              <a:gdLst/>
              <a:ahLst/>
              <a:cxnLst/>
              <a:rect l="l" t="t" r="r" b="b"/>
              <a:pathLst>
                <a:path w="2625" h="551" extrusionOk="0">
                  <a:moveTo>
                    <a:pt x="375" y="1"/>
                  </a:moveTo>
                  <a:cubicBezTo>
                    <a:pt x="4" y="1"/>
                    <a:pt x="0" y="551"/>
                    <a:pt x="364" y="551"/>
                  </a:cubicBezTo>
                  <a:cubicBezTo>
                    <a:pt x="375" y="551"/>
                    <a:pt x="386" y="550"/>
                    <a:pt x="398" y="549"/>
                  </a:cubicBezTo>
                  <a:lnTo>
                    <a:pt x="2350" y="549"/>
                  </a:lnTo>
                  <a:cubicBezTo>
                    <a:pt x="2505" y="549"/>
                    <a:pt x="2624" y="430"/>
                    <a:pt x="2624" y="275"/>
                  </a:cubicBezTo>
                  <a:cubicBezTo>
                    <a:pt x="2624" y="204"/>
                    <a:pt x="2600" y="132"/>
                    <a:pt x="2553" y="85"/>
                  </a:cubicBezTo>
                  <a:cubicBezTo>
                    <a:pt x="2493" y="37"/>
                    <a:pt x="2434" y="1"/>
                    <a:pt x="2350" y="1"/>
                  </a:cubicBezTo>
                  <a:lnTo>
                    <a:pt x="398" y="1"/>
                  </a:lnTo>
                  <a:cubicBezTo>
                    <a:pt x="390" y="1"/>
                    <a:pt x="382" y="1"/>
                    <a:pt x="375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27"/>
            <p:cNvSpPr/>
            <p:nvPr/>
          </p:nvSpPr>
          <p:spPr>
            <a:xfrm>
              <a:off x="6976350" y="4265825"/>
              <a:ext cx="65625" cy="14050"/>
            </a:xfrm>
            <a:custGeom>
              <a:avLst/>
              <a:gdLst/>
              <a:ahLst/>
              <a:cxnLst/>
              <a:rect l="l" t="t" r="r" b="b"/>
              <a:pathLst>
                <a:path w="2625" h="562" extrusionOk="0">
                  <a:moveTo>
                    <a:pt x="375" y="0"/>
                  </a:moveTo>
                  <a:cubicBezTo>
                    <a:pt x="0" y="0"/>
                    <a:pt x="0" y="561"/>
                    <a:pt x="375" y="561"/>
                  </a:cubicBezTo>
                  <a:cubicBezTo>
                    <a:pt x="382" y="561"/>
                    <a:pt x="390" y="561"/>
                    <a:pt x="398" y="560"/>
                  </a:cubicBezTo>
                  <a:lnTo>
                    <a:pt x="2350" y="560"/>
                  </a:lnTo>
                  <a:cubicBezTo>
                    <a:pt x="2505" y="560"/>
                    <a:pt x="2624" y="429"/>
                    <a:pt x="2624" y="287"/>
                  </a:cubicBezTo>
                  <a:cubicBezTo>
                    <a:pt x="2624" y="215"/>
                    <a:pt x="2600" y="144"/>
                    <a:pt x="2553" y="96"/>
                  </a:cubicBezTo>
                  <a:cubicBezTo>
                    <a:pt x="2493" y="37"/>
                    <a:pt x="2434" y="13"/>
                    <a:pt x="2350" y="1"/>
                  </a:cubicBezTo>
                  <a:lnTo>
                    <a:pt x="398" y="1"/>
                  </a:lnTo>
                  <a:cubicBezTo>
                    <a:pt x="390" y="0"/>
                    <a:pt x="382" y="0"/>
                    <a:pt x="375" y="0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27"/>
            <p:cNvSpPr/>
            <p:nvPr/>
          </p:nvSpPr>
          <p:spPr>
            <a:xfrm>
              <a:off x="6976350" y="4204775"/>
              <a:ext cx="65625" cy="13775"/>
            </a:xfrm>
            <a:custGeom>
              <a:avLst/>
              <a:gdLst/>
              <a:ahLst/>
              <a:cxnLst/>
              <a:rect l="l" t="t" r="r" b="b"/>
              <a:pathLst>
                <a:path w="2625" h="551" extrusionOk="0">
                  <a:moveTo>
                    <a:pt x="364" y="1"/>
                  </a:moveTo>
                  <a:cubicBezTo>
                    <a:pt x="0" y="1"/>
                    <a:pt x="4" y="550"/>
                    <a:pt x="375" y="550"/>
                  </a:cubicBezTo>
                  <a:cubicBezTo>
                    <a:pt x="382" y="550"/>
                    <a:pt x="390" y="550"/>
                    <a:pt x="398" y="550"/>
                  </a:cubicBezTo>
                  <a:lnTo>
                    <a:pt x="2350" y="550"/>
                  </a:lnTo>
                  <a:cubicBezTo>
                    <a:pt x="2505" y="550"/>
                    <a:pt x="2624" y="419"/>
                    <a:pt x="2624" y="276"/>
                  </a:cubicBezTo>
                  <a:cubicBezTo>
                    <a:pt x="2624" y="204"/>
                    <a:pt x="2600" y="133"/>
                    <a:pt x="2553" y="85"/>
                  </a:cubicBezTo>
                  <a:cubicBezTo>
                    <a:pt x="2493" y="26"/>
                    <a:pt x="2434" y="2"/>
                    <a:pt x="2350" y="2"/>
                  </a:cubicBezTo>
                  <a:lnTo>
                    <a:pt x="398" y="2"/>
                  </a:lnTo>
                  <a:cubicBezTo>
                    <a:pt x="386" y="1"/>
                    <a:pt x="375" y="1"/>
                    <a:pt x="364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27"/>
            <p:cNvSpPr/>
            <p:nvPr/>
          </p:nvSpPr>
          <p:spPr>
            <a:xfrm>
              <a:off x="6976350" y="4143450"/>
              <a:ext cx="68000" cy="13775"/>
            </a:xfrm>
            <a:custGeom>
              <a:avLst/>
              <a:gdLst/>
              <a:ahLst/>
              <a:cxnLst/>
              <a:rect l="l" t="t" r="r" b="b"/>
              <a:pathLst>
                <a:path w="2720" h="551" extrusionOk="0">
                  <a:moveTo>
                    <a:pt x="364" y="1"/>
                  </a:moveTo>
                  <a:cubicBezTo>
                    <a:pt x="0" y="1"/>
                    <a:pt x="4" y="551"/>
                    <a:pt x="375" y="551"/>
                  </a:cubicBezTo>
                  <a:cubicBezTo>
                    <a:pt x="382" y="551"/>
                    <a:pt x="390" y="550"/>
                    <a:pt x="398" y="550"/>
                  </a:cubicBezTo>
                  <a:lnTo>
                    <a:pt x="2350" y="550"/>
                  </a:lnTo>
                  <a:cubicBezTo>
                    <a:pt x="2600" y="538"/>
                    <a:pt x="2719" y="252"/>
                    <a:pt x="2553" y="86"/>
                  </a:cubicBezTo>
                  <a:cubicBezTo>
                    <a:pt x="2493" y="26"/>
                    <a:pt x="2434" y="2"/>
                    <a:pt x="2350" y="2"/>
                  </a:cubicBezTo>
                  <a:lnTo>
                    <a:pt x="398" y="2"/>
                  </a:lnTo>
                  <a:cubicBezTo>
                    <a:pt x="386" y="1"/>
                    <a:pt x="375" y="1"/>
                    <a:pt x="364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27"/>
            <p:cNvSpPr/>
            <p:nvPr/>
          </p:nvSpPr>
          <p:spPr>
            <a:xfrm>
              <a:off x="6976350" y="4082150"/>
              <a:ext cx="65625" cy="13775"/>
            </a:xfrm>
            <a:custGeom>
              <a:avLst/>
              <a:gdLst/>
              <a:ahLst/>
              <a:cxnLst/>
              <a:rect l="l" t="t" r="r" b="b"/>
              <a:pathLst>
                <a:path w="2625" h="551" extrusionOk="0">
                  <a:moveTo>
                    <a:pt x="364" y="0"/>
                  </a:moveTo>
                  <a:cubicBezTo>
                    <a:pt x="0" y="0"/>
                    <a:pt x="4" y="550"/>
                    <a:pt x="375" y="550"/>
                  </a:cubicBezTo>
                  <a:cubicBezTo>
                    <a:pt x="382" y="550"/>
                    <a:pt x="390" y="550"/>
                    <a:pt x="398" y="549"/>
                  </a:cubicBezTo>
                  <a:lnTo>
                    <a:pt x="2350" y="549"/>
                  </a:lnTo>
                  <a:cubicBezTo>
                    <a:pt x="2505" y="549"/>
                    <a:pt x="2624" y="418"/>
                    <a:pt x="2624" y="276"/>
                  </a:cubicBezTo>
                  <a:cubicBezTo>
                    <a:pt x="2624" y="204"/>
                    <a:pt x="2600" y="133"/>
                    <a:pt x="2553" y="85"/>
                  </a:cubicBezTo>
                  <a:cubicBezTo>
                    <a:pt x="2493" y="25"/>
                    <a:pt x="2434" y="2"/>
                    <a:pt x="2350" y="2"/>
                  </a:cubicBezTo>
                  <a:lnTo>
                    <a:pt x="398" y="2"/>
                  </a:lnTo>
                  <a:cubicBezTo>
                    <a:pt x="386" y="1"/>
                    <a:pt x="375" y="0"/>
                    <a:pt x="364" y="0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27"/>
            <p:cNvSpPr/>
            <p:nvPr/>
          </p:nvSpPr>
          <p:spPr>
            <a:xfrm>
              <a:off x="6976350" y="4020825"/>
              <a:ext cx="65625" cy="13775"/>
            </a:xfrm>
            <a:custGeom>
              <a:avLst/>
              <a:gdLst/>
              <a:ahLst/>
              <a:cxnLst/>
              <a:rect l="l" t="t" r="r" b="b"/>
              <a:pathLst>
                <a:path w="2625" h="551" extrusionOk="0">
                  <a:moveTo>
                    <a:pt x="364" y="0"/>
                  </a:moveTo>
                  <a:cubicBezTo>
                    <a:pt x="0" y="0"/>
                    <a:pt x="4" y="550"/>
                    <a:pt x="375" y="550"/>
                  </a:cubicBezTo>
                  <a:cubicBezTo>
                    <a:pt x="382" y="550"/>
                    <a:pt x="390" y="550"/>
                    <a:pt x="398" y="550"/>
                  </a:cubicBezTo>
                  <a:lnTo>
                    <a:pt x="2350" y="550"/>
                  </a:lnTo>
                  <a:cubicBezTo>
                    <a:pt x="2505" y="550"/>
                    <a:pt x="2624" y="419"/>
                    <a:pt x="2624" y="276"/>
                  </a:cubicBezTo>
                  <a:cubicBezTo>
                    <a:pt x="2624" y="204"/>
                    <a:pt x="2600" y="133"/>
                    <a:pt x="2553" y="85"/>
                  </a:cubicBezTo>
                  <a:cubicBezTo>
                    <a:pt x="2493" y="26"/>
                    <a:pt x="2434" y="2"/>
                    <a:pt x="2350" y="2"/>
                  </a:cubicBezTo>
                  <a:lnTo>
                    <a:pt x="398" y="2"/>
                  </a:lnTo>
                  <a:cubicBezTo>
                    <a:pt x="386" y="1"/>
                    <a:pt x="375" y="0"/>
                    <a:pt x="364" y="0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27"/>
            <p:cNvSpPr/>
            <p:nvPr/>
          </p:nvSpPr>
          <p:spPr>
            <a:xfrm>
              <a:off x="6976350" y="3959225"/>
              <a:ext cx="65625" cy="14050"/>
            </a:xfrm>
            <a:custGeom>
              <a:avLst/>
              <a:gdLst/>
              <a:ahLst/>
              <a:cxnLst/>
              <a:rect l="l" t="t" r="r" b="b"/>
              <a:pathLst>
                <a:path w="2625" h="562" extrusionOk="0">
                  <a:moveTo>
                    <a:pt x="375" y="1"/>
                  </a:moveTo>
                  <a:cubicBezTo>
                    <a:pt x="0" y="1"/>
                    <a:pt x="0" y="562"/>
                    <a:pt x="375" y="562"/>
                  </a:cubicBezTo>
                  <a:cubicBezTo>
                    <a:pt x="382" y="562"/>
                    <a:pt x="390" y="561"/>
                    <a:pt x="398" y="561"/>
                  </a:cubicBezTo>
                  <a:lnTo>
                    <a:pt x="2350" y="561"/>
                  </a:lnTo>
                  <a:cubicBezTo>
                    <a:pt x="2505" y="561"/>
                    <a:pt x="2624" y="430"/>
                    <a:pt x="2624" y="287"/>
                  </a:cubicBezTo>
                  <a:cubicBezTo>
                    <a:pt x="2624" y="216"/>
                    <a:pt x="2600" y="144"/>
                    <a:pt x="2553" y="97"/>
                  </a:cubicBezTo>
                  <a:cubicBezTo>
                    <a:pt x="2493" y="37"/>
                    <a:pt x="2434" y="13"/>
                    <a:pt x="2350" y="1"/>
                  </a:cubicBezTo>
                  <a:lnTo>
                    <a:pt x="398" y="1"/>
                  </a:lnTo>
                  <a:cubicBezTo>
                    <a:pt x="390" y="1"/>
                    <a:pt x="382" y="1"/>
                    <a:pt x="375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27"/>
            <p:cNvSpPr/>
            <p:nvPr/>
          </p:nvSpPr>
          <p:spPr>
            <a:xfrm>
              <a:off x="6977650" y="3897925"/>
              <a:ext cx="66700" cy="14025"/>
            </a:xfrm>
            <a:custGeom>
              <a:avLst/>
              <a:gdLst/>
              <a:ahLst/>
              <a:cxnLst/>
              <a:rect l="l" t="t" r="r" b="b"/>
              <a:pathLst>
                <a:path w="2668" h="561" extrusionOk="0">
                  <a:moveTo>
                    <a:pt x="334" y="1"/>
                  </a:moveTo>
                  <a:cubicBezTo>
                    <a:pt x="0" y="36"/>
                    <a:pt x="0" y="536"/>
                    <a:pt x="334" y="560"/>
                  </a:cubicBezTo>
                  <a:lnTo>
                    <a:pt x="2298" y="560"/>
                  </a:lnTo>
                  <a:cubicBezTo>
                    <a:pt x="2548" y="548"/>
                    <a:pt x="2667" y="263"/>
                    <a:pt x="2501" y="96"/>
                  </a:cubicBezTo>
                  <a:cubicBezTo>
                    <a:pt x="2441" y="36"/>
                    <a:pt x="2370" y="1"/>
                    <a:pt x="2298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27"/>
            <p:cNvSpPr/>
            <p:nvPr/>
          </p:nvSpPr>
          <p:spPr>
            <a:xfrm>
              <a:off x="6976350" y="3836850"/>
              <a:ext cx="68000" cy="13800"/>
            </a:xfrm>
            <a:custGeom>
              <a:avLst/>
              <a:gdLst/>
              <a:ahLst/>
              <a:cxnLst/>
              <a:rect l="l" t="t" r="r" b="b"/>
              <a:pathLst>
                <a:path w="2720" h="552" extrusionOk="0">
                  <a:moveTo>
                    <a:pt x="2378" y="1"/>
                  </a:moveTo>
                  <a:cubicBezTo>
                    <a:pt x="2369" y="1"/>
                    <a:pt x="2359" y="1"/>
                    <a:pt x="2350" y="3"/>
                  </a:cubicBezTo>
                  <a:lnTo>
                    <a:pt x="398" y="3"/>
                  </a:lnTo>
                  <a:cubicBezTo>
                    <a:pt x="386" y="2"/>
                    <a:pt x="375" y="1"/>
                    <a:pt x="364" y="1"/>
                  </a:cubicBezTo>
                  <a:cubicBezTo>
                    <a:pt x="0" y="1"/>
                    <a:pt x="4" y="551"/>
                    <a:pt x="375" y="551"/>
                  </a:cubicBezTo>
                  <a:cubicBezTo>
                    <a:pt x="382" y="551"/>
                    <a:pt x="390" y="551"/>
                    <a:pt x="398" y="551"/>
                  </a:cubicBezTo>
                  <a:lnTo>
                    <a:pt x="2350" y="551"/>
                  </a:lnTo>
                  <a:cubicBezTo>
                    <a:pt x="2600" y="539"/>
                    <a:pt x="2719" y="253"/>
                    <a:pt x="2553" y="86"/>
                  </a:cubicBezTo>
                  <a:cubicBezTo>
                    <a:pt x="2501" y="34"/>
                    <a:pt x="2440" y="1"/>
                    <a:pt x="2378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27"/>
            <p:cNvSpPr/>
            <p:nvPr/>
          </p:nvSpPr>
          <p:spPr>
            <a:xfrm>
              <a:off x="6976350" y="3775525"/>
              <a:ext cx="68000" cy="13800"/>
            </a:xfrm>
            <a:custGeom>
              <a:avLst/>
              <a:gdLst/>
              <a:ahLst/>
              <a:cxnLst/>
              <a:rect l="l" t="t" r="r" b="b"/>
              <a:pathLst>
                <a:path w="2720" h="552" extrusionOk="0">
                  <a:moveTo>
                    <a:pt x="2378" y="1"/>
                  </a:moveTo>
                  <a:cubicBezTo>
                    <a:pt x="2369" y="1"/>
                    <a:pt x="2359" y="2"/>
                    <a:pt x="2350" y="3"/>
                  </a:cubicBezTo>
                  <a:lnTo>
                    <a:pt x="398" y="3"/>
                  </a:lnTo>
                  <a:cubicBezTo>
                    <a:pt x="386" y="2"/>
                    <a:pt x="375" y="2"/>
                    <a:pt x="364" y="2"/>
                  </a:cubicBezTo>
                  <a:cubicBezTo>
                    <a:pt x="0" y="2"/>
                    <a:pt x="4" y="552"/>
                    <a:pt x="375" y="552"/>
                  </a:cubicBezTo>
                  <a:cubicBezTo>
                    <a:pt x="382" y="552"/>
                    <a:pt x="390" y="551"/>
                    <a:pt x="398" y="551"/>
                  </a:cubicBezTo>
                  <a:lnTo>
                    <a:pt x="2350" y="551"/>
                  </a:lnTo>
                  <a:cubicBezTo>
                    <a:pt x="2600" y="539"/>
                    <a:pt x="2719" y="253"/>
                    <a:pt x="2553" y="87"/>
                  </a:cubicBezTo>
                  <a:cubicBezTo>
                    <a:pt x="2501" y="35"/>
                    <a:pt x="2440" y="1"/>
                    <a:pt x="2378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27"/>
            <p:cNvSpPr/>
            <p:nvPr/>
          </p:nvSpPr>
          <p:spPr>
            <a:xfrm>
              <a:off x="6976350" y="3714225"/>
              <a:ext cx="65625" cy="13775"/>
            </a:xfrm>
            <a:custGeom>
              <a:avLst/>
              <a:gdLst/>
              <a:ahLst/>
              <a:cxnLst/>
              <a:rect l="l" t="t" r="r" b="b"/>
              <a:pathLst>
                <a:path w="2625" h="551" extrusionOk="0">
                  <a:moveTo>
                    <a:pt x="2381" y="0"/>
                  </a:moveTo>
                  <a:cubicBezTo>
                    <a:pt x="2371" y="0"/>
                    <a:pt x="2361" y="1"/>
                    <a:pt x="2350" y="3"/>
                  </a:cubicBezTo>
                  <a:lnTo>
                    <a:pt x="398" y="3"/>
                  </a:lnTo>
                  <a:cubicBezTo>
                    <a:pt x="386" y="2"/>
                    <a:pt x="375" y="1"/>
                    <a:pt x="364" y="1"/>
                  </a:cubicBezTo>
                  <a:cubicBezTo>
                    <a:pt x="0" y="1"/>
                    <a:pt x="4" y="551"/>
                    <a:pt x="375" y="551"/>
                  </a:cubicBezTo>
                  <a:cubicBezTo>
                    <a:pt x="382" y="551"/>
                    <a:pt x="390" y="551"/>
                    <a:pt x="398" y="550"/>
                  </a:cubicBezTo>
                  <a:lnTo>
                    <a:pt x="2350" y="550"/>
                  </a:lnTo>
                  <a:cubicBezTo>
                    <a:pt x="2505" y="550"/>
                    <a:pt x="2624" y="419"/>
                    <a:pt x="2624" y="276"/>
                  </a:cubicBezTo>
                  <a:cubicBezTo>
                    <a:pt x="2624" y="205"/>
                    <a:pt x="2600" y="134"/>
                    <a:pt x="2553" y="86"/>
                  </a:cubicBezTo>
                  <a:cubicBezTo>
                    <a:pt x="2501" y="34"/>
                    <a:pt x="2449" y="0"/>
                    <a:pt x="2381" y="0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27"/>
            <p:cNvSpPr/>
            <p:nvPr/>
          </p:nvSpPr>
          <p:spPr>
            <a:xfrm>
              <a:off x="6976350" y="3652925"/>
              <a:ext cx="65625" cy="13775"/>
            </a:xfrm>
            <a:custGeom>
              <a:avLst/>
              <a:gdLst/>
              <a:ahLst/>
              <a:cxnLst/>
              <a:rect l="l" t="t" r="r" b="b"/>
              <a:pathLst>
                <a:path w="2625" h="551" extrusionOk="0">
                  <a:moveTo>
                    <a:pt x="364" y="0"/>
                  </a:moveTo>
                  <a:cubicBezTo>
                    <a:pt x="0" y="0"/>
                    <a:pt x="4" y="550"/>
                    <a:pt x="375" y="550"/>
                  </a:cubicBezTo>
                  <a:cubicBezTo>
                    <a:pt x="382" y="550"/>
                    <a:pt x="390" y="550"/>
                    <a:pt x="398" y="550"/>
                  </a:cubicBezTo>
                  <a:lnTo>
                    <a:pt x="2350" y="550"/>
                  </a:lnTo>
                  <a:cubicBezTo>
                    <a:pt x="2505" y="550"/>
                    <a:pt x="2624" y="419"/>
                    <a:pt x="2624" y="276"/>
                  </a:cubicBezTo>
                  <a:cubicBezTo>
                    <a:pt x="2624" y="192"/>
                    <a:pt x="2600" y="133"/>
                    <a:pt x="2553" y="73"/>
                  </a:cubicBezTo>
                  <a:cubicBezTo>
                    <a:pt x="2493" y="26"/>
                    <a:pt x="2434" y="2"/>
                    <a:pt x="2350" y="2"/>
                  </a:cubicBezTo>
                  <a:lnTo>
                    <a:pt x="398" y="2"/>
                  </a:lnTo>
                  <a:cubicBezTo>
                    <a:pt x="386" y="1"/>
                    <a:pt x="375" y="0"/>
                    <a:pt x="364" y="0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27"/>
            <p:cNvSpPr/>
            <p:nvPr/>
          </p:nvSpPr>
          <p:spPr>
            <a:xfrm>
              <a:off x="6977050" y="3591650"/>
              <a:ext cx="64925" cy="13700"/>
            </a:xfrm>
            <a:custGeom>
              <a:avLst/>
              <a:gdLst/>
              <a:ahLst/>
              <a:cxnLst/>
              <a:rect l="l" t="t" r="r" b="b"/>
              <a:pathLst>
                <a:path w="2597" h="548" extrusionOk="0">
                  <a:moveTo>
                    <a:pt x="370" y="0"/>
                  </a:moveTo>
                  <a:cubicBezTo>
                    <a:pt x="1" y="0"/>
                    <a:pt x="1" y="548"/>
                    <a:pt x="370" y="548"/>
                  </a:cubicBezTo>
                  <a:lnTo>
                    <a:pt x="2322" y="548"/>
                  </a:lnTo>
                  <a:cubicBezTo>
                    <a:pt x="2477" y="548"/>
                    <a:pt x="2596" y="417"/>
                    <a:pt x="2596" y="274"/>
                  </a:cubicBezTo>
                  <a:cubicBezTo>
                    <a:pt x="2596" y="203"/>
                    <a:pt x="2572" y="131"/>
                    <a:pt x="2525" y="84"/>
                  </a:cubicBezTo>
                  <a:cubicBezTo>
                    <a:pt x="2465" y="24"/>
                    <a:pt x="2406" y="0"/>
                    <a:pt x="2322" y="0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27"/>
            <p:cNvSpPr/>
            <p:nvPr/>
          </p:nvSpPr>
          <p:spPr>
            <a:xfrm>
              <a:off x="6976350" y="3530000"/>
              <a:ext cx="65625" cy="14050"/>
            </a:xfrm>
            <a:custGeom>
              <a:avLst/>
              <a:gdLst/>
              <a:ahLst/>
              <a:cxnLst/>
              <a:rect l="l" t="t" r="r" b="b"/>
              <a:pathLst>
                <a:path w="2625" h="562" extrusionOk="0">
                  <a:moveTo>
                    <a:pt x="375" y="1"/>
                  </a:moveTo>
                  <a:cubicBezTo>
                    <a:pt x="0" y="1"/>
                    <a:pt x="0" y="562"/>
                    <a:pt x="375" y="562"/>
                  </a:cubicBezTo>
                  <a:cubicBezTo>
                    <a:pt x="382" y="562"/>
                    <a:pt x="390" y="562"/>
                    <a:pt x="398" y="561"/>
                  </a:cubicBezTo>
                  <a:lnTo>
                    <a:pt x="2350" y="561"/>
                  </a:lnTo>
                  <a:cubicBezTo>
                    <a:pt x="2505" y="561"/>
                    <a:pt x="2624" y="430"/>
                    <a:pt x="2624" y="287"/>
                  </a:cubicBezTo>
                  <a:cubicBezTo>
                    <a:pt x="2624" y="216"/>
                    <a:pt x="2600" y="144"/>
                    <a:pt x="2553" y="97"/>
                  </a:cubicBezTo>
                  <a:cubicBezTo>
                    <a:pt x="2493" y="37"/>
                    <a:pt x="2434" y="14"/>
                    <a:pt x="2350" y="2"/>
                  </a:cubicBezTo>
                  <a:lnTo>
                    <a:pt x="398" y="2"/>
                  </a:lnTo>
                  <a:cubicBezTo>
                    <a:pt x="390" y="1"/>
                    <a:pt x="382" y="1"/>
                    <a:pt x="375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27"/>
            <p:cNvSpPr/>
            <p:nvPr/>
          </p:nvSpPr>
          <p:spPr>
            <a:xfrm>
              <a:off x="6976350" y="3468975"/>
              <a:ext cx="65625" cy="13775"/>
            </a:xfrm>
            <a:custGeom>
              <a:avLst/>
              <a:gdLst/>
              <a:ahLst/>
              <a:cxnLst/>
              <a:rect l="l" t="t" r="r" b="b"/>
              <a:pathLst>
                <a:path w="2625" h="551" extrusionOk="0">
                  <a:moveTo>
                    <a:pt x="364" y="0"/>
                  </a:moveTo>
                  <a:cubicBezTo>
                    <a:pt x="0" y="0"/>
                    <a:pt x="4" y="550"/>
                    <a:pt x="375" y="550"/>
                  </a:cubicBezTo>
                  <a:cubicBezTo>
                    <a:pt x="382" y="550"/>
                    <a:pt x="390" y="550"/>
                    <a:pt x="398" y="550"/>
                  </a:cubicBezTo>
                  <a:lnTo>
                    <a:pt x="2350" y="550"/>
                  </a:lnTo>
                  <a:cubicBezTo>
                    <a:pt x="2505" y="550"/>
                    <a:pt x="2624" y="419"/>
                    <a:pt x="2624" y="276"/>
                  </a:cubicBezTo>
                  <a:cubicBezTo>
                    <a:pt x="2624" y="204"/>
                    <a:pt x="2600" y="133"/>
                    <a:pt x="2553" y="85"/>
                  </a:cubicBezTo>
                  <a:cubicBezTo>
                    <a:pt x="2493" y="26"/>
                    <a:pt x="2434" y="2"/>
                    <a:pt x="2350" y="2"/>
                  </a:cubicBezTo>
                  <a:lnTo>
                    <a:pt x="398" y="2"/>
                  </a:lnTo>
                  <a:cubicBezTo>
                    <a:pt x="386" y="1"/>
                    <a:pt x="375" y="0"/>
                    <a:pt x="364" y="0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27"/>
            <p:cNvSpPr/>
            <p:nvPr/>
          </p:nvSpPr>
          <p:spPr>
            <a:xfrm>
              <a:off x="6976350" y="3407650"/>
              <a:ext cx="65625" cy="13775"/>
            </a:xfrm>
            <a:custGeom>
              <a:avLst/>
              <a:gdLst/>
              <a:ahLst/>
              <a:cxnLst/>
              <a:rect l="l" t="t" r="r" b="b"/>
              <a:pathLst>
                <a:path w="2625" h="551" extrusionOk="0">
                  <a:moveTo>
                    <a:pt x="364" y="1"/>
                  </a:moveTo>
                  <a:cubicBezTo>
                    <a:pt x="0" y="1"/>
                    <a:pt x="4" y="551"/>
                    <a:pt x="375" y="551"/>
                  </a:cubicBezTo>
                  <a:cubicBezTo>
                    <a:pt x="382" y="551"/>
                    <a:pt x="390" y="550"/>
                    <a:pt x="398" y="550"/>
                  </a:cubicBezTo>
                  <a:lnTo>
                    <a:pt x="2350" y="550"/>
                  </a:lnTo>
                  <a:cubicBezTo>
                    <a:pt x="2505" y="550"/>
                    <a:pt x="2624" y="419"/>
                    <a:pt x="2624" y="276"/>
                  </a:cubicBezTo>
                  <a:cubicBezTo>
                    <a:pt x="2624" y="205"/>
                    <a:pt x="2600" y="133"/>
                    <a:pt x="2553" y="86"/>
                  </a:cubicBezTo>
                  <a:cubicBezTo>
                    <a:pt x="2493" y="26"/>
                    <a:pt x="2434" y="2"/>
                    <a:pt x="2350" y="2"/>
                  </a:cubicBezTo>
                  <a:lnTo>
                    <a:pt x="398" y="2"/>
                  </a:lnTo>
                  <a:cubicBezTo>
                    <a:pt x="386" y="1"/>
                    <a:pt x="375" y="1"/>
                    <a:pt x="364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27"/>
            <p:cNvSpPr/>
            <p:nvPr/>
          </p:nvSpPr>
          <p:spPr>
            <a:xfrm>
              <a:off x="6976350" y="3346325"/>
              <a:ext cx="68000" cy="13775"/>
            </a:xfrm>
            <a:custGeom>
              <a:avLst/>
              <a:gdLst/>
              <a:ahLst/>
              <a:cxnLst/>
              <a:rect l="l" t="t" r="r" b="b"/>
              <a:pathLst>
                <a:path w="2720" h="551" extrusionOk="0">
                  <a:moveTo>
                    <a:pt x="364" y="1"/>
                  </a:moveTo>
                  <a:cubicBezTo>
                    <a:pt x="0" y="1"/>
                    <a:pt x="4" y="551"/>
                    <a:pt x="375" y="551"/>
                  </a:cubicBezTo>
                  <a:cubicBezTo>
                    <a:pt x="382" y="551"/>
                    <a:pt x="390" y="551"/>
                    <a:pt x="398" y="550"/>
                  </a:cubicBezTo>
                  <a:lnTo>
                    <a:pt x="2350" y="550"/>
                  </a:lnTo>
                  <a:cubicBezTo>
                    <a:pt x="2600" y="538"/>
                    <a:pt x="2719" y="253"/>
                    <a:pt x="2553" y="86"/>
                  </a:cubicBezTo>
                  <a:cubicBezTo>
                    <a:pt x="2493" y="26"/>
                    <a:pt x="2434" y="2"/>
                    <a:pt x="2350" y="2"/>
                  </a:cubicBezTo>
                  <a:lnTo>
                    <a:pt x="398" y="2"/>
                  </a:lnTo>
                  <a:cubicBezTo>
                    <a:pt x="386" y="1"/>
                    <a:pt x="375" y="1"/>
                    <a:pt x="364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27"/>
            <p:cNvSpPr/>
            <p:nvPr/>
          </p:nvSpPr>
          <p:spPr>
            <a:xfrm>
              <a:off x="6977650" y="3284750"/>
              <a:ext cx="66700" cy="14025"/>
            </a:xfrm>
            <a:custGeom>
              <a:avLst/>
              <a:gdLst/>
              <a:ahLst/>
              <a:cxnLst/>
              <a:rect l="l" t="t" r="r" b="b"/>
              <a:pathLst>
                <a:path w="2668" h="561" extrusionOk="0">
                  <a:moveTo>
                    <a:pt x="334" y="1"/>
                  </a:moveTo>
                  <a:cubicBezTo>
                    <a:pt x="0" y="37"/>
                    <a:pt x="0" y="537"/>
                    <a:pt x="334" y="560"/>
                  </a:cubicBezTo>
                  <a:lnTo>
                    <a:pt x="2298" y="560"/>
                  </a:lnTo>
                  <a:cubicBezTo>
                    <a:pt x="2548" y="549"/>
                    <a:pt x="2667" y="263"/>
                    <a:pt x="2501" y="96"/>
                  </a:cubicBezTo>
                  <a:cubicBezTo>
                    <a:pt x="2441" y="37"/>
                    <a:pt x="2370" y="1"/>
                    <a:pt x="2298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27"/>
            <p:cNvSpPr/>
            <p:nvPr/>
          </p:nvSpPr>
          <p:spPr>
            <a:xfrm>
              <a:off x="6976350" y="3223425"/>
              <a:ext cx="68000" cy="14050"/>
            </a:xfrm>
            <a:custGeom>
              <a:avLst/>
              <a:gdLst/>
              <a:ahLst/>
              <a:cxnLst/>
              <a:rect l="l" t="t" r="r" b="b"/>
              <a:pathLst>
                <a:path w="2720" h="562" extrusionOk="0">
                  <a:moveTo>
                    <a:pt x="375" y="1"/>
                  </a:moveTo>
                  <a:cubicBezTo>
                    <a:pt x="0" y="1"/>
                    <a:pt x="0" y="561"/>
                    <a:pt x="375" y="561"/>
                  </a:cubicBezTo>
                  <a:cubicBezTo>
                    <a:pt x="382" y="561"/>
                    <a:pt x="390" y="561"/>
                    <a:pt x="398" y="561"/>
                  </a:cubicBezTo>
                  <a:lnTo>
                    <a:pt x="2350" y="561"/>
                  </a:lnTo>
                  <a:cubicBezTo>
                    <a:pt x="2600" y="549"/>
                    <a:pt x="2719" y="263"/>
                    <a:pt x="2553" y="96"/>
                  </a:cubicBezTo>
                  <a:cubicBezTo>
                    <a:pt x="2493" y="37"/>
                    <a:pt x="2434" y="13"/>
                    <a:pt x="2350" y="1"/>
                  </a:cubicBezTo>
                  <a:lnTo>
                    <a:pt x="398" y="1"/>
                  </a:lnTo>
                  <a:cubicBezTo>
                    <a:pt x="390" y="1"/>
                    <a:pt x="382" y="1"/>
                    <a:pt x="375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4" name="Google Shape;294;p27"/>
          <p:cNvGrpSpPr/>
          <p:nvPr/>
        </p:nvGrpSpPr>
        <p:grpSpPr>
          <a:xfrm rot="-2308923">
            <a:off x="391311" y="1083221"/>
            <a:ext cx="2564825" cy="1864088"/>
            <a:chOff x="7365331" y="3876744"/>
            <a:chExt cx="752588" cy="546995"/>
          </a:xfrm>
        </p:grpSpPr>
        <p:sp>
          <p:nvSpPr>
            <p:cNvPr id="295" name="Google Shape;295;p27"/>
            <p:cNvSpPr/>
            <p:nvPr/>
          </p:nvSpPr>
          <p:spPr>
            <a:xfrm>
              <a:off x="7365331" y="3876744"/>
              <a:ext cx="555487" cy="388974"/>
            </a:xfrm>
            <a:custGeom>
              <a:avLst/>
              <a:gdLst/>
              <a:ahLst/>
              <a:cxnLst/>
              <a:rect l="l" t="t" r="r" b="b"/>
              <a:pathLst>
                <a:path w="38791" h="27163" extrusionOk="0">
                  <a:moveTo>
                    <a:pt x="996" y="1"/>
                  </a:moveTo>
                  <a:cubicBezTo>
                    <a:pt x="847" y="1"/>
                    <a:pt x="744" y="36"/>
                    <a:pt x="691" y="110"/>
                  </a:cubicBezTo>
                  <a:cubicBezTo>
                    <a:pt x="0" y="1062"/>
                    <a:pt x="7823" y="7849"/>
                    <a:pt x="18157" y="15290"/>
                  </a:cubicBezTo>
                  <a:cubicBezTo>
                    <a:pt x="27688" y="22153"/>
                    <a:pt x="36024" y="27162"/>
                    <a:pt x="37795" y="27162"/>
                  </a:cubicBezTo>
                  <a:cubicBezTo>
                    <a:pt x="37945" y="27162"/>
                    <a:pt x="38047" y="27127"/>
                    <a:pt x="38100" y="27054"/>
                  </a:cubicBezTo>
                  <a:cubicBezTo>
                    <a:pt x="38791" y="26101"/>
                    <a:pt x="30956" y="19303"/>
                    <a:pt x="20634" y="11861"/>
                  </a:cubicBezTo>
                  <a:cubicBezTo>
                    <a:pt x="11104" y="5000"/>
                    <a:pt x="2770" y="1"/>
                    <a:pt x="9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27"/>
            <p:cNvSpPr/>
            <p:nvPr/>
          </p:nvSpPr>
          <p:spPr>
            <a:xfrm>
              <a:off x="7867948" y="4226639"/>
              <a:ext cx="58154" cy="50306"/>
            </a:xfrm>
            <a:custGeom>
              <a:avLst/>
              <a:gdLst/>
              <a:ahLst/>
              <a:cxnLst/>
              <a:rect l="l" t="t" r="r" b="b"/>
              <a:pathLst>
                <a:path w="4061" h="3513" extrusionOk="0">
                  <a:moveTo>
                    <a:pt x="1239" y="0"/>
                  </a:moveTo>
                  <a:lnTo>
                    <a:pt x="620" y="893"/>
                  </a:lnTo>
                  <a:lnTo>
                    <a:pt x="1" y="1786"/>
                  </a:lnTo>
                  <a:lnTo>
                    <a:pt x="3442" y="3512"/>
                  </a:lnTo>
                  <a:lnTo>
                    <a:pt x="3751" y="3060"/>
                  </a:lnTo>
                  <a:lnTo>
                    <a:pt x="4061" y="2620"/>
                  </a:lnTo>
                  <a:lnTo>
                    <a:pt x="12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27"/>
            <p:cNvSpPr/>
            <p:nvPr/>
          </p:nvSpPr>
          <p:spPr>
            <a:xfrm>
              <a:off x="7914675" y="4262353"/>
              <a:ext cx="186017" cy="150131"/>
            </a:xfrm>
            <a:custGeom>
              <a:avLst/>
              <a:gdLst/>
              <a:ahLst/>
              <a:cxnLst/>
              <a:rect l="l" t="t" r="r" b="b"/>
              <a:pathLst>
                <a:path w="12990" h="10484" extrusionOk="0">
                  <a:moveTo>
                    <a:pt x="2415" y="0"/>
                  </a:moveTo>
                  <a:cubicBezTo>
                    <a:pt x="1470" y="0"/>
                    <a:pt x="798" y="126"/>
                    <a:pt x="798" y="126"/>
                  </a:cubicBezTo>
                  <a:lnTo>
                    <a:pt x="179" y="1018"/>
                  </a:lnTo>
                  <a:cubicBezTo>
                    <a:pt x="179" y="1018"/>
                    <a:pt x="0" y="3650"/>
                    <a:pt x="2643" y="5888"/>
                  </a:cubicBezTo>
                  <a:cubicBezTo>
                    <a:pt x="5286" y="8126"/>
                    <a:pt x="12990" y="10484"/>
                    <a:pt x="12990" y="10484"/>
                  </a:cubicBezTo>
                  <a:cubicBezTo>
                    <a:pt x="12990" y="10484"/>
                    <a:pt x="9597" y="5864"/>
                    <a:pt x="7751" y="2519"/>
                  </a:cubicBezTo>
                  <a:cubicBezTo>
                    <a:pt x="6575" y="387"/>
                    <a:pt x="4075" y="0"/>
                    <a:pt x="2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27"/>
            <p:cNvSpPr/>
            <p:nvPr/>
          </p:nvSpPr>
          <p:spPr>
            <a:xfrm>
              <a:off x="8011979" y="4321609"/>
              <a:ext cx="105939" cy="102130"/>
            </a:xfrm>
            <a:custGeom>
              <a:avLst/>
              <a:gdLst/>
              <a:ahLst/>
              <a:cxnLst/>
              <a:rect l="l" t="t" r="r" b="b"/>
              <a:pathLst>
                <a:path w="7398" h="7132" extrusionOk="0">
                  <a:moveTo>
                    <a:pt x="1934" y="0"/>
                  </a:moveTo>
                  <a:cubicBezTo>
                    <a:pt x="1765" y="0"/>
                    <a:pt x="1607" y="88"/>
                    <a:pt x="1516" y="357"/>
                  </a:cubicBezTo>
                  <a:cubicBezTo>
                    <a:pt x="1277" y="1074"/>
                    <a:pt x="3335" y="3255"/>
                    <a:pt x="2390" y="3255"/>
                  </a:cubicBezTo>
                  <a:cubicBezTo>
                    <a:pt x="2299" y="3255"/>
                    <a:pt x="2180" y="3235"/>
                    <a:pt x="2028" y="3191"/>
                  </a:cubicBezTo>
                  <a:cubicBezTo>
                    <a:pt x="1606" y="3069"/>
                    <a:pt x="1264" y="3015"/>
                    <a:pt x="993" y="3015"/>
                  </a:cubicBezTo>
                  <a:cubicBezTo>
                    <a:pt x="149" y="3015"/>
                    <a:pt x="1" y="3542"/>
                    <a:pt x="289" y="4191"/>
                  </a:cubicBezTo>
                  <a:cubicBezTo>
                    <a:pt x="682" y="5048"/>
                    <a:pt x="7397" y="7132"/>
                    <a:pt x="7397" y="7132"/>
                  </a:cubicBezTo>
                  <a:lnTo>
                    <a:pt x="2599" y="309"/>
                  </a:lnTo>
                  <a:cubicBezTo>
                    <a:pt x="2599" y="309"/>
                    <a:pt x="2249" y="0"/>
                    <a:pt x="1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VTV7 _ Crack 'em up _ Phân biệt cặp âm _ʌ_ và _ɑ__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8823" y="70089"/>
            <a:ext cx="8860286" cy="4983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5526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673C5153-3D3F-4F4B-9258-B1E491C5769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2573" y="177831"/>
            <a:ext cx="7717500" cy="1303800"/>
          </a:xfrm>
        </p:spPr>
        <p:txBody>
          <a:bodyPr/>
          <a:lstStyle/>
          <a:p>
            <a:r>
              <a:rPr lang="en-US" b="1" dirty="0"/>
              <a:t>Ex. 4 (p 8) Listen and repeat 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DB6FA7ED-24D3-43C1-A518-5AAC639269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0556090"/>
              </p:ext>
            </p:extLst>
          </p:nvPr>
        </p:nvGraphicFramePr>
        <p:xfrm>
          <a:off x="280187" y="1471602"/>
          <a:ext cx="8622272" cy="3215191"/>
        </p:xfrm>
        <a:graphic>
          <a:graphicData uri="http://schemas.openxmlformats.org/drawingml/2006/table">
            <a:tbl>
              <a:tblPr/>
              <a:tblGrid>
                <a:gridCol w="4311136">
                  <a:extLst>
                    <a:ext uri="{9D8B030D-6E8A-4147-A177-3AD203B41FA5}">
                      <a16:colId xmlns:a16="http://schemas.microsoft.com/office/drawing/2014/main" val="43320055"/>
                    </a:ext>
                  </a:extLst>
                </a:gridCol>
                <a:gridCol w="4311136">
                  <a:extLst>
                    <a:ext uri="{9D8B030D-6E8A-4147-A177-3AD203B41FA5}">
                      <a16:colId xmlns:a16="http://schemas.microsoft.com/office/drawing/2014/main" val="1945069458"/>
                    </a:ext>
                  </a:extLst>
                </a:gridCol>
              </a:tblGrid>
              <a:tr h="766631">
                <a:tc>
                  <a:txBody>
                    <a:bodyPr/>
                    <a:lstStyle/>
                    <a:p>
                      <a:pPr algn="ctr" fontAlgn="t"/>
                      <a:r>
                        <a:rPr lang="en-US" sz="36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/ɑː/</a:t>
                      </a:r>
                      <a:r>
                        <a:rPr lang="en-US" sz="3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95250" marR="95250" marT="31750" marB="3175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F1F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6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/ʌ/</a:t>
                      </a:r>
                      <a:r>
                        <a:rPr lang="en-US" sz="3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95250" marR="95250" marT="31750" marB="31750" anchor="ctr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F1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6315468"/>
                  </a:ext>
                </a:extLst>
              </a:tr>
              <a:tr h="547626">
                <a:tc>
                  <a:txBody>
                    <a:bodyPr/>
                    <a:lstStyle/>
                    <a:p>
                      <a:pPr algn="ctr" fontAlgn="t"/>
                      <a:r>
                        <a:rPr lang="en-US" sz="3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sm</a:t>
                      </a:r>
                      <a:r>
                        <a:rPr lang="en-US" sz="3600" b="1" dirty="0">
                          <a:solidFill>
                            <a:srgbClr val="F26649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ar</a:t>
                      </a:r>
                      <a:r>
                        <a:rPr lang="en-US" sz="3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 </a:t>
                      </a:r>
                    </a:p>
                  </a:txBody>
                  <a:tcPr marL="95250" marR="95250" marT="31750" marB="3175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6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</a:t>
                      </a:r>
                      <a:r>
                        <a:rPr lang="en-US" sz="3600" b="1">
                          <a:solidFill>
                            <a:srgbClr val="F26649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</a:t>
                      </a:r>
                      <a:r>
                        <a:rPr lang="en-US" sz="36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bject </a:t>
                      </a:r>
                    </a:p>
                  </a:txBody>
                  <a:tcPr marL="95250" marR="95250" marT="31750" marB="3175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6737593"/>
                  </a:ext>
                </a:extLst>
              </a:tr>
              <a:tr h="547626">
                <a:tc>
                  <a:txBody>
                    <a:bodyPr/>
                    <a:lstStyle/>
                    <a:p>
                      <a:pPr algn="ctr" fontAlgn="t"/>
                      <a:r>
                        <a:rPr lang="en-US" sz="3600" b="1" dirty="0">
                          <a:solidFill>
                            <a:srgbClr val="F26649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ar</a:t>
                      </a:r>
                      <a:r>
                        <a:rPr lang="en-US" sz="3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 </a:t>
                      </a:r>
                    </a:p>
                  </a:txBody>
                  <a:tcPr marL="95250" marR="95250" marT="31750" marB="3175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</a:t>
                      </a:r>
                      <a:r>
                        <a:rPr lang="en-US" sz="3600" b="1" dirty="0">
                          <a:solidFill>
                            <a:srgbClr val="F26649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</a:t>
                      </a:r>
                      <a:r>
                        <a:rPr lang="en-US" sz="3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dy </a:t>
                      </a:r>
                    </a:p>
                  </a:txBody>
                  <a:tcPr marL="95250" marR="95250" marT="31750" marB="3175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6203754"/>
                  </a:ext>
                </a:extLst>
              </a:tr>
              <a:tr h="547626">
                <a:tc>
                  <a:txBody>
                    <a:bodyPr/>
                    <a:lstStyle/>
                    <a:p>
                      <a:pPr algn="ctr" fontAlgn="t"/>
                      <a:r>
                        <a:rPr lang="en-US" sz="3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</a:t>
                      </a:r>
                      <a:r>
                        <a:rPr lang="en-US" sz="3600" b="1" dirty="0">
                          <a:solidFill>
                            <a:srgbClr val="F26649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ar</a:t>
                      </a:r>
                      <a:r>
                        <a:rPr lang="en-US" sz="3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ton </a:t>
                      </a:r>
                    </a:p>
                  </a:txBody>
                  <a:tcPr marL="95250" marR="95250" marT="31750" marB="3175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</a:t>
                      </a:r>
                      <a:r>
                        <a:rPr lang="en-US" sz="3600" b="1" dirty="0">
                          <a:solidFill>
                            <a:srgbClr val="F26649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</a:t>
                      </a:r>
                      <a:r>
                        <a:rPr lang="en-US" sz="3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nday </a:t>
                      </a:r>
                    </a:p>
                  </a:txBody>
                  <a:tcPr marL="95250" marR="95250" marT="31750" marB="3175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3050659"/>
                  </a:ext>
                </a:extLst>
              </a:tr>
              <a:tr h="547626">
                <a:tc>
                  <a:txBody>
                    <a:bodyPr/>
                    <a:lstStyle/>
                    <a:p>
                      <a:pPr algn="ctr" fontAlgn="t"/>
                      <a:r>
                        <a:rPr lang="en-US" sz="36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cl</a:t>
                      </a:r>
                      <a:r>
                        <a:rPr lang="en-US" sz="3600" b="1">
                          <a:solidFill>
                            <a:srgbClr val="F26649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</a:t>
                      </a:r>
                      <a:r>
                        <a:rPr lang="en-US" sz="36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ss </a:t>
                      </a:r>
                    </a:p>
                  </a:txBody>
                  <a:tcPr marL="95250" marR="95250" marT="31750" marB="3175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</a:t>
                      </a:r>
                      <a:r>
                        <a:rPr lang="en-US" sz="3600" b="1" dirty="0">
                          <a:solidFill>
                            <a:srgbClr val="F26649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</a:t>
                      </a:r>
                      <a:r>
                        <a:rPr lang="en-US" sz="3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mpass </a:t>
                      </a:r>
                    </a:p>
                  </a:txBody>
                  <a:tcPr marL="95250" marR="95250" marT="31750" marB="3175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8956861"/>
                  </a:ext>
                </a:extLst>
              </a:tr>
            </a:tbl>
          </a:graphicData>
        </a:graphic>
      </p:graphicFrame>
      <p:pic>
        <p:nvPicPr>
          <p:cNvPr id="6" name="Tiếng Anh 6 Tập 1 (Chương trình GDPT 2018) - Unit 1 MY NEW SCHOOL - A CLOSER LOOK 1 - 4 Listen and repeat. Pay attention to the ">
            <a:hlinkClick r:id="" action="ppaction://media"/>
            <a:extLst>
              <a:ext uri="{FF2B5EF4-FFF2-40B4-BE49-F238E27FC236}">
                <a16:creationId xmlns:a16="http://schemas.microsoft.com/office/drawing/2014/main" id="{954C9021-294D-4F9E-8EF9-6BA86BCD77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08214" y="337575"/>
            <a:ext cx="606425" cy="606425"/>
          </a:xfrm>
          <a:prstGeom prst="rect">
            <a:avLst/>
          </a:prstGeom>
        </p:spPr>
      </p:pic>
      <p:sp>
        <p:nvSpPr>
          <p:cNvPr id="7" name="Google Shape;701;p23">
            <a:extLst>
              <a:ext uri="{FF2B5EF4-FFF2-40B4-BE49-F238E27FC236}">
                <a16:creationId xmlns:a16="http://schemas.microsoft.com/office/drawing/2014/main" id="{5EC399E7-A399-2340-8A7B-45DA588A50E1}"/>
              </a:ext>
            </a:extLst>
          </p:cNvPr>
          <p:cNvSpPr/>
          <p:nvPr/>
        </p:nvSpPr>
        <p:spPr>
          <a:xfrm flipH="1">
            <a:off x="390392" y="1553681"/>
            <a:ext cx="560546" cy="561721"/>
          </a:xfrm>
          <a:prstGeom prst="ellipse">
            <a:avLst/>
          </a:prstGeom>
          <a:solidFill>
            <a:schemeClr val="accent2"/>
          </a:solidFill>
          <a:ln w="1905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400" b="1" dirty="0">
                <a:solidFill>
                  <a:schemeClr val="dk1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01</a:t>
            </a:r>
            <a:endParaRPr sz="2400" dirty="0">
              <a:solidFill>
                <a:schemeClr val="dk1"/>
              </a:solidFill>
              <a:latin typeface="Calibri" panose="020F0502020204030204" pitchFamily="34" charset="0"/>
              <a:ea typeface="Roboto"/>
              <a:cs typeface="Calibri" panose="020F0502020204030204" pitchFamily="34" charset="0"/>
              <a:sym typeface="Roboto"/>
            </a:endParaRPr>
          </a:p>
        </p:txBody>
      </p:sp>
      <p:sp>
        <p:nvSpPr>
          <p:cNvPr id="8" name="Google Shape;701;p23">
            <a:extLst>
              <a:ext uri="{FF2B5EF4-FFF2-40B4-BE49-F238E27FC236}">
                <a16:creationId xmlns:a16="http://schemas.microsoft.com/office/drawing/2014/main" id="{AEA81CF5-614B-634E-BFB9-D51C33858E57}"/>
              </a:ext>
            </a:extLst>
          </p:cNvPr>
          <p:cNvSpPr/>
          <p:nvPr/>
        </p:nvSpPr>
        <p:spPr>
          <a:xfrm flipH="1">
            <a:off x="4775729" y="1553681"/>
            <a:ext cx="560546" cy="561721"/>
          </a:xfrm>
          <a:prstGeom prst="ellipse">
            <a:avLst/>
          </a:prstGeom>
          <a:solidFill>
            <a:schemeClr val="accent3"/>
          </a:solidFill>
          <a:ln w="1905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400" b="1" dirty="0">
                <a:solidFill>
                  <a:schemeClr val="dk1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02</a:t>
            </a:r>
            <a:endParaRPr sz="2400" dirty="0">
              <a:solidFill>
                <a:schemeClr val="dk1"/>
              </a:solidFill>
              <a:latin typeface="Calibri" panose="020F0502020204030204" pitchFamily="34" charset="0"/>
              <a:ea typeface="Roboto"/>
              <a:cs typeface="Calibri" panose="020F0502020204030204" pitchFamily="34" charset="0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40445771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67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 animBg="1"/>
      <p:bldP spid="7" grpId="1" animBg="1"/>
      <p:bldP spid="8" grpId="0" animBg="1"/>
      <p:bldP spid="8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Box 39">
            <a:extLst>
              <a:ext uri="{FF2B5EF4-FFF2-40B4-BE49-F238E27FC236}">
                <a16:creationId xmlns:a16="http://schemas.microsoft.com/office/drawing/2014/main" id="{237941B4-7118-4037-B656-D292CF9CF033}"/>
              </a:ext>
            </a:extLst>
          </p:cNvPr>
          <p:cNvSpPr txBox="1"/>
          <p:nvPr/>
        </p:nvSpPr>
        <p:spPr>
          <a:xfrm>
            <a:off x="954403" y="978473"/>
            <a:ext cx="7235193" cy="4061537"/>
          </a:xfrm>
          <a:prstGeom prst="roundRect">
            <a:avLst/>
          </a:prstGeom>
          <a:solidFill>
            <a:srgbClr val="FFFFFF"/>
          </a:solidFill>
          <a:ln>
            <a:solidFill>
              <a:schemeClr val="bg1">
                <a:lumMod val="10000"/>
              </a:schemeClr>
            </a:solidFill>
            <a:prstDash val="lgDash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400" b="1" dirty="0">
                <a:solidFill>
                  <a:schemeClr val="bg1">
                    <a:lumMod val="10000"/>
                  </a:schemeClr>
                </a:solidFill>
              </a:rPr>
              <a:t>1. My brother has a new compass.  </a:t>
            </a:r>
          </a:p>
          <a:p>
            <a:pPr>
              <a:lnSpc>
                <a:spcPct val="200000"/>
              </a:lnSpc>
            </a:pPr>
            <a:r>
              <a:rPr lang="en-US" sz="2400" b="1" dirty="0">
                <a:solidFill>
                  <a:schemeClr val="bg1">
                    <a:lumMod val="10000"/>
                  </a:schemeClr>
                </a:solidFill>
              </a:rPr>
              <a:t>2. Our classroom is large.  </a:t>
            </a:r>
          </a:p>
          <a:p>
            <a:pPr>
              <a:lnSpc>
                <a:spcPct val="200000"/>
              </a:lnSpc>
            </a:pPr>
            <a:r>
              <a:rPr lang="en-US" sz="2400" b="1" dirty="0">
                <a:solidFill>
                  <a:schemeClr val="bg1">
                    <a:lumMod val="10000"/>
                  </a:schemeClr>
                </a:solidFill>
              </a:rPr>
              <a:t>3. They look smart on their first day at school.  </a:t>
            </a:r>
          </a:p>
          <a:p>
            <a:pPr>
              <a:lnSpc>
                <a:spcPct val="200000"/>
              </a:lnSpc>
            </a:pPr>
            <a:r>
              <a:rPr lang="en-US" sz="2400" b="1" dirty="0">
                <a:solidFill>
                  <a:schemeClr val="bg1">
                    <a:lumMod val="10000"/>
                  </a:schemeClr>
                </a:solidFill>
              </a:rPr>
              <a:t>4. The art lesson starts at nine o'clock.  </a:t>
            </a:r>
          </a:p>
          <a:p>
            <a:pPr>
              <a:lnSpc>
                <a:spcPct val="200000"/>
              </a:lnSpc>
            </a:pPr>
            <a:r>
              <a:rPr lang="en-US" sz="2400" b="1" dirty="0">
                <a:solidFill>
                  <a:schemeClr val="bg1">
                    <a:lumMod val="10000"/>
                  </a:schemeClr>
                </a:solidFill>
              </a:rPr>
              <a:t>5. He goes out to have lunch every Sunday. </a:t>
            </a:r>
            <a:endParaRPr lang="en-US" sz="3200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538289" y="94325"/>
            <a:ext cx="7516813" cy="820738"/>
          </a:xfrm>
        </p:spPr>
        <p:txBody>
          <a:bodyPr/>
          <a:lstStyle/>
          <a:p>
            <a:pPr algn="l"/>
            <a:r>
              <a:rPr lang="en-US" sz="2400" dirty="0"/>
              <a:t>Ex 5. (p 8) Listen and repeat. </a:t>
            </a:r>
            <a:br>
              <a:rPr lang="en-US" sz="2400" dirty="0"/>
            </a:br>
            <a:endParaRPr lang="en-US" sz="2400" dirty="0"/>
          </a:p>
        </p:txBody>
      </p:sp>
      <p:sp>
        <p:nvSpPr>
          <p:cNvPr id="49" name="Title 1">
            <a:extLst>
              <a:ext uri="{FF2B5EF4-FFF2-40B4-BE49-F238E27FC236}">
                <a16:creationId xmlns:a16="http://schemas.microsoft.com/office/drawing/2014/main" id="{10A7A855-6FF8-4F5D-B318-A4C059DF13C8}"/>
              </a:ext>
            </a:extLst>
          </p:cNvPr>
          <p:cNvSpPr txBox="1">
            <a:spLocks/>
          </p:cNvSpPr>
          <p:nvPr/>
        </p:nvSpPr>
        <p:spPr>
          <a:xfrm>
            <a:off x="538289" y="95456"/>
            <a:ext cx="7235193" cy="8196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Fredoka One"/>
              <a:buNone/>
              <a:defRPr sz="3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Fredoka One"/>
              <a:buNone/>
              <a:defRPr sz="4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Fredoka One"/>
              <a:buNone/>
              <a:defRPr sz="4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Fredoka One"/>
              <a:buNone/>
              <a:defRPr sz="4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Fredoka One"/>
              <a:buNone/>
              <a:defRPr sz="4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Fredoka One"/>
              <a:buNone/>
              <a:defRPr sz="4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Fredoka One"/>
              <a:buNone/>
              <a:defRPr sz="4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Fredoka One"/>
              <a:buNone/>
              <a:defRPr sz="4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Fredoka One"/>
              <a:buNone/>
              <a:defRPr sz="4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l"/>
            <a:r>
              <a:rPr lang="en-US" sz="2400" dirty="0"/>
              <a:t>Ex 5. (p 8) Circle the sounds </a:t>
            </a:r>
            <a:r>
              <a:rPr lang="en-US" sz="2400" dirty="0">
                <a:solidFill>
                  <a:srgbClr val="FF0000"/>
                </a:solidFill>
              </a:rPr>
              <a:t>/a:/ </a:t>
            </a:r>
            <a:r>
              <a:rPr lang="en-US" sz="2400" dirty="0"/>
              <a:t>and /</a:t>
            </a:r>
            <a:r>
              <a:rPr lang="en-US" sz="2400" b="1" dirty="0"/>
              <a:t>ʌ</a:t>
            </a:r>
            <a:r>
              <a:rPr lang="en-US" sz="2400" dirty="0">
                <a:solidFill>
                  <a:schemeClr val="bg2">
                    <a:lumMod val="75000"/>
                  </a:schemeClr>
                </a:solidFill>
              </a:rPr>
              <a:t>/ </a:t>
            </a:r>
            <a:br>
              <a:rPr lang="en-US" sz="2400" dirty="0"/>
            </a:br>
            <a:endParaRPr lang="en-US" sz="2400" dirty="0"/>
          </a:p>
        </p:txBody>
      </p:sp>
      <p:pic>
        <p:nvPicPr>
          <p:cNvPr id="50" name="Tiếng Anh 6 Tập 1 (Chương trình GDPT 2018) - Unit 1 MY NEW SCHOOL - A CLOSER LOOK 1 - 5 Listen and repeat. Then listen again and">
            <a:hlinkClick r:id="" action="ppaction://media"/>
            <a:extLst>
              <a:ext uri="{FF2B5EF4-FFF2-40B4-BE49-F238E27FC236}">
                <a16:creationId xmlns:a16="http://schemas.microsoft.com/office/drawing/2014/main" id="{1D55E201-58A2-47F3-B7DF-50F17555BD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03848" y="94325"/>
            <a:ext cx="595842" cy="59584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B0A44A4-40B5-E943-97EA-9B2C9E84EE89}"/>
              </a:ext>
            </a:extLst>
          </p:cNvPr>
          <p:cNvSpPr txBox="1"/>
          <p:nvPr/>
        </p:nvSpPr>
        <p:spPr>
          <a:xfrm>
            <a:off x="2188247" y="2134119"/>
            <a:ext cx="1581895" cy="578882"/>
          </a:xfrm>
          <a:prstGeom prst="roundRect">
            <a:avLst/>
          </a:prstGeom>
          <a:noFill/>
          <a:ln>
            <a:solidFill>
              <a:srgbClr val="FF0000"/>
            </a:solidFill>
            <a:prstDash val="lgDash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en-US" sz="2800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82BB874-2738-D247-9900-FB984E3FC9F1}"/>
              </a:ext>
            </a:extLst>
          </p:cNvPr>
          <p:cNvSpPr txBox="1"/>
          <p:nvPr/>
        </p:nvSpPr>
        <p:spPr>
          <a:xfrm>
            <a:off x="4740812" y="1388724"/>
            <a:ext cx="1463040" cy="578882"/>
          </a:xfrm>
          <a:prstGeom prst="roundRect">
            <a:avLst/>
          </a:prstGeom>
          <a:noFill/>
          <a:ln>
            <a:solidFill>
              <a:schemeClr val="tx1"/>
            </a:solidFill>
            <a:prstDash val="lgDash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en-US" sz="2800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73FA4B6-91F4-2241-BA35-159BE07AE992}"/>
              </a:ext>
            </a:extLst>
          </p:cNvPr>
          <p:cNvSpPr txBox="1"/>
          <p:nvPr/>
        </p:nvSpPr>
        <p:spPr>
          <a:xfrm>
            <a:off x="2023548" y="1356611"/>
            <a:ext cx="1183886" cy="578882"/>
          </a:xfrm>
          <a:prstGeom prst="roundRect">
            <a:avLst/>
          </a:prstGeom>
          <a:noFill/>
          <a:ln>
            <a:solidFill>
              <a:schemeClr val="tx1"/>
            </a:solidFill>
            <a:prstDash val="lgDash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en-US" sz="2800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76DCD68-9FF8-474E-9514-BEB160AC3230}"/>
              </a:ext>
            </a:extLst>
          </p:cNvPr>
          <p:cNvSpPr txBox="1"/>
          <p:nvPr/>
        </p:nvSpPr>
        <p:spPr>
          <a:xfrm>
            <a:off x="4148017" y="2134119"/>
            <a:ext cx="847963" cy="578882"/>
          </a:xfrm>
          <a:prstGeom prst="roundRect">
            <a:avLst/>
          </a:prstGeom>
          <a:noFill/>
          <a:ln>
            <a:solidFill>
              <a:srgbClr val="FF0000"/>
            </a:solidFill>
            <a:prstDash val="lgDash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en-US" sz="2800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802D0C8-D643-0440-A538-6E35FDD00390}"/>
              </a:ext>
            </a:extLst>
          </p:cNvPr>
          <p:cNvSpPr txBox="1"/>
          <p:nvPr/>
        </p:nvSpPr>
        <p:spPr>
          <a:xfrm>
            <a:off x="3052690" y="2828699"/>
            <a:ext cx="932368" cy="578882"/>
          </a:xfrm>
          <a:prstGeom prst="roundRect">
            <a:avLst/>
          </a:prstGeom>
          <a:noFill/>
          <a:ln>
            <a:solidFill>
              <a:srgbClr val="FF0000"/>
            </a:solidFill>
            <a:prstDash val="lgDash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en-US" sz="2800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9848911-BBCA-3C46-8A32-53A4574BDF2F}"/>
              </a:ext>
            </a:extLst>
          </p:cNvPr>
          <p:cNvSpPr txBox="1"/>
          <p:nvPr/>
        </p:nvSpPr>
        <p:spPr>
          <a:xfrm>
            <a:off x="2149307" y="3561209"/>
            <a:ext cx="509487" cy="578882"/>
          </a:xfrm>
          <a:prstGeom prst="roundRect">
            <a:avLst/>
          </a:prstGeom>
          <a:noFill/>
          <a:ln>
            <a:solidFill>
              <a:srgbClr val="FF0000"/>
            </a:solidFill>
            <a:prstDash val="lgDash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en-US" sz="2800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6A76842-BB8E-0946-B686-40A511E64FD4}"/>
              </a:ext>
            </a:extLst>
          </p:cNvPr>
          <p:cNvSpPr txBox="1"/>
          <p:nvPr/>
        </p:nvSpPr>
        <p:spPr>
          <a:xfrm>
            <a:off x="3689701" y="3561209"/>
            <a:ext cx="932368" cy="578882"/>
          </a:xfrm>
          <a:prstGeom prst="roundRect">
            <a:avLst/>
          </a:prstGeom>
          <a:noFill/>
          <a:ln>
            <a:solidFill>
              <a:srgbClr val="FF0000"/>
            </a:solidFill>
            <a:prstDash val="lgDash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en-US" sz="2800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E4372AA-CACE-6F4C-B678-A58F1636C694}"/>
              </a:ext>
            </a:extLst>
          </p:cNvPr>
          <p:cNvSpPr txBox="1"/>
          <p:nvPr/>
        </p:nvSpPr>
        <p:spPr>
          <a:xfrm>
            <a:off x="4468918" y="4266481"/>
            <a:ext cx="932368" cy="578882"/>
          </a:xfrm>
          <a:prstGeom prst="roundRect">
            <a:avLst/>
          </a:prstGeom>
          <a:noFill/>
          <a:ln>
            <a:solidFill>
              <a:schemeClr val="tx1"/>
            </a:solidFill>
            <a:prstDash val="lgDash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en-US" sz="2800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A6C77EF-6492-B348-82B5-8385A80BFD86}"/>
              </a:ext>
            </a:extLst>
          </p:cNvPr>
          <p:cNvSpPr txBox="1"/>
          <p:nvPr/>
        </p:nvSpPr>
        <p:spPr>
          <a:xfrm>
            <a:off x="6329257" y="4266481"/>
            <a:ext cx="1225094" cy="578882"/>
          </a:xfrm>
          <a:prstGeom prst="roundRect">
            <a:avLst/>
          </a:prstGeom>
          <a:noFill/>
          <a:ln>
            <a:solidFill>
              <a:schemeClr val="tx1"/>
            </a:solidFill>
            <a:prstDash val="lgDash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en-US" sz="2800" dirty="0">
              <a:solidFill>
                <a:schemeClr val="bg1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44880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1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2" grpId="0"/>
      <p:bldP spid="49" grpId="1"/>
      <p:bldP spid="19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28CAD72-3ABE-475F-97E4-84C49797C6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913"/>
          <a:stretch/>
        </p:blipFill>
        <p:spPr>
          <a:xfrm>
            <a:off x="51665" y="1278977"/>
            <a:ext cx="2182402" cy="1286290"/>
          </a:xfrm>
          <a:prstGeom prst="rect">
            <a:avLst/>
          </a:prstGeom>
        </p:spPr>
      </p:pic>
      <p:sp>
        <p:nvSpPr>
          <p:cNvPr id="331" name="Google Shape;331;p29"/>
          <p:cNvSpPr txBox="1">
            <a:spLocks noGrp="1"/>
          </p:cNvSpPr>
          <p:nvPr>
            <p:ph type="title"/>
          </p:nvPr>
        </p:nvSpPr>
        <p:spPr>
          <a:xfrm>
            <a:off x="8498" y="0"/>
            <a:ext cx="1908059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/>
              <a:t>R</a:t>
            </a:r>
            <a:r>
              <a:rPr lang="en" sz="3600" dirty="0"/>
              <a:t>ECAP </a:t>
            </a:r>
            <a:endParaRPr sz="3600" dirty="0"/>
          </a:p>
        </p:txBody>
      </p:sp>
      <p:pic>
        <p:nvPicPr>
          <p:cNvPr id="1028" name="Picture 4" descr="Importance of exercise during quarantine/ Lockdown! - Buzz of the hour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1"/>
          <a:stretch/>
        </p:blipFill>
        <p:spPr bwMode="auto">
          <a:xfrm>
            <a:off x="7418991" y="1169555"/>
            <a:ext cx="1651703" cy="1609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his pin i am able to browse through books for students. #IDT3600  #Booksareourfriends #copyright in 2020 | Curriculum mapping, Reading  writing, Learn english for fre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1259" y="1296298"/>
            <a:ext cx="1780772" cy="1246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0" name="Rectangle 159"/>
          <p:cNvSpPr/>
          <p:nvPr/>
        </p:nvSpPr>
        <p:spPr>
          <a:xfrm>
            <a:off x="2647796" y="2629545"/>
            <a:ext cx="1420838" cy="46423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bg1">
                    <a:lumMod val="10000"/>
                  </a:schemeClr>
                </a:solidFill>
              </a:rPr>
              <a:t>English</a:t>
            </a:r>
          </a:p>
        </p:txBody>
      </p:sp>
      <p:pic>
        <p:nvPicPr>
          <p:cNvPr id="26" name="Picture 4" descr="Sport Gaelic Football Football Player Clip Art - Playing Football Clipart -  793x1024 PNG Download - PNGkit">
            <a:extLst>
              <a:ext uri="{FF2B5EF4-FFF2-40B4-BE49-F238E27FC236}">
                <a16:creationId xmlns:a16="http://schemas.microsoft.com/office/drawing/2014/main" id="{6425CD3E-6740-4122-9054-7ACEDFF6E2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5553" y="3095343"/>
            <a:ext cx="1539333" cy="1978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1A2CA3B5-8545-4162-AE36-D849FBC7EFFB}"/>
              </a:ext>
            </a:extLst>
          </p:cNvPr>
          <p:cNvSpPr/>
          <p:nvPr/>
        </p:nvSpPr>
        <p:spPr>
          <a:xfrm>
            <a:off x="7524149" y="4633960"/>
            <a:ext cx="1420838" cy="46423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bg1">
                    <a:lumMod val="10000"/>
                  </a:schemeClr>
                </a:solidFill>
              </a:rPr>
              <a:t>football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EC05B16-1A25-43AC-BECF-49B7C42B768A}"/>
              </a:ext>
            </a:extLst>
          </p:cNvPr>
          <p:cNvSpPr/>
          <p:nvPr/>
        </p:nvSpPr>
        <p:spPr>
          <a:xfrm>
            <a:off x="310822" y="2615801"/>
            <a:ext cx="1420838" cy="46423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bg1">
                    <a:lumMod val="10000"/>
                  </a:schemeClr>
                </a:solidFill>
              </a:rPr>
              <a:t>lesson</a:t>
            </a:r>
          </a:p>
        </p:txBody>
      </p:sp>
      <p:pic>
        <p:nvPicPr>
          <p:cNvPr id="30" name="Picture 4" descr="Music Class Clipart Free - Choir Clipart, HD Png Download - kindpng">
            <a:extLst>
              <a:ext uri="{FF2B5EF4-FFF2-40B4-BE49-F238E27FC236}">
                <a16:creationId xmlns:a16="http://schemas.microsoft.com/office/drawing/2014/main" id="{DF664A41-DC83-4199-805A-8AC0F9BCA3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32" y="3205422"/>
            <a:ext cx="2139008" cy="1290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3B8E5E78-E697-4C7B-87A2-A9D48001E7ED}"/>
              </a:ext>
            </a:extLst>
          </p:cNvPr>
          <p:cNvSpPr/>
          <p:nvPr/>
        </p:nvSpPr>
        <p:spPr>
          <a:xfrm>
            <a:off x="542204" y="4584442"/>
            <a:ext cx="1088363" cy="46423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bg1">
                    <a:lumMod val="10000"/>
                  </a:schemeClr>
                </a:solidFill>
              </a:rPr>
              <a:t>music</a:t>
            </a:r>
          </a:p>
        </p:txBody>
      </p:sp>
      <p:pic>
        <p:nvPicPr>
          <p:cNvPr id="34" name="Picture 6" descr="Homework Clip Art Png - Clipart Homework , Transparent Cartoon, Free  Cliparts &amp; Silhouettes - NetClipart">
            <a:extLst>
              <a:ext uri="{FF2B5EF4-FFF2-40B4-BE49-F238E27FC236}">
                <a16:creationId xmlns:a16="http://schemas.microsoft.com/office/drawing/2014/main" id="{E1008C39-9F00-4289-9BA6-8CC112059B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30"/>
          <a:stretch/>
        </p:blipFill>
        <p:spPr bwMode="auto">
          <a:xfrm>
            <a:off x="2565258" y="3209998"/>
            <a:ext cx="1780772" cy="1286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9F24CC7E-571D-4115-8F2A-8580F7F58E79}"/>
              </a:ext>
            </a:extLst>
          </p:cNvPr>
          <p:cNvSpPr/>
          <p:nvPr/>
        </p:nvSpPr>
        <p:spPr>
          <a:xfrm>
            <a:off x="2693740" y="4609201"/>
            <a:ext cx="1420838" cy="46423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bg1">
                    <a:lumMod val="10000"/>
                  </a:schemeClr>
                </a:solidFill>
              </a:rPr>
              <a:t>homework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CFCC0692-F9AC-42CE-BEA6-3501CD29781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09517" y="1217388"/>
            <a:ext cx="1420838" cy="1401978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329ECAD7-CD16-4F06-8DF1-55BDE3D9E828}"/>
              </a:ext>
            </a:extLst>
          </p:cNvPr>
          <p:cNvSpPr/>
          <p:nvPr/>
        </p:nvSpPr>
        <p:spPr>
          <a:xfrm>
            <a:off x="5301494" y="2643289"/>
            <a:ext cx="1420838" cy="46423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bg1">
                    <a:lumMod val="10000"/>
                  </a:schemeClr>
                </a:solidFill>
              </a:rPr>
              <a:t>science</a:t>
            </a:r>
          </a:p>
        </p:txBody>
      </p:sp>
      <p:pic>
        <p:nvPicPr>
          <p:cNvPr id="38" name="Picture 2" descr="Happy History Clipart , Png Download - Cartoon , Free Transparent Clipart -  ClipartKey">
            <a:extLst>
              <a:ext uri="{FF2B5EF4-FFF2-40B4-BE49-F238E27FC236}">
                <a16:creationId xmlns:a16="http://schemas.microsoft.com/office/drawing/2014/main" id="{0EA9663C-C766-45A6-8886-F7E07A8E0E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865" b="86148" l="8556" r="92000">
                        <a14:foregroundMark x1="9111" y1="27907" x2="9111" y2="27907"/>
                        <a14:foregroundMark x1="8556" y1="18301" x2="8556" y2="18301"/>
                        <a14:foregroundMark x1="72222" y1="5865" x2="72222" y2="5865"/>
                        <a14:foregroundMark x1="92333" y1="51668" x2="92333" y2="51668"/>
                        <a14:foregroundMark x1="26889" y1="83721" x2="26889" y2="83721"/>
                        <a14:foregroundMark x1="43778" y1="85743" x2="43778" y2="85743"/>
                        <a14:foregroundMark x1="22778" y1="86148" x2="22778" y2="86148"/>
                        <a14:foregroundMark x1="46556" y1="86148" x2="46556" y2="86148"/>
                        <a14:foregroundMark x1="84111" y1="86148" x2="84111" y2="861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31" b="9899"/>
          <a:stretch/>
        </p:blipFill>
        <p:spPr bwMode="auto">
          <a:xfrm>
            <a:off x="5271996" y="3076575"/>
            <a:ext cx="1718222" cy="1750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025D725C-680B-497C-B60F-5F2F5A72D927}"/>
              </a:ext>
            </a:extLst>
          </p:cNvPr>
          <p:cNvSpPr/>
          <p:nvPr/>
        </p:nvSpPr>
        <p:spPr>
          <a:xfrm>
            <a:off x="5375693" y="4658719"/>
            <a:ext cx="1420838" cy="46423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bg1">
                    <a:lumMod val="10000"/>
                  </a:schemeClr>
                </a:solidFill>
              </a:rPr>
              <a:t>history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15E271C-5F02-4DC6-ACC7-D4AC589D76AE}"/>
              </a:ext>
            </a:extLst>
          </p:cNvPr>
          <p:cNvSpPr txBox="1"/>
          <p:nvPr/>
        </p:nvSpPr>
        <p:spPr>
          <a:xfrm>
            <a:off x="2612484" y="37748"/>
            <a:ext cx="776151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5"/>
                </a:solidFill>
                <a:latin typeface="Fredoka One"/>
                <a:ea typeface="Fredoka One"/>
                <a:cs typeface="Fredoka One"/>
              </a:rPr>
              <a:t>Write</a:t>
            </a:r>
            <a:r>
              <a:rPr lang="en-US" sz="3200" b="1" dirty="0">
                <a:solidFill>
                  <a:schemeClr val="accent5"/>
                </a:solidFill>
                <a:latin typeface="Comic Sans MS" pitchFamily="66" charset="0"/>
              </a:rPr>
              <a:t> </a:t>
            </a:r>
            <a:r>
              <a:rPr lang="en-US" sz="2400" dirty="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rPr>
              <a:t>their name under each picture.</a:t>
            </a:r>
          </a:p>
        </p:txBody>
      </p:sp>
      <p:sp>
        <p:nvSpPr>
          <p:cNvPr id="159" name="Rectangle 158"/>
          <p:cNvSpPr/>
          <p:nvPr/>
        </p:nvSpPr>
        <p:spPr>
          <a:xfrm>
            <a:off x="7526476" y="2657032"/>
            <a:ext cx="1420838" cy="46423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bg1">
                    <a:lumMod val="10000"/>
                  </a:schemeClr>
                </a:solidFill>
              </a:rPr>
              <a:t>exercise 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E2F6ADA-BE54-4417-B9D8-DD7ED7526B89}"/>
              </a:ext>
            </a:extLst>
          </p:cNvPr>
          <p:cNvSpPr/>
          <p:nvPr/>
        </p:nvSpPr>
        <p:spPr>
          <a:xfrm>
            <a:off x="8498" y="1290352"/>
            <a:ext cx="445950" cy="468840"/>
          </a:xfrm>
          <a:prstGeom prst="ellipse">
            <a:avLst/>
          </a:prstGeom>
          <a:solidFill>
            <a:srgbClr val="FFFFFF"/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>
                    <a:lumMod val="10000"/>
                  </a:schemeClr>
                </a:solidFill>
              </a:rPr>
              <a:t>1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4A6C55B1-EF15-42B3-80A9-410D0607B9BD}"/>
              </a:ext>
            </a:extLst>
          </p:cNvPr>
          <p:cNvSpPr/>
          <p:nvPr/>
        </p:nvSpPr>
        <p:spPr>
          <a:xfrm>
            <a:off x="16882" y="3244003"/>
            <a:ext cx="445950" cy="468840"/>
          </a:xfrm>
          <a:prstGeom prst="ellipse">
            <a:avLst/>
          </a:prstGeom>
          <a:solidFill>
            <a:srgbClr val="FFFFFF"/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>
                    <a:lumMod val="10000"/>
                  </a:schemeClr>
                </a:solidFill>
              </a:rPr>
              <a:t>5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C52A513C-8B3F-4956-AE3F-661D08DE7846}"/>
              </a:ext>
            </a:extLst>
          </p:cNvPr>
          <p:cNvSpPr/>
          <p:nvPr/>
        </p:nvSpPr>
        <p:spPr>
          <a:xfrm>
            <a:off x="2374231" y="1289082"/>
            <a:ext cx="445950" cy="468840"/>
          </a:xfrm>
          <a:prstGeom prst="ellipse">
            <a:avLst/>
          </a:prstGeom>
          <a:solidFill>
            <a:srgbClr val="FFFFFF"/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>
                    <a:lumMod val="10000"/>
                  </a:schemeClr>
                </a:solidFill>
              </a:rPr>
              <a:t>2</a:t>
            </a: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41BD53C6-C290-482C-BC33-E8ECD256CA72}"/>
              </a:ext>
            </a:extLst>
          </p:cNvPr>
          <p:cNvSpPr/>
          <p:nvPr/>
        </p:nvSpPr>
        <p:spPr>
          <a:xfrm>
            <a:off x="2389509" y="3222894"/>
            <a:ext cx="445950" cy="468840"/>
          </a:xfrm>
          <a:prstGeom prst="ellipse">
            <a:avLst/>
          </a:prstGeom>
          <a:solidFill>
            <a:srgbClr val="FFFFFF"/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>
                    <a:lumMod val="10000"/>
                  </a:schemeClr>
                </a:solidFill>
              </a:rPr>
              <a:t>6</a:t>
            </a: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41D209A7-1C9F-4FAF-A7C0-51331A572F5E}"/>
              </a:ext>
            </a:extLst>
          </p:cNvPr>
          <p:cNvSpPr/>
          <p:nvPr/>
        </p:nvSpPr>
        <p:spPr>
          <a:xfrm>
            <a:off x="4886185" y="1192862"/>
            <a:ext cx="445950" cy="468840"/>
          </a:xfrm>
          <a:prstGeom prst="ellipse">
            <a:avLst/>
          </a:prstGeom>
          <a:solidFill>
            <a:srgbClr val="FFFFFF"/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>
                    <a:lumMod val="10000"/>
                  </a:schemeClr>
                </a:solidFill>
              </a:rPr>
              <a:t>3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69D88E30-CA9A-4427-8078-8E06A9A74CD9}"/>
              </a:ext>
            </a:extLst>
          </p:cNvPr>
          <p:cNvSpPr/>
          <p:nvPr/>
        </p:nvSpPr>
        <p:spPr>
          <a:xfrm>
            <a:off x="4890530" y="3260911"/>
            <a:ext cx="445950" cy="468840"/>
          </a:xfrm>
          <a:prstGeom prst="ellipse">
            <a:avLst/>
          </a:prstGeom>
          <a:solidFill>
            <a:srgbClr val="FFFFFF"/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>
                    <a:lumMod val="10000"/>
                  </a:schemeClr>
                </a:solidFill>
              </a:rPr>
              <a:t>7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619C747C-3402-4858-8425-507A0A7F3D5F}"/>
              </a:ext>
            </a:extLst>
          </p:cNvPr>
          <p:cNvSpPr/>
          <p:nvPr/>
        </p:nvSpPr>
        <p:spPr>
          <a:xfrm>
            <a:off x="6973041" y="1148204"/>
            <a:ext cx="445950" cy="468840"/>
          </a:xfrm>
          <a:prstGeom prst="ellipse">
            <a:avLst/>
          </a:prstGeom>
          <a:solidFill>
            <a:srgbClr val="FFFFFF"/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>
                    <a:lumMod val="10000"/>
                  </a:schemeClr>
                </a:solidFill>
              </a:rPr>
              <a:t>4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99099889-1E78-4500-9785-F794E2052023}"/>
              </a:ext>
            </a:extLst>
          </p:cNvPr>
          <p:cNvSpPr/>
          <p:nvPr/>
        </p:nvSpPr>
        <p:spPr>
          <a:xfrm>
            <a:off x="6995509" y="3283794"/>
            <a:ext cx="445950" cy="468840"/>
          </a:xfrm>
          <a:prstGeom prst="ellipse">
            <a:avLst/>
          </a:prstGeom>
          <a:solidFill>
            <a:srgbClr val="FFFFFF"/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>
                    <a:lumMod val="10000"/>
                  </a:schemeClr>
                </a:solidFill>
              </a:rPr>
              <a:t>8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1" grpId="0"/>
      <p:bldP spid="160" grpId="0" animBg="1"/>
      <p:bldP spid="27" grpId="0" animBg="1"/>
      <p:bldP spid="29" grpId="0" animBg="1"/>
      <p:bldP spid="31" grpId="0" animBg="1"/>
      <p:bldP spid="35" grpId="0" animBg="1"/>
      <p:bldP spid="37" grpId="0" animBg="1"/>
      <p:bldP spid="39" grpId="0" animBg="1"/>
      <p:bldP spid="159" grpId="0" animBg="1"/>
      <p:bldP spid="7" grpId="0" animBg="1"/>
      <p:bldP spid="48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EC1BC8B0-F0D2-7743-8702-A3A5C91402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2204" y="2968900"/>
            <a:ext cx="4405200" cy="515100"/>
          </a:xfrm>
        </p:spPr>
        <p:txBody>
          <a:bodyPr/>
          <a:lstStyle/>
          <a:p>
            <a:r>
              <a:rPr lang="en-US" sz="2000" dirty="0"/>
              <a:t>D</a:t>
            </a:r>
            <a:r>
              <a:rPr lang="en-VN" sz="2000" dirty="0"/>
              <a:t>o you have any questions?</a:t>
            </a:r>
          </a:p>
        </p:txBody>
      </p:sp>
      <p:sp>
        <p:nvSpPr>
          <p:cNvPr id="13" name="Google Shape;197;p27">
            <a:extLst>
              <a:ext uri="{FF2B5EF4-FFF2-40B4-BE49-F238E27FC236}">
                <a16:creationId xmlns:a16="http://schemas.microsoft.com/office/drawing/2014/main" id="{27558CAF-C946-6641-8C63-E6A91A9724DF}"/>
              </a:ext>
            </a:extLst>
          </p:cNvPr>
          <p:cNvSpPr txBox="1">
            <a:spLocks/>
          </p:cNvSpPr>
          <p:nvPr/>
        </p:nvSpPr>
        <p:spPr>
          <a:xfrm>
            <a:off x="572180" y="945620"/>
            <a:ext cx="6515380" cy="244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redoka One"/>
              <a:buNone/>
              <a:defRPr sz="1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redoka One"/>
              <a:buNone/>
              <a:defRPr sz="1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redoka One"/>
              <a:buNone/>
              <a:defRPr sz="1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redoka One"/>
              <a:buNone/>
              <a:defRPr sz="1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redoka One"/>
              <a:buNone/>
              <a:defRPr sz="1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redoka One"/>
              <a:buNone/>
              <a:defRPr sz="1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redoka One"/>
              <a:buNone/>
              <a:defRPr sz="1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redoka One"/>
              <a:buNone/>
              <a:defRPr sz="1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redoka One"/>
              <a:buNone/>
              <a:defRPr sz="1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8000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282039785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089563" y="1320968"/>
            <a:ext cx="7354641" cy="470100"/>
          </a:xfrm>
        </p:spPr>
        <p:txBody>
          <a:bodyPr/>
          <a:lstStyle/>
          <a:p>
            <a:pPr algn="l"/>
            <a:r>
              <a:rPr lang="en-US" sz="2800" b="1" dirty="0">
                <a:solidFill>
                  <a:srgbClr val="FF0000"/>
                </a:solidFill>
              </a:rPr>
              <a:t>After this lesson, students will be able to: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826418" y="160293"/>
            <a:ext cx="5136600" cy="759000"/>
          </a:xfrm>
        </p:spPr>
        <p:txBody>
          <a:bodyPr/>
          <a:lstStyle/>
          <a:p>
            <a:r>
              <a:rPr lang="en-US" sz="6600" dirty="0"/>
              <a:t>Objectives</a:t>
            </a:r>
          </a:p>
        </p:txBody>
      </p:sp>
      <p:sp>
        <p:nvSpPr>
          <p:cNvPr id="5" name="Subtitle 3"/>
          <p:cNvSpPr txBox="1">
            <a:spLocks/>
          </p:cNvSpPr>
          <p:nvPr/>
        </p:nvSpPr>
        <p:spPr>
          <a:xfrm>
            <a:off x="1378085" y="1977680"/>
            <a:ext cx="7066119" cy="2558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oHo Medium"/>
              <a:buNone/>
              <a:defRPr sz="1600" b="0" i="0" u="none" strike="noStrike" cap="none">
                <a:solidFill>
                  <a:schemeClr val="dk1"/>
                </a:solidFill>
                <a:latin typeface="KoHo Medium"/>
                <a:ea typeface="KoHo Medium"/>
                <a:cs typeface="KoHo Medium"/>
                <a:sym typeface="KoHo Medium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oHo Medium"/>
              <a:buNone/>
              <a:defRPr sz="1600" b="0" i="0" u="none" strike="noStrike" cap="none">
                <a:solidFill>
                  <a:schemeClr val="dk1"/>
                </a:solidFill>
                <a:latin typeface="KoHo Medium"/>
                <a:ea typeface="KoHo Medium"/>
                <a:cs typeface="KoHo Medium"/>
                <a:sym typeface="KoHo Medium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oHo Medium"/>
              <a:buNone/>
              <a:defRPr sz="1600" b="0" i="0" u="none" strike="noStrike" cap="none">
                <a:solidFill>
                  <a:schemeClr val="dk1"/>
                </a:solidFill>
                <a:latin typeface="KoHo Medium"/>
                <a:ea typeface="KoHo Medium"/>
                <a:cs typeface="KoHo Medium"/>
                <a:sym typeface="KoHo Medium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oHo Medium"/>
              <a:buNone/>
              <a:defRPr sz="1600" b="0" i="0" u="none" strike="noStrike" cap="none">
                <a:solidFill>
                  <a:schemeClr val="dk1"/>
                </a:solidFill>
                <a:latin typeface="KoHo Medium"/>
                <a:ea typeface="KoHo Medium"/>
                <a:cs typeface="KoHo Medium"/>
                <a:sym typeface="KoHo Medium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oHo Medium"/>
              <a:buNone/>
              <a:defRPr sz="1600" b="0" i="0" u="none" strike="noStrike" cap="none">
                <a:solidFill>
                  <a:schemeClr val="dk1"/>
                </a:solidFill>
                <a:latin typeface="KoHo Medium"/>
                <a:ea typeface="KoHo Medium"/>
                <a:cs typeface="KoHo Medium"/>
                <a:sym typeface="KoHo Medium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oHo Medium"/>
              <a:buNone/>
              <a:defRPr sz="1600" b="0" i="0" u="none" strike="noStrike" cap="none">
                <a:solidFill>
                  <a:schemeClr val="dk1"/>
                </a:solidFill>
                <a:latin typeface="KoHo Medium"/>
                <a:ea typeface="KoHo Medium"/>
                <a:cs typeface="KoHo Medium"/>
                <a:sym typeface="KoHo Medium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oHo Medium"/>
              <a:buNone/>
              <a:defRPr sz="1600" b="0" i="0" u="none" strike="noStrike" cap="none">
                <a:solidFill>
                  <a:schemeClr val="dk1"/>
                </a:solidFill>
                <a:latin typeface="KoHo Medium"/>
                <a:ea typeface="KoHo Medium"/>
                <a:cs typeface="KoHo Medium"/>
                <a:sym typeface="KoHo Medium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oHo Medium"/>
              <a:buNone/>
              <a:defRPr sz="1600" b="0" i="0" u="none" strike="noStrike" cap="none">
                <a:solidFill>
                  <a:schemeClr val="dk1"/>
                </a:solidFill>
                <a:latin typeface="KoHo Medium"/>
                <a:ea typeface="KoHo Medium"/>
                <a:cs typeface="KoHo Medium"/>
                <a:sym typeface="KoHo Medium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oHo Medium"/>
              <a:buNone/>
              <a:defRPr sz="1600" b="0" i="0" u="none" strike="noStrike" cap="none">
                <a:solidFill>
                  <a:schemeClr val="dk1"/>
                </a:solidFill>
                <a:latin typeface="KoHo Medium"/>
                <a:ea typeface="KoHo Medium"/>
                <a:cs typeface="KoHo Medium"/>
                <a:sym typeface="KoHo Medium"/>
              </a:defRPr>
            </a:lvl9pPr>
          </a:lstStyle>
          <a:p>
            <a:pPr marL="127000" indent="0" algn="l">
              <a:lnSpc>
                <a:spcPct val="150000"/>
              </a:lnSpc>
            </a:pPr>
            <a:r>
              <a:rPr lang="en-US" sz="2400" dirty="0"/>
              <a:t>- use the </a:t>
            </a:r>
            <a:r>
              <a:rPr lang="en-US" sz="2400" b="1" dirty="0"/>
              <a:t>words</a:t>
            </a:r>
            <a:r>
              <a:rPr lang="en-US" sz="2400" dirty="0"/>
              <a:t> related to the topic </a:t>
            </a:r>
            <a:r>
              <a:rPr lang="en-US" sz="2400" b="1" dirty="0"/>
              <a:t>My New School</a:t>
            </a:r>
            <a:r>
              <a:rPr lang="en-US" sz="2400" dirty="0"/>
              <a:t>; </a:t>
            </a:r>
          </a:p>
          <a:p>
            <a:pPr marL="127000" indent="0" algn="l">
              <a:lnSpc>
                <a:spcPct val="150000"/>
              </a:lnSpc>
            </a:pPr>
            <a:r>
              <a:rPr lang="en-US" sz="2400" dirty="0"/>
              <a:t>- use the combinations: </a:t>
            </a:r>
          </a:p>
          <a:p>
            <a:pPr marL="127000" indent="0" algn="l">
              <a:lnSpc>
                <a:spcPct val="150000"/>
              </a:lnSpc>
            </a:pPr>
            <a:r>
              <a:rPr lang="en-US" sz="2400" b="1" i="1" dirty="0"/>
              <a:t>to play, to do, to have, to study + Noun; </a:t>
            </a:r>
          </a:p>
          <a:p>
            <a:pPr marL="127000" indent="0" algn="l">
              <a:lnSpc>
                <a:spcPct val="150000"/>
              </a:lnSpc>
            </a:pPr>
            <a:r>
              <a:rPr lang="en-US" sz="2400" dirty="0"/>
              <a:t>- pronounce the sounds </a:t>
            </a:r>
            <a:r>
              <a:rPr lang="en-US" sz="2400" b="1" dirty="0"/>
              <a:t>/a:/</a:t>
            </a:r>
            <a:r>
              <a:rPr lang="en-US" sz="2400" dirty="0"/>
              <a:t> and </a:t>
            </a:r>
            <a:r>
              <a:rPr lang="en-US" sz="2400" b="1" dirty="0"/>
              <a:t>/</a:t>
            </a:r>
            <a:r>
              <a:rPr lang="en-US" sz="2400" b="1" spc="300" dirty="0"/>
              <a:t>ʌ</a:t>
            </a:r>
            <a:r>
              <a:rPr lang="en-US" sz="2400" b="1" dirty="0"/>
              <a:t>/</a:t>
            </a:r>
            <a:r>
              <a:rPr lang="en-US" sz="2400" dirty="0"/>
              <a:t> correctly; </a:t>
            </a:r>
          </a:p>
        </p:txBody>
      </p:sp>
    </p:spTree>
    <p:extLst>
      <p:ext uri="{BB962C8B-B14F-4D97-AF65-F5344CB8AC3E}">
        <p14:creationId xmlns:p14="http://schemas.microsoft.com/office/powerpoint/2010/main" val="12765745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98686" y="132459"/>
            <a:ext cx="2852928" cy="707400"/>
          </a:xfrm>
        </p:spPr>
        <p:txBody>
          <a:bodyPr/>
          <a:lstStyle/>
          <a:p>
            <a:r>
              <a:rPr lang="en-US" dirty="0"/>
              <a:t>Kim’s game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907353" y="-18909"/>
            <a:ext cx="4641764" cy="114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Look and remember in 1 minute.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Then write down.</a:t>
            </a:r>
            <a:endParaRPr lang="en-US" sz="3200" dirty="0">
              <a:solidFill>
                <a:schemeClr val="bg1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https://s.sachmem.vn/public/images/TA6T1SHSDEMO/U1-L1-4-3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31" r="22659"/>
          <a:stretch/>
        </p:blipFill>
        <p:spPr bwMode="auto">
          <a:xfrm>
            <a:off x="6146446" y="2372696"/>
            <a:ext cx="957105" cy="1296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.sachmem.vn/public/images/TA6T1SHSDEMO/U1-L1-4-2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09" y="1195400"/>
            <a:ext cx="1369545" cy="1086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s.sachmem.vn/public/images/TA6T1SHSDEMO/U1-L1-4-1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1484" y="1195400"/>
            <a:ext cx="1369545" cy="1086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s.sachmem.vn/public/images/TA6T1SHSDEMO/U1-L1-4-4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007" y="1181420"/>
            <a:ext cx="1371902" cy="1088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s.sachmem.vn/public/images/TA6T1SHSDEMO/U1-L1-4-6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6163" y="1181420"/>
            <a:ext cx="1366187" cy="1084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s.sachmem.vn/public/images/TA6T1SHSDEMO/U1-L1-4-5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9604" y="1181419"/>
            <a:ext cx="1366186" cy="1084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Physical Education is just as important as any other school subject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3235" y="3816952"/>
            <a:ext cx="1832269" cy="1220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Peoria unified school district will serve free meals this summer, 18 and  under | 12news.com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129" y="3816953"/>
            <a:ext cx="2169762" cy="1220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Happy History Clipart , Png Download - Cartoon , Free Transparent Clipart -  ClipartKey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6" b="8696"/>
          <a:stretch/>
        </p:blipFill>
        <p:spPr bwMode="auto">
          <a:xfrm>
            <a:off x="275335" y="2372695"/>
            <a:ext cx="1378187" cy="1353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Homework Clip Art Png - Clipart Homework , Transparent Cartoon, Free  Cliparts &amp; Silhouettes - NetClipart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48"/>
          <a:stretch/>
        </p:blipFill>
        <p:spPr bwMode="auto">
          <a:xfrm>
            <a:off x="4596359" y="2382637"/>
            <a:ext cx="1361105" cy="1286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Sport Gaelic Football Football Player Clip Art - Playing Football Clipart -  793x1024 PNG Download - PNGkit">
            <a:extLst>
              <a:ext uri="{FF2B5EF4-FFF2-40B4-BE49-F238E27FC236}">
                <a16:creationId xmlns:a16="http://schemas.microsoft.com/office/drawing/2014/main" id="{6425CD3E-6740-4122-9054-7ACEDFF6E2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4456" y="2376939"/>
            <a:ext cx="1044436" cy="1342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FCC0692-F9AC-42CE-BEA6-3501CD29781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821484" y="2374641"/>
            <a:ext cx="1369545" cy="1351366"/>
          </a:xfrm>
          <a:prstGeom prst="rect">
            <a:avLst/>
          </a:prstGeom>
        </p:spPr>
      </p:pic>
      <p:pic>
        <p:nvPicPr>
          <p:cNvPr id="1040" name="Picture 16" descr="Free English Cliparts, Download Free English Cliparts png images, Free  ClipArts on Clipart Library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2533" y="2372696"/>
            <a:ext cx="1675675" cy="1296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Lesson Teacher 3d Stock Illustrations – 1,946 Lesson Teacher 3d Stock  Illustrations, Vectors &amp;amp; Clipart - Dreamstime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7" t="16896" r="12474" b="17184"/>
          <a:stretch/>
        </p:blipFill>
        <p:spPr bwMode="auto">
          <a:xfrm>
            <a:off x="2616853" y="3803259"/>
            <a:ext cx="1878420" cy="1248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1 Minute Time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7151255" y="22656"/>
            <a:ext cx="1958230" cy="1101505"/>
          </a:xfrm>
          <a:prstGeom prst="rect">
            <a:avLst/>
          </a:prstGeom>
        </p:spPr>
      </p:pic>
      <p:pic>
        <p:nvPicPr>
          <p:cNvPr id="30" name="Picture 2" descr="Free Free Music Images, Download Free Free Music Images png images, Free  ClipArts on Clipart Library"/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35" b="12780"/>
          <a:stretch/>
        </p:blipFill>
        <p:spPr bwMode="auto">
          <a:xfrm>
            <a:off x="6950891" y="3803259"/>
            <a:ext cx="1600442" cy="1214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90181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7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0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5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  <p:bldLst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568087"/>
          </a:xfrm>
          <a:solidFill>
            <a:schemeClr val="accent2"/>
          </a:solidFill>
        </p:spPr>
        <p:txBody>
          <a:bodyPr anchor="ctr"/>
          <a:lstStyle/>
          <a:p>
            <a:pPr algn="ctr"/>
            <a:r>
              <a:rPr lang="en-US" dirty="0"/>
              <a:t>Let’s check</a:t>
            </a:r>
          </a:p>
        </p:txBody>
      </p:sp>
      <p:pic>
        <p:nvPicPr>
          <p:cNvPr id="3" name="Picture 2" descr="https://s.sachmem.vn/public/images/TA6T1SHSDEMO/U1-L1-4-3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31" r="22659"/>
          <a:stretch/>
        </p:blipFill>
        <p:spPr bwMode="auto">
          <a:xfrm>
            <a:off x="6103583" y="1832405"/>
            <a:ext cx="957105" cy="1296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https://s.sachmem.vn/public/images/TA6T1SHSDEMO/U1-L1-4-1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59" b="4601"/>
          <a:stretch/>
        </p:blipFill>
        <p:spPr bwMode="auto">
          <a:xfrm>
            <a:off x="2093044" y="566940"/>
            <a:ext cx="1339541" cy="957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https://s.sachmem.vn/public/images/TA6T1SHSDEMO/U1-L1-4-4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9" b="10697"/>
          <a:stretch/>
        </p:blipFill>
        <p:spPr bwMode="auto">
          <a:xfrm>
            <a:off x="4111760" y="566941"/>
            <a:ext cx="1506829" cy="957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https://s.sachmem.vn/public/images/TA6T1SHSDEMO/U1-L1-4-6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80" b="5710"/>
          <a:stretch/>
        </p:blipFill>
        <p:spPr bwMode="auto">
          <a:xfrm>
            <a:off x="5907856" y="609882"/>
            <a:ext cx="1366187" cy="935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2" descr="https://s.sachmem.vn/public/images/TA6T1SHSDEMO/U1-L1-4-5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97" b="7688"/>
          <a:stretch/>
        </p:blipFill>
        <p:spPr bwMode="auto">
          <a:xfrm>
            <a:off x="7439588" y="632874"/>
            <a:ext cx="1366186" cy="900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4" descr="Physical Education is just as important as any other school subject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9460" y="3497003"/>
            <a:ext cx="1832269" cy="1220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Homework Clip Art Png - Clipart Homework , Transparent Cartoon, Free  Cliparts &amp; Silhouettes - NetClipart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48"/>
          <a:stretch/>
        </p:blipFill>
        <p:spPr bwMode="auto">
          <a:xfrm>
            <a:off x="4553496" y="1842346"/>
            <a:ext cx="1361105" cy="1286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Sport Gaelic Football Football Player Clip Art - Playing Football Clipart -  793x1024 PNG Download - PNGkit">
            <a:extLst>
              <a:ext uri="{FF2B5EF4-FFF2-40B4-BE49-F238E27FC236}">
                <a16:creationId xmlns:a16="http://schemas.microsoft.com/office/drawing/2014/main" id="{6425CD3E-6740-4122-9054-7ACEDFF6E2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1593" y="1836648"/>
            <a:ext cx="1044436" cy="1342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" descr="Free English Cliparts, Download Free English Cliparts png images, Free  ClipArts on Clipart Library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9670" y="1832405"/>
            <a:ext cx="1675675" cy="1296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8" descr="Lesson Teacher 3d Stock Illustrations – 1,946 Lesson Teacher 3d Stock  Illustrations, Vectors &amp;amp; Clipart - Dreamstime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7" t="16896" r="12474" b="17184"/>
          <a:stretch/>
        </p:blipFill>
        <p:spPr bwMode="auto">
          <a:xfrm>
            <a:off x="2763078" y="3483310"/>
            <a:ext cx="1878420" cy="1248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https://s.sachmem.vn/public/images/TA6T1SHSDEMO/U1-L1-4-2.png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32"/>
          <a:stretch/>
        </p:blipFill>
        <p:spPr bwMode="auto">
          <a:xfrm>
            <a:off x="397741" y="693887"/>
            <a:ext cx="1369545" cy="957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Peoria unified school district will serve free meals this summer, 18 and  under | 12news.com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203" y="3497004"/>
            <a:ext cx="2169762" cy="1220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appy History Clipart , Png Download - Cartoon , Free Transparent Clipart -  ClipartKey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6" b="8696"/>
          <a:stretch/>
        </p:blipFill>
        <p:spPr bwMode="auto">
          <a:xfrm>
            <a:off x="252321" y="1832404"/>
            <a:ext cx="1378187" cy="1353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FCC0692-F9AC-42CE-BEA6-3501CD29781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798470" y="1834350"/>
            <a:ext cx="1369545" cy="1351366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495478" y="1512552"/>
            <a:ext cx="1142366" cy="321317"/>
          </a:xfrm>
          <a:prstGeom prst="roundRect">
            <a:avLst/>
          </a:prstGeom>
          <a:solidFill>
            <a:schemeClr val="accent2"/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compass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1732547" y="1511087"/>
            <a:ext cx="2052186" cy="321317"/>
          </a:xfrm>
          <a:prstGeom prst="roundRect">
            <a:avLst/>
          </a:prstGeom>
          <a:solidFill>
            <a:schemeClr val="accent2"/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pencil sharpener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3963137" y="1519763"/>
            <a:ext cx="1766315" cy="321317"/>
          </a:xfrm>
          <a:prstGeom prst="roundRect">
            <a:avLst/>
          </a:prstGeom>
          <a:solidFill>
            <a:schemeClr val="accent2"/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rubber/ eraser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5922070" y="1522455"/>
            <a:ext cx="1378187" cy="321317"/>
          </a:xfrm>
          <a:prstGeom prst="roundRect">
            <a:avLst/>
          </a:prstGeom>
          <a:solidFill>
            <a:schemeClr val="accent2"/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pencil case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7548216" y="1511292"/>
            <a:ext cx="1299477" cy="321317"/>
          </a:xfrm>
          <a:prstGeom prst="roundRect">
            <a:avLst/>
          </a:prstGeom>
          <a:solidFill>
            <a:schemeClr val="accent2"/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calculator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407926" y="3161993"/>
            <a:ext cx="1142366" cy="321317"/>
          </a:xfrm>
          <a:prstGeom prst="roundRect">
            <a:avLst/>
          </a:prstGeom>
          <a:solidFill>
            <a:schemeClr val="accent2"/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history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1778621" y="3161992"/>
            <a:ext cx="1209621" cy="321317"/>
          </a:xfrm>
          <a:prstGeom prst="roundRect">
            <a:avLst/>
          </a:prstGeom>
          <a:solidFill>
            <a:schemeClr val="accent2"/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science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3209481" y="3161992"/>
            <a:ext cx="1166511" cy="321317"/>
          </a:xfrm>
          <a:prstGeom prst="roundRect">
            <a:avLst/>
          </a:prstGeom>
          <a:solidFill>
            <a:schemeClr val="accent2"/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football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4545470" y="3161991"/>
            <a:ext cx="1361105" cy="321317"/>
          </a:xfrm>
          <a:prstGeom prst="roundRect">
            <a:avLst/>
          </a:prstGeom>
          <a:solidFill>
            <a:schemeClr val="accent2"/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homework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5997553" y="3149174"/>
            <a:ext cx="1339288" cy="321317"/>
          </a:xfrm>
          <a:prstGeom prst="roundRect">
            <a:avLst/>
          </a:prstGeom>
          <a:solidFill>
            <a:schemeClr val="accent2"/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school bag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7618134" y="3146565"/>
            <a:ext cx="1159639" cy="321317"/>
          </a:xfrm>
          <a:prstGeom prst="roundRect">
            <a:avLst/>
          </a:prstGeom>
          <a:solidFill>
            <a:schemeClr val="accent2"/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english</a:t>
            </a:r>
            <a:endParaRPr lang="en-US" sz="2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659630" y="4731550"/>
            <a:ext cx="1740907" cy="324205"/>
          </a:xfrm>
          <a:prstGeom prst="roundRect">
            <a:avLst/>
          </a:prstGeom>
          <a:solidFill>
            <a:schemeClr val="accent2"/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school lunch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3158448" y="4731550"/>
            <a:ext cx="1209621" cy="324205"/>
          </a:xfrm>
          <a:prstGeom prst="roundRect">
            <a:avLst/>
          </a:prstGeom>
          <a:solidFill>
            <a:schemeClr val="accent2"/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lesson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5125980" y="4731550"/>
            <a:ext cx="1361106" cy="324205"/>
          </a:xfrm>
          <a:prstGeom prst="roundRect">
            <a:avLst/>
          </a:prstGeom>
          <a:solidFill>
            <a:schemeClr val="accent2"/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exercise 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7191524" y="4731550"/>
            <a:ext cx="1271518" cy="324205"/>
          </a:xfrm>
          <a:prstGeom prst="roundRect">
            <a:avLst/>
          </a:prstGeom>
          <a:solidFill>
            <a:schemeClr val="accent2"/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music</a:t>
            </a:r>
          </a:p>
        </p:txBody>
      </p:sp>
      <p:pic>
        <p:nvPicPr>
          <p:cNvPr id="1026" name="Picture 2" descr="Free Free Music Images, Download Free Free Music Images png images, Free  ClipArts on Clipart Library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35" b="12780"/>
          <a:stretch/>
        </p:blipFill>
        <p:spPr bwMode="auto">
          <a:xfrm>
            <a:off x="6948335" y="3497002"/>
            <a:ext cx="1600442" cy="1214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itle 1"/>
          <p:cNvSpPr txBox="1">
            <a:spLocks/>
          </p:cNvSpPr>
          <p:nvPr/>
        </p:nvSpPr>
        <p:spPr>
          <a:xfrm>
            <a:off x="0" y="1641"/>
            <a:ext cx="9144000" cy="56808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Fredoka One"/>
              <a:buNone/>
              <a:defRPr sz="3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ctr"/>
            <a:r>
              <a:rPr lang="en-US" dirty="0"/>
              <a:t>Listen and repeat</a:t>
            </a:r>
          </a:p>
        </p:txBody>
      </p:sp>
      <p:pic>
        <p:nvPicPr>
          <p:cNvPr id="33" name="New wor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6948335" y="11841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8812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64757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ular Callout 1"/>
          <p:cNvSpPr/>
          <p:nvPr/>
        </p:nvSpPr>
        <p:spPr>
          <a:xfrm>
            <a:off x="414068" y="129397"/>
            <a:ext cx="4132053" cy="689437"/>
          </a:xfrm>
          <a:prstGeom prst="wedgeRoundRectCallout">
            <a:avLst>
              <a:gd name="adj1" fmla="val 34024"/>
              <a:gd name="adj2" fmla="val 96656"/>
              <a:gd name="adj3" fmla="val 16667"/>
            </a:avLst>
          </a:prstGeom>
          <a:solidFill>
            <a:srgbClr val="8FAE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I </a:t>
            </a:r>
            <a:r>
              <a:rPr lang="en-US" sz="2800" b="1" dirty="0">
                <a:solidFill>
                  <a:schemeClr val="bg1"/>
                </a:solidFill>
              </a:rPr>
              <a:t>do</a:t>
            </a:r>
            <a:r>
              <a:rPr lang="en-US" sz="2800" dirty="0">
                <a:solidFill>
                  <a:srgbClr val="002060"/>
                </a:solidFill>
              </a:rPr>
              <a:t> music on Monday. </a:t>
            </a:r>
          </a:p>
        </p:txBody>
      </p:sp>
      <p:pic>
        <p:nvPicPr>
          <p:cNvPr id="2050" name="Picture 2" descr="Boy: questions and wonder Clipart Image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392" b="97813" l="1170" r="97661">
                        <a14:foregroundMark x1="63158" y1="33002" x2="63158" y2="33002"/>
                        <a14:foregroundMark x1="63158" y1="33002" x2="63158" y2="33002"/>
                        <a14:foregroundMark x1="69883" y1="32803" x2="69883" y2="32803"/>
                        <a14:foregroundMark x1="70175" y1="32803" x2="70175" y2="32803"/>
                        <a14:foregroundMark x1="70175" y1="32803" x2="70175" y2="32803"/>
                        <a14:foregroundMark x1="58772" y1="27435" x2="58772" y2="27435"/>
                        <a14:foregroundMark x1="55263" y1="26441" x2="55263" y2="26441"/>
                        <a14:foregroundMark x1="54971" y1="26044" x2="54971" y2="26044"/>
                        <a14:foregroundMark x1="55848" y1="24851" x2="57018" y2="24851"/>
                        <a14:foregroundMark x1="58772" y1="23658" x2="58772" y2="23658"/>
                        <a14:foregroundMark x1="60819" y1="21869" x2="61988" y2="22068"/>
                        <a14:foregroundMark x1="71637" y1="12922" x2="71637" y2="12922"/>
                        <a14:foregroundMark x1="71637" y1="12922" x2="71637" y2="12922"/>
                        <a14:foregroundMark x1="71637" y1="12922" x2="71637" y2="12922"/>
                        <a14:foregroundMark x1="78947" y1="17296" x2="78947" y2="17296"/>
                        <a14:foregroundMark x1="78947" y1="17296" x2="78947" y2="17296"/>
                        <a14:foregroundMark x1="16959" y1="7952" x2="16959" y2="7952"/>
                        <a14:foregroundMark x1="16959" y1="7952" x2="16959" y2="7952"/>
                        <a14:foregroundMark x1="16959" y1="7952" x2="16959" y2="7952"/>
                        <a14:foregroundMark x1="19883" y1="14314" x2="19883" y2="14314"/>
                        <a14:foregroundMark x1="19883" y1="14314" x2="19883" y2="14314"/>
                        <a14:foregroundMark x1="34211" y1="43738" x2="34211" y2="43738"/>
                        <a14:foregroundMark x1="55263" y1="48708" x2="55263" y2="48708"/>
                        <a14:foregroundMark x1="55556" y1="48708" x2="55556" y2="48708"/>
                        <a14:foregroundMark x1="91228" y1="71173" x2="91228" y2="71173"/>
                        <a14:foregroundMark x1="91228" y1="71173" x2="91228" y2="71173"/>
                        <a14:foregroundMark x1="92690" y1="71571" x2="92690" y2="71571"/>
                        <a14:foregroundMark x1="92982" y1="71571" x2="92982" y2="71571"/>
                        <a14:foregroundMark x1="86257" y1="72962" x2="86257" y2="72962"/>
                        <a14:foregroundMark x1="85673" y1="72763" x2="85673" y2="72763"/>
                        <a14:foregroundMark x1="64912" y1="88867" x2="64912" y2="88867"/>
                        <a14:foregroundMark x1="64912" y1="88867" x2="64912" y2="88867"/>
                        <a14:foregroundMark x1="64912" y1="88867" x2="64912" y2="88867"/>
                        <a14:foregroundMark x1="61988" y1="86680" x2="61988" y2="86680"/>
                        <a14:foregroundMark x1="61988" y1="86680" x2="61988" y2="86680"/>
                        <a14:foregroundMark x1="61988" y1="86680" x2="61988" y2="86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6908" y="1468915"/>
            <a:ext cx="2498425" cy="3674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ular Callout 3"/>
          <p:cNvSpPr/>
          <p:nvPr/>
        </p:nvSpPr>
        <p:spPr>
          <a:xfrm>
            <a:off x="4770408" y="672185"/>
            <a:ext cx="4235570" cy="650081"/>
          </a:xfrm>
          <a:prstGeom prst="wedgeRoundRectCallout">
            <a:avLst>
              <a:gd name="adj1" fmla="val -45809"/>
              <a:gd name="adj2" fmla="val 89128"/>
              <a:gd name="adj3" fmla="val 16667"/>
            </a:avLst>
          </a:prstGeom>
          <a:solidFill>
            <a:srgbClr val="8FAE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I </a:t>
            </a:r>
            <a:r>
              <a:rPr lang="en-US" sz="2800" b="1" dirty="0">
                <a:solidFill>
                  <a:schemeClr val="bg1"/>
                </a:solidFill>
              </a:rPr>
              <a:t>play</a:t>
            </a:r>
            <a:r>
              <a:rPr lang="en-US" sz="2800" dirty="0">
                <a:solidFill>
                  <a:srgbClr val="002060"/>
                </a:solidFill>
              </a:rPr>
              <a:t> music on Monday. </a:t>
            </a:r>
          </a:p>
        </p:txBody>
      </p:sp>
      <p:sp>
        <p:nvSpPr>
          <p:cNvPr id="5" name="Rounded Rectangular Callout 4"/>
          <p:cNvSpPr/>
          <p:nvPr/>
        </p:nvSpPr>
        <p:spPr>
          <a:xfrm>
            <a:off x="5736567" y="3613793"/>
            <a:ext cx="3200400" cy="836762"/>
          </a:xfrm>
          <a:prstGeom prst="wedgeRoundRectCallout">
            <a:avLst>
              <a:gd name="adj1" fmla="val -37890"/>
              <a:gd name="adj2" fmla="val -105129"/>
              <a:gd name="adj3" fmla="val 16667"/>
            </a:avLst>
          </a:prstGeom>
          <a:solidFill>
            <a:srgbClr val="8FAE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I </a:t>
            </a:r>
            <a:r>
              <a:rPr lang="en-US" sz="2800" b="1" dirty="0">
                <a:solidFill>
                  <a:schemeClr val="bg1"/>
                </a:solidFill>
              </a:rPr>
              <a:t>study</a:t>
            </a:r>
            <a:r>
              <a:rPr lang="en-US" sz="2800" dirty="0">
                <a:solidFill>
                  <a:srgbClr val="002060"/>
                </a:solidFill>
              </a:rPr>
              <a:t> music on Monday. 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414068" y="3804250"/>
            <a:ext cx="3303917" cy="914399"/>
          </a:xfrm>
          <a:prstGeom prst="wedgeRoundRectCallout">
            <a:avLst>
              <a:gd name="adj1" fmla="val 49903"/>
              <a:gd name="adj2" fmla="val -93530"/>
              <a:gd name="adj3" fmla="val 16667"/>
            </a:avLst>
          </a:prstGeom>
          <a:solidFill>
            <a:srgbClr val="8FAE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I </a:t>
            </a:r>
            <a:r>
              <a:rPr lang="en-US" sz="2800" b="1" dirty="0">
                <a:solidFill>
                  <a:schemeClr val="bg1"/>
                </a:solidFill>
              </a:rPr>
              <a:t>have</a:t>
            </a:r>
            <a:r>
              <a:rPr lang="en-US" sz="2800" dirty="0">
                <a:solidFill>
                  <a:srgbClr val="002060"/>
                </a:solidFill>
              </a:rPr>
              <a:t> music on Monday. </a:t>
            </a:r>
          </a:p>
        </p:txBody>
      </p:sp>
      <p:sp>
        <p:nvSpPr>
          <p:cNvPr id="7" name="Google Shape;161;p16">
            <a:extLst>
              <a:ext uri="{FF2B5EF4-FFF2-40B4-BE49-F238E27FC236}">
                <a16:creationId xmlns:a16="http://schemas.microsoft.com/office/drawing/2014/main" id="{C2E643E8-6AB7-E945-B972-843FF5B7370F}"/>
              </a:ext>
            </a:extLst>
          </p:cNvPr>
          <p:cNvSpPr/>
          <p:nvPr/>
        </p:nvSpPr>
        <p:spPr>
          <a:xfrm>
            <a:off x="75883" y="2200572"/>
            <a:ext cx="3642102" cy="542336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800" b="1" dirty="0">
                <a:solidFill>
                  <a:schemeClr val="dk1"/>
                </a:solidFill>
                <a:latin typeface="Calibri" panose="020F0502020204030204" pitchFamily="34" charset="0"/>
                <a:ea typeface="Fira Sans Extra Condensed Medium"/>
                <a:cs typeface="Calibri" panose="020F0502020204030204" pitchFamily="34" charset="0"/>
                <a:sym typeface="Fira Sans Extra Condensed Medium"/>
              </a:rPr>
              <a:t>WHICH IS THE CORRECT ANSWER?</a:t>
            </a:r>
            <a:endParaRPr sz="1800" b="1" dirty="0">
              <a:solidFill>
                <a:schemeClr val="dk1"/>
              </a:solidFill>
              <a:latin typeface="Calibri" panose="020F0502020204030204" pitchFamily="34" charset="0"/>
              <a:ea typeface="Fira Sans Extra Condensed Medium"/>
              <a:cs typeface="Calibri" panose="020F0502020204030204" pitchFamily="34" charset="0"/>
              <a:sym typeface="Fira Sans Extra Condensed Medium"/>
            </a:endParaRPr>
          </a:p>
        </p:txBody>
      </p:sp>
    </p:spTree>
    <p:extLst>
      <p:ext uri="{BB962C8B-B14F-4D97-AF65-F5344CB8AC3E}">
        <p14:creationId xmlns:p14="http://schemas.microsoft.com/office/powerpoint/2010/main" val="140119805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7" grpId="0" animBg="1"/>
      <p:bldP spid="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64B8989A-94C1-874C-96FE-D5AB14E01F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0514198"/>
              </p:ext>
            </p:extLst>
          </p:nvPr>
        </p:nvGraphicFramePr>
        <p:xfrm>
          <a:off x="746448" y="1984683"/>
          <a:ext cx="7651104" cy="3041779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912776">
                  <a:extLst>
                    <a:ext uri="{9D8B030D-6E8A-4147-A177-3AD203B41FA5}">
                      <a16:colId xmlns:a16="http://schemas.microsoft.com/office/drawing/2014/main" val="950885931"/>
                    </a:ext>
                  </a:extLst>
                </a:gridCol>
                <a:gridCol w="1912776">
                  <a:extLst>
                    <a:ext uri="{9D8B030D-6E8A-4147-A177-3AD203B41FA5}">
                      <a16:colId xmlns:a16="http://schemas.microsoft.com/office/drawing/2014/main" val="1113701142"/>
                    </a:ext>
                  </a:extLst>
                </a:gridCol>
                <a:gridCol w="1912776">
                  <a:extLst>
                    <a:ext uri="{9D8B030D-6E8A-4147-A177-3AD203B41FA5}">
                      <a16:colId xmlns:a16="http://schemas.microsoft.com/office/drawing/2014/main" val="3499170011"/>
                    </a:ext>
                  </a:extLst>
                </a:gridCol>
                <a:gridCol w="1912776">
                  <a:extLst>
                    <a:ext uri="{9D8B030D-6E8A-4147-A177-3AD203B41FA5}">
                      <a16:colId xmlns:a16="http://schemas.microsoft.com/office/drawing/2014/main" val="3908288628"/>
                    </a:ext>
                  </a:extLst>
                </a:gridCol>
              </a:tblGrid>
              <a:tr h="754588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</a:t>
                      </a:r>
                      <a:r>
                        <a:rPr lang="en-VN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lay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</a:t>
                      </a:r>
                      <a:r>
                        <a:rPr lang="en-VN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</a:t>
                      </a:r>
                      <a:r>
                        <a:rPr lang="en-VN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ave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study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44114212"/>
                  </a:ext>
                </a:extLst>
              </a:tr>
              <a:tr h="2287191">
                <a:tc>
                  <a:txBody>
                    <a:bodyPr/>
                    <a:lstStyle/>
                    <a:p>
                      <a:pPr algn="ctr"/>
                      <a:endParaRPr lang="en-VN" dirty="0"/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dirty="0"/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dirty="0"/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dirty="0"/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17715801"/>
                  </a:ext>
                </a:extLst>
              </a:tr>
            </a:tbl>
          </a:graphicData>
        </a:graphic>
      </p:graphicFrame>
      <p:sp>
        <p:nvSpPr>
          <p:cNvPr id="17" name="Rounded Rectangle 16"/>
          <p:cNvSpPr/>
          <p:nvPr/>
        </p:nvSpPr>
        <p:spPr>
          <a:xfrm>
            <a:off x="322727" y="1358512"/>
            <a:ext cx="1600200" cy="394854"/>
          </a:xfrm>
          <a:prstGeom prst="roundRect">
            <a:avLst/>
          </a:prstGeom>
          <a:solidFill>
            <a:schemeClr val="bg1"/>
          </a:solidFill>
          <a:ln w="444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exercise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2585119" y="793016"/>
            <a:ext cx="1447800" cy="403946"/>
          </a:xfrm>
          <a:prstGeom prst="roundRect">
            <a:avLst/>
          </a:prstGeom>
          <a:solidFill>
            <a:schemeClr val="bg1"/>
          </a:solidFill>
          <a:ln w="444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English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4455540" y="792036"/>
            <a:ext cx="1496291" cy="403946"/>
          </a:xfrm>
          <a:prstGeom prst="roundRect">
            <a:avLst/>
          </a:prstGeom>
          <a:solidFill>
            <a:schemeClr val="bg1"/>
          </a:solidFill>
          <a:ln w="444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history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2162498" y="1351833"/>
            <a:ext cx="1534390" cy="403946"/>
          </a:xfrm>
          <a:prstGeom prst="roundRect">
            <a:avLst/>
          </a:prstGeom>
          <a:solidFill>
            <a:schemeClr val="bg1"/>
          </a:solidFill>
          <a:ln w="444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football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6525178" y="789026"/>
            <a:ext cx="1719695" cy="403946"/>
          </a:xfrm>
          <a:prstGeom prst="roundRect">
            <a:avLst/>
          </a:prstGeom>
          <a:solidFill>
            <a:schemeClr val="bg1"/>
          </a:solidFill>
          <a:ln w="444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homework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4131522" y="1353244"/>
            <a:ext cx="1371600" cy="403946"/>
          </a:xfrm>
          <a:prstGeom prst="roundRect">
            <a:avLst/>
          </a:prstGeom>
          <a:solidFill>
            <a:schemeClr val="bg1"/>
          </a:solidFill>
          <a:ln w="444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lessons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7666796" y="1334412"/>
            <a:ext cx="1108363" cy="403946"/>
          </a:xfrm>
          <a:prstGeom prst="roundRect">
            <a:avLst/>
          </a:prstGeom>
          <a:solidFill>
            <a:schemeClr val="bg1"/>
          </a:solidFill>
          <a:ln w="444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music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5899584" y="1332934"/>
            <a:ext cx="1288473" cy="403946"/>
          </a:xfrm>
          <a:prstGeom prst="roundRect">
            <a:avLst/>
          </a:prstGeom>
          <a:solidFill>
            <a:schemeClr val="bg1"/>
          </a:solidFill>
          <a:ln w="444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science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322727" y="789026"/>
            <a:ext cx="1839771" cy="403946"/>
          </a:xfrm>
          <a:prstGeom prst="roundRect">
            <a:avLst/>
          </a:prstGeom>
          <a:solidFill>
            <a:schemeClr val="bg1"/>
          </a:solidFill>
          <a:ln w="444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school lunch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5B6FC75D-C5F3-4449-A96F-DD07F132F911}"/>
              </a:ext>
            </a:extLst>
          </p:cNvPr>
          <p:cNvSpPr txBox="1">
            <a:spLocks/>
          </p:cNvSpPr>
          <p:nvPr/>
        </p:nvSpPr>
        <p:spPr>
          <a:xfrm>
            <a:off x="169782" y="102785"/>
            <a:ext cx="8804434" cy="50047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000" b="1" dirty="0">
                <a:solidFill>
                  <a:schemeClr val="dk1"/>
                </a:solidFill>
                <a:latin typeface="Fredoka One"/>
                <a:sym typeface="Fredoka One"/>
              </a:rPr>
              <a:t>Ex 2. (p 8) Work in pairs. Put the words below in the correct columns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9" name="Google Shape;161;p16">
            <a:extLst>
              <a:ext uri="{FF2B5EF4-FFF2-40B4-BE49-F238E27FC236}">
                <a16:creationId xmlns:a16="http://schemas.microsoft.com/office/drawing/2014/main" id="{5BA3FA97-F130-CE48-94BB-9E84936E529A}"/>
              </a:ext>
            </a:extLst>
          </p:cNvPr>
          <p:cNvSpPr/>
          <p:nvPr/>
        </p:nvSpPr>
        <p:spPr>
          <a:xfrm>
            <a:off x="2095741" y="702865"/>
            <a:ext cx="5284381" cy="1133625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2400" b="1" dirty="0">
                <a:solidFill>
                  <a:schemeClr val="dk1"/>
                </a:solidFill>
                <a:latin typeface="Calibri" panose="020F0502020204030204" pitchFamily="34" charset="0"/>
                <a:ea typeface="Fira Sans Extra Condensed Medium"/>
                <a:cs typeface="Calibri" panose="020F0502020204030204" pitchFamily="34" charset="0"/>
                <a:sym typeface="Fira Sans Extra Condensed Medium"/>
              </a:rPr>
              <a:t>CAN YOU ADD MORE WORDS TO EACH COLUMN?</a:t>
            </a:r>
            <a:endParaRPr sz="2400" b="1" dirty="0">
              <a:solidFill>
                <a:schemeClr val="dk1"/>
              </a:solidFill>
              <a:latin typeface="Calibri" panose="020F0502020204030204" pitchFamily="34" charset="0"/>
              <a:ea typeface="Fira Sans Extra Condensed Medium"/>
              <a:cs typeface="Calibri" panose="020F0502020204030204" pitchFamily="34" charset="0"/>
              <a:sym typeface="Fira Sans Extra Condensed Medium"/>
            </a:endParaRPr>
          </a:p>
        </p:txBody>
      </p:sp>
    </p:spTree>
    <p:extLst>
      <p:ext uri="{BB962C8B-B14F-4D97-AF65-F5344CB8AC3E}">
        <p14:creationId xmlns:p14="http://schemas.microsoft.com/office/powerpoint/2010/main" val="31506956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614 -0.1071 L 0.28368 0.51173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83" y="30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5 -0.04938 L 0.45156 0.4336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587" y="241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642 -0.05772 L 0.24809 0.56821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83" y="31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108 -0.03858 L -0.12639 0.3642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82" y="201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003 -0.03919 L -0.41337 0.46297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70" y="25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0.09815 L 0.075 0.51975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50" y="308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24 -0.09075 L -0.7132 0.52129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181" y="305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82 -0.06729 L 0.09462 0.60956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13" y="338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031 -0.02839 L 0.4724 0.46667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635" y="247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0" grpId="0" animBg="1"/>
      <p:bldP spid="21" grpId="0" animBg="1"/>
      <p:bldP spid="22" grpId="0" animBg="1"/>
      <p:bldP spid="23" grpId="0" animBg="1"/>
      <p:bldP spid="25" grpId="0" animBg="1"/>
      <p:bldP spid="26" grpId="0" animBg="1"/>
      <p:bldP spid="27" grpId="0" animBg="1"/>
      <p:bldP spid="19" grpId="0" animBg="1"/>
      <p:bldP spid="19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E9AD2738-3712-A746-A2D3-62CB29C84A95}"/>
              </a:ext>
            </a:extLst>
          </p:cNvPr>
          <p:cNvSpPr/>
          <p:nvPr/>
        </p:nvSpPr>
        <p:spPr>
          <a:xfrm>
            <a:off x="4610388" y="3963687"/>
            <a:ext cx="449483" cy="40698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8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B417AFA-51A9-E84B-AB1E-2256AA1DE77C}"/>
              </a:ext>
            </a:extLst>
          </p:cNvPr>
          <p:cNvSpPr/>
          <p:nvPr/>
        </p:nvSpPr>
        <p:spPr>
          <a:xfrm>
            <a:off x="2510190" y="3963688"/>
            <a:ext cx="1257682" cy="40698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8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442367F-3DAC-3443-8EC4-292DEB687549}"/>
              </a:ext>
            </a:extLst>
          </p:cNvPr>
          <p:cNvSpPr/>
          <p:nvPr/>
        </p:nvSpPr>
        <p:spPr>
          <a:xfrm>
            <a:off x="2301239" y="4636340"/>
            <a:ext cx="2054153" cy="40698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8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2FCDE9F-DCE1-8244-BD7D-E0106C78C0B7}"/>
              </a:ext>
            </a:extLst>
          </p:cNvPr>
          <p:cNvSpPr/>
          <p:nvPr/>
        </p:nvSpPr>
        <p:spPr>
          <a:xfrm>
            <a:off x="1395188" y="4636339"/>
            <a:ext cx="844273" cy="40698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8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43D265-FF0A-E644-9DF3-4BCD828A3A36}"/>
              </a:ext>
            </a:extLst>
          </p:cNvPr>
          <p:cNvSpPr/>
          <p:nvPr/>
        </p:nvSpPr>
        <p:spPr>
          <a:xfrm>
            <a:off x="5200392" y="3361652"/>
            <a:ext cx="1129016" cy="40698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8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118499B-BA03-1E4D-8AE5-6F6AF48FA3DA}"/>
              </a:ext>
            </a:extLst>
          </p:cNvPr>
          <p:cNvSpPr/>
          <p:nvPr/>
        </p:nvSpPr>
        <p:spPr>
          <a:xfrm>
            <a:off x="3030103" y="3356742"/>
            <a:ext cx="1162290" cy="40698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8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6604730-8AA3-2D4E-8AE7-2786E590DC45}"/>
              </a:ext>
            </a:extLst>
          </p:cNvPr>
          <p:cNvSpPr/>
          <p:nvPr/>
        </p:nvSpPr>
        <p:spPr>
          <a:xfrm>
            <a:off x="1932431" y="2708928"/>
            <a:ext cx="762001" cy="40698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8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4E17647-9430-684A-9AF9-0E9C0E37E2A7}"/>
              </a:ext>
            </a:extLst>
          </p:cNvPr>
          <p:cNvSpPr/>
          <p:nvPr/>
        </p:nvSpPr>
        <p:spPr>
          <a:xfrm>
            <a:off x="5455171" y="2708929"/>
            <a:ext cx="1927085" cy="40698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8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1322693-7DD0-7B49-9B87-363204E7B77E}"/>
              </a:ext>
            </a:extLst>
          </p:cNvPr>
          <p:cNvSpPr/>
          <p:nvPr/>
        </p:nvSpPr>
        <p:spPr>
          <a:xfrm>
            <a:off x="3323206" y="2076910"/>
            <a:ext cx="444666" cy="40698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8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B804923-5D92-DF4B-955B-3D386098594F}"/>
              </a:ext>
            </a:extLst>
          </p:cNvPr>
          <p:cNvSpPr/>
          <p:nvPr/>
        </p:nvSpPr>
        <p:spPr>
          <a:xfrm>
            <a:off x="6199911" y="2076910"/>
            <a:ext cx="1853382" cy="40698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8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94135" y="1851872"/>
            <a:ext cx="8742219" cy="39035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Vy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I often do our __________ after school.</a:t>
            </a:r>
            <a:br>
              <a:rPr lang="en-US" sz="280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Nick plays _________ for the school team.</a:t>
            </a:r>
            <a:br>
              <a:rPr lang="en-US" sz="280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Mrs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Nguyen teaches all my history _______. </a:t>
            </a:r>
            <a:br>
              <a:rPr lang="en-US" sz="280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They are healthy. They do _______ every day.</a:t>
            </a:r>
            <a:br>
              <a:rPr lang="en-US" sz="280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5. 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study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Maths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English and ________ on Mondays. </a:t>
            </a:r>
            <a:br>
              <a:rPr lang="en-US" sz="280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2800" dirty="0">
              <a:solidFill>
                <a:schemeClr val="bg1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05442" y="-24729"/>
            <a:ext cx="8985418" cy="707400"/>
          </a:xfrm>
        </p:spPr>
        <p:txBody>
          <a:bodyPr/>
          <a:lstStyle/>
          <a:p>
            <a:r>
              <a:rPr lang="en-US" sz="2800" b="1" dirty="0"/>
              <a:t>Ex 3. (P 8) Put one of these words in each blank.</a:t>
            </a:r>
          </a:p>
        </p:txBody>
      </p:sp>
      <p:sp>
        <p:nvSpPr>
          <p:cNvPr id="3" name="Flowchart: Alternate Process 2"/>
          <p:cNvSpPr/>
          <p:nvPr/>
        </p:nvSpPr>
        <p:spPr>
          <a:xfrm>
            <a:off x="1090706" y="687557"/>
            <a:ext cx="7230749" cy="1144970"/>
          </a:xfrm>
          <a:prstGeom prst="flowChartAlternateProcess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lessons            football		homework</a:t>
            </a:r>
          </a:p>
          <a:p>
            <a:pPr algn="ctr"/>
            <a:r>
              <a:rPr lang="en-US" sz="2800" b="1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science            exercise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355392" y="1851872"/>
            <a:ext cx="2019300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homework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896944" y="2484926"/>
            <a:ext cx="1524000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football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284053" y="3141764"/>
            <a:ext cx="1516349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lessons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997413" y="3776940"/>
            <a:ext cx="1744134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exercise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200392" y="4412116"/>
            <a:ext cx="1599768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science</a:t>
            </a:r>
          </a:p>
        </p:txBody>
      </p:sp>
      <p:sp>
        <p:nvSpPr>
          <p:cNvPr id="20" name="Flowchart: Alternate Process 2">
            <a:extLst>
              <a:ext uri="{FF2B5EF4-FFF2-40B4-BE49-F238E27FC236}">
                <a16:creationId xmlns:a16="http://schemas.microsoft.com/office/drawing/2014/main" id="{42C09DBF-E03B-114C-BDF5-37AF434A16AD}"/>
              </a:ext>
            </a:extLst>
          </p:cNvPr>
          <p:cNvSpPr/>
          <p:nvPr/>
        </p:nvSpPr>
        <p:spPr>
          <a:xfrm>
            <a:off x="6071156" y="744308"/>
            <a:ext cx="1982137" cy="522851"/>
          </a:xfrm>
          <a:prstGeom prst="flowChartAlternateProcess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sz="2800" b="1" dirty="0">
              <a:solidFill>
                <a:schemeClr val="bg1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Flowchart: Alternate Process 2">
            <a:extLst>
              <a:ext uri="{FF2B5EF4-FFF2-40B4-BE49-F238E27FC236}">
                <a16:creationId xmlns:a16="http://schemas.microsoft.com/office/drawing/2014/main" id="{0E4F325B-71EC-0242-BBD8-2783BBF427F2}"/>
              </a:ext>
            </a:extLst>
          </p:cNvPr>
          <p:cNvSpPr/>
          <p:nvPr/>
        </p:nvSpPr>
        <p:spPr>
          <a:xfrm>
            <a:off x="3545539" y="706902"/>
            <a:ext cx="1619706" cy="522851"/>
          </a:xfrm>
          <a:prstGeom prst="flowChartAlternateProcess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sz="2800" b="1" dirty="0">
              <a:solidFill>
                <a:schemeClr val="bg1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Flowchart: Alternate Process 2">
            <a:extLst>
              <a:ext uri="{FF2B5EF4-FFF2-40B4-BE49-F238E27FC236}">
                <a16:creationId xmlns:a16="http://schemas.microsoft.com/office/drawing/2014/main" id="{8B6785DE-E0FA-2B49-9899-0CE893BC85E0}"/>
              </a:ext>
            </a:extLst>
          </p:cNvPr>
          <p:cNvSpPr/>
          <p:nvPr/>
        </p:nvSpPr>
        <p:spPr>
          <a:xfrm>
            <a:off x="1565336" y="785726"/>
            <a:ext cx="1274777" cy="522851"/>
          </a:xfrm>
          <a:prstGeom prst="flowChartAlternateProcess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sz="2800" b="1" dirty="0">
              <a:solidFill>
                <a:schemeClr val="bg1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Flowchart: Alternate Process 2">
            <a:extLst>
              <a:ext uri="{FF2B5EF4-FFF2-40B4-BE49-F238E27FC236}">
                <a16:creationId xmlns:a16="http://schemas.microsoft.com/office/drawing/2014/main" id="{834AD999-0C29-834B-ADAC-5936D90E71F3}"/>
              </a:ext>
            </a:extLst>
          </p:cNvPr>
          <p:cNvSpPr/>
          <p:nvPr/>
        </p:nvSpPr>
        <p:spPr>
          <a:xfrm>
            <a:off x="5053466" y="1215933"/>
            <a:ext cx="1497459" cy="522851"/>
          </a:xfrm>
          <a:prstGeom prst="flowChartAlternateProcess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sz="2800" b="1" dirty="0">
              <a:solidFill>
                <a:schemeClr val="bg1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Flowchart: Alternate Process 2">
            <a:extLst>
              <a:ext uri="{FF2B5EF4-FFF2-40B4-BE49-F238E27FC236}">
                <a16:creationId xmlns:a16="http://schemas.microsoft.com/office/drawing/2014/main" id="{AB5C253B-5F8D-2745-AB08-3592BE3491BB}"/>
              </a:ext>
            </a:extLst>
          </p:cNvPr>
          <p:cNvSpPr/>
          <p:nvPr/>
        </p:nvSpPr>
        <p:spPr>
          <a:xfrm>
            <a:off x="2917616" y="1163477"/>
            <a:ext cx="1274777" cy="522851"/>
          </a:xfrm>
          <a:prstGeom prst="flowChartAlternateProcess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sz="2800" b="1" dirty="0">
              <a:solidFill>
                <a:schemeClr val="bg1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54652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8" grpId="0" animBg="1"/>
      <p:bldP spid="19" grpId="0" animBg="1"/>
      <p:bldP spid="13" grpId="0" animBg="1"/>
      <p:bldP spid="14" grpId="0" animBg="1"/>
      <p:bldP spid="11" grpId="0" animBg="1"/>
      <p:bldP spid="12" grpId="0" animBg="1"/>
      <p:bldP spid="10" grpId="0" animBg="1"/>
      <p:bldP spid="16" grpId="0" animBg="1"/>
      <p:bldP spid="5" grpId="0"/>
      <p:bldP spid="6" grpId="0"/>
      <p:bldP spid="7" grpId="0"/>
      <p:bldP spid="8" grpId="0"/>
      <p:bldP spid="9" grpId="0"/>
      <p:bldP spid="20" grpId="0" animBg="1"/>
      <p:bldP spid="21" grpId="0" animBg="1"/>
      <p:bldP spid="22" grpId="0" animBg="1"/>
      <p:bldP spid="23" grpId="0" animBg="1"/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0183" y="159039"/>
            <a:ext cx="7717500" cy="707400"/>
          </a:xfrm>
        </p:spPr>
        <p:txBody>
          <a:bodyPr/>
          <a:lstStyle/>
          <a:p>
            <a:r>
              <a:rPr lang="en-US" sz="4400" dirty="0"/>
              <a:t>Writing competition</a:t>
            </a:r>
          </a:p>
        </p:txBody>
      </p:sp>
      <p:sp>
        <p:nvSpPr>
          <p:cNvPr id="2" name="Subtitle 1"/>
          <p:cNvSpPr>
            <a:spLocks noGrp="1"/>
          </p:cNvSpPr>
          <p:nvPr>
            <p:ph type="subTitle" idx="4294967295"/>
          </p:nvPr>
        </p:nvSpPr>
        <p:spPr>
          <a:xfrm>
            <a:off x="683499" y="1471651"/>
            <a:ext cx="8885208" cy="696104"/>
          </a:xfrm>
        </p:spPr>
        <p:txBody>
          <a:bodyPr/>
          <a:lstStyle/>
          <a:p>
            <a:pPr marL="127000" indent="0">
              <a:buNone/>
            </a:pP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Write at least 3 sentences about yourself everyday.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4035" y="2274640"/>
            <a:ext cx="6166503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b="1" i="1" dirty="0">
                <a:latin typeface="Comic Sans MS" panose="030F0702030302020204" pitchFamily="66" charset="0"/>
              </a:rPr>
              <a:t>Example: </a:t>
            </a:r>
          </a:p>
          <a:p>
            <a:pPr>
              <a:lnSpc>
                <a:spcPct val="150000"/>
              </a:lnSpc>
            </a:pPr>
            <a:r>
              <a:rPr lang="en-US" sz="2200" dirty="0">
                <a:latin typeface="Comic Sans MS" panose="030F0702030302020204" pitchFamily="66" charset="0"/>
              </a:rPr>
              <a:t>At school, we have English lessons on Monday and Tuesday. </a:t>
            </a:r>
            <a:endParaRPr lang="vi-VN" sz="2200" dirty="0"/>
          </a:p>
        </p:txBody>
      </p:sp>
      <p:pic>
        <p:nvPicPr>
          <p:cNvPr id="8194" name="Picture 2" descr="11 Best Websites to Improve Writing Skills in Englis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6714" y="2167755"/>
            <a:ext cx="2980641" cy="28167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14964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p32"/>
          <p:cNvSpPr txBox="1">
            <a:spLocks noGrp="1"/>
          </p:cNvSpPr>
          <p:nvPr>
            <p:ph type="title"/>
          </p:nvPr>
        </p:nvSpPr>
        <p:spPr>
          <a:xfrm>
            <a:off x="1710342" y="2128974"/>
            <a:ext cx="6016660" cy="131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/>
              <a:t>PRONUNCIATION</a:t>
            </a:r>
            <a:endParaRPr sz="5400" dirty="0"/>
          </a:p>
        </p:txBody>
      </p:sp>
      <p:sp>
        <p:nvSpPr>
          <p:cNvPr id="574" name="Google Shape;574;p32"/>
          <p:cNvSpPr txBox="1">
            <a:spLocks noGrp="1"/>
          </p:cNvSpPr>
          <p:nvPr>
            <p:ph type="title" idx="2"/>
          </p:nvPr>
        </p:nvSpPr>
        <p:spPr>
          <a:xfrm>
            <a:off x="2394650" y="3239601"/>
            <a:ext cx="4711735" cy="75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spc="300" dirty="0"/>
              <a:t>/</a:t>
            </a:r>
            <a:r>
              <a:rPr lang="en-US" b="1" spc="300" dirty="0"/>
              <a:t>a</a:t>
            </a:r>
            <a:r>
              <a:rPr lang="en-US" b="1" dirty="0">
                <a:solidFill>
                  <a:schemeClr val="tx1"/>
                </a:solidFill>
                <a:cs typeface="Arial" panose="020B0604020202020204" pitchFamily="34" charset="0"/>
              </a:rPr>
              <a:t>:</a:t>
            </a:r>
            <a:r>
              <a:rPr lang="en-US" spc="300" dirty="0"/>
              <a:t>/ and /</a:t>
            </a:r>
            <a:r>
              <a:rPr lang="en-US" b="1" spc="300" dirty="0"/>
              <a:t>ʌ</a:t>
            </a:r>
            <a:r>
              <a:rPr lang="en-US" spc="300" dirty="0"/>
              <a:t>/ </a:t>
            </a:r>
          </a:p>
        </p:txBody>
      </p:sp>
      <p:grpSp>
        <p:nvGrpSpPr>
          <p:cNvPr id="575" name="Google Shape;575;p32"/>
          <p:cNvGrpSpPr/>
          <p:nvPr/>
        </p:nvGrpSpPr>
        <p:grpSpPr>
          <a:xfrm rot="-5400000">
            <a:off x="2392999" y="622451"/>
            <a:ext cx="2753951" cy="510609"/>
            <a:chOff x="4399950" y="2954075"/>
            <a:chExt cx="1287675" cy="238725"/>
          </a:xfrm>
        </p:grpSpPr>
        <p:sp>
          <p:nvSpPr>
            <p:cNvPr id="576" name="Google Shape;576;p32"/>
            <p:cNvSpPr/>
            <p:nvPr/>
          </p:nvSpPr>
          <p:spPr>
            <a:xfrm>
              <a:off x="4399950" y="2954075"/>
              <a:ext cx="1287675" cy="238725"/>
            </a:xfrm>
            <a:custGeom>
              <a:avLst/>
              <a:gdLst/>
              <a:ahLst/>
              <a:cxnLst/>
              <a:rect l="l" t="t" r="r" b="b"/>
              <a:pathLst>
                <a:path w="51507" h="9549" extrusionOk="0">
                  <a:moveTo>
                    <a:pt x="2212" y="3839"/>
                  </a:moveTo>
                  <a:cubicBezTo>
                    <a:pt x="2695" y="3839"/>
                    <a:pt x="3155" y="4212"/>
                    <a:pt x="3155" y="4774"/>
                  </a:cubicBezTo>
                  <a:cubicBezTo>
                    <a:pt x="3155" y="5298"/>
                    <a:pt x="2739" y="5715"/>
                    <a:pt x="2215" y="5715"/>
                  </a:cubicBezTo>
                  <a:cubicBezTo>
                    <a:pt x="1369" y="5715"/>
                    <a:pt x="953" y="4703"/>
                    <a:pt x="1548" y="4120"/>
                  </a:cubicBezTo>
                  <a:cubicBezTo>
                    <a:pt x="1742" y="3926"/>
                    <a:pt x="1979" y="3839"/>
                    <a:pt x="2212" y="3839"/>
                  </a:cubicBezTo>
                  <a:close/>
                  <a:moveTo>
                    <a:pt x="1584" y="0"/>
                  </a:moveTo>
                  <a:cubicBezTo>
                    <a:pt x="703" y="0"/>
                    <a:pt x="0" y="714"/>
                    <a:pt x="0" y="1596"/>
                  </a:cubicBezTo>
                  <a:lnTo>
                    <a:pt x="0" y="7965"/>
                  </a:lnTo>
                  <a:cubicBezTo>
                    <a:pt x="0" y="8834"/>
                    <a:pt x="703" y="9549"/>
                    <a:pt x="1584" y="9549"/>
                  </a:cubicBezTo>
                  <a:lnTo>
                    <a:pt x="49911" y="9549"/>
                  </a:lnTo>
                  <a:cubicBezTo>
                    <a:pt x="50792" y="9549"/>
                    <a:pt x="51507" y="8846"/>
                    <a:pt x="51507" y="7965"/>
                  </a:cubicBezTo>
                  <a:lnTo>
                    <a:pt x="51507" y="1596"/>
                  </a:lnTo>
                  <a:cubicBezTo>
                    <a:pt x="51507" y="714"/>
                    <a:pt x="50792" y="0"/>
                    <a:pt x="499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32"/>
            <p:cNvSpPr/>
            <p:nvPr/>
          </p:nvSpPr>
          <p:spPr>
            <a:xfrm>
              <a:off x="4471375" y="3122975"/>
              <a:ext cx="10450" cy="52575"/>
            </a:xfrm>
            <a:custGeom>
              <a:avLst/>
              <a:gdLst/>
              <a:ahLst/>
              <a:cxnLst/>
              <a:rect l="l" t="t" r="r" b="b"/>
              <a:pathLst>
                <a:path w="418" h="2103" extrusionOk="0">
                  <a:moveTo>
                    <a:pt x="211" y="1"/>
                  </a:moveTo>
                  <a:cubicBezTo>
                    <a:pt x="114" y="1"/>
                    <a:pt x="19" y="66"/>
                    <a:pt x="13" y="197"/>
                  </a:cubicBezTo>
                  <a:lnTo>
                    <a:pt x="13" y="1888"/>
                  </a:lnTo>
                  <a:cubicBezTo>
                    <a:pt x="1" y="1983"/>
                    <a:pt x="60" y="2055"/>
                    <a:pt x="144" y="2090"/>
                  </a:cubicBezTo>
                  <a:cubicBezTo>
                    <a:pt x="167" y="2090"/>
                    <a:pt x="191" y="2102"/>
                    <a:pt x="215" y="2102"/>
                  </a:cubicBezTo>
                  <a:cubicBezTo>
                    <a:pt x="322" y="2102"/>
                    <a:pt x="417" y="2007"/>
                    <a:pt x="417" y="1888"/>
                  </a:cubicBezTo>
                  <a:lnTo>
                    <a:pt x="417" y="197"/>
                  </a:lnTo>
                  <a:cubicBezTo>
                    <a:pt x="406" y="66"/>
                    <a:pt x="307" y="1"/>
                    <a:pt x="211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32"/>
            <p:cNvSpPr/>
            <p:nvPr/>
          </p:nvSpPr>
          <p:spPr>
            <a:xfrm>
              <a:off x="4505900" y="3122750"/>
              <a:ext cx="10450" cy="52800"/>
            </a:xfrm>
            <a:custGeom>
              <a:avLst/>
              <a:gdLst/>
              <a:ahLst/>
              <a:cxnLst/>
              <a:rect l="l" t="t" r="r" b="b"/>
              <a:pathLst>
                <a:path w="418" h="2112" extrusionOk="0">
                  <a:moveTo>
                    <a:pt x="205" y="1"/>
                  </a:moveTo>
                  <a:cubicBezTo>
                    <a:pt x="102" y="1"/>
                    <a:pt x="1" y="69"/>
                    <a:pt x="1" y="206"/>
                  </a:cubicBezTo>
                  <a:lnTo>
                    <a:pt x="1" y="1897"/>
                  </a:lnTo>
                  <a:cubicBezTo>
                    <a:pt x="1" y="1992"/>
                    <a:pt x="48" y="2064"/>
                    <a:pt x="132" y="2099"/>
                  </a:cubicBezTo>
                  <a:cubicBezTo>
                    <a:pt x="156" y="2099"/>
                    <a:pt x="179" y="2111"/>
                    <a:pt x="203" y="2111"/>
                  </a:cubicBezTo>
                  <a:cubicBezTo>
                    <a:pt x="322" y="2111"/>
                    <a:pt x="406" y="2016"/>
                    <a:pt x="418" y="1897"/>
                  </a:cubicBezTo>
                  <a:lnTo>
                    <a:pt x="418" y="206"/>
                  </a:lnTo>
                  <a:cubicBezTo>
                    <a:pt x="412" y="69"/>
                    <a:pt x="307" y="1"/>
                    <a:pt x="205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32"/>
            <p:cNvSpPr/>
            <p:nvPr/>
          </p:nvSpPr>
          <p:spPr>
            <a:xfrm>
              <a:off x="4540150" y="3122975"/>
              <a:ext cx="10425" cy="52575"/>
            </a:xfrm>
            <a:custGeom>
              <a:avLst/>
              <a:gdLst/>
              <a:ahLst/>
              <a:cxnLst/>
              <a:rect l="l" t="t" r="r" b="b"/>
              <a:pathLst>
                <a:path w="417" h="2103" extrusionOk="0">
                  <a:moveTo>
                    <a:pt x="208" y="1"/>
                  </a:moveTo>
                  <a:cubicBezTo>
                    <a:pt x="110" y="1"/>
                    <a:pt x="12" y="66"/>
                    <a:pt x="0" y="197"/>
                  </a:cubicBezTo>
                  <a:lnTo>
                    <a:pt x="0" y="1888"/>
                  </a:lnTo>
                  <a:cubicBezTo>
                    <a:pt x="0" y="1983"/>
                    <a:pt x="60" y="2055"/>
                    <a:pt x="143" y="2090"/>
                  </a:cubicBezTo>
                  <a:cubicBezTo>
                    <a:pt x="167" y="2090"/>
                    <a:pt x="191" y="2102"/>
                    <a:pt x="214" y="2102"/>
                  </a:cubicBezTo>
                  <a:cubicBezTo>
                    <a:pt x="322" y="2102"/>
                    <a:pt x="417" y="2007"/>
                    <a:pt x="417" y="1888"/>
                  </a:cubicBezTo>
                  <a:lnTo>
                    <a:pt x="417" y="197"/>
                  </a:lnTo>
                  <a:cubicBezTo>
                    <a:pt x="405" y="66"/>
                    <a:pt x="307" y="1"/>
                    <a:pt x="208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32"/>
            <p:cNvSpPr/>
            <p:nvPr/>
          </p:nvSpPr>
          <p:spPr>
            <a:xfrm>
              <a:off x="4574675" y="3122975"/>
              <a:ext cx="10425" cy="52575"/>
            </a:xfrm>
            <a:custGeom>
              <a:avLst/>
              <a:gdLst/>
              <a:ahLst/>
              <a:cxnLst/>
              <a:rect l="l" t="t" r="r" b="b"/>
              <a:pathLst>
                <a:path w="417" h="2103" extrusionOk="0">
                  <a:moveTo>
                    <a:pt x="209" y="1"/>
                  </a:moveTo>
                  <a:cubicBezTo>
                    <a:pt x="110" y="1"/>
                    <a:pt x="12" y="66"/>
                    <a:pt x="0" y="197"/>
                  </a:cubicBezTo>
                  <a:lnTo>
                    <a:pt x="0" y="1888"/>
                  </a:lnTo>
                  <a:cubicBezTo>
                    <a:pt x="0" y="1983"/>
                    <a:pt x="48" y="2055"/>
                    <a:pt x="131" y="2090"/>
                  </a:cubicBezTo>
                  <a:cubicBezTo>
                    <a:pt x="155" y="2090"/>
                    <a:pt x="179" y="2102"/>
                    <a:pt x="203" y="2102"/>
                  </a:cubicBezTo>
                  <a:cubicBezTo>
                    <a:pt x="322" y="2102"/>
                    <a:pt x="405" y="2007"/>
                    <a:pt x="417" y="1888"/>
                  </a:cubicBezTo>
                  <a:lnTo>
                    <a:pt x="417" y="197"/>
                  </a:lnTo>
                  <a:cubicBezTo>
                    <a:pt x="405" y="66"/>
                    <a:pt x="307" y="1"/>
                    <a:pt x="209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32"/>
            <p:cNvSpPr/>
            <p:nvPr/>
          </p:nvSpPr>
          <p:spPr>
            <a:xfrm>
              <a:off x="4608900" y="3122975"/>
              <a:ext cx="10450" cy="52575"/>
            </a:xfrm>
            <a:custGeom>
              <a:avLst/>
              <a:gdLst/>
              <a:ahLst/>
              <a:cxnLst/>
              <a:rect l="l" t="t" r="r" b="b"/>
              <a:pathLst>
                <a:path w="418" h="2103" extrusionOk="0">
                  <a:moveTo>
                    <a:pt x="209" y="1"/>
                  </a:moveTo>
                  <a:cubicBezTo>
                    <a:pt x="111" y="1"/>
                    <a:pt x="12" y="66"/>
                    <a:pt x="0" y="197"/>
                  </a:cubicBezTo>
                  <a:lnTo>
                    <a:pt x="0" y="1888"/>
                  </a:lnTo>
                  <a:cubicBezTo>
                    <a:pt x="0" y="1983"/>
                    <a:pt x="60" y="2055"/>
                    <a:pt x="143" y="2090"/>
                  </a:cubicBezTo>
                  <a:cubicBezTo>
                    <a:pt x="167" y="2090"/>
                    <a:pt x="191" y="2102"/>
                    <a:pt x="215" y="2102"/>
                  </a:cubicBezTo>
                  <a:cubicBezTo>
                    <a:pt x="322" y="2102"/>
                    <a:pt x="417" y="2007"/>
                    <a:pt x="417" y="1888"/>
                  </a:cubicBezTo>
                  <a:lnTo>
                    <a:pt x="417" y="197"/>
                  </a:lnTo>
                  <a:cubicBezTo>
                    <a:pt x="405" y="66"/>
                    <a:pt x="307" y="1"/>
                    <a:pt x="209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32"/>
            <p:cNvSpPr/>
            <p:nvPr/>
          </p:nvSpPr>
          <p:spPr>
            <a:xfrm>
              <a:off x="4643425" y="3122975"/>
              <a:ext cx="10150" cy="52575"/>
            </a:xfrm>
            <a:custGeom>
              <a:avLst/>
              <a:gdLst/>
              <a:ahLst/>
              <a:cxnLst/>
              <a:rect l="l" t="t" r="r" b="b"/>
              <a:pathLst>
                <a:path w="406" h="2103" extrusionOk="0">
                  <a:moveTo>
                    <a:pt x="207" y="1"/>
                  </a:moveTo>
                  <a:cubicBezTo>
                    <a:pt x="111" y="1"/>
                    <a:pt x="12" y="66"/>
                    <a:pt x="1" y="197"/>
                  </a:cubicBezTo>
                  <a:lnTo>
                    <a:pt x="1" y="1888"/>
                  </a:lnTo>
                  <a:cubicBezTo>
                    <a:pt x="1" y="1983"/>
                    <a:pt x="48" y="2055"/>
                    <a:pt x="131" y="2090"/>
                  </a:cubicBezTo>
                  <a:cubicBezTo>
                    <a:pt x="155" y="2090"/>
                    <a:pt x="179" y="2102"/>
                    <a:pt x="203" y="2102"/>
                  </a:cubicBezTo>
                  <a:cubicBezTo>
                    <a:pt x="322" y="2102"/>
                    <a:pt x="405" y="2007"/>
                    <a:pt x="405" y="1888"/>
                  </a:cubicBezTo>
                  <a:lnTo>
                    <a:pt x="405" y="197"/>
                  </a:lnTo>
                  <a:cubicBezTo>
                    <a:pt x="399" y="66"/>
                    <a:pt x="304" y="1"/>
                    <a:pt x="207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32"/>
            <p:cNvSpPr/>
            <p:nvPr/>
          </p:nvSpPr>
          <p:spPr>
            <a:xfrm>
              <a:off x="4677650" y="3122975"/>
              <a:ext cx="10450" cy="52575"/>
            </a:xfrm>
            <a:custGeom>
              <a:avLst/>
              <a:gdLst/>
              <a:ahLst/>
              <a:cxnLst/>
              <a:rect l="l" t="t" r="r" b="b"/>
              <a:pathLst>
                <a:path w="418" h="2103" extrusionOk="0">
                  <a:moveTo>
                    <a:pt x="209" y="1"/>
                  </a:moveTo>
                  <a:cubicBezTo>
                    <a:pt x="111" y="1"/>
                    <a:pt x="13" y="66"/>
                    <a:pt x="1" y="197"/>
                  </a:cubicBezTo>
                  <a:lnTo>
                    <a:pt x="1" y="1888"/>
                  </a:lnTo>
                  <a:cubicBezTo>
                    <a:pt x="1" y="1983"/>
                    <a:pt x="60" y="2055"/>
                    <a:pt x="132" y="2090"/>
                  </a:cubicBezTo>
                  <a:cubicBezTo>
                    <a:pt x="156" y="2090"/>
                    <a:pt x="179" y="2102"/>
                    <a:pt x="203" y="2102"/>
                  </a:cubicBezTo>
                  <a:cubicBezTo>
                    <a:pt x="322" y="2102"/>
                    <a:pt x="417" y="2007"/>
                    <a:pt x="417" y="1888"/>
                  </a:cubicBezTo>
                  <a:lnTo>
                    <a:pt x="417" y="197"/>
                  </a:lnTo>
                  <a:cubicBezTo>
                    <a:pt x="406" y="66"/>
                    <a:pt x="307" y="1"/>
                    <a:pt x="209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32"/>
            <p:cNvSpPr/>
            <p:nvPr/>
          </p:nvSpPr>
          <p:spPr>
            <a:xfrm>
              <a:off x="4712175" y="3122975"/>
              <a:ext cx="10150" cy="52575"/>
            </a:xfrm>
            <a:custGeom>
              <a:avLst/>
              <a:gdLst/>
              <a:ahLst/>
              <a:cxnLst/>
              <a:rect l="l" t="t" r="r" b="b"/>
              <a:pathLst>
                <a:path w="406" h="2103" extrusionOk="0">
                  <a:moveTo>
                    <a:pt x="199" y="1"/>
                  </a:moveTo>
                  <a:cubicBezTo>
                    <a:pt x="102" y="1"/>
                    <a:pt x="7" y="66"/>
                    <a:pt x="1" y="197"/>
                  </a:cubicBezTo>
                  <a:lnTo>
                    <a:pt x="1" y="1888"/>
                  </a:lnTo>
                  <a:cubicBezTo>
                    <a:pt x="1" y="1983"/>
                    <a:pt x="48" y="2055"/>
                    <a:pt x="132" y="2090"/>
                  </a:cubicBezTo>
                  <a:cubicBezTo>
                    <a:pt x="156" y="2090"/>
                    <a:pt x="179" y="2102"/>
                    <a:pt x="203" y="2102"/>
                  </a:cubicBezTo>
                  <a:cubicBezTo>
                    <a:pt x="322" y="2102"/>
                    <a:pt x="406" y="2007"/>
                    <a:pt x="406" y="1888"/>
                  </a:cubicBezTo>
                  <a:lnTo>
                    <a:pt x="406" y="197"/>
                  </a:lnTo>
                  <a:cubicBezTo>
                    <a:pt x="394" y="66"/>
                    <a:pt x="296" y="1"/>
                    <a:pt x="199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32"/>
            <p:cNvSpPr/>
            <p:nvPr/>
          </p:nvSpPr>
          <p:spPr>
            <a:xfrm>
              <a:off x="4746425" y="3122975"/>
              <a:ext cx="10425" cy="52575"/>
            </a:xfrm>
            <a:custGeom>
              <a:avLst/>
              <a:gdLst/>
              <a:ahLst/>
              <a:cxnLst/>
              <a:rect l="l" t="t" r="r" b="b"/>
              <a:pathLst>
                <a:path w="417" h="2103" extrusionOk="0">
                  <a:moveTo>
                    <a:pt x="208" y="1"/>
                  </a:moveTo>
                  <a:cubicBezTo>
                    <a:pt x="110" y="1"/>
                    <a:pt x="12" y="66"/>
                    <a:pt x="0" y="197"/>
                  </a:cubicBezTo>
                  <a:lnTo>
                    <a:pt x="0" y="1888"/>
                  </a:lnTo>
                  <a:cubicBezTo>
                    <a:pt x="0" y="1983"/>
                    <a:pt x="60" y="2055"/>
                    <a:pt x="131" y="2090"/>
                  </a:cubicBezTo>
                  <a:cubicBezTo>
                    <a:pt x="155" y="2090"/>
                    <a:pt x="179" y="2102"/>
                    <a:pt x="202" y="2102"/>
                  </a:cubicBezTo>
                  <a:cubicBezTo>
                    <a:pt x="322" y="2102"/>
                    <a:pt x="417" y="2007"/>
                    <a:pt x="417" y="1888"/>
                  </a:cubicBezTo>
                  <a:lnTo>
                    <a:pt x="417" y="197"/>
                  </a:lnTo>
                  <a:cubicBezTo>
                    <a:pt x="405" y="66"/>
                    <a:pt x="307" y="1"/>
                    <a:pt x="208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32"/>
            <p:cNvSpPr/>
            <p:nvPr/>
          </p:nvSpPr>
          <p:spPr>
            <a:xfrm>
              <a:off x="4780650" y="3122975"/>
              <a:ext cx="10425" cy="52575"/>
            </a:xfrm>
            <a:custGeom>
              <a:avLst/>
              <a:gdLst/>
              <a:ahLst/>
              <a:cxnLst/>
              <a:rect l="l" t="t" r="r" b="b"/>
              <a:pathLst>
                <a:path w="417" h="2103" extrusionOk="0">
                  <a:moveTo>
                    <a:pt x="209" y="1"/>
                  </a:moveTo>
                  <a:cubicBezTo>
                    <a:pt x="110" y="1"/>
                    <a:pt x="12" y="66"/>
                    <a:pt x="0" y="197"/>
                  </a:cubicBezTo>
                  <a:lnTo>
                    <a:pt x="0" y="1888"/>
                  </a:lnTo>
                  <a:cubicBezTo>
                    <a:pt x="0" y="1983"/>
                    <a:pt x="60" y="2055"/>
                    <a:pt x="143" y="2090"/>
                  </a:cubicBezTo>
                  <a:cubicBezTo>
                    <a:pt x="167" y="2090"/>
                    <a:pt x="191" y="2102"/>
                    <a:pt x="215" y="2102"/>
                  </a:cubicBezTo>
                  <a:cubicBezTo>
                    <a:pt x="322" y="2102"/>
                    <a:pt x="417" y="2007"/>
                    <a:pt x="417" y="1888"/>
                  </a:cubicBezTo>
                  <a:lnTo>
                    <a:pt x="417" y="197"/>
                  </a:lnTo>
                  <a:cubicBezTo>
                    <a:pt x="405" y="66"/>
                    <a:pt x="307" y="1"/>
                    <a:pt x="209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32"/>
            <p:cNvSpPr/>
            <p:nvPr/>
          </p:nvSpPr>
          <p:spPr>
            <a:xfrm>
              <a:off x="4815175" y="3122975"/>
              <a:ext cx="10450" cy="52575"/>
            </a:xfrm>
            <a:custGeom>
              <a:avLst/>
              <a:gdLst/>
              <a:ahLst/>
              <a:cxnLst/>
              <a:rect l="l" t="t" r="r" b="b"/>
              <a:pathLst>
                <a:path w="418" h="2103" extrusionOk="0">
                  <a:moveTo>
                    <a:pt x="209" y="1"/>
                  </a:moveTo>
                  <a:cubicBezTo>
                    <a:pt x="111" y="1"/>
                    <a:pt x="12" y="66"/>
                    <a:pt x="0" y="197"/>
                  </a:cubicBezTo>
                  <a:lnTo>
                    <a:pt x="0" y="1888"/>
                  </a:lnTo>
                  <a:cubicBezTo>
                    <a:pt x="0" y="1983"/>
                    <a:pt x="60" y="2055"/>
                    <a:pt x="131" y="2090"/>
                  </a:cubicBezTo>
                  <a:cubicBezTo>
                    <a:pt x="155" y="2090"/>
                    <a:pt x="179" y="2102"/>
                    <a:pt x="203" y="2102"/>
                  </a:cubicBezTo>
                  <a:cubicBezTo>
                    <a:pt x="322" y="2102"/>
                    <a:pt x="417" y="2007"/>
                    <a:pt x="417" y="1888"/>
                  </a:cubicBezTo>
                  <a:lnTo>
                    <a:pt x="417" y="197"/>
                  </a:lnTo>
                  <a:cubicBezTo>
                    <a:pt x="405" y="66"/>
                    <a:pt x="307" y="1"/>
                    <a:pt x="209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32"/>
            <p:cNvSpPr/>
            <p:nvPr/>
          </p:nvSpPr>
          <p:spPr>
            <a:xfrm>
              <a:off x="4849400" y="3122525"/>
              <a:ext cx="10450" cy="53025"/>
            </a:xfrm>
            <a:custGeom>
              <a:avLst/>
              <a:gdLst/>
              <a:ahLst/>
              <a:cxnLst/>
              <a:rect l="l" t="t" r="r" b="b"/>
              <a:pathLst>
                <a:path w="418" h="2121" extrusionOk="0">
                  <a:moveTo>
                    <a:pt x="215" y="1"/>
                  </a:moveTo>
                  <a:cubicBezTo>
                    <a:pt x="96" y="1"/>
                    <a:pt x="1" y="96"/>
                    <a:pt x="1" y="215"/>
                  </a:cubicBezTo>
                  <a:lnTo>
                    <a:pt x="1" y="1906"/>
                  </a:lnTo>
                  <a:cubicBezTo>
                    <a:pt x="1" y="2001"/>
                    <a:pt x="60" y="2073"/>
                    <a:pt x="144" y="2108"/>
                  </a:cubicBezTo>
                  <a:cubicBezTo>
                    <a:pt x="167" y="2108"/>
                    <a:pt x="191" y="2120"/>
                    <a:pt x="215" y="2120"/>
                  </a:cubicBezTo>
                  <a:cubicBezTo>
                    <a:pt x="322" y="2120"/>
                    <a:pt x="417" y="2025"/>
                    <a:pt x="417" y="1906"/>
                  </a:cubicBezTo>
                  <a:lnTo>
                    <a:pt x="417" y="215"/>
                  </a:lnTo>
                  <a:cubicBezTo>
                    <a:pt x="417" y="96"/>
                    <a:pt x="322" y="1"/>
                    <a:pt x="215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32"/>
            <p:cNvSpPr/>
            <p:nvPr/>
          </p:nvSpPr>
          <p:spPr>
            <a:xfrm>
              <a:off x="4883925" y="3122975"/>
              <a:ext cx="10150" cy="52575"/>
            </a:xfrm>
            <a:custGeom>
              <a:avLst/>
              <a:gdLst/>
              <a:ahLst/>
              <a:cxnLst/>
              <a:rect l="l" t="t" r="r" b="b"/>
              <a:pathLst>
                <a:path w="406" h="2103" extrusionOk="0">
                  <a:moveTo>
                    <a:pt x="208" y="1"/>
                  </a:moveTo>
                  <a:cubicBezTo>
                    <a:pt x="111" y="1"/>
                    <a:pt x="13" y="66"/>
                    <a:pt x="1" y="197"/>
                  </a:cubicBezTo>
                  <a:lnTo>
                    <a:pt x="1" y="1888"/>
                  </a:lnTo>
                  <a:cubicBezTo>
                    <a:pt x="1" y="1983"/>
                    <a:pt x="48" y="2055"/>
                    <a:pt x="132" y="2090"/>
                  </a:cubicBezTo>
                  <a:cubicBezTo>
                    <a:pt x="156" y="2090"/>
                    <a:pt x="179" y="2102"/>
                    <a:pt x="203" y="2102"/>
                  </a:cubicBezTo>
                  <a:cubicBezTo>
                    <a:pt x="322" y="2102"/>
                    <a:pt x="406" y="2007"/>
                    <a:pt x="406" y="1888"/>
                  </a:cubicBezTo>
                  <a:lnTo>
                    <a:pt x="406" y="197"/>
                  </a:lnTo>
                  <a:cubicBezTo>
                    <a:pt x="400" y="66"/>
                    <a:pt x="304" y="1"/>
                    <a:pt x="208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32"/>
            <p:cNvSpPr/>
            <p:nvPr/>
          </p:nvSpPr>
          <p:spPr>
            <a:xfrm>
              <a:off x="4918150" y="3122750"/>
              <a:ext cx="10450" cy="52800"/>
            </a:xfrm>
            <a:custGeom>
              <a:avLst/>
              <a:gdLst/>
              <a:ahLst/>
              <a:cxnLst/>
              <a:rect l="l" t="t" r="r" b="b"/>
              <a:pathLst>
                <a:path w="418" h="2112" extrusionOk="0">
                  <a:moveTo>
                    <a:pt x="209" y="1"/>
                  </a:moveTo>
                  <a:cubicBezTo>
                    <a:pt x="105" y="1"/>
                    <a:pt x="1" y="69"/>
                    <a:pt x="1" y="206"/>
                  </a:cubicBezTo>
                  <a:lnTo>
                    <a:pt x="1" y="1897"/>
                  </a:lnTo>
                  <a:cubicBezTo>
                    <a:pt x="1" y="1992"/>
                    <a:pt x="61" y="2064"/>
                    <a:pt x="144" y="2099"/>
                  </a:cubicBezTo>
                  <a:cubicBezTo>
                    <a:pt x="168" y="2099"/>
                    <a:pt x="191" y="2111"/>
                    <a:pt x="215" y="2111"/>
                  </a:cubicBezTo>
                  <a:cubicBezTo>
                    <a:pt x="322" y="2111"/>
                    <a:pt x="418" y="2016"/>
                    <a:pt x="418" y="1897"/>
                  </a:cubicBezTo>
                  <a:lnTo>
                    <a:pt x="418" y="206"/>
                  </a:lnTo>
                  <a:cubicBezTo>
                    <a:pt x="418" y="69"/>
                    <a:pt x="314" y="1"/>
                    <a:pt x="209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32"/>
            <p:cNvSpPr/>
            <p:nvPr/>
          </p:nvSpPr>
          <p:spPr>
            <a:xfrm>
              <a:off x="4952700" y="3122975"/>
              <a:ext cx="10125" cy="52575"/>
            </a:xfrm>
            <a:custGeom>
              <a:avLst/>
              <a:gdLst/>
              <a:ahLst/>
              <a:cxnLst/>
              <a:rect l="l" t="t" r="r" b="b"/>
              <a:pathLst>
                <a:path w="405" h="2103" extrusionOk="0">
                  <a:moveTo>
                    <a:pt x="198" y="1"/>
                  </a:moveTo>
                  <a:cubicBezTo>
                    <a:pt x="101" y="1"/>
                    <a:pt x="6" y="66"/>
                    <a:pt x="0" y="197"/>
                  </a:cubicBezTo>
                  <a:lnTo>
                    <a:pt x="0" y="1888"/>
                  </a:lnTo>
                  <a:cubicBezTo>
                    <a:pt x="0" y="1983"/>
                    <a:pt x="48" y="2055"/>
                    <a:pt x="131" y="2090"/>
                  </a:cubicBezTo>
                  <a:cubicBezTo>
                    <a:pt x="155" y="2090"/>
                    <a:pt x="179" y="2102"/>
                    <a:pt x="203" y="2102"/>
                  </a:cubicBezTo>
                  <a:cubicBezTo>
                    <a:pt x="310" y="2102"/>
                    <a:pt x="405" y="2007"/>
                    <a:pt x="405" y="1888"/>
                  </a:cubicBezTo>
                  <a:lnTo>
                    <a:pt x="405" y="197"/>
                  </a:lnTo>
                  <a:cubicBezTo>
                    <a:pt x="393" y="66"/>
                    <a:pt x="295" y="1"/>
                    <a:pt x="198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32"/>
            <p:cNvSpPr/>
            <p:nvPr/>
          </p:nvSpPr>
          <p:spPr>
            <a:xfrm>
              <a:off x="4986925" y="3122525"/>
              <a:ext cx="10450" cy="53025"/>
            </a:xfrm>
            <a:custGeom>
              <a:avLst/>
              <a:gdLst/>
              <a:ahLst/>
              <a:cxnLst/>
              <a:rect l="l" t="t" r="r" b="b"/>
              <a:pathLst>
                <a:path w="418" h="2121" extrusionOk="0">
                  <a:moveTo>
                    <a:pt x="215" y="1"/>
                  </a:moveTo>
                  <a:cubicBezTo>
                    <a:pt x="96" y="1"/>
                    <a:pt x="0" y="96"/>
                    <a:pt x="0" y="215"/>
                  </a:cubicBezTo>
                  <a:lnTo>
                    <a:pt x="0" y="1906"/>
                  </a:lnTo>
                  <a:cubicBezTo>
                    <a:pt x="0" y="2001"/>
                    <a:pt x="60" y="2073"/>
                    <a:pt x="143" y="2108"/>
                  </a:cubicBezTo>
                  <a:cubicBezTo>
                    <a:pt x="155" y="2108"/>
                    <a:pt x="179" y="2120"/>
                    <a:pt x="215" y="2120"/>
                  </a:cubicBezTo>
                  <a:cubicBezTo>
                    <a:pt x="322" y="2120"/>
                    <a:pt x="417" y="2025"/>
                    <a:pt x="417" y="1906"/>
                  </a:cubicBezTo>
                  <a:lnTo>
                    <a:pt x="417" y="215"/>
                  </a:lnTo>
                  <a:cubicBezTo>
                    <a:pt x="417" y="96"/>
                    <a:pt x="322" y="1"/>
                    <a:pt x="215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32"/>
            <p:cNvSpPr/>
            <p:nvPr/>
          </p:nvSpPr>
          <p:spPr>
            <a:xfrm>
              <a:off x="5021450" y="3122975"/>
              <a:ext cx="10150" cy="52575"/>
            </a:xfrm>
            <a:custGeom>
              <a:avLst/>
              <a:gdLst/>
              <a:ahLst/>
              <a:cxnLst/>
              <a:rect l="l" t="t" r="r" b="b"/>
              <a:pathLst>
                <a:path w="406" h="2103" extrusionOk="0">
                  <a:moveTo>
                    <a:pt x="198" y="1"/>
                  </a:moveTo>
                  <a:cubicBezTo>
                    <a:pt x="102" y="1"/>
                    <a:pt x="6" y="66"/>
                    <a:pt x="0" y="197"/>
                  </a:cubicBezTo>
                  <a:lnTo>
                    <a:pt x="0" y="1888"/>
                  </a:lnTo>
                  <a:cubicBezTo>
                    <a:pt x="0" y="1983"/>
                    <a:pt x="48" y="2055"/>
                    <a:pt x="131" y="2090"/>
                  </a:cubicBezTo>
                  <a:cubicBezTo>
                    <a:pt x="155" y="2090"/>
                    <a:pt x="179" y="2102"/>
                    <a:pt x="203" y="2102"/>
                  </a:cubicBezTo>
                  <a:cubicBezTo>
                    <a:pt x="322" y="2102"/>
                    <a:pt x="405" y="2007"/>
                    <a:pt x="405" y="1888"/>
                  </a:cubicBezTo>
                  <a:lnTo>
                    <a:pt x="405" y="197"/>
                  </a:lnTo>
                  <a:cubicBezTo>
                    <a:pt x="393" y="66"/>
                    <a:pt x="295" y="1"/>
                    <a:pt x="198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32"/>
            <p:cNvSpPr/>
            <p:nvPr/>
          </p:nvSpPr>
          <p:spPr>
            <a:xfrm>
              <a:off x="5055675" y="3122525"/>
              <a:ext cx="10450" cy="53025"/>
            </a:xfrm>
            <a:custGeom>
              <a:avLst/>
              <a:gdLst/>
              <a:ahLst/>
              <a:cxnLst/>
              <a:rect l="l" t="t" r="r" b="b"/>
              <a:pathLst>
                <a:path w="418" h="2121" extrusionOk="0">
                  <a:moveTo>
                    <a:pt x="203" y="1"/>
                  </a:moveTo>
                  <a:cubicBezTo>
                    <a:pt x="96" y="1"/>
                    <a:pt x="1" y="96"/>
                    <a:pt x="1" y="215"/>
                  </a:cubicBezTo>
                  <a:lnTo>
                    <a:pt x="1" y="1906"/>
                  </a:lnTo>
                  <a:cubicBezTo>
                    <a:pt x="1" y="2001"/>
                    <a:pt x="60" y="2073"/>
                    <a:pt x="144" y="2108"/>
                  </a:cubicBezTo>
                  <a:cubicBezTo>
                    <a:pt x="155" y="2108"/>
                    <a:pt x="179" y="2120"/>
                    <a:pt x="203" y="2120"/>
                  </a:cubicBezTo>
                  <a:cubicBezTo>
                    <a:pt x="322" y="2120"/>
                    <a:pt x="417" y="2025"/>
                    <a:pt x="417" y="1906"/>
                  </a:cubicBezTo>
                  <a:lnTo>
                    <a:pt x="417" y="215"/>
                  </a:lnTo>
                  <a:cubicBezTo>
                    <a:pt x="417" y="96"/>
                    <a:pt x="322" y="1"/>
                    <a:pt x="203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32"/>
            <p:cNvSpPr/>
            <p:nvPr/>
          </p:nvSpPr>
          <p:spPr>
            <a:xfrm>
              <a:off x="5090200" y="3122975"/>
              <a:ext cx="10450" cy="52575"/>
            </a:xfrm>
            <a:custGeom>
              <a:avLst/>
              <a:gdLst/>
              <a:ahLst/>
              <a:cxnLst/>
              <a:rect l="l" t="t" r="r" b="b"/>
              <a:pathLst>
                <a:path w="418" h="2103" extrusionOk="0">
                  <a:moveTo>
                    <a:pt x="209" y="1"/>
                  </a:moveTo>
                  <a:cubicBezTo>
                    <a:pt x="111" y="1"/>
                    <a:pt x="13" y="66"/>
                    <a:pt x="1" y="197"/>
                  </a:cubicBezTo>
                  <a:lnTo>
                    <a:pt x="1" y="1888"/>
                  </a:lnTo>
                  <a:cubicBezTo>
                    <a:pt x="1" y="1983"/>
                    <a:pt x="60" y="2055"/>
                    <a:pt x="144" y="2090"/>
                  </a:cubicBezTo>
                  <a:cubicBezTo>
                    <a:pt x="156" y="2090"/>
                    <a:pt x="179" y="2102"/>
                    <a:pt x="203" y="2102"/>
                  </a:cubicBezTo>
                  <a:cubicBezTo>
                    <a:pt x="322" y="2102"/>
                    <a:pt x="418" y="2007"/>
                    <a:pt x="418" y="1888"/>
                  </a:cubicBezTo>
                  <a:lnTo>
                    <a:pt x="418" y="197"/>
                  </a:lnTo>
                  <a:cubicBezTo>
                    <a:pt x="406" y="66"/>
                    <a:pt x="307" y="1"/>
                    <a:pt x="209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32"/>
            <p:cNvSpPr/>
            <p:nvPr/>
          </p:nvSpPr>
          <p:spPr>
            <a:xfrm>
              <a:off x="5124450" y="3122975"/>
              <a:ext cx="10425" cy="52575"/>
            </a:xfrm>
            <a:custGeom>
              <a:avLst/>
              <a:gdLst/>
              <a:ahLst/>
              <a:cxnLst/>
              <a:rect l="l" t="t" r="r" b="b"/>
              <a:pathLst>
                <a:path w="417" h="2103" extrusionOk="0">
                  <a:moveTo>
                    <a:pt x="208" y="1"/>
                  </a:moveTo>
                  <a:cubicBezTo>
                    <a:pt x="110" y="1"/>
                    <a:pt x="12" y="66"/>
                    <a:pt x="0" y="197"/>
                  </a:cubicBezTo>
                  <a:lnTo>
                    <a:pt x="0" y="1888"/>
                  </a:lnTo>
                  <a:cubicBezTo>
                    <a:pt x="0" y="1983"/>
                    <a:pt x="60" y="2055"/>
                    <a:pt x="131" y="2090"/>
                  </a:cubicBezTo>
                  <a:cubicBezTo>
                    <a:pt x="155" y="2090"/>
                    <a:pt x="179" y="2102"/>
                    <a:pt x="202" y="2102"/>
                  </a:cubicBezTo>
                  <a:cubicBezTo>
                    <a:pt x="321" y="2102"/>
                    <a:pt x="417" y="2007"/>
                    <a:pt x="417" y="1888"/>
                  </a:cubicBezTo>
                  <a:lnTo>
                    <a:pt x="417" y="197"/>
                  </a:lnTo>
                  <a:cubicBezTo>
                    <a:pt x="405" y="66"/>
                    <a:pt x="307" y="1"/>
                    <a:pt x="208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32"/>
            <p:cNvSpPr/>
            <p:nvPr/>
          </p:nvSpPr>
          <p:spPr>
            <a:xfrm>
              <a:off x="5158675" y="3122975"/>
              <a:ext cx="10425" cy="52575"/>
            </a:xfrm>
            <a:custGeom>
              <a:avLst/>
              <a:gdLst/>
              <a:ahLst/>
              <a:cxnLst/>
              <a:rect l="l" t="t" r="r" b="b"/>
              <a:pathLst>
                <a:path w="417" h="2103" extrusionOk="0">
                  <a:moveTo>
                    <a:pt x="209" y="1"/>
                  </a:moveTo>
                  <a:cubicBezTo>
                    <a:pt x="110" y="1"/>
                    <a:pt x="12" y="66"/>
                    <a:pt x="0" y="197"/>
                  </a:cubicBezTo>
                  <a:lnTo>
                    <a:pt x="0" y="1888"/>
                  </a:lnTo>
                  <a:cubicBezTo>
                    <a:pt x="0" y="1983"/>
                    <a:pt x="60" y="2055"/>
                    <a:pt x="143" y="2090"/>
                  </a:cubicBezTo>
                  <a:cubicBezTo>
                    <a:pt x="167" y="2090"/>
                    <a:pt x="191" y="2102"/>
                    <a:pt x="215" y="2102"/>
                  </a:cubicBezTo>
                  <a:cubicBezTo>
                    <a:pt x="322" y="2102"/>
                    <a:pt x="417" y="2007"/>
                    <a:pt x="417" y="1888"/>
                  </a:cubicBezTo>
                  <a:lnTo>
                    <a:pt x="417" y="197"/>
                  </a:lnTo>
                  <a:cubicBezTo>
                    <a:pt x="405" y="66"/>
                    <a:pt x="307" y="1"/>
                    <a:pt x="209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32"/>
            <p:cNvSpPr/>
            <p:nvPr/>
          </p:nvSpPr>
          <p:spPr>
            <a:xfrm>
              <a:off x="5193200" y="3122975"/>
              <a:ext cx="10450" cy="52575"/>
            </a:xfrm>
            <a:custGeom>
              <a:avLst/>
              <a:gdLst/>
              <a:ahLst/>
              <a:cxnLst/>
              <a:rect l="l" t="t" r="r" b="b"/>
              <a:pathLst>
                <a:path w="418" h="2103" extrusionOk="0">
                  <a:moveTo>
                    <a:pt x="209" y="1"/>
                  </a:moveTo>
                  <a:cubicBezTo>
                    <a:pt x="110" y="1"/>
                    <a:pt x="12" y="66"/>
                    <a:pt x="0" y="197"/>
                  </a:cubicBezTo>
                  <a:lnTo>
                    <a:pt x="0" y="1888"/>
                  </a:lnTo>
                  <a:cubicBezTo>
                    <a:pt x="0" y="1983"/>
                    <a:pt x="48" y="2055"/>
                    <a:pt x="131" y="2090"/>
                  </a:cubicBezTo>
                  <a:cubicBezTo>
                    <a:pt x="155" y="2090"/>
                    <a:pt x="179" y="2102"/>
                    <a:pt x="203" y="2102"/>
                  </a:cubicBezTo>
                  <a:cubicBezTo>
                    <a:pt x="322" y="2102"/>
                    <a:pt x="417" y="2007"/>
                    <a:pt x="417" y="1888"/>
                  </a:cubicBezTo>
                  <a:lnTo>
                    <a:pt x="417" y="197"/>
                  </a:lnTo>
                  <a:cubicBezTo>
                    <a:pt x="405" y="66"/>
                    <a:pt x="307" y="1"/>
                    <a:pt x="209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32"/>
            <p:cNvSpPr/>
            <p:nvPr/>
          </p:nvSpPr>
          <p:spPr>
            <a:xfrm>
              <a:off x="5227425" y="3122975"/>
              <a:ext cx="10450" cy="52575"/>
            </a:xfrm>
            <a:custGeom>
              <a:avLst/>
              <a:gdLst/>
              <a:ahLst/>
              <a:cxnLst/>
              <a:rect l="l" t="t" r="r" b="b"/>
              <a:pathLst>
                <a:path w="418" h="2103" extrusionOk="0">
                  <a:moveTo>
                    <a:pt x="209" y="1"/>
                  </a:moveTo>
                  <a:cubicBezTo>
                    <a:pt x="111" y="1"/>
                    <a:pt x="12" y="66"/>
                    <a:pt x="1" y="197"/>
                  </a:cubicBezTo>
                  <a:lnTo>
                    <a:pt x="1" y="1888"/>
                  </a:lnTo>
                  <a:cubicBezTo>
                    <a:pt x="1" y="1983"/>
                    <a:pt x="60" y="2055"/>
                    <a:pt x="143" y="2090"/>
                  </a:cubicBezTo>
                  <a:cubicBezTo>
                    <a:pt x="167" y="2090"/>
                    <a:pt x="191" y="2102"/>
                    <a:pt x="215" y="2102"/>
                  </a:cubicBezTo>
                  <a:cubicBezTo>
                    <a:pt x="322" y="2102"/>
                    <a:pt x="417" y="2007"/>
                    <a:pt x="417" y="1888"/>
                  </a:cubicBezTo>
                  <a:lnTo>
                    <a:pt x="417" y="197"/>
                  </a:lnTo>
                  <a:cubicBezTo>
                    <a:pt x="405" y="66"/>
                    <a:pt x="307" y="1"/>
                    <a:pt x="209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32"/>
            <p:cNvSpPr/>
            <p:nvPr/>
          </p:nvSpPr>
          <p:spPr>
            <a:xfrm>
              <a:off x="5261950" y="3122975"/>
              <a:ext cx="10150" cy="52575"/>
            </a:xfrm>
            <a:custGeom>
              <a:avLst/>
              <a:gdLst/>
              <a:ahLst/>
              <a:cxnLst/>
              <a:rect l="l" t="t" r="r" b="b"/>
              <a:pathLst>
                <a:path w="406" h="2103" extrusionOk="0">
                  <a:moveTo>
                    <a:pt x="208" y="1"/>
                  </a:moveTo>
                  <a:cubicBezTo>
                    <a:pt x="111" y="1"/>
                    <a:pt x="13" y="66"/>
                    <a:pt x="1" y="197"/>
                  </a:cubicBezTo>
                  <a:lnTo>
                    <a:pt x="1" y="1888"/>
                  </a:lnTo>
                  <a:cubicBezTo>
                    <a:pt x="1" y="1983"/>
                    <a:pt x="48" y="2055"/>
                    <a:pt x="132" y="2090"/>
                  </a:cubicBezTo>
                  <a:cubicBezTo>
                    <a:pt x="155" y="2090"/>
                    <a:pt x="179" y="2102"/>
                    <a:pt x="203" y="2102"/>
                  </a:cubicBezTo>
                  <a:cubicBezTo>
                    <a:pt x="322" y="2102"/>
                    <a:pt x="406" y="2007"/>
                    <a:pt x="406" y="1888"/>
                  </a:cubicBezTo>
                  <a:lnTo>
                    <a:pt x="406" y="197"/>
                  </a:lnTo>
                  <a:cubicBezTo>
                    <a:pt x="400" y="66"/>
                    <a:pt x="304" y="1"/>
                    <a:pt x="208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32"/>
            <p:cNvSpPr/>
            <p:nvPr/>
          </p:nvSpPr>
          <p:spPr>
            <a:xfrm>
              <a:off x="5296175" y="3122525"/>
              <a:ext cx="10450" cy="53025"/>
            </a:xfrm>
            <a:custGeom>
              <a:avLst/>
              <a:gdLst/>
              <a:ahLst/>
              <a:cxnLst/>
              <a:rect l="l" t="t" r="r" b="b"/>
              <a:pathLst>
                <a:path w="418" h="2121" extrusionOk="0">
                  <a:moveTo>
                    <a:pt x="215" y="1"/>
                  </a:moveTo>
                  <a:cubicBezTo>
                    <a:pt x="96" y="1"/>
                    <a:pt x="1" y="96"/>
                    <a:pt x="1" y="215"/>
                  </a:cubicBezTo>
                  <a:lnTo>
                    <a:pt x="1" y="1906"/>
                  </a:lnTo>
                  <a:cubicBezTo>
                    <a:pt x="1" y="2001"/>
                    <a:pt x="60" y="2073"/>
                    <a:pt x="144" y="2108"/>
                  </a:cubicBezTo>
                  <a:cubicBezTo>
                    <a:pt x="156" y="2108"/>
                    <a:pt x="180" y="2120"/>
                    <a:pt x="215" y="2120"/>
                  </a:cubicBezTo>
                  <a:cubicBezTo>
                    <a:pt x="322" y="2120"/>
                    <a:pt x="418" y="2025"/>
                    <a:pt x="418" y="1906"/>
                  </a:cubicBezTo>
                  <a:lnTo>
                    <a:pt x="418" y="215"/>
                  </a:lnTo>
                  <a:cubicBezTo>
                    <a:pt x="418" y="96"/>
                    <a:pt x="322" y="1"/>
                    <a:pt x="215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32"/>
            <p:cNvSpPr/>
            <p:nvPr/>
          </p:nvSpPr>
          <p:spPr>
            <a:xfrm>
              <a:off x="5330725" y="3122750"/>
              <a:ext cx="10125" cy="52800"/>
            </a:xfrm>
            <a:custGeom>
              <a:avLst/>
              <a:gdLst/>
              <a:ahLst/>
              <a:cxnLst/>
              <a:rect l="l" t="t" r="r" b="b"/>
              <a:pathLst>
                <a:path w="405" h="2112" extrusionOk="0">
                  <a:moveTo>
                    <a:pt x="202" y="1"/>
                  </a:moveTo>
                  <a:cubicBezTo>
                    <a:pt x="101" y="1"/>
                    <a:pt x="0" y="69"/>
                    <a:pt x="0" y="206"/>
                  </a:cubicBezTo>
                  <a:lnTo>
                    <a:pt x="0" y="1897"/>
                  </a:lnTo>
                  <a:cubicBezTo>
                    <a:pt x="0" y="1992"/>
                    <a:pt x="48" y="2064"/>
                    <a:pt x="131" y="2099"/>
                  </a:cubicBezTo>
                  <a:cubicBezTo>
                    <a:pt x="155" y="2099"/>
                    <a:pt x="179" y="2111"/>
                    <a:pt x="202" y="2111"/>
                  </a:cubicBezTo>
                  <a:cubicBezTo>
                    <a:pt x="322" y="2111"/>
                    <a:pt x="405" y="2016"/>
                    <a:pt x="405" y="1897"/>
                  </a:cubicBezTo>
                  <a:lnTo>
                    <a:pt x="405" y="206"/>
                  </a:lnTo>
                  <a:cubicBezTo>
                    <a:pt x="405" y="69"/>
                    <a:pt x="304" y="1"/>
                    <a:pt x="202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32"/>
            <p:cNvSpPr/>
            <p:nvPr/>
          </p:nvSpPr>
          <p:spPr>
            <a:xfrm>
              <a:off x="5364950" y="3122975"/>
              <a:ext cx="10425" cy="52575"/>
            </a:xfrm>
            <a:custGeom>
              <a:avLst/>
              <a:gdLst/>
              <a:ahLst/>
              <a:cxnLst/>
              <a:rect l="l" t="t" r="r" b="b"/>
              <a:pathLst>
                <a:path w="417" h="2103" extrusionOk="0">
                  <a:moveTo>
                    <a:pt x="209" y="1"/>
                  </a:moveTo>
                  <a:cubicBezTo>
                    <a:pt x="110" y="1"/>
                    <a:pt x="12" y="66"/>
                    <a:pt x="0" y="197"/>
                  </a:cubicBezTo>
                  <a:lnTo>
                    <a:pt x="0" y="1888"/>
                  </a:lnTo>
                  <a:cubicBezTo>
                    <a:pt x="0" y="1983"/>
                    <a:pt x="60" y="2055"/>
                    <a:pt x="143" y="2090"/>
                  </a:cubicBezTo>
                  <a:cubicBezTo>
                    <a:pt x="155" y="2090"/>
                    <a:pt x="179" y="2102"/>
                    <a:pt x="203" y="2102"/>
                  </a:cubicBezTo>
                  <a:cubicBezTo>
                    <a:pt x="322" y="2102"/>
                    <a:pt x="417" y="2007"/>
                    <a:pt x="417" y="1888"/>
                  </a:cubicBezTo>
                  <a:lnTo>
                    <a:pt x="417" y="197"/>
                  </a:lnTo>
                  <a:cubicBezTo>
                    <a:pt x="405" y="66"/>
                    <a:pt x="307" y="1"/>
                    <a:pt x="209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32"/>
            <p:cNvSpPr/>
            <p:nvPr/>
          </p:nvSpPr>
          <p:spPr>
            <a:xfrm>
              <a:off x="5399475" y="3122750"/>
              <a:ext cx="10150" cy="52800"/>
            </a:xfrm>
            <a:custGeom>
              <a:avLst/>
              <a:gdLst/>
              <a:ahLst/>
              <a:cxnLst/>
              <a:rect l="l" t="t" r="r" b="b"/>
              <a:pathLst>
                <a:path w="406" h="2112" extrusionOk="0">
                  <a:moveTo>
                    <a:pt x="203" y="1"/>
                  </a:moveTo>
                  <a:cubicBezTo>
                    <a:pt x="102" y="1"/>
                    <a:pt x="0" y="69"/>
                    <a:pt x="0" y="206"/>
                  </a:cubicBezTo>
                  <a:lnTo>
                    <a:pt x="0" y="1897"/>
                  </a:lnTo>
                  <a:cubicBezTo>
                    <a:pt x="0" y="1992"/>
                    <a:pt x="48" y="2064"/>
                    <a:pt x="131" y="2099"/>
                  </a:cubicBezTo>
                  <a:cubicBezTo>
                    <a:pt x="155" y="2099"/>
                    <a:pt x="179" y="2111"/>
                    <a:pt x="203" y="2111"/>
                  </a:cubicBezTo>
                  <a:cubicBezTo>
                    <a:pt x="310" y="2111"/>
                    <a:pt x="405" y="2016"/>
                    <a:pt x="405" y="1897"/>
                  </a:cubicBezTo>
                  <a:lnTo>
                    <a:pt x="405" y="206"/>
                  </a:lnTo>
                  <a:cubicBezTo>
                    <a:pt x="405" y="69"/>
                    <a:pt x="304" y="1"/>
                    <a:pt x="203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32"/>
            <p:cNvSpPr/>
            <p:nvPr/>
          </p:nvSpPr>
          <p:spPr>
            <a:xfrm>
              <a:off x="5433700" y="3122975"/>
              <a:ext cx="10450" cy="52575"/>
            </a:xfrm>
            <a:custGeom>
              <a:avLst/>
              <a:gdLst/>
              <a:ahLst/>
              <a:cxnLst/>
              <a:rect l="l" t="t" r="r" b="b"/>
              <a:pathLst>
                <a:path w="418" h="2103" extrusionOk="0">
                  <a:moveTo>
                    <a:pt x="209" y="1"/>
                  </a:moveTo>
                  <a:cubicBezTo>
                    <a:pt x="111" y="1"/>
                    <a:pt x="13" y="66"/>
                    <a:pt x="1" y="197"/>
                  </a:cubicBezTo>
                  <a:lnTo>
                    <a:pt x="1" y="1888"/>
                  </a:lnTo>
                  <a:cubicBezTo>
                    <a:pt x="1" y="1983"/>
                    <a:pt x="60" y="2055"/>
                    <a:pt x="132" y="2090"/>
                  </a:cubicBezTo>
                  <a:cubicBezTo>
                    <a:pt x="155" y="2090"/>
                    <a:pt x="179" y="2102"/>
                    <a:pt x="203" y="2102"/>
                  </a:cubicBezTo>
                  <a:cubicBezTo>
                    <a:pt x="322" y="2102"/>
                    <a:pt x="417" y="2007"/>
                    <a:pt x="417" y="1888"/>
                  </a:cubicBezTo>
                  <a:lnTo>
                    <a:pt x="417" y="197"/>
                  </a:lnTo>
                  <a:cubicBezTo>
                    <a:pt x="405" y="66"/>
                    <a:pt x="307" y="1"/>
                    <a:pt x="209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32"/>
            <p:cNvSpPr/>
            <p:nvPr/>
          </p:nvSpPr>
          <p:spPr>
            <a:xfrm>
              <a:off x="5467925" y="3122750"/>
              <a:ext cx="10450" cy="52800"/>
            </a:xfrm>
            <a:custGeom>
              <a:avLst/>
              <a:gdLst/>
              <a:ahLst/>
              <a:cxnLst/>
              <a:rect l="l" t="t" r="r" b="b"/>
              <a:pathLst>
                <a:path w="418" h="2112" extrusionOk="0">
                  <a:moveTo>
                    <a:pt x="215" y="1"/>
                  </a:moveTo>
                  <a:cubicBezTo>
                    <a:pt x="114" y="1"/>
                    <a:pt x="13" y="69"/>
                    <a:pt x="13" y="206"/>
                  </a:cubicBezTo>
                  <a:lnTo>
                    <a:pt x="13" y="1897"/>
                  </a:lnTo>
                  <a:cubicBezTo>
                    <a:pt x="1" y="1992"/>
                    <a:pt x="60" y="2064"/>
                    <a:pt x="144" y="2099"/>
                  </a:cubicBezTo>
                  <a:cubicBezTo>
                    <a:pt x="168" y="2099"/>
                    <a:pt x="191" y="2111"/>
                    <a:pt x="215" y="2111"/>
                  </a:cubicBezTo>
                  <a:cubicBezTo>
                    <a:pt x="322" y="2111"/>
                    <a:pt x="418" y="2016"/>
                    <a:pt x="418" y="1897"/>
                  </a:cubicBezTo>
                  <a:lnTo>
                    <a:pt x="418" y="206"/>
                  </a:lnTo>
                  <a:cubicBezTo>
                    <a:pt x="418" y="69"/>
                    <a:pt x="316" y="1"/>
                    <a:pt x="215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32"/>
            <p:cNvSpPr/>
            <p:nvPr/>
          </p:nvSpPr>
          <p:spPr>
            <a:xfrm>
              <a:off x="5502450" y="3122975"/>
              <a:ext cx="10450" cy="52575"/>
            </a:xfrm>
            <a:custGeom>
              <a:avLst/>
              <a:gdLst/>
              <a:ahLst/>
              <a:cxnLst/>
              <a:rect l="l" t="t" r="r" b="b"/>
              <a:pathLst>
                <a:path w="418" h="2103" extrusionOk="0">
                  <a:moveTo>
                    <a:pt x="209" y="1"/>
                  </a:moveTo>
                  <a:cubicBezTo>
                    <a:pt x="111" y="1"/>
                    <a:pt x="13" y="66"/>
                    <a:pt x="1" y="197"/>
                  </a:cubicBezTo>
                  <a:lnTo>
                    <a:pt x="1" y="1888"/>
                  </a:lnTo>
                  <a:cubicBezTo>
                    <a:pt x="1" y="1983"/>
                    <a:pt x="49" y="2055"/>
                    <a:pt x="132" y="2090"/>
                  </a:cubicBezTo>
                  <a:cubicBezTo>
                    <a:pt x="156" y="2090"/>
                    <a:pt x="180" y="2102"/>
                    <a:pt x="203" y="2102"/>
                  </a:cubicBezTo>
                  <a:cubicBezTo>
                    <a:pt x="322" y="2102"/>
                    <a:pt x="418" y="2007"/>
                    <a:pt x="418" y="1888"/>
                  </a:cubicBezTo>
                  <a:lnTo>
                    <a:pt x="418" y="197"/>
                  </a:lnTo>
                  <a:cubicBezTo>
                    <a:pt x="406" y="66"/>
                    <a:pt x="308" y="1"/>
                    <a:pt x="209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32"/>
            <p:cNvSpPr/>
            <p:nvPr/>
          </p:nvSpPr>
          <p:spPr>
            <a:xfrm>
              <a:off x="5536700" y="3122975"/>
              <a:ext cx="10425" cy="52575"/>
            </a:xfrm>
            <a:custGeom>
              <a:avLst/>
              <a:gdLst/>
              <a:ahLst/>
              <a:cxnLst/>
              <a:rect l="l" t="t" r="r" b="b"/>
              <a:pathLst>
                <a:path w="417" h="2103" extrusionOk="0">
                  <a:moveTo>
                    <a:pt x="209" y="1"/>
                  </a:moveTo>
                  <a:cubicBezTo>
                    <a:pt x="110" y="1"/>
                    <a:pt x="12" y="66"/>
                    <a:pt x="0" y="197"/>
                  </a:cubicBezTo>
                  <a:lnTo>
                    <a:pt x="0" y="1888"/>
                  </a:lnTo>
                  <a:cubicBezTo>
                    <a:pt x="0" y="1983"/>
                    <a:pt x="60" y="2055"/>
                    <a:pt x="143" y="2090"/>
                  </a:cubicBezTo>
                  <a:cubicBezTo>
                    <a:pt x="155" y="2090"/>
                    <a:pt x="179" y="2102"/>
                    <a:pt x="203" y="2102"/>
                  </a:cubicBezTo>
                  <a:cubicBezTo>
                    <a:pt x="322" y="2102"/>
                    <a:pt x="417" y="2007"/>
                    <a:pt x="417" y="1888"/>
                  </a:cubicBezTo>
                  <a:lnTo>
                    <a:pt x="417" y="197"/>
                  </a:lnTo>
                  <a:cubicBezTo>
                    <a:pt x="405" y="66"/>
                    <a:pt x="307" y="1"/>
                    <a:pt x="209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32"/>
            <p:cNvSpPr/>
            <p:nvPr/>
          </p:nvSpPr>
          <p:spPr>
            <a:xfrm>
              <a:off x="5571225" y="3122975"/>
              <a:ext cx="10150" cy="52575"/>
            </a:xfrm>
            <a:custGeom>
              <a:avLst/>
              <a:gdLst/>
              <a:ahLst/>
              <a:cxnLst/>
              <a:rect l="l" t="t" r="r" b="b"/>
              <a:pathLst>
                <a:path w="406" h="2103" extrusionOk="0">
                  <a:moveTo>
                    <a:pt x="207" y="1"/>
                  </a:moveTo>
                  <a:cubicBezTo>
                    <a:pt x="110" y="1"/>
                    <a:pt x="12" y="66"/>
                    <a:pt x="0" y="197"/>
                  </a:cubicBezTo>
                  <a:lnTo>
                    <a:pt x="0" y="1888"/>
                  </a:lnTo>
                  <a:cubicBezTo>
                    <a:pt x="0" y="1983"/>
                    <a:pt x="48" y="2055"/>
                    <a:pt x="131" y="2090"/>
                  </a:cubicBezTo>
                  <a:cubicBezTo>
                    <a:pt x="155" y="2090"/>
                    <a:pt x="179" y="2102"/>
                    <a:pt x="203" y="2102"/>
                  </a:cubicBezTo>
                  <a:cubicBezTo>
                    <a:pt x="322" y="2102"/>
                    <a:pt x="405" y="2007"/>
                    <a:pt x="405" y="1888"/>
                  </a:cubicBezTo>
                  <a:lnTo>
                    <a:pt x="405" y="197"/>
                  </a:lnTo>
                  <a:cubicBezTo>
                    <a:pt x="399" y="66"/>
                    <a:pt x="304" y="1"/>
                    <a:pt x="207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32"/>
            <p:cNvSpPr/>
            <p:nvPr/>
          </p:nvSpPr>
          <p:spPr>
            <a:xfrm>
              <a:off x="5605450" y="3122975"/>
              <a:ext cx="10450" cy="52575"/>
            </a:xfrm>
            <a:custGeom>
              <a:avLst/>
              <a:gdLst/>
              <a:ahLst/>
              <a:cxnLst/>
              <a:rect l="l" t="t" r="r" b="b"/>
              <a:pathLst>
                <a:path w="418" h="2103" extrusionOk="0">
                  <a:moveTo>
                    <a:pt x="209" y="1"/>
                  </a:moveTo>
                  <a:cubicBezTo>
                    <a:pt x="111" y="1"/>
                    <a:pt x="12" y="66"/>
                    <a:pt x="1" y="197"/>
                  </a:cubicBezTo>
                  <a:lnTo>
                    <a:pt x="1" y="1888"/>
                  </a:lnTo>
                  <a:cubicBezTo>
                    <a:pt x="1" y="1983"/>
                    <a:pt x="60" y="2055"/>
                    <a:pt x="143" y="2090"/>
                  </a:cubicBezTo>
                  <a:cubicBezTo>
                    <a:pt x="167" y="2090"/>
                    <a:pt x="191" y="2102"/>
                    <a:pt x="215" y="2102"/>
                  </a:cubicBezTo>
                  <a:cubicBezTo>
                    <a:pt x="322" y="2102"/>
                    <a:pt x="417" y="2007"/>
                    <a:pt x="417" y="1888"/>
                  </a:cubicBezTo>
                  <a:lnTo>
                    <a:pt x="417" y="197"/>
                  </a:lnTo>
                  <a:cubicBezTo>
                    <a:pt x="405" y="66"/>
                    <a:pt x="307" y="1"/>
                    <a:pt x="209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1" name="Google Shape;611;p32"/>
          <p:cNvGrpSpPr/>
          <p:nvPr/>
        </p:nvGrpSpPr>
        <p:grpSpPr>
          <a:xfrm rot="5186822" flipH="1">
            <a:off x="1749517" y="375914"/>
            <a:ext cx="3211591" cy="533094"/>
            <a:chOff x="4330300" y="3920250"/>
            <a:chExt cx="1682975" cy="210775"/>
          </a:xfrm>
        </p:grpSpPr>
        <p:sp>
          <p:nvSpPr>
            <p:cNvPr id="612" name="Google Shape;612;p32"/>
            <p:cNvSpPr/>
            <p:nvPr/>
          </p:nvSpPr>
          <p:spPr>
            <a:xfrm>
              <a:off x="4586275" y="3920250"/>
              <a:ext cx="1427000" cy="210775"/>
            </a:xfrm>
            <a:custGeom>
              <a:avLst/>
              <a:gdLst/>
              <a:ahLst/>
              <a:cxnLst/>
              <a:rect l="l" t="t" r="r" b="b"/>
              <a:pathLst>
                <a:path w="57080" h="8431" extrusionOk="0">
                  <a:moveTo>
                    <a:pt x="1" y="1"/>
                  </a:moveTo>
                  <a:lnTo>
                    <a:pt x="1" y="8430"/>
                  </a:lnTo>
                  <a:lnTo>
                    <a:pt x="57079" y="8430"/>
                  </a:lnTo>
                  <a:lnTo>
                    <a:pt x="5707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32"/>
            <p:cNvSpPr/>
            <p:nvPr/>
          </p:nvSpPr>
          <p:spPr>
            <a:xfrm>
              <a:off x="4330300" y="3920250"/>
              <a:ext cx="304225" cy="210775"/>
            </a:xfrm>
            <a:custGeom>
              <a:avLst/>
              <a:gdLst/>
              <a:ahLst/>
              <a:cxnLst/>
              <a:rect l="l" t="t" r="r" b="b"/>
              <a:pathLst>
                <a:path w="12169" h="8431" extrusionOk="0">
                  <a:moveTo>
                    <a:pt x="10240" y="1"/>
                  </a:moveTo>
                  <a:lnTo>
                    <a:pt x="0" y="4215"/>
                  </a:lnTo>
                  <a:lnTo>
                    <a:pt x="10240" y="8430"/>
                  </a:lnTo>
                  <a:lnTo>
                    <a:pt x="12168" y="6299"/>
                  </a:lnTo>
                  <a:lnTo>
                    <a:pt x="10240" y="4215"/>
                  </a:lnTo>
                  <a:lnTo>
                    <a:pt x="12168" y="1751"/>
                  </a:lnTo>
                  <a:lnTo>
                    <a:pt x="1024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32"/>
            <p:cNvSpPr/>
            <p:nvPr/>
          </p:nvSpPr>
          <p:spPr>
            <a:xfrm>
              <a:off x="4330300" y="3978300"/>
              <a:ext cx="114625" cy="94675"/>
            </a:xfrm>
            <a:custGeom>
              <a:avLst/>
              <a:gdLst/>
              <a:ahLst/>
              <a:cxnLst/>
              <a:rect l="l" t="t" r="r" b="b"/>
              <a:pathLst>
                <a:path w="4585" h="3787" extrusionOk="0">
                  <a:moveTo>
                    <a:pt x="4584" y="0"/>
                  </a:moveTo>
                  <a:lnTo>
                    <a:pt x="0" y="1893"/>
                  </a:lnTo>
                  <a:lnTo>
                    <a:pt x="4584" y="3787"/>
                  </a:lnTo>
                  <a:lnTo>
                    <a:pt x="458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32"/>
            <p:cNvSpPr/>
            <p:nvPr/>
          </p:nvSpPr>
          <p:spPr>
            <a:xfrm>
              <a:off x="4634500" y="4070875"/>
              <a:ext cx="1378775" cy="13700"/>
            </a:xfrm>
            <a:custGeom>
              <a:avLst/>
              <a:gdLst/>
              <a:ahLst/>
              <a:cxnLst/>
              <a:rect l="l" t="t" r="r" b="b"/>
              <a:pathLst>
                <a:path w="55151" h="548" extrusionOk="0">
                  <a:moveTo>
                    <a:pt x="0" y="0"/>
                  </a:moveTo>
                  <a:lnTo>
                    <a:pt x="0" y="548"/>
                  </a:lnTo>
                  <a:lnTo>
                    <a:pt x="55150" y="548"/>
                  </a:lnTo>
                  <a:lnTo>
                    <a:pt x="55150" y="0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32"/>
            <p:cNvSpPr/>
            <p:nvPr/>
          </p:nvSpPr>
          <p:spPr>
            <a:xfrm>
              <a:off x="4634500" y="3960150"/>
              <a:ext cx="1378775" cy="14000"/>
            </a:xfrm>
            <a:custGeom>
              <a:avLst/>
              <a:gdLst/>
              <a:ahLst/>
              <a:cxnLst/>
              <a:rect l="l" t="t" r="r" b="b"/>
              <a:pathLst>
                <a:path w="55151" h="560" extrusionOk="0">
                  <a:moveTo>
                    <a:pt x="0" y="0"/>
                  </a:moveTo>
                  <a:lnTo>
                    <a:pt x="0" y="560"/>
                  </a:lnTo>
                  <a:lnTo>
                    <a:pt x="55150" y="560"/>
                  </a:lnTo>
                  <a:lnTo>
                    <a:pt x="55150" y="0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7" name="Google Shape;617;p32"/>
          <p:cNvGrpSpPr/>
          <p:nvPr/>
        </p:nvGrpSpPr>
        <p:grpSpPr>
          <a:xfrm rot="-5074289" flipH="1">
            <a:off x="3257155" y="-430623"/>
            <a:ext cx="3299623" cy="2040089"/>
            <a:chOff x="2600325" y="3927100"/>
            <a:chExt cx="1196000" cy="691475"/>
          </a:xfrm>
        </p:grpSpPr>
        <p:sp>
          <p:nvSpPr>
            <p:cNvPr id="618" name="Google Shape;618;p32"/>
            <p:cNvSpPr/>
            <p:nvPr/>
          </p:nvSpPr>
          <p:spPr>
            <a:xfrm>
              <a:off x="2600325" y="3927100"/>
              <a:ext cx="1196000" cy="691475"/>
            </a:xfrm>
            <a:custGeom>
              <a:avLst/>
              <a:gdLst/>
              <a:ahLst/>
              <a:cxnLst/>
              <a:rect l="l" t="t" r="r" b="b"/>
              <a:pathLst>
                <a:path w="47840" h="27659" extrusionOk="0">
                  <a:moveTo>
                    <a:pt x="4393" y="7621"/>
                  </a:moveTo>
                  <a:lnTo>
                    <a:pt x="31468" y="23265"/>
                  </a:lnTo>
                  <a:lnTo>
                    <a:pt x="4393" y="23265"/>
                  </a:lnTo>
                  <a:lnTo>
                    <a:pt x="4393" y="7621"/>
                  </a:lnTo>
                  <a:close/>
                  <a:moveTo>
                    <a:pt x="0" y="1"/>
                  </a:moveTo>
                  <a:lnTo>
                    <a:pt x="0" y="27659"/>
                  </a:lnTo>
                  <a:lnTo>
                    <a:pt x="47839" y="2765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32"/>
            <p:cNvSpPr/>
            <p:nvPr/>
          </p:nvSpPr>
          <p:spPr>
            <a:xfrm>
              <a:off x="2663425" y="4553375"/>
              <a:ext cx="14000" cy="50025"/>
            </a:xfrm>
            <a:custGeom>
              <a:avLst/>
              <a:gdLst/>
              <a:ahLst/>
              <a:cxnLst/>
              <a:rect l="l" t="t" r="r" b="b"/>
              <a:pathLst>
                <a:path w="560" h="2001" extrusionOk="0">
                  <a:moveTo>
                    <a:pt x="274" y="0"/>
                  </a:moveTo>
                  <a:cubicBezTo>
                    <a:pt x="238" y="0"/>
                    <a:pt x="191" y="12"/>
                    <a:pt x="155" y="36"/>
                  </a:cubicBezTo>
                  <a:cubicBezTo>
                    <a:pt x="60" y="72"/>
                    <a:pt x="0" y="167"/>
                    <a:pt x="0" y="274"/>
                  </a:cubicBezTo>
                  <a:lnTo>
                    <a:pt x="0" y="1727"/>
                  </a:lnTo>
                  <a:cubicBezTo>
                    <a:pt x="0" y="1869"/>
                    <a:pt x="131" y="2000"/>
                    <a:pt x="274" y="2000"/>
                  </a:cubicBezTo>
                  <a:cubicBezTo>
                    <a:pt x="429" y="1989"/>
                    <a:pt x="548" y="1869"/>
                    <a:pt x="560" y="1727"/>
                  </a:cubicBezTo>
                  <a:lnTo>
                    <a:pt x="560" y="274"/>
                  </a:lnTo>
                  <a:cubicBezTo>
                    <a:pt x="560" y="119"/>
                    <a:pt x="429" y="0"/>
                    <a:pt x="274" y="0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32"/>
            <p:cNvSpPr/>
            <p:nvPr/>
          </p:nvSpPr>
          <p:spPr>
            <a:xfrm>
              <a:off x="2712075" y="4553375"/>
              <a:ext cx="14475" cy="50550"/>
            </a:xfrm>
            <a:custGeom>
              <a:avLst/>
              <a:gdLst/>
              <a:ahLst/>
              <a:cxnLst/>
              <a:rect l="l" t="t" r="r" b="b"/>
              <a:pathLst>
                <a:path w="579" h="2022" extrusionOk="0">
                  <a:moveTo>
                    <a:pt x="293" y="0"/>
                  </a:moveTo>
                  <a:cubicBezTo>
                    <a:pt x="245" y="0"/>
                    <a:pt x="197" y="12"/>
                    <a:pt x="162" y="24"/>
                  </a:cubicBezTo>
                  <a:cubicBezTo>
                    <a:pt x="66" y="72"/>
                    <a:pt x="19" y="167"/>
                    <a:pt x="19" y="274"/>
                  </a:cubicBezTo>
                  <a:lnTo>
                    <a:pt x="19" y="1727"/>
                  </a:lnTo>
                  <a:cubicBezTo>
                    <a:pt x="1" y="1923"/>
                    <a:pt x="144" y="2021"/>
                    <a:pt x="288" y="2021"/>
                  </a:cubicBezTo>
                  <a:cubicBezTo>
                    <a:pt x="432" y="2021"/>
                    <a:pt x="578" y="1923"/>
                    <a:pt x="566" y="1727"/>
                  </a:cubicBezTo>
                  <a:lnTo>
                    <a:pt x="566" y="274"/>
                  </a:lnTo>
                  <a:cubicBezTo>
                    <a:pt x="566" y="119"/>
                    <a:pt x="447" y="0"/>
                    <a:pt x="293" y="0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32"/>
            <p:cNvSpPr/>
            <p:nvPr/>
          </p:nvSpPr>
          <p:spPr>
            <a:xfrm>
              <a:off x="2761650" y="4553375"/>
              <a:ext cx="13700" cy="49425"/>
            </a:xfrm>
            <a:custGeom>
              <a:avLst/>
              <a:gdLst/>
              <a:ahLst/>
              <a:cxnLst/>
              <a:rect l="l" t="t" r="r" b="b"/>
              <a:pathLst>
                <a:path w="548" h="1977" extrusionOk="0">
                  <a:moveTo>
                    <a:pt x="274" y="0"/>
                  </a:moveTo>
                  <a:cubicBezTo>
                    <a:pt x="226" y="0"/>
                    <a:pt x="191" y="12"/>
                    <a:pt x="143" y="24"/>
                  </a:cubicBezTo>
                  <a:cubicBezTo>
                    <a:pt x="60" y="72"/>
                    <a:pt x="0" y="167"/>
                    <a:pt x="0" y="274"/>
                  </a:cubicBezTo>
                  <a:lnTo>
                    <a:pt x="0" y="1727"/>
                  </a:lnTo>
                  <a:cubicBezTo>
                    <a:pt x="12" y="1893"/>
                    <a:pt x="143" y="1977"/>
                    <a:pt x="274" y="1977"/>
                  </a:cubicBezTo>
                  <a:cubicBezTo>
                    <a:pt x="405" y="1977"/>
                    <a:pt x="536" y="1893"/>
                    <a:pt x="548" y="1727"/>
                  </a:cubicBezTo>
                  <a:lnTo>
                    <a:pt x="548" y="274"/>
                  </a:lnTo>
                  <a:cubicBezTo>
                    <a:pt x="548" y="119"/>
                    <a:pt x="429" y="0"/>
                    <a:pt x="274" y="0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32"/>
            <p:cNvSpPr/>
            <p:nvPr/>
          </p:nvSpPr>
          <p:spPr>
            <a:xfrm>
              <a:off x="2810750" y="4553375"/>
              <a:ext cx="13725" cy="50025"/>
            </a:xfrm>
            <a:custGeom>
              <a:avLst/>
              <a:gdLst/>
              <a:ahLst/>
              <a:cxnLst/>
              <a:rect l="l" t="t" r="r" b="b"/>
              <a:pathLst>
                <a:path w="549" h="2001" extrusionOk="0">
                  <a:moveTo>
                    <a:pt x="275" y="0"/>
                  </a:moveTo>
                  <a:cubicBezTo>
                    <a:pt x="227" y="0"/>
                    <a:pt x="179" y="12"/>
                    <a:pt x="144" y="36"/>
                  </a:cubicBezTo>
                  <a:cubicBezTo>
                    <a:pt x="48" y="72"/>
                    <a:pt x="1" y="167"/>
                    <a:pt x="1" y="274"/>
                  </a:cubicBezTo>
                  <a:lnTo>
                    <a:pt x="1" y="1727"/>
                  </a:lnTo>
                  <a:cubicBezTo>
                    <a:pt x="1" y="1869"/>
                    <a:pt x="120" y="2000"/>
                    <a:pt x="275" y="2000"/>
                  </a:cubicBezTo>
                  <a:cubicBezTo>
                    <a:pt x="417" y="1989"/>
                    <a:pt x="548" y="1869"/>
                    <a:pt x="548" y="1727"/>
                  </a:cubicBezTo>
                  <a:lnTo>
                    <a:pt x="548" y="274"/>
                  </a:lnTo>
                  <a:cubicBezTo>
                    <a:pt x="548" y="119"/>
                    <a:pt x="429" y="0"/>
                    <a:pt x="275" y="0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32"/>
            <p:cNvSpPr/>
            <p:nvPr/>
          </p:nvSpPr>
          <p:spPr>
            <a:xfrm>
              <a:off x="2859425" y="4553375"/>
              <a:ext cx="14450" cy="50550"/>
            </a:xfrm>
            <a:custGeom>
              <a:avLst/>
              <a:gdLst/>
              <a:ahLst/>
              <a:cxnLst/>
              <a:rect l="l" t="t" r="r" b="b"/>
              <a:pathLst>
                <a:path w="578" h="2022" extrusionOk="0">
                  <a:moveTo>
                    <a:pt x="292" y="0"/>
                  </a:moveTo>
                  <a:cubicBezTo>
                    <a:pt x="244" y="0"/>
                    <a:pt x="197" y="12"/>
                    <a:pt x="161" y="24"/>
                  </a:cubicBezTo>
                  <a:cubicBezTo>
                    <a:pt x="66" y="72"/>
                    <a:pt x="18" y="167"/>
                    <a:pt x="18" y="274"/>
                  </a:cubicBezTo>
                  <a:lnTo>
                    <a:pt x="18" y="1727"/>
                  </a:lnTo>
                  <a:cubicBezTo>
                    <a:pt x="0" y="1923"/>
                    <a:pt x="143" y="2021"/>
                    <a:pt x="288" y="2021"/>
                  </a:cubicBezTo>
                  <a:cubicBezTo>
                    <a:pt x="432" y="2021"/>
                    <a:pt x="578" y="1923"/>
                    <a:pt x="566" y="1727"/>
                  </a:cubicBezTo>
                  <a:lnTo>
                    <a:pt x="566" y="274"/>
                  </a:lnTo>
                  <a:cubicBezTo>
                    <a:pt x="566" y="119"/>
                    <a:pt x="435" y="0"/>
                    <a:pt x="292" y="0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32"/>
            <p:cNvSpPr/>
            <p:nvPr/>
          </p:nvSpPr>
          <p:spPr>
            <a:xfrm>
              <a:off x="2908675" y="4553375"/>
              <a:ext cx="14025" cy="50025"/>
            </a:xfrm>
            <a:custGeom>
              <a:avLst/>
              <a:gdLst/>
              <a:ahLst/>
              <a:cxnLst/>
              <a:rect l="l" t="t" r="r" b="b"/>
              <a:pathLst>
                <a:path w="561" h="2001" extrusionOk="0">
                  <a:moveTo>
                    <a:pt x="275" y="0"/>
                  </a:moveTo>
                  <a:cubicBezTo>
                    <a:pt x="239" y="0"/>
                    <a:pt x="191" y="12"/>
                    <a:pt x="156" y="36"/>
                  </a:cubicBezTo>
                  <a:cubicBezTo>
                    <a:pt x="60" y="72"/>
                    <a:pt x="1" y="167"/>
                    <a:pt x="1" y="274"/>
                  </a:cubicBezTo>
                  <a:lnTo>
                    <a:pt x="1" y="1727"/>
                  </a:lnTo>
                  <a:cubicBezTo>
                    <a:pt x="1" y="1869"/>
                    <a:pt x="132" y="2000"/>
                    <a:pt x="275" y="2000"/>
                  </a:cubicBezTo>
                  <a:cubicBezTo>
                    <a:pt x="430" y="1989"/>
                    <a:pt x="549" y="1869"/>
                    <a:pt x="560" y="1727"/>
                  </a:cubicBezTo>
                  <a:lnTo>
                    <a:pt x="560" y="274"/>
                  </a:lnTo>
                  <a:cubicBezTo>
                    <a:pt x="560" y="119"/>
                    <a:pt x="430" y="0"/>
                    <a:pt x="275" y="0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32"/>
            <p:cNvSpPr/>
            <p:nvPr/>
          </p:nvSpPr>
          <p:spPr>
            <a:xfrm>
              <a:off x="2957650" y="4553375"/>
              <a:ext cx="14450" cy="50550"/>
            </a:xfrm>
            <a:custGeom>
              <a:avLst/>
              <a:gdLst/>
              <a:ahLst/>
              <a:cxnLst/>
              <a:rect l="l" t="t" r="r" b="b"/>
              <a:pathLst>
                <a:path w="578" h="2022" extrusionOk="0">
                  <a:moveTo>
                    <a:pt x="292" y="0"/>
                  </a:moveTo>
                  <a:cubicBezTo>
                    <a:pt x="245" y="0"/>
                    <a:pt x="197" y="12"/>
                    <a:pt x="161" y="36"/>
                  </a:cubicBezTo>
                  <a:cubicBezTo>
                    <a:pt x="66" y="72"/>
                    <a:pt x="18" y="167"/>
                    <a:pt x="18" y="274"/>
                  </a:cubicBezTo>
                  <a:lnTo>
                    <a:pt x="18" y="1727"/>
                  </a:lnTo>
                  <a:cubicBezTo>
                    <a:pt x="0" y="1923"/>
                    <a:pt x="143" y="2021"/>
                    <a:pt x="288" y="2021"/>
                  </a:cubicBezTo>
                  <a:cubicBezTo>
                    <a:pt x="432" y="2021"/>
                    <a:pt x="578" y="1923"/>
                    <a:pt x="566" y="1727"/>
                  </a:cubicBezTo>
                  <a:lnTo>
                    <a:pt x="566" y="274"/>
                  </a:lnTo>
                  <a:cubicBezTo>
                    <a:pt x="566" y="119"/>
                    <a:pt x="435" y="0"/>
                    <a:pt x="292" y="0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32"/>
            <p:cNvSpPr/>
            <p:nvPr/>
          </p:nvSpPr>
          <p:spPr>
            <a:xfrm>
              <a:off x="3006900" y="4553375"/>
              <a:ext cx="13725" cy="49875"/>
            </a:xfrm>
            <a:custGeom>
              <a:avLst/>
              <a:gdLst/>
              <a:ahLst/>
              <a:cxnLst/>
              <a:rect l="l" t="t" r="r" b="b"/>
              <a:pathLst>
                <a:path w="549" h="1995" extrusionOk="0">
                  <a:moveTo>
                    <a:pt x="275" y="0"/>
                  </a:moveTo>
                  <a:cubicBezTo>
                    <a:pt x="227" y="0"/>
                    <a:pt x="191" y="12"/>
                    <a:pt x="144" y="24"/>
                  </a:cubicBezTo>
                  <a:cubicBezTo>
                    <a:pt x="60" y="72"/>
                    <a:pt x="1" y="167"/>
                    <a:pt x="1" y="274"/>
                  </a:cubicBezTo>
                  <a:lnTo>
                    <a:pt x="1" y="1727"/>
                  </a:lnTo>
                  <a:cubicBezTo>
                    <a:pt x="1" y="1905"/>
                    <a:pt x="138" y="1995"/>
                    <a:pt x="275" y="1995"/>
                  </a:cubicBezTo>
                  <a:cubicBezTo>
                    <a:pt x="412" y="1995"/>
                    <a:pt x="549" y="1905"/>
                    <a:pt x="549" y="1727"/>
                  </a:cubicBezTo>
                  <a:lnTo>
                    <a:pt x="549" y="274"/>
                  </a:lnTo>
                  <a:cubicBezTo>
                    <a:pt x="549" y="119"/>
                    <a:pt x="430" y="0"/>
                    <a:pt x="275" y="0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32"/>
            <p:cNvSpPr/>
            <p:nvPr/>
          </p:nvSpPr>
          <p:spPr>
            <a:xfrm>
              <a:off x="3055575" y="4553375"/>
              <a:ext cx="14475" cy="50550"/>
            </a:xfrm>
            <a:custGeom>
              <a:avLst/>
              <a:gdLst/>
              <a:ahLst/>
              <a:cxnLst/>
              <a:rect l="l" t="t" r="r" b="b"/>
              <a:pathLst>
                <a:path w="579" h="2022" extrusionOk="0">
                  <a:moveTo>
                    <a:pt x="292" y="0"/>
                  </a:moveTo>
                  <a:cubicBezTo>
                    <a:pt x="245" y="0"/>
                    <a:pt x="197" y="12"/>
                    <a:pt x="161" y="36"/>
                  </a:cubicBezTo>
                  <a:cubicBezTo>
                    <a:pt x="66" y="72"/>
                    <a:pt x="18" y="167"/>
                    <a:pt x="18" y="274"/>
                  </a:cubicBezTo>
                  <a:lnTo>
                    <a:pt x="18" y="1727"/>
                  </a:lnTo>
                  <a:cubicBezTo>
                    <a:pt x="1" y="1923"/>
                    <a:pt x="143" y="2021"/>
                    <a:pt x="288" y="2021"/>
                  </a:cubicBezTo>
                  <a:cubicBezTo>
                    <a:pt x="432" y="2021"/>
                    <a:pt x="578" y="1923"/>
                    <a:pt x="566" y="1727"/>
                  </a:cubicBezTo>
                  <a:lnTo>
                    <a:pt x="566" y="274"/>
                  </a:lnTo>
                  <a:cubicBezTo>
                    <a:pt x="566" y="119"/>
                    <a:pt x="447" y="0"/>
                    <a:pt x="292" y="0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32"/>
            <p:cNvSpPr/>
            <p:nvPr/>
          </p:nvSpPr>
          <p:spPr>
            <a:xfrm>
              <a:off x="3104700" y="4553375"/>
              <a:ext cx="14450" cy="50550"/>
            </a:xfrm>
            <a:custGeom>
              <a:avLst/>
              <a:gdLst/>
              <a:ahLst/>
              <a:cxnLst/>
              <a:rect l="l" t="t" r="r" b="b"/>
              <a:pathLst>
                <a:path w="578" h="2022" extrusionOk="0">
                  <a:moveTo>
                    <a:pt x="292" y="0"/>
                  </a:moveTo>
                  <a:cubicBezTo>
                    <a:pt x="244" y="0"/>
                    <a:pt x="197" y="12"/>
                    <a:pt x="161" y="24"/>
                  </a:cubicBezTo>
                  <a:cubicBezTo>
                    <a:pt x="66" y="72"/>
                    <a:pt x="18" y="167"/>
                    <a:pt x="18" y="274"/>
                  </a:cubicBezTo>
                  <a:lnTo>
                    <a:pt x="18" y="1727"/>
                  </a:lnTo>
                  <a:cubicBezTo>
                    <a:pt x="0" y="1923"/>
                    <a:pt x="143" y="2021"/>
                    <a:pt x="287" y="2021"/>
                  </a:cubicBezTo>
                  <a:cubicBezTo>
                    <a:pt x="432" y="2021"/>
                    <a:pt x="578" y="1923"/>
                    <a:pt x="566" y="1727"/>
                  </a:cubicBezTo>
                  <a:lnTo>
                    <a:pt x="566" y="274"/>
                  </a:lnTo>
                  <a:cubicBezTo>
                    <a:pt x="566" y="119"/>
                    <a:pt x="435" y="0"/>
                    <a:pt x="292" y="0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32"/>
            <p:cNvSpPr/>
            <p:nvPr/>
          </p:nvSpPr>
          <p:spPr>
            <a:xfrm>
              <a:off x="3153950" y="4553375"/>
              <a:ext cx="14025" cy="50025"/>
            </a:xfrm>
            <a:custGeom>
              <a:avLst/>
              <a:gdLst/>
              <a:ahLst/>
              <a:cxnLst/>
              <a:rect l="l" t="t" r="r" b="b"/>
              <a:pathLst>
                <a:path w="561" h="2001" extrusionOk="0">
                  <a:moveTo>
                    <a:pt x="274" y="0"/>
                  </a:moveTo>
                  <a:cubicBezTo>
                    <a:pt x="239" y="0"/>
                    <a:pt x="191" y="12"/>
                    <a:pt x="155" y="36"/>
                  </a:cubicBezTo>
                  <a:cubicBezTo>
                    <a:pt x="60" y="72"/>
                    <a:pt x="1" y="167"/>
                    <a:pt x="1" y="274"/>
                  </a:cubicBezTo>
                  <a:lnTo>
                    <a:pt x="1" y="1727"/>
                  </a:lnTo>
                  <a:cubicBezTo>
                    <a:pt x="1" y="1869"/>
                    <a:pt x="132" y="2000"/>
                    <a:pt x="274" y="2000"/>
                  </a:cubicBezTo>
                  <a:cubicBezTo>
                    <a:pt x="429" y="1989"/>
                    <a:pt x="548" y="1869"/>
                    <a:pt x="560" y="1727"/>
                  </a:cubicBezTo>
                  <a:lnTo>
                    <a:pt x="560" y="274"/>
                  </a:lnTo>
                  <a:cubicBezTo>
                    <a:pt x="560" y="119"/>
                    <a:pt x="429" y="0"/>
                    <a:pt x="274" y="0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32"/>
            <p:cNvSpPr/>
            <p:nvPr/>
          </p:nvSpPr>
          <p:spPr>
            <a:xfrm>
              <a:off x="3202775" y="4553375"/>
              <a:ext cx="14450" cy="50550"/>
            </a:xfrm>
            <a:custGeom>
              <a:avLst/>
              <a:gdLst/>
              <a:ahLst/>
              <a:cxnLst/>
              <a:rect l="l" t="t" r="r" b="b"/>
              <a:pathLst>
                <a:path w="578" h="2022" extrusionOk="0">
                  <a:moveTo>
                    <a:pt x="286" y="0"/>
                  </a:moveTo>
                  <a:cubicBezTo>
                    <a:pt x="238" y="0"/>
                    <a:pt x="203" y="12"/>
                    <a:pt x="167" y="36"/>
                  </a:cubicBezTo>
                  <a:cubicBezTo>
                    <a:pt x="72" y="72"/>
                    <a:pt x="12" y="167"/>
                    <a:pt x="12" y="274"/>
                  </a:cubicBezTo>
                  <a:lnTo>
                    <a:pt x="12" y="1727"/>
                  </a:lnTo>
                  <a:cubicBezTo>
                    <a:pt x="0" y="1923"/>
                    <a:pt x="146" y="2021"/>
                    <a:pt x="290" y="2021"/>
                  </a:cubicBezTo>
                  <a:cubicBezTo>
                    <a:pt x="435" y="2021"/>
                    <a:pt x="578" y="1923"/>
                    <a:pt x="560" y="1727"/>
                  </a:cubicBezTo>
                  <a:lnTo>
                    <a:pt x="560" y="274"/>
                  </a:lnTo>
                  <a:cubicBezTo>
                    <a:pt x="560" y="119"/>
                    <a:pt x="441" y="0"/>
                    <a:pt x="286" y="0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32"/>
            <p:cNvSpPr/>
            <p:nvPr/>
          </p:nvSpPr>
          <p:spPr>
            <a:xfrm>
              <a:off x="3251725" y="4553375"/>
              <a:ext cx="14475" cy="50550"/>
            </a:xfrm>
            <a:custGeom>
              <a:avLst/>
              <a:gdLst/>
              <a:ahLst/>
              <a:cxnLst/>
              <a:rect l="l" t="t" r="r" b="b"/>
              <a:pathLst>
                <a:path w="579" h="2022" extrusionOk="0">
                  <a:moveTo>
                    <a:pt x="293" y="0"/>
                  </a:moveTo>
                  <a:cubicBezTo>
                    <a:pt x="245" y="0"/>
                    <a:pt x="209" y="12"/>
                    <a:pt x="162" y="24"/>
                  </a:cubicBezTo>
                  <a:cubicBezTo>
                    <a:pt x="78" y="72"/>
                    <a:pt x="19" y="167"/>
                    <a:pt x="19" y="274"/>
                  </a:cubicBezTo>
                  <a:lnTo>
                    <a:pt x="19" y="1727"/>
                  </a:lnTo>
                  <a:cubicBezTo>
                    <a:pt x="1" y="1923"/>
                    <a:pt x="144" y="2021"/>
                    <a:pt x="288" y="2021"/>
                  </a:cubicBezTo>
                  <a:cubicBezTo>
                    <a:pt x="432" y="2021"/>
                    <a:pt x="578" y="1923"/>
                    <a:pt x="566" y="1727"/>
                  </a:cubicBezTo>
                  <a:lnTo>
                    <a:pt x="566" y="274"/>
                  </a:lnTo>
                  <a:cubicBezTo>
                    <a:pt x="566" y="119"/>
                    <a:pt x="447" y="0"/>
                    <a:pt x="293" y="0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32"/>
            <p:cNvSpPr/>
            <p:nvPr/>
          </p:nvSpPr>
          <p:spPr>
            <a:xfrm>
              <a:off x="3301300" y="4553375"/>
              <a:ext cx="13700" cy="50025"/>
            </a:xfrm>
            <a:custGeom>
              <a:avLst/>
              <a:gdLst/>
              <a:ahLst/>
              <a:cxnLst/>
              <a:rect l="l" t="t" r="r" b="b"/>
              <a:pathLst>
                <a:path w="548" h="2001" extrusionOk="0">
                  <a:moveTo>
                    <a:pt x="274" y="0"/>
                  </a:moveTo>
                  <a:cubicBezTo>
                    <a:pt x="226" y="0"/>
                    <a:pt x="179" y="12"/>
                    <a:pt x="143" y="36"/>
                  </a:cubicBezTo>
                  <a:cubicBezTo>
                    <a:pt x="48" y="72"/>
                    <a:pt x="0" y="167"/>
                    <a:pt x="0" y="274"/>
                  </a:cubicBezTo>
                  <a:lnTo>
                    <a:pt x="0" y="1727"/>
                  </a:lnTo>
                  <a:cubicBezTo>
                    <a:pt x="0" y="1869"/>
                    <a:pt x="119" y="2000"/>
                    <a:pt x="274" y="2000"/>
                  </a:cubicBezTo>
                  <a:cubicBezTo>
                    <a:pt x="417" y="1989"/>
                    <a:pt x="548" y="1869"/>
                    <a:pt x="548" y="1727"/>
                  </a:cubicBezTo>
                  <a:lnTo>
                    <a:pt x="548" y="274"/>
                  </a:lnTo>
                  <a:cubicBezTo>
                    <a:pt x="548" y="119"/>
                    <a:pt x="429" y="0"/>
                    <a:pt x="274" y="0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32"/>
            <p:cNvSpPr/>
            <p:nvPr/>
          </p:nvSpPr>
          <p:spPr>
            <a:xfrm>
              <a:off x="3349950" y="4553375"/>
              <a:ext cx="14475" cy="50550"/>
            </a:xfrm>
            <a:custGeom>
              <a:avLst/>
              <a:gdLst/>
              <a:ahLst/>
              <a:cxnLst/>
              <a:rect l="l" t="t" r="r" b="b"/>
              <a:pathLst>
                <a:path w="579" h="2022" extrusionOk="0">
                  <a:moveTo>
                    <a:pt x="293" y="0"/>
                  </a:moveTo>
                  <a:cubicBezTo>
                    <a:pt x="245" y="0"/>
                    <a:pt x="197" y="12"/>
                    <a:pt x="162" y="24"/>
                  </a:cubicBezTo>
                  <a:cubicBezTo>
                    <a:pt x="66" y="72"/>
                    <a:pt x="19" y="167"/>
                    <a:pt x="19" y="274"/>
                  </a:cubicBezTo>
                  <a:lnTo>
                    <a:pt x="19" y="1727"/>
                  </a:lnTo>
                  <a:cubicBezTo>
                    <a:pt x="1" y="1923"/>
                    <a:pt x="144" y="2021"/>
                    <a:pt x="288" y="2021"/>
                  </a:cubicBezTo>
                  <a:cubicBezTo>
                    <a:pt x="433" y="2021"/>
                    <a:pt x="578" y="1923"/>
                    <a:pt x="566" y="1727"/>
                  </a:cubicBezTo>
                  <a:lnTo>
                    <a:pt x="566" y="274"/>
                  </a:lnTo>
                  <a:cubicBezTo>
                    <a:pt x="566" y="119"/>
                    <a:pt x="435" y="0"/>
                    <a:pt x="293" y="0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32"/>
            <p:cNvSpPr/>
            <p:nvPr/>
          </p:nvSpPr>
          <p:spPr>
            <a:xfrm>
              <a:off x="3399225" y="4553375"/>
              <a:ext cx="14000" cy="50025"/>
            </a:xfrm>
            <a:custGeom>
              <a:avLst/>
              <a:gdLst/>
              <a:ahLst/>
              <a:cxnLst/>
              <a:rect l="l" t="t" r="r" b="b"/>
              <a:pathLst>
                <a:path w="560" h="2001" extrusionOk="0">
                  <a:moveTo>
                    <a:pt x="274" y="0"/>
                  </a:moveTo>
                  <a:cubicBezTo>
                    <a:pt x="239" y="0"/>
                    <a:pt x="191" y="12"/>
                    <a:pt x="155" y="36"/>
                  </a:cubicBezTo>
                  <a:cubicBezTo>
                    <a:pt x="60" y="72"/>
                    <a:pt x="0" y="167"/>
                    <a:pt x="12" y="274"/>
                  </a:cubicBezTo>
                  <a:lnTo>
                    <a:pt x="12" y="1727"/>
                  </a:lnTo>
                  <a:cubicBezTo>
                    <a:pt x="0" y="1869"/>
                    <a:pt x="131" y="2000"/>
                    <a:pt x="286" y="2000"/>
                  </a:cubicBezTo>
                  <a:cubicBezTo>
                    <a:pt x="429" y="2000"/>
                    <a:pt x="560" y="1869"/>
                    <a:pt x="560" y="1727"/>
                  </a:cubicBezTo>
                  <a:lnTo>
                    <a:pt x="560" y="274"/>
                  </a:lnTo>
                  <a:cubicBezTo>
                    <a:pt x="560" y="119"/>
                    <a:pt x="429" y="0"/>
                    <a:pt x="274" y="0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32"/>
            <p:cNvSpPr/>
            <p:nvPr/>
          </p:nvSpPr>
          <p:spPr>
            <a:xfrm>
              <a:off x="3448050" y="4553375"/>
              <a:ext cx="14450" cy="50550"/>
            </a:xfrm>
            <a:custGeom>
              <a:avLst/>
              <a:gdLst/>
              <a:ahLst/>
              <a:cxnLst/>
              <a:rect l="l" t="t" r="r" b="b"/>
              <a:pathLst>
                <a:path w="578" h="2022" extrusionOk="0">
                  <a:moveTo>
                    <a:pt x="286" y="0"/>
                  </a:moveTo>
                  <a:cubicBezTo>
                    <a:pt x="238" y="0"/>
                    <a:pt x="202" y="12"/>
                    <a:pt x="167" y="36"/>
                  </a:cubicBezTo>
                  <a:cubicBezTo>
                    <a:pt x="71" y="72"/>
                    <a:pt x="12" y="167"/>
                    <a:pt x="12" y="274"/>
                  </a:cubicBezTo>
                  <a:lnTo>
                    <a:pt x="12" y="1727"/>
                  </a:lnTo>
                  <a:cubicBezTo>
                    <a:pt x="0" y="1923"/>
                    <a:pt x="146" y="2021"/>
                    <a:pt x="290" y="2021"/>
                  </a:cubicBezTo>
                  <a:cubicBezTo>
                    <a:pt x="435" y="2021"/>
                    <a:pt x="577" y="1923"/>
                    <a:pt x="560" y="1727"/>
                  </a:cubicBezTo>
                  <a:lnTo>
                    <a:pt x="560" y="274"/>
                  </a:lnTo>
                  <a:cubicBezTo>
                    <a:pt x="560" y="119"/>
                    <a:pt x="441" y="0"/>
                    <a:pt x="286" y="0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32"/>
            <p:cNvSpPr/>
            <p:nvPr/>
          </p:nvSpPr>
          <p:spPr>
            <a:xfrm>
              <a:off x="3497150" y="4553375"/>
              <a:ext cx="14450" cy="50550"/>
            </a:xfrm>
            <a:custGeom>
              <a:avLst/>
              <a:gdLst/>
              <a:ahLst/>
              <a:cxnLst/>
              <a:rect l="l" t="t" r="r" b="b"/>
              <a:pathLst>
                <a:path w="578" h="2022" extrusionOk="0">
                  <a:moveTo>
                    <a:pt x="286" y="0"/>
                  </a:moveTo>
                  <a:cubicBezTo>
                    <a:pt x="239" y="0"/>
                    <a:pt x="203" y="12"/>
                    <a:pt x="167" y="24"/>
                  </a:cubicBezTo>
                  <a:cubicBezTo>
                    <a:pt x="72" y="72"/>
                    <a:pt x="12" y="167"/>
                    <a:pt x="12" y="274"/>
                  </a:cubicBezTo>
                  <a:lnTo>
                    <a:pt x="12" y="1727"/>
                  </a:lnTo>
                  <a:cubicBezTo>
                    <a:pt x="1" y="1923"/>
                    <a:pt x="146" y="2021"/>
                    <a:pt x="291" y="2021"/>
                  </a:cubicBezTo>
                  <a:cubicBezTo>
                    <a:pt x="435" y="2021"/>
                    <a:pt x="578" y="1923"/>
                    <a:pt x="560" y="1727"/>
                  </a:cubicBezTo>
                  <a:lnTo>
                    <a:pt x="560" y="274"/>
                  </a:lnTo>
                  <a:cubicBezTo>
                    <a:pt x="560" y="119"/>
                    <a:pt x="441" y="0"/>
                    <a:pt x="286" y="0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32"/>
            <p:cNvSpPr/>
            <p:nvPr/>
          </p:nvSpPr>
          <p:spPr>
            <a:xfrm>
              <a:off x="3546125" y="4553375"/>
              <a:ext cx="14450" cy="50550"/>
            </a:xfrm>
            <a:custGeom>
              <a:avLst/>
              <a:gdLst/>
              <a:ahLst/>
              <a:cxnLst/>
              <a:rect l="l" t="t" r="r" b="b"/>
              <a:pathLst>
                <a:path w="578" h="2022" extrusionOk="0">
                  <a:moveTo>
                    <a:pt x="292" y="0"/>
                  </a:moveTo>
                  <a:cubicBezTo>
                    <a:pt x="244" y="0"/>
                    <a:pt x="197" y="12"/>
                    <a:pt x="161" y="36"/>
                  </a:cubicBezTo>
                  <a:cubicBezTo>
                    <a:pt x="66" y="72"/>
                    <a:pt x="18" y="167"/>
                    <a:pt x="18" y="274"/>
                  </a:cubicBezTo>
                  <a:lnTo>
                    <a:pt x="18" y="1727"/>
                  </a:lnTo>
                  <a:cubicBezTo>
                    <a:pt x="0" y="1923"/>
                    <a:pt x="143" y="2021"/>
                    <a:pt x="287" y="2021"/>
                  </a:cubicBezTo>
                  <a:cubicBezTo>
                    <a:pt x="432" y="2021"/>
                    <a:pt x="578" y="1923"/>
                    <a:pt x="566" y="1727"/>
                  </a:cubicBezTo>
                  <a:lnTo>
                    <a:pt x="566" y="274"/>
                  </a:lnTo>
                  <a:cubicBezTo>
                    <a:pt x="566" y="119"/>
                    <a:pt x="447" y="0"/>
                    <a:pt x="292" y="0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32"/>
            <p:cNvSpPr/>
            <p:nvPr/>
          </p:nvSpPr>
          <p:spPr>
            <a:xfrm>
              <a:off x="3595225" y="4553375"/>
              <a:ext cx="14475" cy="50550"/>
            </a:xfrm>
            <a:custGeom>
              <a:avLst/>
              <a:gdLst/>
              <a:ahLst/>
              <a:cxnLst/>
              <a:rect l="l" t="t" r="r" b="b"/>
              <a:pathLst>
                <a:path w="579" h="2022" extrusionOk="0">
                  <a:moveTo>
                    <a:pt x="292" y="0"/>
                  </a:moveTo>
                  <a:cubicBezTo>
                    <a:pt x="245" y="0"/>
                    <a:pt x="197" y="12"/>
                    <a:pt x="161" y="24"/>
                  </a:cubicBezTo>
                  <a:cubicBezTo>
                    <a:pt x="66" y="72"/>
                    <a:pt x="19" y="167"/>
                    <a:pt x="19" y="274"/>
                  </a:cubicBezTo>
                  <a:lnTo>
                    <a:pt x="19" y="1727"/>
                  </a:lnTo>
                  <a:cubicBezTo>
                    <a:pt x="1" y="1923"/>
                    <a:pt x="144" y="2021"/>
                    <a:pt x="288" y="2021"/>
                  </a:cubicBezTo>
                  <a:cubicBezTo>
                    <a:pt x="432" y="2021"/>
                    <a:pt x="578" y="1923"/>
                    <a:pt x="566" y="1727"/>
                  </a:cubicBezTo>
                  <a:lnTo>
                    <a:pt x="566" y="274"/>
                  </a:lnTo>
                  <a:cubicBezTo>
                    <a:pt x="566" y="119"/>
                    <a:pt x="435" y="0"/>
                    <a:pt x="292" y="0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9" name="Google Shape;639;p32"/>
          <p:cNvGrpSpPr/>
          <p:nvPr/>
        </p:nvGrpSpPr>
        <p:grpSpPr>
          <a:xfrm rot="360163" flipH="1">
            <a:off x="4547551" y="-495876"/>
            <a:ext cx="1160957" cy="2376414"/>
            <a:chOff x="6404350" y="3138600"/>
            <a:chExt cx="658750" cy="1348425"/>
          </a:xfrm>
        </p:grpSpPr>
        <p:sp>
          <p:nvSpPr>
            <p:cNvPr id="640" name="Google Shape;640;p32"/>
            <p:cNvSpPr/>
            <p:nvPr/>
          </p:nvSpPr>
          <p:spPr>
            <a:xfrm>
              <a:off x="6404350" y="3138600"/>
              <a:ext cx="658750" cy="1348425"/>
            </a:xfrm>
            <a:custGeom>
              <a:avLst/>
              <a:gdLst/>
              <a:ahLst/>
              <a:cxnLst/>
              <a:rect l="l" t="t" r="r" b="b"/>
              <a:pathLst>
                <a:path w="26350" h="53937" extrusionOk="0">
                  <a:moveTo>
                    <a:pt x="19218" y="8502"/>
                  </a:moveTo>
                  <a:lnTo>
                    <a:pt x="19218" y="45435"/>
                  </a:lnTo>
                  <a:cubicBezTo>
                    <a:pt x="11931" y="42518"/>
                    <a:pt x="7145" y="35446"/>
                    <a:pt x="7145" y="27600"/>
                  </a:cubicBezTo>
                  <a:lnTo>
                    <a:pt x="7145" y="26349"/>
                  </a:lnTo>
                  <a:cubicBezTo>
                    <a:pt x="7145" y="18491"/>
                    <a:pt x="11931" y="11431"/>
                    <a:pt x="19218" y="8502"/>
                  </a:cubicBezTo>
                  <a:close/>
                  <a:moveTo>
                    <a:pt x="26349" y="1"/>
                  </a:moveTo>
                  <a:cubicBezTo>
                    <a:pt x="11800" y="1"/>
                    <a:pt x="1" y="11800"/>
                    <a:pt x="1" y="26349"/>
                  </a:cubicBezTo>
                  <a:lnTo>
                    <a:pt x="1" y="27600"/>
                  </a:lnTo>
                  <a:cubicBezTo>
                    <a:pt x="1" y="42149"/>
                    <a:pt x="11800" y="53936"/>
                    <a:pt x="26349" y="53936"/>
                  </a:cubicBezTo>
                  <a:lnTo>
                    <a:pt x="2634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32"/>
            <p:cNvSpPr/>
            <p:nvPr/>
          </p:nvSpPr>
          <p:spPr>
            <a:xfrm>
              <a:off x="6977050" y="4388775"/>
              <a:ext cx="64925" cy="13700"/>
            </a:xfrm>
            <a:custGeom>
              <a:avLst/>
              <a:gdLst/>
              <a:ahLst/>
              <a:cxnLst/>
              <a:rect l="l" t="t" r="r" b="b"/>
              <a:pathLst>
                <a:path w="2597" h="548" extrusionOk="0">
                  <a:moveTo>
                    <a:pt x="370" y="0"/>
                  </a:moveTo>
                  <a:cubicBezTo>
                    <a:pt x="1" y="0"/>
                    <a:pt x="1" y="548"/>
                    <a:pt x="370" y="548"/>
                  </a:cubicBezTo>
                  <a:lnTo>
                    <a:pt x="2322" y="548"/>
                  </a:lnTo>
                  <a:cubicBezTo>
                    <a:pt x="2477" y="548"/>
                    <a:pt x="2596" y="417"/>
                    <a:pt x="2596" y="274"/>
                  </a:cubicBezTo>
                  <a:cubicBezTo>
                    <a:pt x="2596" y="202"/>
                    <a:pt x="2572" y="131"/>
                    <a:pt x="2525" y="83"/>
                  </a:cubicBezTo>
                  <a:cubicBezTo>
                    <a:pt x="2465" y="24"/>
                    <a:pt x="2406" y="0"/>
                    <a:pt x="2322" y="0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32"/>
            <p:cNvSpPr/>
            <p:nvPr/>
          </p:nvSpPr>
          <p:spPr>
            <a:xfrm>
              <a:off x="6976350" y="4327125"/>
              <a:ext cx="65625" cy="13775"/>
            </a:xfrm>
            <a:custGeom>
              <a:avLst/>
              <a:gdLst/>
              <a:ahLst/>
              <a:cxnLst/>
              <a:rect l="l" t="t" r="r" b="b"/>
              <a:pathLst>
                <a:path w="2625" h="551" extrusionOk="0">
                  <a:moveTo>
                    <a:pt x="375" y="1"/>
                  </a:moveTo>
                  <a:cubicBezTo>
                    <a:pt x="4" y="1"/>
                    <a:pt x="0" y="551"/>
                    <a:pt x="364" y="551"/>
                  </a:cubicBezTo>
                  <a:cubicBezTo>
                    <a:pt x="375" y="551"/>
                    <a:pt x="386" y="550"/>
                    <a:pt x="398" y="549"/>
                  </a:cubicBezTo>
                  <a:lnTo>
                    <a:pt x="2350" y="549"/>
                  </a:lnTo>
                  <a:cubicBezTo>
                    <a:pt x="2505" y="549"/>
                    <a:pt x="2624" y="430"/>
                    <a:pt x="2624" y="275"/>
                  </a:cubicBezTo>
                  <a:cubicBezTo>
                    <a:pt x="2624" y="204"/>
                    <a:pt x="2600" y="132"/>
                    <a:pt x="2553" y="85"/>
                  </a:cubicBezTo>
                  <a:cubicBezTo>
                    <a:pt x="2493" y="37"/>
                    <a:pt x="2434" y="1"/>
                    <a:pt x="2350" y="1"/>
                  </a:cubicBezTo>
                  <a:lnTo>
                    <a:pt x="398" y="1"/>
                  </a:lnTo>
                  <a:cubicBezTo>
                    <a:pt x="390" y="1"/>
                    <a:pt x="382" y="1"/>
                    <a:pt x="375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32"/>
            <p:cNvSpPr/>
            <p:nvPr/>
          </p:nvSpPr>
          <p:spPr>
            <a:xfrm>
              <a:off x="6976350" y="4265825"/>
              <a:ext cx="65625" cy="14050"/>
            </a:xfrm>
            <a:custGeom>
              <a:avLst/>
              <a:gdLst/>
              <a:ahLst/>
              <a:cxnLst/>
              <a:rect l="l" t="t" r="r" b="b"/>
              <a:pathLst>
                <a:path w="2625" h="562" extrusionOk="0">
                  <a:moveTo>
                    <a:pt x="375" y="0"/>
                  </a:moveTo>
                  <a:cubicBezTo>
                    <a:pt x="0" y="0"/>
                    <a:pt x="0" y="561"/>
                    <a:pt x="375" y="561"/>
                  </a:cubicBezTo>
                  <a:cubicBezTo>
                    <a:pt x="382" y="561"/>
                    <a:pt x="390" y="561"/>
                    <a:pt x="398" y="560"/>
                  </a:cubicBezTo>
                  <a:lnTo>
                    <a:pt x="2350" y="560"/>
                  </a:lnTo>
                  <a:cubicBezTo>
                    <a:pt x="2505" y="560"/>
                    <a:pt x="2624" y="429"/>
                    <a:pt x="2624" y="287"/>
                  </a:cubicBezTo>
                  <a:cubicBezTo>
                    <a:pt x="2624" y="215"/>
                    <a:pt x="2600" y="144"/>
                    <a:pt x="2553" y="96"/>
                  </a:cubicBezTo>
                  <a:cubicBezTo>
                    <a:pt x="2493" y="37"/>
                    <a:pt x="2434" y="13"/>
                    <a:pt x="2350" y="1"/>
                  </a:cubicBezTo>
                  <a:lnTo>
                    <a:pt x="398" y="1"/>
                  </a:lnTo>
                  <a:cubicBezTo>
                    <a:pt x="390" y="0"/>
                    <a:pt x="382" y="0"/>
                    <a:pt x="375" y="0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32"/>
            <p:cNvSpPr/>
            <p:nvPr/>
          </p:nvSpPr>
          <p:spPr>
            <a:xfrm>
              <a:off x="6976350" y="4204775"/>
              <a:ext cx="65625" cy="13775"/>
            </a:xfrm>
            <a:custGeom>
              <a:avLst/>
              <a:gdLst/>
              <a:ahLst/>
              <a:cxnLst/>
              <a:rect l="l" t="t" r="r" b="b"/>
              <a:pathLst>
                <a:path w="2625" h="551" extrusionOk="0">
                  <a:moveTo>
                    <a:pt x="364" y="1"/>
                  </a:moveTo>
                  <a:cubicBezTo>
                    <a:pt x="0" y="1"/>
                    <a:pt x="4" y="550"/>
                    <a:pt x="375" y="550"/>
                  </a:cubicBezTo>
                  <a:cubicBezTo>
                    <a:pt x="382" y="550"/>
                    <a:pt x="390" y="550"/>
                    <a:pt x="398" y="550"/>
                  </a:cubicBezTo>
                  <a:lnTo>
                    <a:pt x="2350" y="550"/>
                  </a:lnTo>
                  <a:cubicBezTo>
                    <a:pt x="2505" y="550"/>
                    <a:pt x="2624" y="419"/>
                    <a:pt x="2624" y="276"/>
                  </a:cubicBezTo>
                  <a:cubicBezTo>
                    <a:pt x="2624" y="204"/>
                    <a:pt x="2600" y="133"/>
                    <a:pt x="2553" y="85"/>
                  </a:cubicBezTo>
                  <a:cubicBezTo>
                    <a:pt x="2493" y="26"/>
                    <a:pt x="2434" y="2"/>
                    <a:pt x="2350" y="2"/>
                  </a:cubicBezTo>
                  <a:lnTo>
                    <a:pt x="398" y="2"/>
                  </a:lnTo>
                  <a:cubicBezTo>
                    <a:pt x="386" y="1"/>
                    <a:pt x="375" y="1"/>
                    <a:pt x="364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32"/>
            <p:cNvSpPr/>
            <p:nvPr/>
          </p:nvSpPr>
          <p:spPr>
            <a:xfrm>
              <a:off x="6976350" y="4143450"/>
              <a:ext cx="68000" cy="13775"/>
            </a:xfrm>
            <a:custGeom>
              <a:avLst/>
              <a:gdLst/>
              <a:ahLst/>
              <a:cxnLst/>
              <a:rect l="l" t="t" r="r" b="b"/>
              <a:pathLst>
                <a:path w="2720" h="551" extrusionOk="0">
                  <a:moveTo>
                    <a:pt x="364" y="1"/>
                  </a:moveTo>
                  <a:cubicBezTo>
                    <a:pt x="0" y="1"/>
                    <a:pt x="4" y="551"/>
                    <a:pt x="375" y="551"/>
                  </a:cubicBezTo>
                  <a:cubicBezTo>
                    <a:pt x="382" y="551"/>
                    <a:pt x="390" y="550"/>
                    <a:pt x="398" y="550"/>
                  </a:cubicBezTo>
                  <a:lnTo>
                    <a:pt x="2350" y="550"/>
                  </a:lnTo>
                  <a:cubicBezTo>
                    <a:pt x="2600" y="538"/>
                    <a:pt x="2719" y="252"/>
                    <a:pt x="2553" y="86"/>
                  </a:cubicBezTo>
                  <a:cubicBezTo>
                    <a:pt x="2493" y="26"/>
                    <a:pt x="2434" y="2"/>
                    <a:pt x="2350" y="2"/>
                  </a:cubicBezTo>
                  <a:lnTo>
                    <a:pt x="398" y="2"/>
                  </a:lnTo>
                  <a:cubicBezTo>
                    <a:pt x="386" y="1"/>
                    <a:pt x="375" y="1"/>
                    <a:pt x="364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32"/>
            <p:cNvSpPr/>
            <p:nvPr/>
          </p:nvSpPr>
          <p:spPr>
            <a:xfrm>
              <a:off x="6976350" y="4082150"/>
              <a:ext cx="65625" cy="13775"/>
            </a:xfrm>
            <a:custGeom>
              <a:avLst/>
              <a:gdLst/>
              <a:ahLst/>
              <a:cxnLst/>
              <a:rect l="l" t="t" r="r" b="b"/>
              <a:pathLst>
                <a:path w="2625" h="551" extrusionOk="0">
                  <a:moveTo>
                    <a:pt x="364" y="0"/>
                  </a:moveTo>
                  <a:cubicBezTo>
                    <a:pt x="0" y="0"/>
                    <a:pt x="4" y="550"/>
                    <a:pt x="375" y="550"/>
                  </a:cubicBezTo>
                  <a:cubicBezTo>
                    <a:pt x="382" y="550"/>
                    <a:pt x="390" y="550"/>
                    <a:pt x="398" y="549"/>
                  </a:cubicBezTo>
                  <a:lnTo>
                    <a:pt x="2350" y="549"/>
                  </a:lnTo>
                  <a:cubicBezTo>
                    <a:pt x="2505" y="549"/>
                    <a:pt x="2624" y="418"/>
                    <a:pt x="2624" y="276"/>
                  </a:cubicBezTo>
                  <a:cubicBezTo>
                    <a:pt x="2624" y="204"/>
                    <a:pt x="2600" y="133"/>
                    <a:pt x="2553" y="85"/>
                  </a:cubicBezTo>
                  <a:cubicBezTo>
                    <a:pt x="2493" y="25"/>
                    <a:pt x="2434" y="2"/>
                    <a:pt x="2350" y="2"/>
                  </a:cubicBezTo>
                  <a:lnTo>
                    <a:pt x="398" y="2"/>
                  </a:lnTo>
                  <a:cubicBezTo>
                    <a:pt x="386" y="1"/>
                    <a:pt x="375" y="0"/>
                    <a:pt x="364" y="0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32"/>
            <p:cNvSpPr/>
            <p:nvPr/>
          </p:nvSpPr>
          <p:spPr>
            <a:xfrm>
              <a:off x="6976350" y="4020825"/>
              <a:ext cx="65625" cy="13775"/>
            </a:xfrm>
            <a:custGeom>
              <a:avLst/>
              <a:gdLst/>
              <a:ahLst/>
              <a:cxnLst/>
              <a:rect l="l" t="t" r="r" b="b"/>
              <a:pathLst>
                <a:path w="2625" h="551" extrusionOk="0">
                  <a:moveTo>
                    <a:pt x="364" y="0"/>
                  </a:moveTo>
                  <a:cubicBezTo>
                    <a:pt x="0" y="0"/>
                    <a:pt x="4" y="550"/>
                    <a:pt x="375" y="550"/>
                  </a:cubicBezTo>
                  <a:cubicBezTo>
                    <a:pt x="382" y="550"/>
                    <a:pt x="390" y="550"/>
                    <a:pt x="398" y="550"/>
                  </a:cubicBezTo>
                  <a:lnTo>
                    <a:pt x="2350" y="550"/>
                  </a:lnTo>
                  <a:cubicBezTo>
                    <a:pt x="2505" y="550"/>
                    <a:pt x="2624" y="419"/>
                    <a:pt x="2624" y="276"/>
                  </a:cubicBezTo>
                  <a:cubicBezTo>
                    <a:pt x="2624" y="204"/>
                    <a:pt x="2600" y="133"/>
                    <a:pt x="2553" y="85"/>
                  </a:cubicBezTo>
                  <a:cubicBezTo>
                    <a:pt x="2493" y="26"/>
                    <a:pt x="2434" y="2"/>
                    <a:pt x="2350" y="2"/>
                  </a:cubicBezTo>
                  <a:lnTo>
                    <a:pt x="398" y="2"/>
                  </a:lnTo>
                  <a:cubicBezTo>
                    <a:pt x="386" y="1"/>
                    <a:pt x="375" y="0"/>
                    <a:pt x="364" y="0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32"/>
            <p:cNvSpPr/>
            <p:nvPr/>
          </p:nvSpPr>
          <p:spPr>
            <a:xfrm>
              <a:off x="6976350" y="3959225"/>
              <a:ext cx="65625" cy="14050"/>
            </a:xfrm>
            <a:custGeom>
              <a:avLst/>
              <a:gdLst/>
              <a:ahLst/>
              <a:cxnLst/>
              <a:rect l="l" t="t" r="r" b="b"/>
              <a:pathLst>
                <a:path w="2625" h="562" extrusionOk="0">
                  <a:moveTo>
                    <a:pt x="375" y="1"/>
                  </a:moveTo>
                  <a:cubicBezTo>
                    <a:pt x="0" y="1"/>
                    <a:pt x="0" y="562"/>
                    <a:pt x="375" y="562"/>
                  </a:cubicBezTo>
                  <a:cubicBezTo>
                    <a:pt x="382" y="562"/>
                    <a:pt x="390" y="561"/>
                    <a:pt x="398" y="561"/>
                  </a:cubicBezTo>
                  <a:lnTo>
                    <a:pt x="2350" y="561"/>
                  </a:lnTo>
                  <a:cubicBezTo>
                    <a:pt x="2505" y="561"/>
                    <a:pt x="2624" y="430"/>
                    <a:pt x="2624" y="287"/>
                  </a:cubicBezTo>
                  <a:cubicBezTo>
                    <a:pt x="2624" y="216"/>
                    <a:pt x="2600" y="144"/>
                    <a:pt x="2553" y="97"/>
                  </a:cubicBezTo>
                  <a:cubicBezTo>
                    <a:pt x="2493" y="37"/>
                    <a:pt x="2434" y="13"/>
                    <a:pt x="2350" y="1"/>
                  </a:cubicBezTo>
                  <a:lnTo>
                    <a:pt x="398" y="1"/>
                  </a:lnTo>
                  <a:cubicBezTo>
                    <a:pt x="390" y="1"/>
                    <a:pt x="382" y="1"/>
                    <a:pt x="375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32"/>
            <p:cNvSpPr/>
            <p:nvPr/>
          </p:nvSpPr>
          <p:spPr>
            <a:xfrm>
              <a:off x="6977650" y="3897925"/>
              <a:ext cx="66700" cy="14025"/>
            </a:xfrm>
            <a:custGeom>
              <a:avLst/>
              <a:gdLst/>
              <a:ahLst/>
              <a:cxnLst/>
              <a:rect l="l" t="t" r="r" b="b"/>
              <a:pathLst>
                <a:path w="2668" h="561" extrusionOk="0">
                  <a:moveTo>
                    <a:pt x="334" y="1"/>
                  </a:moveTo>
                  <a:cubicBezTo>
                    <a:pt x="0" y="36"/>
                    <a:pt x="0" y="536"/>
                    <a:pt x="334" y="560"/>
                  </a:cubicBezTo>
                  <a:lnTo>
                    <a:pt x="2298" y="560"/>
                  </a:lnTo>
                  <a:cubicBezTo>
                    <a:pt x="2548" y="548"/>
                    <a:pt x="2667" y="263"/>
                    <a:pt x="2501" y="96"/>
                  </a:cubicBezTo>
                  <a:cubicBezTo>
                    <a:pt x="2441" y="36"/>
                    <a:pt x="2370" y="1"/>
                    <a:pt x="2298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32"/>
            <p:cNvSpPr/>
            <p:nvPr/>
          </p:nvSpPr>
          <p:spPr>
            <a:xfrm>
              <a:off x="6976350" y="3836850"/>
              <a:ext cx="68000" cy="13800"/>
            </a:xfrm>
            <a:custGeom>
              <a:avLst/>
              <a:gdLst/>
              <a:ahLst/>
              <a:cxnLst/>
              <a:rect l="l" t="t" r="r" b="b"/>
              <a:pathLst>
                <a:path w="2720" h="552" extrusionOk="0">
                  <a:moveTo>
                    <a:pt x="2378" y="1"/>
                  </a:moveTo>
                  <a:cubicBezTo>
                    <a:pt x="2369" y="1"/>
                    <a:pt x="2359" y="1"/>
                    <a:pt x="2350" y="3"/>
                  </a:cubicBezTo>
                  <a:lnTo>
                    <a:pt x="398" y="3"/>
                  </a:lnTo>
                  <a:cubicBezTo>
                    <a:pt x="386" y="2"/>
                    <a:pt x="375" y="1"/>
                    <a:pt x="364" y="1"/>
                  </a:cubicBezTo>
                  <a:cubicBezTo>
                    <a:pt x="0" y="1"/>
                    <a:pt x="4" y="551"/>
                    <a:pt x="375" y="551"/>
                  </a:cubicBezTo>
                  <a:cubicBezTo>
                    <a:pt x="382" y="551"/>
                    <a:pt x="390" y="551"/>
                    <a:pt x="398" y="551"/>
                  </a:cubicBezTo>
                  <a:lnTo>
                    <a:pt x="2350" y="551"/>
                  </a:lnTo>
                  <a:cubicBezTo>
                    <a:pt x="2600" y="539"/>
                    <a:pt x="2719" y="253"/>
                    <a:pt x="2553" y="86"/>
                  </a:cubicBezTo>
                  <a:cubicBezTo>
                    <a:pt x="2501" y="34"/>
                    <a:pt x="2440" y="1"/>
                    <a:pt x="2378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32"/>
            <p:cNvSpPr/>
            <p:nvPr/>
          </p:nvSpPr>
          <p:spPr>
            <a:xfrm>
              <a:off x="6976350" y="3775525"/>
              <a:ext cx="68000" cy="13800"/>
            </a:xfrm>
            <a:custGeom>
              <a:avLst/>
              <a:gdLst/>
              <a:ahLst/>
              <a:cxnLst/>
              <a:rect l="l" t="t" r="r" b="b"/>
              <a:pathLst>
                <a:path w="2720" h="552" extrusionOk="0">
                  <a:moveTo>
                    <a:pt x="2378" y="1"/>
                  </a:moveTo>
                  <a:cubicBezTo>
                    <a:pt x="2369" y="1"/>
                    <a:pt x="2359" y="2"/>
                    <a:pt x="2350" y="3"/>
                  </a:cubicBezTo>
                  <a:lnTo>
                    <a:pt x="398" y="3"/>
                  </a:lnTo>
                  <a:cubicBezTo>
                    <a:pt x="386" y="2"/>
                    <a:pt x="375" y="2"/>
                    <a:pt x="364" y="2"/>
                  </a:cubicBezTo>
                  <a:cubicBezTo>
                    <a:pt x="0" y="2"/>
                    <a:pt x="4" y="552"/>
                    <a:pt x="375" y="552"/>
                  </a:cubicBezTo>
                  <a:cubicBezTo>
                    <a:pt x="382" y="552"/>
                    <a:pt x="390" y="551"/>
                    <a:pt x="398" y="551"/>
                  </a:cubicBezTo>
                  <a:lnTo>
                    <a:pt x="2350" y="551"/>
                  </a:lnTo>
                  <a:cubicBezTo>
                    <a:pt x="2600" y="539"/>
                    <a:pt x="2719" y="253"/>
                    <a:pt x="2553" y="87"/>
                  </a:cubicBezTo>
                  <a:cubicBezTo>
                    <a:pt x="2501" y="35"/>
                    <a:pt x="2440" y="1"/>
                    <a:pt x="2378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32"/>
            <p:cNvSpPr/>
            <p:nvPr/>
          </p:nvSpPr>
          <p:spPr>
            <a:xfrm>
              <a:off x="6976350" y="3714225"/>
              <a:ext cx="65625" cy="13775"/>
            </a:xfrm>
            <a:custGeom>
              <a:avLst/>
              <a:gdLst/>
              <a:ahLst/>
              <a:cxnLst/>
              <a:rect l="l" t="t" r="r" b="b"/>
              <a:pathLst>
                <a:path w="2625" h="551" extrusionOk="0">
                  <a:moveTo>
                    <a:pt x="2381" y="0"/>
                  </a:moveTo>
                  <a:cubicBezTo>
                    <a:pt x="2371" y="0"/>
                    <a:pt x="2361" y="1"/>
                    <a:pt x="2350" y="3"/>
                  </a:cubicBezTo>
                  <a:lnTo>
                    <a:pt x="398" y="3"/>
                  </a:lnTo>
                  <a:cubicBezTo>
                    <a:pt x="386" y="2"/>
                    <a:pt x="375" y="1"/>
                    <a:pt x="364" y="1"/>
                  </a:cubicBezTo>
                  <a:cubicBezTo>
                    <a:pt x="0" y="1"/>
                    <a:pt x="4" y="551"/>
                    <a:pt x="375" y="551"/>
                  </a:cubicBezTo>
                  <a:cubicBezTo>
                    <a:pt x="382" y="551"/>
                    <a:pt x="390" y="551"/>
                    <a:pt x="398" y="550"/>
                  </a:cubicBezTo>
                  <a:lnTo>
                    <a:pt x="2350" y="550"/>
                  </a:lnTo>
                  <a:cubicBezTo>
                    <a:pt x="2505" y="550"/>
                    <a:pt x="2624" y="419"/>
                    <a:pt x="2624" y="276"/>
                  </a:cubicBezTo>
                  <a:cubicBezTo>
                    <a:pt x="2624" y="205"/>
                    <a:pt x="2600" y="134"/>
                    <a:pt x="2553" y="86"/>
                  </a:cubicBezTo>
                  <a:cubicBezTo>
                    <a:pt x="2501" y="34"/>
                    <a:pt x="2449" y="0"/>
                    <a:pt x="2381" y="0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32"/>
            <p:cNvSpPr/>
            <p:nvPr/>
          </p:nvSpPr>
          <p:spPr>
            <a:xfrm>
              <a:off x="6976350" y="3652925"/>
              <a:ext cx="65625" cy="13775"/>
            </a:xfrm>
            <a:custGeom>
              <a:avLst/>
              <a:gdLst/>
              <a:ahLst/>
              <a:cxnLst/>
              <a:rect l="l" t="t" r="r" b="b"/>
              <a:pathLst>
                <a:path w="2625" h="551" extrusionOk="0">
                  <a:moveTo>
                    <a:pt x="364" y="0"/>
                  </a:moveTo>
                  <a:cubicBezTo>
                    <a:pt x="0" y="0"/>
                    <a:pt x="4" y="550"/>
                    <a:pt x="375" y="550"/>
                  </a:cubicBezTo>
                  <a:cubicBezTo>
                    <a:pt x="382" y="550"/>
                    <a:pt x="390" y="550"/>
                    <a:pt x="398" y="550"/>
                  </a:cubicBezTo>
                  <a:lnTo>
                    <a:pt x="2350" y="550"/>
                  </a:lnTo>
                  <a:cubicBezTo>
                    <a:pt x="2505" y="550"/>
                    <a:pt x="2624" y="419"/>
                    <a:pt x="2624" y="276"/>
                  </a:cubicBezTo>
                  <a:cubicBezTo>
                    <a:pt x="2624" y="192"/>
                    <a:pt x="2600" y="133"/>
                    <a:pt x="2553" y="73"/>
                  </a:cubicBezTo>
                  <a:cubicBezTo>
                    <a:pt x="2493" y="26"/>
                    <a:pt x="2434" y="2"/>
                    <a:pt x="2350" y="2"/>
                  </a:cubicBezTo>
                  <a:lnTo>
                    <a:pt x="398" y="2"/>
                  </a:lnTo>
                  <a:cubicBezTo>
                    <a:pt x="386" y="1"/>
                    <a:pt x="375" y="0"/>
                    <a:pt x="364" y="0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32"/>
            <p:cNvSpPr/>
            <p:nvPr/>
          </p:nvSpPr>
          <p:spPr>
            <a:xfrm>
              <a:off x="6977050" y="3591650"/>
              <a:ext cx="64925" cy="13700"/>
            </a:xfrm>
            <a:custGeom>
              <a:avLst/>
              <a:gdLst/>
              <a:ahLst/>
              <a:cxnLst/>
              <a:rect l="l" t="t" r="r" b="b"/>
              <a:pathLst>
                <a:path w="2597" h="548" extrusionOk="0">
                  <a:moveTo>
                    <a:pt x="370" y="0"/>
                  </a:moveTo>
                  <a:cubicBezTo>
                    <a:pt x="1" y="0"/>
                    <a:pt x="1" y="548"/>
                    <a:pt x="370" y="548"/>
                  </a:cubicBezTo>
                  <a:lnTo>
                    <a:pt x="2322" y="548"/>
                  </a:lnTo>
                  <a:cubicBezTo>
                    <a:pt x="2477" y="548"/>
                    <a:pt x="2596" y="417"/>
                    <a:pt x="2596" y="274"/>
                  </a:cubicBezTo>
                  <a:cubicBezTo>
                    <a:pt x="2596" y="203"/>
                    <a:pt x="2572" y="131"/>
                    <a:pt x="2525" y="84"/>
                  </a:cubicBezTo>
                  <a:cubicBezTo>
                    <a:pt x="2465" y="24"/>
                    <a:pt x="2406" y="0"/>
                    <a:pt x="2322" y="0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32"/>
            <p:cNvSpPr/>
            <p:nvPr/>
          </p:nvSpPr>
          <p:spPr>
            <a:xfrm>
              <a:off x="6976350" y="3530000"/>
              <a:ext cx="65625" cy="14050"/>
            </a:xfrm>
            <a:custGeom>
              <a:avLst/>
              <a:gdLst/>
              <a:ahLst/>
              <a:cxnLst/>
              <a:rect l="l" t="t" r="r" b="b"/>
              <a:pathLst>
                <a:path w="2625" h="562" extrusionOk="0">
                  <a:moveTo>
                    <a:pt x="375" y="1"/>
                  </a:moveTo>
                  <a:cubicBezTo>
                    <a:pt x="0" y="1"/>
                    <a:pt x="0" y="562"/>
                    <a:pt x="375" y="562"/>
                  </a:cubicBezTo>
                  <a:cubicBezTo>
                    <a:pt x="382" y="562"/>
                    <a:pt x="390" y="562"/>
                    <a:pt x="398" y="561"/>
                  </a:cubicBezTo>
                  <a:lnTo>
                    <a:pt x="2350" y="561"/>
                  </a:lnTo>
                  <a:cubicBezTo>
                    <a:pt x="2505" y="561"/>
                    <a:pt x="2624" y="430"/>
                    <a:pt x="2624" y="287"/>
                  </a:cubicBezTo>
                  <a:cubicBezTo>
                    <a:pt x="2624" y="216"/>
                    <a:pt x="2600" y="144"/>
                    <a:pt x="2553" y="97"/>
                  </a:cubicBezTo>
                  <a:cubicBezTo>
                    <a:pt x="2493" y="37"/>
                    <a:pt x="2434" y="14"/>
                    <a:pt x="2350" y="2"/>
                  </a:cubicBezTo>
                  <a:lnTo>
                    <a:pt x="398" y="2"/>
                  </a:lnTo>
                  <a:cubicBezTo>
                    <a:pt x="390" y="1"/>
                    <a:pt x="382" y="1"/>
                    <a:pt x="375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32"/>
            <p:cNvSpPr/>
            <p:nvPr/>
          </p:nvSpPr>
          <p:spPr>
            <a:xfrm>
              <a:off x="6976350" y="3468975"/>
              <a:ext cx="65625" cy="13775"/>
            </a:xfrm>
            <a:custGeom>
              <a:avLst/>
              <a:gdLst/>
              <a:ahLst/>
              <a:cxnLst/>
              <a:rect l="l" t="t" r="r" b="b"/>
              <a:pathLst>
                <a:path w="2625" h="551" extrusionOk="0">
                  <a:moveTo>
                    <a:pt x="364" y="0"/>
                  </a:moveTo>
                  <a:cubicBezTo>
                    <a:pt x="0" y="0"/>
                    <a:pt x="4" y="550"/>
                    <a:pt x="375" y="550"/>
                  </a:cubicBezTo>
                  <a:cubicBezTo>
                    <a:pt x="382" y="550"/>
                    <a:pt x="390" y="550"/>
                    <a:pt x="398" y="550"/>
                  </a:cubicBezTo>
                  <a:lnTo>
                    <a:pt x="2350" y="550"/>
                  </a:lnTo>
                  <a:cubicBezTo>
                    <a:pt x="2505" y="550"/>
                    <a:pt x="2624" y="419"/>
                    <a:pt x="2624" y="276"/>
                  </a:cubicBezTo>
                  <a:cubicBezTo>
                    <a:pt x="2624" y="204"/>
                    <a:pt x="2600" y="133"/>
                    <a:pt x="2553" y="85"/>
                  </a:cubicBezTo>
                  <a:cubicBezTo>
                    <a:pt x="2493" y="26"/>
                    <a:pt x="2434" y="2"/>
                    <a:pt x="2350" y="2"/>
                  </a:cubicBezTo>
                  <a:lnTo>
                    <a:pt x="398" y="2"/>
                  </a:lnTo>
                  <a:cubicBezTo>
                    <a:pt x="386" y="1"/>
                    <a:pt x="375" y="0"/>
                    <a:pt x="364" y="0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32"/>
            <p:cNvSpPr/>
            <p:nvPr/>
          </p:nvSpPr>
          <p:spPr>
            <a:xfrm>
              <a:off x="6976350" y="3407650"/>
              <a:ext cx="65625" cy="13775"/>
            </a:xfrm>
            <a:custGeom>
              <a:avLst/>
              <a:gdLst/>
              <a:ahLst/>
              <a:cxnLst/>
              <a:rect l="l" t="t" r="r" b="b"/>
              <a:pathLst>
                <a:path w="2625" h="551" extrusionOk="0">
                  <a:moveTo>
                    <a:pt x="364" y="1"/>
                  </a:moveTo>
                  <a:cubicBezTo>
                    <a:pt x="0" y="1"/>
                    <a:pt x="4" y="551"/>
                    <a:pt x="375" y="551"/>
                  </a:cubicBezTo>
                  <a:cubicBezTo>
                    <a:pt x="382" y="551"/>
                    <a:pt x="390" y="550"/>
                    <a:pt x="398" y="550"/>
                  </a:cubicBezTo>
                  <a:lnTo>
                    <a:pt x="2350" y="550"/>
                  </a:lnTo>
                  <a:cubicBezTo>
                    <a:pt x="2505" y="550"/>
                    <a:pt x="2624" y="419"/>
                    <a:pt x="2624" y="276"/>
                  </a:cubicBezTo>
                  <a:cubicBezTo>
                    <a:pt x="2624" y="205"/>
                    <a:pt x="2600" y="133"/>
                    <a:pt x="2553" y="86"/>
                  </a:cubicBezTo>
                  <a:cubicBezTo>
                    <a:pt x="2493" y="26"/>
                    <a:pt x="2434" y="2"/>
                    <a:pt x="2350" y="2"/>
                  </a:cubicBezTo>
                  <a:lnTo>
                    <a:pt x="398" y="2"/>
                  </a:lnTo>
                  <a:cubicBezTo>
                    <a:pt x="386" y="1"/>
                    <a:pt x="375" y="1"/>
                    <a:pt x="364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32"/>
            <p:cNvSpPr/>
            <p:nvPr/>
          </p:nvSpPr>
          <p:spPr>
            <a:xfrm>
              <a:off x="6976350" y="3346325"/>
              <a:ext cx="68000" cy="13775"/>
            </a:xfrm>
            <a:custGeom>
              <a:avLst/>
              <a:gdLst/>
              <a:ahLst/>
              <a:cxnLst/>
              <a:rect l="l" t="t" r="r" b="b"/>
              <a:pathLst>
                <a:path w="2720" h="551" extrusionOk="0">
                  <a:moveTo>
                    <a:pt x="364" y="1"/>
                  </a:moveTo>
                  <a:cubicBezTo>
                    <a:pt x="0" y="1"/>
                    <a:pt x="4" y="551"/>
                    <a:pt x="375" y="551"/>
                  </a:cubicBezTo>
                  <a:cubicBezTo>
                    <a:pt x="382" y="551"/>
                    <a:pt x="390" y="551"/>
                    <a:pt x="398" y="550"/>
                  </a:cubicBezTo>
                  <a:lnTo>
                    <a:pt x="2350" y="550"/>
                  </a:lnTo>
                  <a:cubicBezTo>
                    <a:pt x="2600" y="538"/>
                    <a:pt x="2719" y="253"/>
                    <a:pt x="2553" y="86"/>
                  </a:cubicBezTo>
                  <a:cubicBezTo>
                    <a:pt x="2493" y="26"/>
                    <a:pt x="2434" y="2"/>
                    <a:pt x="2350" y="2"/>
                  </a:cubicBezTo>
                  <a:lnTo>
                    <a:pt x="398" y="2"/>
                  </a:lnTo>
                  <a:cubicBezTo>
                    <a:pt x="386" y="1"/>
                    <a:pt x="375" y="1"/>
                    <a:pt x="364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32"/>
            <p:cNvSpPr/>
            <p:nvPr/>
          </p:nvSpPr>
          <p:spPr>
            <a:xfrm>
              <a:off x="6977650" y="3284750"/>
              <a:ext cx="66700" cy="14025"/>
            </a:xfrm>
            <a:custGeom>
              <a:avLst/>
              <a:gdLst/>
              <a:ahLst/>
              <a:cxnLst/>
              <a:rect l="l" t="t" r="r" b="b"/>
              <a:pathLst>
                <a:path w="2668" h="561" extrusionOk="0">
                  <a:moveTo>
                    <a:pt x="334" y="1"/>
                  </a:moveTo>
                  <a:cubicBezTo>
                    <a:pt x="0" y="37"/>
                    <a:pt x="0" y="537"/>
                    <a:pt x="334" y="560"/>
                  </a:cubicBezTo>
                  <a:lnTo>
                    <a:pt x="2298" y="560"/>
                  </a:lnTo>
                  <a:cubicBezTo>
                    <a:pt x="2548" y="549"/>
                    <a:pt x="2667" y="263"/>
                    <a:pt x="2501" y="96"/>
                  </a:cubicBezTo>
                  <a:cubicBezTo>
                    <a:pt x="2441" y="37"/>
                    <a:pt x="2370" y="1"/>
                    <a:pt x="2298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32"/>
            <p:cNvSpPr/>
            <p:nvPr/>
          </p:nvSpPr>
          <p:spPr>
            <a:xfrm>
              <a:off x="6976350" y="3223425"/>
              <a:ext cx="68000" cy="14050"/>
            </a:xfrm>
            <a:custGeom>
              <a:avLst/>
              <a:gdLst/>
              <a:ahLst/>
              <a:cxnLst/>
              <a:rect l="l" t="t" r="r" b="b"/>
              <a:pathLst>
                <a:path w="2720" h="562" extrusionOk="0">
                  <a:moveTo>
                    <a:pt x="375" y="1"/>
                  </a:moveTo>
                  <a:cubicBezTo>
                    <a:pt x="0" y="1"/>
                    <a:pt x="0" y="561"/>
                    <a:pt x="375" y="561"/>
                  </a:cubicBezTo>
                  <a:cubicBezTo>
                    <a:pt x="382" y="561"/>
                    <a:pt x="390" y="561"/>
                    <a:pt x="398" y="561"/>
                  </a:cubicBezTo>
                  <a:lnTo>
                    <a:pt x="2350" y="561"/>
                  </a:lnTo>
                  <a:cubicBezTo>
                    <a:pt x="2600" y="549"/>
                    <a:pt x="2719" y="263"/>
                    <a:pt x="2553" y="96"/>
                  </a:cubicBezTo>
                  <a:cubicBezTo>
                    <a:pt x="2493" y="37"/>
                    <a:pt x="2434" y="13"/>
                    <a:pt x="2350" y="1"/>
                  </a:cubicBezTo>
                  <a:lnTo>
                    <a:pt x="398" y="1"/>
                  </a:lnTo>
                  <a:cubicBezTo>
                    <a:pt x="390" y="1"/>
                    <a:pt x="382" y="1"/>
                    <a:pt x="375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1" name="Google Shape;661;p32"/>
          <p:cNvGrpSpPr/>
          <p:nvPr/>
        </p:nvGrpSpPr>
        <p:grpSpPr>
          <a:xfrm rot="3091077">
            <a:off x="4109504" y="-166397"/>
            <a:ext cx="2099130" cy="1864088"/>
            <a:chOff x="7365331" y="3876744"/>
            <a:chExt cx="752588" cy="546995"/>
          </a:xfrm>
        </p:grpSpPr>
        <p:sp>
          <p:nvSpPr>
            <p:cNvPr id="662" name="Google Shape;662;p32"/>
            <p:cNvSpPr/>
            <p:nvPr/>
          </p:nvSpPr>
          <p:spPr>
            <a:xfrm>
              <a:off x="7365331" y="3876744"/>
              <a:ext cx="555487" cy="388974"/>
            </a:xfrm>
            <a:custGeom>
              <a:avLst/>
              <a:gdLst/>
              <a:ahLst/>
              <a:cxnLst/>
              <a:rect l="l" t="t" r="r" b="b"/>
              <a:pathLst>
                <a:path w="38791" h="27163" extrusionOk="0">
                  <a:moveTo>
                    <a:pt x="996" y="1"/>
                  </a:moveTo>
                  <a:cubicBezTo>
                    <a:pt x="847" y="1"/>
                    <a:pt x="744" y="36"/>
                    <a:pt x="691" y="110"/>
                  </a:cubicBezTo>
                  <a:cubicBezTo>
                    <a:pt x="0" y="1062"/>
                    <a:pt x="7823" y="7849"/>
                    <a:pt x="18157" y="15290"/>
                  </a:cubicBezTo>
                  <a:cubicBezTo>
                    <a:pt x="27688" y="22153"/>
                    <a:pt x="36024" y="27162"/>
                    <a:pt x="37795" y="27162"/>
                  </a:cubicBezTo>
                  <a:cubicBezTo>
                    <a:pt x="37945" y="27162"/>
                    <a:pt x="38047" y="27127"/>
                    <a:pt x="38100" y="27054"/>
                  </a:cubicBezTo>
                  <a:cubicBezTo>
                    <a:pt x="38791" y="26101"/>
                    <a:pt x="30956" y="19303"/>
                    <a:pt x="20634" y="11861"/>
                  </a:cubicBezTo>
                  <a:cubicBezTo>
                    <a:pt x="11104" y="5000"/>
                    <a:pt x="2770" y="1"/>
                    <a:pt x="9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32"/>
            <p:cNvSpPr/>
            <p:nvPr/>
          </p:nvSpPr>
          <p:spPr>
            <a:xfrm>
              <a:off x="7867948" y="4226639"/>
              <a:ext cx="58154" cy="50306"/>
            </a:xfrm>
            <a:custGeom>
              <a:avLst/>
              <a:gdLst/>
              <a:ahLst/>
              <a:cxnLst/>
              <a:rect l="l" t="t" r="r" b="b"/>
              <a:pathLst>
                <a:path w="4061" h="3513" extrusionOk="0">
                  <a:moveTo>
                    <a:pt x="1239" y="0"/>
                  </a:moveTo>
                  <a:lnTo>
                    <a:pt x="620" y="893"/>
                  </a:lnTo>
                  <a:lnTo>
                    <a:pt x="1" y="1786"/>
                  </a:lnTo>
                  <a:lnTo>
                    <a:pt x="3442" y="3512"/>
                  </a:lnTo>
                  <a:lnTo>
                    <a:pt x="3751" y="3060"/>
                  </a:lnTo>
                  <a:lnTo>
                    <a:pt x="4061" y="2620"/>
                  </a:lnTo>
                  <a:lnTo>
                    <a:pt x="12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32"/>
            <p:cNvSpPr/>
            <p:nvPr/>
          </p:nvSpPr>
          <p:spPr>
            <a:xfrm>
              <a:off x="7914675" y="4262353"/>
              <a:ext cx="186017" cy="150131"/>
            </a:xfrm>
            <a:custGeom>
              <a:avLst/>
              <a:gdLst/>
              <a:ahLst/>
              <a:cxnLst/>
              <a:rect l="l" t="t" r="r" b="b"/>
              <a:pathLst>
                <a:path w="12990" h="10484" extrusionOk="0">
                  <a:moveTo>
                    <a:pt x="2415" y="0"/>
                  </a:moveTo>
                  <a:cubicBezTo>
                    <a:pt x="1470" y="0"/>
                    <a:pt x="798" y="126"/>
                    <a:pt x="798" y="126"/>
                  </a:cubicBezTo>
                  <a:lnTo>
                    <a:pt x="179" y="1018"/>
                  </a:lnTo>
                  <a:cubicBezTo>
                    <a:pt x="179" y="1018"/>
                    <a:pt x="0" y="3650"/>
                    <a:pt x="2643" y="5888"/>
                  </a:cubicBezTo>
                  <a:cubicBezTo>
                    <a:pt x="5286" y="8126"/>
                    <a:pt x="12990" y="10484"/>
                    <a:pt x="12990" y="10484"/>
                  </a:cubicBezTo>
                  <a:cubicBezTo>
                    <a:pt x="12990" y="10484"/>
                    <a:pt x="9597" y="5864"/>
                    <a:pt x="7751" y="2519"/>
                  </a:cubicBezTo>
                  <a:cubicBezTo>
                    <a:pt x="6575" y="387"/>
                    <a:pt x="4075" y="0"/>
                    <a:pt x="2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32"/>
            <p:cNvSpPr/>
            <p:nvPr/>
          </p:nvSpPr>
          <p:spPr>
            <a:xfrm>
              <a:off x="8011979" y="4321609"/>
              <a:ext cx="105939" cy="102130"/>
            </a:xfrm>
            <a:custGeom>
              <a:avLst/>
              <a:gdLst/>
              <a:ahLst/>
              <a:cxnLst/>
              <a:rect l="l" t="t" r="r" b="b"/>
              <a:pathLst>
                <a:path w="7398" h="7132" extrusionOk="0">
                  <a:moveTo>
                    <a:pt x="1934" y="0"/>
                  </a:moveTo>
                  <a:cubicBezTo>
                    <a:pt x="1765" y="0"/>
                    <a:pt x="1607" y="88"/>
                    <a:pt x="1516" y="357"/>
                  </a:cubicBezTo>
                  <a:cubicBezTo>
                    <a:pt x="1277" y="1074"/>
                    <a:pt x="3335" y="3255"/>
                    <a:pt x="2390" y="3255"/>
                  </a:cubicBezTo>
                  <a:cubicBezTo>
                    <a:pt x="2299" y="3255"/>
                    <a:pt x="2180" y="3235"/>
                    <a:pt x="2028" y="3191"/>
                  </a:cubicBezTo>
                  <a:cubicBezTo>
                    <a:pt x="1606" y="3069"/>
                    <a:pt x="1264" y="3015"/>
                    <a:pt x="993" y="3015"/>
                  </a:cubicBezTo>
                  <a:cubicBezTo>
                    <a:pt x="149" y="3015"/>
                    <a:pt x="1" y="3542"/>
                    <a:pt x="289" y="4191"/>
                  </a:cubicBezTo>
                  <a:cubicBezTo>
                    <a:pt x="682" y="5048"/>
                    <a:pt x="7397" y="7132"/>
                    <a:pt x="7397" y="7132"/>
                  </a:cubicBezTo>
                  <a:lnTo>
                    <a:pt x="2599" y="309"/>
                  </a:lnTo>
                  <a:cubicBezTo>
                    <a:pt x="2599" y="309"/>
                    <a:pt x="2249" y="0"/>
                    <a:pt x="19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6" name="Google Shape;666;p32"/>
          <p:cNvGrpSpPr/>
          <p:nvPr/>
        </p:nvGrpSpPr>
        <p:grpSpPr>
          <a:xfrm rot="-5611341">
            <a:off x="2713623" y="353933"/>
            <a:ext cx="2987317" cy="548082"/>
            <a:chOff x="4341300" y="4367325"/>
            <a:chExt cx="1511525" cy="310775"/>
          </a:xfrm>
        </p:grpSpPr>
        <p:sp>
          <p:nvSpPr>
            <p:cNvPr id="667" name="Google Shape;667;p32"/>
            <p:cNvSpPr/>
            <p:nvPr/>
          </p:nvSpPr>
          <p:spPr>
            <a:xfrm>
              <a:off x="4341300" y="4473600"/>
              <a:ext cx="118800" cy="96450"/>
            </a:xfrm>
            <a:custGeom>
              <a:avLst/>
              <a:gdLst/>
              <a:ahLst/>
              <a:cxnLst/>
              <a:rect l="l" t="t" r="r" b="b"/>
              <a:pathLst>
                <a:path w="4752" h="3858" extrusionOk="0">
                  <a:moveTo>
                    <a:pt x="4751" y="0"/>
                  </a:moveTo>
                  <a:lnTo>
                    <a:pt x="1096" y="893"/>
                  </a:lnTo>
                  <a:cubicBezTo>
                    <a:pt x="1" y="1155"/>
                    <a:pt x="1" y="2703"/>
                    <a:pt x="1096" y="2965"/>
                  </a:cubicBezTo>
                  <a:lnTo>
                    <a:pt x="4751" y="3858"/>
                  </a:lnTo>
                  <a:lnTo>
                    <a:pt x="475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32"/>
            <p:cNvSpPr/>
            <p:nvPr/>
          </p:nvSpPr>
          <p:spPr>
            <a:xfrm>
              <a:off x="4547575" y="4395325"/>
              <a:ext cx="141125" cy="254500"/>
            </a:xfrm>
            <a:custGeom>
              <a:avLst/>
              <a:gdLst/>
              <a:ahLst/>
              <a:cxnLst/>
              <a:rect l="l" t="t" r="r" b="b"/>
              <a:pathLst>
                <a:path w="5645" h="10180" extrusionOk="0">
                  <a:moveTo>
                    <a:pt x="2501" y="0"/>
                  </a:moveTo>
                  <a:cubicBezTo>
                    <a:pt x="1120" y="0"/>
                    <a:pt x="1" y="1119"/>
                    <a:pt x="1" y="2500"/>
                  </a:cubicBezTo>
                  <a:lnTo>
                    <a:pt x="1" y="7680"/>
                  </a:lnTo>
                  <a:cubicBezTo>
                    <a:pt x="1" y="9061"/>
                    <a:pt x="1120" y="10180"/>
                    <a:pt x="2501" y="10180"/>
                  </a:cubicBezTo>
                  <a:lnTo>
                    <a:pt x="5644" y="10180"/>
                  </a:lnTo>
                  <a:lnTo>
                    <a:pt x="5644" y="0"/>
                  </a:ln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32"/>
            <p:cNvSpPr/>
            <p:nvPr/>
          </p:nvSpPr>
          <p:spPr>
            <a:xfrm>
              <a:off x="4438350" y="4442650"/>
              <a:ext cx="109250" cy="159550"/>
            </a:xfrm>
            <a:custGeom>
              <a:avLst/>
              <a:gdLst/>
              <a:ahLst/>
              <a:cxnLst/>
              <a:rect l="l" t="t" r="r" b="b"/>
              <a:pathLst>
                <a:path w="4370" h="6382" extrusionOk="0">
                  <a:moveTo>
                    <a:pt x="2917" y="0"/>
                  </a:moveTo>
                  <a:cubicBezTo>
                    <a:pt x="1310" y="0"/>
                    <a:pt x="0" y="1310"/>
                    <a:pt x="0" y="2929"/>
                  </a:cubicBezTo>
                  <a:lnTo>
                    <a:pt x="0" y="3465"/>
                  </a:lnTo>
                  <a:cubicBezTo>
                    <a:pt x="0" y="5084"/>
                    <a:pt x="1310" y="6382"/>
                    <a:pt x="2917" y="6382"/>
                  </a:cubicBezTo>
                  <a:lnTo>
                    <a:pt x="4370" y="6382"/>
                  </a:lnTo>
                  <a:lnTo>
                    <a:pt x="4370" y="0"/>
                  </a:ln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32"/>
            <p:cNvSpPr/>
            <p:nvPr/>
          </p:nvSpPr>
          <p:spPr>
            <a:xfrm>
              <a:off x="4544300" y="4439800"/>
              <a:ext cx="6875" cy="165975"/>
            </a:xfrm>
            <a:custGeom>
              <a:avLst/>
              <a:gdLst/>
              <a:ahLst/>
              <a:cxnLst/>
              <a:rect l="l" t="t" r="r" b="b"/>
              <a:pathLst>
                <a:path w="275" h="6639" extrusionOk="0">
                  <a:moveTo>
                    <a:pt x="133" y="1"/>
                  </a:moveTo>
                  <a:cubicBezTo>
                    <a:pt x="69" y="1"/>
                    <a:pt x="7" y="43"/>
                    <a:pt x="1" y="126"/>
                  </a:cubicBezTo>
                  <a:lnTo>
                    <a:pt x="1" y="6496"/>
                  </a:lnTo>
                  <a:cubicBezTo>
                    <a:pt x="1" y="6579"/>
                    <a:pt x="60" y="6639"/>
                    <a:pt x="132" y="6639"/>
                  </a:cubicBezTo>
                  <a:cubicBezTo>
                    <a:pt x="167" y="6639"/>
                    <a:pt x="191" y="6627"/>
                    <a:pt x="215" y="6615"/>
                  </a:cubicBezTo>
                  <a:cubicBezTo>
                    <a:pt x="251" y="6579"/>
                    <a:pt x="275" y="6543"/>
                    <a:pt x="275" y="6496"/>
                  </a:cubicBezTo>
                  <a:lnTo>
                    <a:pt x="275" y="126"/>
                  </a:lnTo>
                  <a:cubicBezTo>
                    <a:pt x="263" y="43"/>
                    <a:pt x="197" y="1"/>
                    <a:pt x="133" y="1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32"/>
            <p:cNvSpPr/>
            <p:nvPr/>
          </p:nvSpPr>
          <p:spPr>
            <a:xfrm>
              <a:off x="4664550" y="4367325"/>
              <a:ext cx="1188275" cy="310775"/>
            </a:xfrm>
            <a:custGeom>
              <a:avLst/>
              <a:gdLst/>
              <a:ahLst/>
              <a:cxnLst/>
              <a:rect l="l" t="t" r="r" b="b"/>
              <a:pathLst>
                <a:path w="47531" h="12431" extrusionOk="0">
                  <a:moveTo>
                    <a:pt x="2311" y="1"/>
                  </a:moveTo>
                  <a:cubicBezTo>
                    <a:pt x="1037" y="1"/>
                    <a:pt x="1" y="1037"/>
                    <a:pt x="1" y="2323"/>
                  </a:cubicBezTo>
                  <a:lnTo>
                    <a:pt x="1" y="10121"/>
                  </a:lnTo>
                  <a:cubicBezTo>
                    <a:pt x="1" y="11395"/>
                    <a:pt x="1037" y="12431"/>
                    <a:pt x="2311" y="12431"/>
                  </a:cubicBezTo>
                  <a:lnTo>
                    <a:pt x="45209" y="12431"/>
                  </a:lnTo>
                  <a:cubicBezTo>
                    <a:pt x="46495" y="12431"/>
                    <a:pt x="47531" y="11395"/>
                    <a:pt x="47531" y="10121"/>
                  </a:cubicBezTo>
                  <a:lnTo>
                    <a:pt x="47531" y="2323"/>
                  </a:lnTo>
                  <a:cubicBezTo>
                    <a:pt x="47531" y="1037"/>
                    <a:pt x="46483" y="1"/>
                    <a:pt x="452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32"/>
            <p:cNvSpPr/>
            <p:nvPr/>
          </p:nvSpPr>
          <p:spPr>
            <a:xfrm>
              <a:off x="5734925" y="4367325"/>
              <a:ext cx="46175" cy="310775"/>
            </a:xfrm>
            <a:custGeom>
              <a:avLst/>
              <a:gdLst/>
              <a:ahLst/>
              <a:cxnLst/>
              <a:rect l="l" t="t" r="r" b="b"/>
              <a:pathLst>
                <a:path w="1847" h="12431" extrusionOk="0">
                  <a:moveTo>
                    <a:pt x="1" y="1"/>
                  </a:moveTo>
                  <a:lnTo>
                    <a:pt x="1" y="12431"/>
                  </a:lnTo>
                  <a:lnTo>
                    <a:pt x="1846" y="12431"/>
                  </a:lnTo>
                  <a:lnTo>
                    <a:pt x="1846" y="1"/>
                  </a:ln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32"/>
            <p:cNvSpPr/>
            <p:nvPr/>
          </p:nvSpPr>
          <p:spPr>
            <a:xfrm>
              <a:off x="4740175" y="4367325"/>
              <a:ext cx="46150" cy="310775"/>
            </a:xfrm>
            <a:custGeom>
              <a:avLst/>
              <a:gdLst/>
              <a:ahLst/>
              <a:cxnLst/>
              <a:rect l="l" t="t" r="r" b="b"/>
              <a:pathLst>
                <a:path w="1846" h="12431" extrusionOk="0">
                  <a:moveTo>
                    <a:pt x="0" y="1"/>
                  </a:moveTo>
                  <a:lnTo>
                    <a:pt x="0" y="12431"/>
                  </a:lnTo>
                  <a:lnTo>
                    <a:pt x="1846" y="12431"/>
                  </a:lnTo>
                  <a:lnTo>
                    <a:pt x="1846" y="1"/>
                  </a:ln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5" name="Google Shape;574;p32"/>
          <p:cNvSpPr txBox="1">
            <a:spLocks/>
          </p:cNvSpPr>
          <p:nvPr/>
        </p:nvSpPr>
        <p:spPr>
          <a:xfrm>
            <a:off x="2307900" y="3942182"/>
            <a:ext cx="5181600" cy="7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pc="300" dirty="0"/>
              <a:t>father and mother</a:t>
            </a:r>
          </a:p>
        </p:txBody>
      </p:sp>
      <p:pic>
        <p:nvPicPr>
          <p:cNvPr id="2" name="mother_las2_b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426906" y="4103575"/>
            <a:ext cx="406400" cy="406400"/>
          </a:xfrm>
          <a:prstGeom prst="rect">
            <a:avLst/>
          </a:prstGeom>
        </p:spPr>
      </p:pic>
      <p:pic>
        <p:nvPicPr>
          <p:cNvPr id="4" name="ld45fathe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96587" y="4118482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6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6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74" grpId="0"/>
      <p:bldP spid="105" grpId="0"/>
    </p:bldLst>
  </p:timing>
</p:sld>
</file>

<file path=ppt/theme/theme1.xml><?xml version="1.0" encoding="utf-8"?>
<a:theme xmlns:a="http://schemas.openxmlformats.org/drawingml/2006/main" name="Back to School Activities by Slidesgo">
  <a:themeElements>
    <a:clrScheme name="Simple Light">
      <a:dk1>
        <a:srgbClr val="323B5B"/>
      </a:dk1>
      <a:lt1>
        <a:srgbClr val="EDEDED"/>
      </a:lt1>
      <a:dk2>
        <a:srgbClr val="323B5B"/>
      </a:dk2>
      <a:lt2>
        <a:srgbClr val="EDEDED"/>
      </a:lt2>
      <a:accent1>
        <a:srgbClr val="4399AB"/>
      </a:accent1>
      <a:accent2>
        <a:srgbClr val="FFC867"/>
      </a:accent2>
      <a:accent3>
        <a:srgbClr val="8FAEFF"/>
      </a:accent3>
      <a:accent4>
        <a:srgbClr val="FF9067"/>
      </a:accent4>
      <a:accent5>
        <a:srgbClr val="ED4C67"/>
      </a:accent5>
      <a:accent6>
        <a:srgbClr val="AE4FD9"/>
      </a:accent6>
      <a:hlink>
        <a:srgbClr val="323B5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606</TotalTime>
  <Words>478</Words>
  <Application>Microsoft Macintosh PowerPoint</Application>
  <PresentationFormat>On-screen Show (16:9)</PresentationFormat>
  <Paragraphs>107</Paragraphs>
  <Slides>14</Slides>
  <Notes>6</Notes>
  <HiddenSlides>0</HiddenSlides>
  <MMClips>7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Calibri</vt:lpstr>
      <vt:lpstr>Chelsea Market</vt:lpstr>
      <vt:lpstr>Arial</vt:lpstr>
      <vt:lpstr>Fredoka One</vt:lpstr>
      <vt:lpstr>KoHo Medium</vt:lpstr>
      <vt:lpstr>Comic Sans MS</vt:lpstr>
      <vt:lpstr>Back to School Activities by Slidesgo</vt:lpstr>
      <vt:lpstr>Unit 1:  My new school</vt:lpstr>
      <vt:lpstr>Objectives</vt:lpstr>
      <vt:lpstr>Kim’s game </vt:lpstr>
      <vt:lpstr>Let’s check</vt:lpstr>
      <vt:lpstr>PowerPoint Presentation</vt:lpstr>
      <vt:lpstr>PowerPoint Presentation</vt:lpstr>
      <vt:lpstr>Ex 3. (P 8) Put one of these words in each blank.</vt:lpstr>
      <vt:lpstr>Writing competition</vt:lpstr>
      <vt:lpstr>PRONUNCIATION</vt:lpstr>
      <vt:lpstr>PowerPoint Presentation</vt:lpstr>
      <vt:lpstr>Ex. 4 (p 8) Listen and repeat </vt:lpstr>
      <vt:lpstr>Ex 5. (p 8) Listen and repeat.  </vt:lpstr>
      <vt:lpstr>RECAP </vt:lpstr>
      <vt:lpstr>Do you have any 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1:  My new school</dc:title>
  <dc:creator>ASUS</dc:creator>
  <cp:lastModifiedBy>Ánh Hoàng</cp:lastModifiedBy>
  <cp:revision>48</cp:revision>
  <dcterms:modified xsi:type="dcterms:W3CDTF">2022-09-04T15:54:21Z</dcterms:modified>
</cp:coreProperties>
</file>