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wmf" ContentType="image/x-wmf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notesMasterIdLst>
    <p:notesMasterId r:id="rId21"/>
  </p:notesMasterIdLst>
  <p:sldIdLst>
    <p:sldId id="309" r:id="rId2"/>
    <p:sldId id="312" r:id="rId3"/>
    <p:sldId id="339" r:id="rId4"/>
    <p:sldId id="348" r:id="rId5"/>
    <p:sldId id="346" r:id="rId6"/>
    <p:sldId id="314" r:id="rId7"/>
    <p:sldId id="341" r:id="rId8"/>
    <p:sldId id="342" r:id="rId9"/>
    <p:sldId id="350" r:id="rId10"/>
    <p:sldId id="353" r:id="rId11"/>
    <p:sldId id="316" r:id="rId12"/>
    <p:sldId id="319" r:id="rId13"/>
    <p:sldId id="324" r:id="rId14"/>
    <p:sldId id="349" r:id="rId15"/>
    <p:sldId id="327" r:id="rId16"/>
    <p:sldId id="329" r:id="rId17"/>
    <p:sldId id="330" r:id="rId18"/>
    <p:sldId id="336" r:id="rId19"/>
    <p:sldId id="33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612BE"/>
    <a:srgbClr val="021E5E"/>
    <a:srgbClr val="000099"/>
    <a:srgbClr val="FFC5FF"/>
    <a:srgbClr val="C5FFFF"/>
    <a:srgbClr val="860000"/>
    <a:srgbClr val="200F9D"/>
    <a:srgbClr val="E9F9AD"/>
    <a:srgbClr val="838CB3"/>
    <a:srgbClr val="1414C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6" autoAdjust="0"/>
    <p:restoredTop sz="94660"/>
  </p:normalViewPr>
  <p:slideViewPr>
    <p:cSldViewPr>
      <p:cViewPr varScale="1">
        <p:scale>
          <a:sx n="91" d="100"/>
          <a:sy n="91" d="100"/>
        </p:scale>
        <p:origin x="-99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6CD6C-5C51-48A1-A736-5D0815323CDD}" type="datetimeFigureOut">
              <a:rPr lang="vi-VN" smtClean="0"/>
              <a:pPr/>
              <a:t>16/10/2023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7D772-660F-4E12-ABEC-45A24AD142D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49825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36CA3-A1DE-4944-988D-041EBE921DA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8643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36CA3-A1DE-4944-988D-041EBE921D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538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36CA3-A1DE-4944-988D-041EBE921D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1175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36CA3-A1DE-4944-988D-041EBE921DA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3894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0D89-297C-426F-8925-B711229AAFE7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F277AE8B-7F51-4317-822B-2E12B5F725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7963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 advTm="130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0D89-297C-426F-8925-B711229AAFE7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277AE8B-7F51-4317-822B-2E12B5F725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0737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0D89-297C-426F-8925-B711229AAFE7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277AE8B-7F51-4317-822B-2E12B5F725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884134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0D89-297C-426F-8925-B711229AAFE7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277AE8B-7F51-4317-822B-2E12B5F725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5911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0D89-297C-426F-8925-B711229AAFE7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277AE8B-7F51-4317-822B-2E12B5F725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511007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0D89-297C-426F-8925-B711229AAFE7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277AE8B-7F51-4317-822B-2E12B5F725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5723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0D89-297C-426F-8925-B711229AAFE7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AE8B-7F51-4317-822B-2E12B5F725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1417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 advTm="130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0D89-297C-426F-8925-B711229AAFE7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AE8B-7F51-4317-822B-2E12B5F725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13566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 advTm="130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0D89-297C-426F-8925-B711229AAFE7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AE8B-7F51-4317-822B-2E12B5F725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40579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 advTm="130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0D89-297C-426F-8925-B711229AAFE7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277AE8B-7F51-4317-822B-2E12B5F725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46471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 advTm="130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0D89-297C-426F-8925-B711229AAFE7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277AE8B-7F51-4317-822B-2E12B5F725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62445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 advTm="130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0D89-297C-426F-8925-B711229AAFE7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277AE8B-7F51-4317-822B-2E12B5F725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93640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 advTm="130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0D89-297C-426F-8925-B711229AAFE7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AE8B-7F51-4317-822B-2E12B5F725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69348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 advTm="130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0D89-297C-426F-8925-B711229AAFE7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AE8B-7F51-4317-822B-2E12B5F725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41820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 advTm="130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0D89-297C-426F-8925-B711229AAFE7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AE8B-7F51-4317-822B-2E12B5F725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57669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 advTm="130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0D89-297C-426F-8925-B711229AAFE7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277AE8B-7F51-4317-822B-2E12B5F725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5680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 advTm="130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40D89-297C-426F-8925-B711229AAFE7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277AE8B-7F51-4317-822B-2E12B5F725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446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</p:sldLayoutIdLst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 advTm="13013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wmf"/><Relationship Id="rId5" Type="http://schemas.openxmlformats.org/officeDocument/2006/relationships/image" Target="../media/image2.em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wmf"/><Relationship Id="rId5" Type="http://schemas.openxmlformats.org/officeDocument/2006/relationships/image" Target="../media/image6.jpeg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UC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33" y="5793229"/>
            <a:ext cx="8286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UC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7" y="4965137"/>
            <a:ext cx="828675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UC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1" y="5312651"/>
            <a:ext cx="828675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ictur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87" y="44624"/>
            <a:ext cx="633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ictur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36" y="81359"/>
            <a:ext cx="633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vo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173" y="1507800"/>
            <a:ext cx="853896" cy="76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Phaobong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792" y="11557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Phaobong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857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Phaobong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440" y="4544933"/>
            <a:ext cx="142875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Phaobong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49" y="455304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Phaobong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83" y="444169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Phaobong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321" y="603749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Phaobong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92" y="5209785"/>
            <a:ext cx="1428750" cy="15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Phaobong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" y="1118394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82944" y="228600"/>
            <a:ext cx="906105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800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PHÒNG GIÁO DỤC VÀ ĐÀO TẠO PHÙ CÁT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TRƯỜNG THCS CÁT KHÁNH </a:t>
            </a:r>
            <a:endParaRPr lang="en-US" altLang="vi-VN" sz="28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8" name="Picture 6" descr="Pictur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859" y="6237312"/>
            <a:ext cx="633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6" descr="Pictur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892" y="6237312"/>
            <a:ext cx="633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" descr="Pictur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726" y="6271350"/>
            <a:ext cx="633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6" descr="Pictur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229" y="6250222"/>
            <a:ext cx="633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" descr="Pictur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134" y="6250222"/>
            <a:ext cx="633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106994" y="2359908"/>
            <a:ext cx="9037006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None/>
            </a:pPr>
            <a:endParaRPr lang="en-US" altLang="vi-VN" sz="2800" b="1" i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ClrTx/>
              <a:buSzTx/>
              <a:buNone/>
            </a:pPr>
            <a:r>
              <a:rPr lang="en-US" altLang="vi-V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CHỦ 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ĐỀ: </a:t>
            </a:r>
            <a:r>
              <a:rPr lang="en-US" altLang="vi-V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KHÁM PHÁ NGUYÊN LÍ TẠO HÌNH</a:t>
            </a:r>
          </a:p>
          <a:p>
            <a:pPr algn="ctr">
              <a:spcBef>
                <a:spcPts val="0"/>
              </a:spcBef>
              <a:buClrTx/>
              <a:buSzTx/>
              <a:buNone/>
            </a:pPr>
            <a:r>
              <a:rPr lang="en-US" altLang="vi-VN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4 CHỮ CƠ BẢN  (2 </a:t>
            </a:r>
            <a:r>
              <a:rPr lang="en-US" altLang="vi-VN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)</a:t>
            </a:r>
          </a:p>
          <a:p>
            <a:pPr algn="ctr">
              <a:spcBef>
                <a:spcPts val="0"/>
              </a:spcBef>
              <a:buClrTx/>
              <a:buSzTx/>
              <a:buNone/>
            </a:pPr>
            <a:endParaRPr lang="en-US" altLang="vi-VN" sz="2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ClrTx/>
              <a:buSzTx/>
              <a:buNone/>
            </a:pPr>
            <a:r>
              <a:rPr lang="en-US" altLang="vi-VN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Môn</a:t>
            </a:r>
            <a:r>
              <a:rPr lang="en-US" altLang="vi-VN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Nghệ</a:t>
            </a:r>
            <a:r>
              <a:rPr lang="en-US" altLang="vi-VN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thuật</a:t>
            </a:r>
            <a:r>
              <a:rPr lang="en-US" altLang="vi-VN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; </a:t>
            </a:r>
            <a:r>
              <a:rPr lang="en-US" altLang="vi-VN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vi-VN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Mĩ</a:t>
            </a:r>
            <a:r>
              <a:rPr lang="en-US" altLang="vi-VN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thuật</a:t>
            </a:r>
            <a:r>
              <a:rPr lang="en-US" altLang="vi-VN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vi-VN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7</a:t>
            </a:r>
          </a:p>
          <a:p>
            <a:pPr algn="ctr" eaLnBrk="1" hangingPunct="1">
              <a:spcBef>
                <a:spcPts val="0"/>
              </a:spcBef>
              <a:buClrTx/>
              <a:buSzTx/>
              <a:buFontTx/>
              <a:buNone/>
            </a:pPr>
            <a:endParaRPr lang="en-US" altLang="vi-VN" sz="2800" b="1" i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vi-VN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vi-VN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vi-VN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LÝ </a:t>
            </a:r>
            <a:r>
              <a:rPr lang="en-US" altLang="vi-VN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QUỐC </a:t>
            </a:r>
            <a:r>
              <a:rPr lang="en-US" altLang="vi-VN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SINH</a:t>
            </a:r>
          </a:p>
        </p:txBody>
      </p:sp>
      <p:pic>
        <p:nvPicPr>
          <p:cNvPr id="27" name="Picture 2" descr="CUC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244" y="5754275"/>
            <a:ext cx="8286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CUC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961" y="5274562"/>
            <a:ext cx="828675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 descr="CUC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070" y="4911544"/>
            <a:ext cx="828675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 descr="Sách giáo khoa Mĩ thuật 7 Cánh Diều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990600"/>
            <a:ext cx="1086110" cy="1524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9302556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7048"/>
    </mc:Choice>
    <mc:Fallback>
      <p:transition advTm="7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42811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2057400" y="1111250"/>
            <a:ext cx="28003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0033CC"/>
                </a:solidFill>
                <a:latin typeface="Times New Roman" panose="02020603050405020304" pitchFamily="18" charset="0"/>
              </a:rPr>
              <a:t>Trong sách, báo</a:t>
            </a:r>
          </a:p>
        </p:txBody>
      </p:sp>
      <p:pic>
        <p:nvPicPr>
          <p:cNvPr id="15366" name="Picture 6" descr="sv47-b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2400300" cy="32448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256831" y="5522344"/>
            <a:ext cx="46291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33CC"/>
                </a:solidFill>
                <a:latin typeface="Times New Roman" panose="02020603050405020304" pitchFamily="18" charset="0"/>
              </a:rPr>
              <a:t>Chữ chân phương, chắc khỏe </a:t>
            </a:r>
          </a:p>
        </p:txBody>
      </p:sp>
      <p:grpSp>
        <p:nvGrpSpPr>
          <p:cNvPr id="2" name="Group 2"/>
          <p:cNvGrpSpPr/>
          <p:nvPr/>
        </p:nvGrpSpPr>
        <p:grpSpPr>
          <a:xfrm>
            <a:off x="5143500" y="1849438"/>
            <a:ext cx="3053443" cy="3332163"/>
            <a:chOff x="6106659" y="1768815"/>
            <a:chExt cx="4071257" cy="3332163"/>
          </a:xfrm>
        </p:grpSpPr>
        <p:sp>
          <p:nvSpPr>
            <p:cNvPr id="15362" name="Rectangle 8"/>
            <p:cNvSpPr>
              <a:spLocks noChangeArrowheads="1"/>
            </p:cNvSpPr>
            <p:nvPr/>
          </p:nvSpPr>
          <p:spPr bwMode="auto">
            <a:xfrm>
              <a:off x="6106659" y="1768815"/>
              <a:ext cx="4071257" cy="3332163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>
                <a:latin typeface="Times New Roman" panose="02020603050405020304" pitchFamily="18" charset="0"/>
              </a:endParaRPr>
            </a:p>
          </p:txBody>
        </p:sp>
        <p:pic>
          <p:nvPicPr>
            <p:cNvPr id="15368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2987" y="1806914"/>
              <a:ext cx="4038600" cy="3255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 advClick="0" advTm="2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475656" y="742638"/>
            <a:ext cx="62440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1502" y="1124744"/>
            <a:ext cx="8964488" cy="81765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 smtClean="0">
                <a:solidFill>
                  <a:srgbClr val="261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SỐ HÌNH THỨC TẠO HÌNH TỪ CHỮ CÁI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20" y="1628800"/>
            <a:ext cx="856895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Trang trí chữ cái – mách bạn những phong cách nhìn là mê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76" y="2371356"/>
            <a:ext cx="3664407" cy="20612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ách vẽ chữ trang trí lớp 7 đẹp đơn giản và thu hú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82269"/>
            <a:ext cx="3942264" cy="2328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ách vẽ chữ trang trí lớp 7 đẹp đơn giản và thu hút - Máy đuổi chuột thông  minh CALIBRA - calibravietnam.v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75" y="4498472"/>
            <a:ext cx="3664407" cy="23157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ài 13 : Vẽ trang trí - Chữ trang trí - Mĩ thuật lớp 7 - Linhkid.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362" y="4633689"/>
            <a:ext cx="3858979" cy="21805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29791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 advTm="130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PRING_QUIZ_SHAPE2"/>
          <p:cNvSpPr txBox="1"/>
          <p:nvPr/>
        </p:nvSpPr>
        <p:spPr>
          <a:xfrm>
            <a:off x="539552" y="188640"/>
            <a:ext cx="804672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  <a:endParaRPr lang="en-US" sz="3000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75656" y="742638"/>
            <a:ext cx="62440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782" y="1704353"/>
            <a:ext cx="7733211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?.</a:t>
            </a:r>
            <a:endParaRPr lang="en-US" altLang="en-US" dirty="0">
              <a:latin typeface="VNI-Jamai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1783" y="2915524"/>
            <a:ext cx="7733211" cy="63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1201782" y="3607045"/>
            <a:ext cx="752420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?.</a:t>
            </a:r>
            <a:endParaRPr lang="en-US" altLang="en-US" sz="3200" dirty="0">
              <a:latin typeface="VNI-Jama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01781" y="4868559"/>
            <a:ext cx="752420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VNI-Jamai" pitchFamily="2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1502" y="1124744"/>
            <a:ext cx="8964488" cy="817651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alt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0747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 advTm="130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PRING_QUIZ_SHAPE2"/>
          <p:cNvSpPr txBox="1"/>
          <p:nvPr/>
        </p:nvSpPr>
        <p:spPr>
          <a:xfrm>
            <a:off x="539552" y="33298"/>
            <a:ext cx="8046720" cy="1046440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r>
              <a:rPr lang="en-US" sz="3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 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 THỨC MỚI </a:t>
            </a:r>
            <a:endParaRPr lang="en-US" sz="3200" b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75656" y="1196752"/>
            <a:ext cx="62440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313767"/>
            <a:ext cx="9144000" cy="817651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alt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782" y="1942927"/>
            <a:ext cx="7733211" cy="62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?.</a:t>
            </a:r>
            <a:endParaRPr lang="en-US" altLang="en-US" dirty="0">
              <a:latin typeface="VNI-Jamai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1781" y="2584177"/>
            <a:ext cx="7733211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?.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1201782" y="3845619"/>
            <a:ext cx="752420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?.</a:t>
            </a:r>
            <a:endParaRPr lang="en-US" altLang="en-US" sz="3200" dirty="0">
              <a:latin typeface="VNI-Jama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01781" y="5107133"/>
            <a:ext cx="7524207" cy="62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?.</a:t>
            </a:r>
            <a:endParaRPr lang="en-US" altLang="en-US" sz="3200" dirty="0">
              <a:latin typeface="VNI-Jamai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23899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 advTm="130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49" y="533400"/>
            <a:ext cx="7395171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 advTm="13013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475656" y="1196752"/>
            <a:ext cx="62440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1378592"/>
            <a:ext cx="8526243" cy="817651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37267" y="1988840"/>
            <a:ext cx="7733211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VNI-Jamai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7267" y="3264115"/>
            <a:ext cx="7999229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3200" dirty="0"/>
          </a:p>
        </p:txBody>
      </p:sp>
      <p:sp>
        <p:nvSpPr>
          <p:cNvPr id="10" name="ISPRING_QUIZ_SHAPE2"/>
          <p:cNvSpPr txBox="1"/>
          <p:nvPr/>
        </p:nvSpPr>
        <p:spPr>
          <a:xfrm>
            <a:off x="539552" y="33298"/>
            <a:ext cx="8046720" cy="1046440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r>
              <a:rPr lang="en-US" sz="3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0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</a:p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3200" b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0505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 advTm="130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475656" y="1196752"/>
            <a:ext cx="62440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1378592"/>
            <a:ext cx="8526243" cy="817651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alt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ISPRING_QUIZ_SHAPE2"/>
          <p:cNvSpPr txBox="1"/>
          <p:nvPr/>
        </p:nvSpPr>
        <p:spPr>
          <a:xfrm>
            <a:off x="539552" y="33298"/>
            <a:ext cx="8046720" cy="1046440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r>
              <a:rPr lang="en-US" sz="3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0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</a:p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43608" y="2018043"/>
            <a:ext cx="74297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?.</a:t>
            </a:r>
            <a:endParaRPr lang="en-US" altLang="en-US" sz="2800" dirty="0">
              <a:latin typeface="VNI-Jamai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3605" y="2474893"/>
            <a:ext cx="77532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?.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061274" y="3363716"/>
            <a:ext cx="7740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?.</a:t>
            </a:r>
            <a:endParaRPr lang="en-US" altLang="en-US" sz="2800" dirty="0">
              <a:latin typeface="VNI-Jama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4419600"/>
            <a:ext cx="79044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977625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 advTm="130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475656" y="1196752"/>
            <a:ext cx="62440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1378592"/>
            <a:ext cx="8526243" cy="817651"/>
          </a:xfrm>
        </p:spPr>
        <p:txBody>
          <a:bodyPr>
            <a:noAutofit/>
          </a:bodyPr>
          <a:lstStyle/>
          <a:p>
            <a:pPr algn="ctr"/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altLang="en-US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ISPRING_QUIZ_SHAPE2"/>
          <p:cNvSpPr txBox="1"/>
          <p:nvPr/>
        </p:nvSpPr>
        <p:spPr>
          <a:xfrm>
            <a:off x="539552" y="33298"/>
            <a:ext cx="8046720" cy="1046440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r>
              <a:rPr lang="en-US" sz="3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 </a:t>
            </a:r>
          </a:p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</a:t>
            </a:r>
            <a:endParaRPr lang="en-US" sz="3200" b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43608" y="3399810"/>
            <a:ext cx="7733211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VNI-Jamai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3608" y="4675085"/>
            <a:ext cx="820891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?.</a:t>
            </a:r>
            <a:endParaRPr lang="en-US" sz="32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76146" y="2284385"/>
            <a:ext cx="77332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latin typeface="VNI-Jamai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25803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 advTm="130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475656" y="1196752"/>
            <a:ext cx="62440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504" y="1378592"/>
            <a:ext cx="9036496" cy="817651"/>
          </a:xfrm>
        </p:spPr>
        <p:txBody>
          <a:bodyPr>
            <a:noAutofit/>
          </a:bodyPr>
          <a:lstStyle/>
          <a:p>
            <a:pPr algn="ctr"/>
            <a:r>
              <a:rPr lang="en-US" altLang="en-US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altLang="en-US" sz="27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ISPRING_QUIZ_SHAPE2"/>
          <p:cNvSpPr txBox="1"/>
          <p:nvPr/>
        </p:nvSpPr>
        <p:spPr>
          <a:xfrm>
            <a:off x="539552" y="33298"/>
            <a:ext cx="8046720" cy="1046440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r>
              <a:rPr lang="en-US" sz="3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30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endParaRPr lang="en-US" sz="3000" b="1" dirty="0" smtClean="0"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</a:t>
            </a:r>
            <a:endParaRPr lang="en-US" sz="3200" b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4376528"/>
            <a:ext cx="3556724" cy="24648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916832"/>
            <a:ext cx="3586493" cy="2376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976700"/>
            <a:ext cx="3850744" cy="47996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5369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 advTm="130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475656" y="1196752"/>
            <a:ext cx="62440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504" y="1378592"/>
            <a:ext cx="9036496" cy="817651"/>
          </a:xfrm>
        </p:spPr>
        <p:txBody>
          <a:bodyPr>
            <a:noAutofit/>
          </a:bodyPr>
          <a:lstStyle/>
          <a:p>
            <a:pPr algn="ctr"/>
            <a:r>
              <a:rPr lang="en-US" altLang="en-US" sz="2700" b="1" dirty="0" err="1" smtClean="0">
                <a:solidFill>
                  <a:srgbClr val="261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700" b="1" dirty="0" smtClean="0">
                <a:solidFill>
                  <a:srgbClr val="261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261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700" b="1" dirty="0" smtClean="0">
                <a:solidFill>
                  <a:srgbClr val="261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261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700" b="1" dirty="0" smtClean="0">
                <a:solidFill>
                  <a:srgbClr val="261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261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700" b="1" dirty="0" smtClean="0">
                <a:solidFill>
                  <a:srgbClr val="261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261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700" b="1" dirty="0" smtClean="0">
                <a:solidFill>
                  <a:srgbClr val="261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261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700" b="1" dirty="0" smtClean="0">
                <a:solidFill>
                  <a:srgbClr val="261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261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700" b="1" dirty="0" smtClean="0">
                <a:solidFill>
                  <a:srgbClr val="261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261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altLang="en-US" sz="2700" b="1" dirty="0" smtClean="0">
              <a:solidFill>
                <a:srgbClr val="2612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ISPRING_QUIZ_SHAPE2"/>
          <p:cNvSpPr txBox="1"/>
          <p:nvPr/>
        </p:nvSpPr>
        <p:spPr>
          <a:xfrm>
            <a:off x="539552" y="33298"/>
            <a:ext cx="8046720" cy="1046440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r>
              <a:rPr lang="en-US" sz="3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30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endParaRPr lang="en-US" sz="3000" b="1" dirty="0" smtClean="0"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</a:t>
            </a:r>
            <a:endParaRPr lang="en-US" sz="3200" b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99790" y="2179301"/>
            <a:ext cx="8526243" cy="8176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altLang="en-US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968988" y="2996952"/>
            <a:ext cx="7707468" cy="3240360"/>
          </a:xfrm>
          <a:prstGeom prst="round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Ngoài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truyền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tải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tin,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kiểu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dáng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phong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mĩ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thuật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nhấn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hút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tăng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thẩm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mĩ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77552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 advTm="130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UC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860474"/>
            <a:ext cx="8286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UC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81" y="5423118"/>
            <a:ext cx="828675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UC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33" y="4842792"/>
            <a:ext cx="828675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tdongva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89075"/>
            <a:ext cx="3714750" cy="3698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vo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2695575"/>
            <a:ext cx="11985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Phaobong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8" y="857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Phaobong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857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Phaobong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857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Phaobong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4464050"/>
            <a:ext cx="142875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Phaobong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7813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Phaobong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572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Phaobong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625975"/>
            <a:ext cx="142875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Phaobong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4572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Phaobong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739" y="3872939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Phaobong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778" y="5172074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Phaobong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207803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Phaobong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3914775"/>
            <a:ext cx="142875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Phaobong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146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Phaobong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80841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Phaobong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13201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Phaobong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2272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Phaobong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210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Phaobong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6381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8153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Chào</a:t>
            </a:r>
            <a:r>
              <a:rPr lang="en-US" altLang="vi-VN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mừng</a:t>
            </a:r>
            <a:r>
              <a:rPr lang="en-US" altLang="vi-VN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vi-VN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endParaRPr lang="en-US" altLang="vi-VN" sz="72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1524000" y="1602556"/>
            <a:ext cx="6324600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80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MĨ</a:t>
            </a:r>
            <a:r>
              <a:rPr lang="en-US" altLang="vi-VN" sz="80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80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THUẬT</a:t>
            </a:r>
            <a:r>
              <a:rPr lang="en-US" altLang="vi-VN" sz="80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80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7</a:t>
            </a:r>
            <a:endParaRPr lang="en-US" altLang="vi-VN" sz="80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9" name="Picture 2" descr="CUC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22" y="5855057"/>
            <a:ext cx="833674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CUC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976" y="5377879"/>
            <a:ext cx="943596" cy="145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 descr="CUC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549" y="4749801"/>
            <a:ext cx="812131" cy="144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834157" y="3598448"/>
            <a:ext cx="739948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QUỐC SINH</a:t>
            </a:r>
            <a:endParaRPr lang="en-US" alt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6" descr="Picture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880" y="92936"/>
            <a:ext cx="633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6" descr="Picture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913" y="92936"/>
            <a:ext cx="633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6" descr="Picture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747" y="126974"/>
            <a:ext cx="633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6" descr="Picture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0" y="105846"/>
            <a:ext cx="633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6" descr="Picture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155" y="105846"/>
            <a:ext cx="633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68028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48118"/>
    </mc:Choice>
    <mc:Fallback>
      <p:transition advTm="48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8076" y="671515"/>
            <a:ext cx="8147912" cy="817651"/>
          </a:xfrm>
        </p:spPr>
        <p:txBody>
          <a:bodyPr/>
          <a:lstStyle/>
          <a:p>
            <a:pPr algn="ctr"/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altLang="en-US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01782" y="1704353"/>
            <a:ext cx="7733211" cy="122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VNI-Jamai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371600" y="1489166"/>
            <a:ext cx="62440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201783" y="2915524"/>
            <a:ext cx="7733211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201782" y="3607045"/>
            <a:ext cx="752420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VNI-Jamai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01781" y="4868559"/>
            <a:ext cx="752420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VNI-Jamai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335485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24537"/>
    </mc:Choice>
    <mc:Fallback>
      <p:transition advTm="245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43100" y="2167745"/>
            <a:ext cx="6591300" cy="370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945201" y="624110"/>
            <a:ext cx="65891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 </a:t>
            </a: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CƠ BẢN (2 </a:t>
            </a:r>
            <a:r>
              <a:rPr lang="en-US" altLang="vi-V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 advTm="130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PRING_QUIZ_SHAPE2"/>
          <p:cNvSpPr txBox="1"/>
          <p:nvPr/>
        </p:nvSpPr>
        <p:spPr>
          <a:xfrm>
            <a:off x="539552" y="188640"/>
            <a:ext cx="8046720" cy="1015663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/>
            <a:r>
              <a:rPr lang="en-US" sz="3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endParaRPr lang="en-US" sz="3000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75656" y="742638"/>
            <a:ext cx="62440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1502" y="1124744"/>
            <a:ext cx="8964488" cy="81765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 smtClean="0">
                <a:solidFill>
                  <a:srgbClr val="261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SỐ HÌNH THỨC TẠO HÌNH TỪ CHỮ CÁI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20" y="1628800"/>
            <a:ext cx="856895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96" y="2446451"/>
            <a:ext cx="4495451" cy="3309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3"/>
            <a:ext cx="4145915" cy="31683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7130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 advTm="130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539552" y="145866"/>
            <a:ext cx="8568953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CƠ BẢN (2 </a:t>
            </a:r>
            <a:r>
              <a:rPr lang="en-US" altLang="vi-V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1327788" y="2132856"/>
            <a:ext cx="69886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6" name="Picture 2" descr="Giải bài 4 Chữ cơ bả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048000"/>
            <a:ext cx="4619625" cy="3638550"/>
          </a:xfrm>
          <a:prstGeom prst="rect">
            <a:avLst/>
          </a:prstGeom>
          <a:noFill/>
        </p:spPr>
      </p:pic>
      <p:pic>
        <p:nvPicPr>
          <p:cNvPr id="31747" name="Picture 3" descr="Giải bài 4 Chữ cơ bả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343400"/>
            <a:ext cx="2762250" cy="192405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6282026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48118"/>
    </mc:Choice>
    <mc:Fallback>
      <p:transition advTm="4811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61442" name="Picture 2" descr="Trắc nghiệm mĩ thuật 7 cánh diều bài 4: Chữ cơ bả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86000"/>
            <a:ext cx="1695450" cy="3248026"/>
          </a:xfrm>
          <a:prstGeom prst="rect">
            <a:avLst/>
          </a:prstGeom>
          <a:noFill/>
        </p:spPr>
      </p:pic>
      <p:pic>
        <p:nvPicPr>
          <p:cNvPr id="614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362200"/>
            <a:ext cx="17811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7" name="Picture 7" descr="Mĩ thuật cánh diều lớp 7- Chủ đề: Khám phá nguyên lí tạo hình- Bài ..."/>
          <p:cNvPicPr>
            <a:picLocks noChangeAspect="1" noChangeArrowheads="1"/>
          </p:cNvPicPr>
          <p:nvPr/>
        </p:nvPicPr>
        <p:blipFill>
          <a:blip r:embed="rId4"/>
          <a:srcRect l="14000" t="2439" r="14000"/>
          <a:stretch>
            <a:fillRect/>
          </a:stretch>
        </p:blipFill>
        <p:spPr bwMode="auto">
          <a:xfrm>
            <a:off x="5105400" y="2438400"/>
            <a:ext cx="2743200" cy="304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 advTm="130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Bài giảng môn Mỹ thuật 6 - Kẻ chữ in hoa nét đều và kẻ chữ in hoa nét thanh  nét đậm - YouTube"/>
          <p:cNvPicPr>
            <a:picLocks noChangeAspect="1" noChangeArrowheads="1"/>
          </p:cNvPicPr>
          <p:nvPr/>
        </p:nvPicPr>
        <p:blipFill>
          <a:blip r:embed="rId2"/>
          <a:srcRect l="25001" t="13048" r="-5952" b="-8728"/>
          <a:stretch>
            <a:fillRect/>
          </a:stretch>
        </p:blipFill>
        <p:spPr bwMode="auto">
          <a:xfrm>
            <a:off x="1828800" y="1447800"/>
            <a:ext cx="7315200" cy="473336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 advTm="130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175" y="720680"/>
            <a:ext cx="6401025" cy="514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 advTm="13013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mở đầu"/>
  <p:tag name="ISPRING_SLIDE_INDENT_LEVEL" val="0"/>
  <p:tag name="ISPRING_PRESENTER_ID" val="{E6EB136F-2B18-44A5-9839-4FCF1CE4B46B}"/>
  <p:tag name="ISPRING_SLIDE_ID_2" val="{8D300C17-9B1B-486A-9693-06B894975048}"/>
  <p:tag name="GENSWF_ADVANCE_TIME" val="7.047"/>
  <p:tag name="TIMING" val="|1.691|2.3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giới thiệu"/>
  <p:tag name="ISPRING_SLIDE_INDENT_LEVEL" val="0"/>
  <p:tag name="ISPRING_PRESENTER_ID" val="{E6EB136F-2B18-44A5-9839-4FCF1CE4B46B}"/>
  <p:tag name="ISPRING_SLIDE_ID_2" val="{383B8DE8-447D-4B27-94BD-91D8601A0776}"/>
  <p:tag name="GENSWF_ADVANCE_TIME" val="48.117"/>
  <p:tag name="TIMING" val="|2.922|41.05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YÊU CẦU CẦN ĐẠT của bài học"/>
  <p:tag name="ISPRING_SLIDE_INDENT_LEVEL" val="0"/>
  <p:tag name="ISPRING_PRESENTER_ID" val="{E6EB136F-2B18-44A5-9839-4FCF1CE4B46B}"/>
  <p:tag name="ISPRING_SLIDE_ID_2" val="{3E16C0EE-5E6E-45BC-8D23-2C8315033201}"/>
  <p:tag name="GENSWF_ADVANCE_TIME" val="24.536"/>
  <p:tag name="TIMING" val="|4.725|2.424|3.48|4.76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giới thiệu"/>
  <p:tag name="ISPRING_SLIDE_INDENT_LEVEL" val="0"/>
  <p:tag name="ISPRING_PRESENTER_ID" val="{E6EB136F-2B18-44A5-9839-4FCF1CE4B46B}"/>
  <p:tag name="ISPRING_SLIDE_ID_2" val="{383B8DE8-447D-4B27-94BD-91D8601A0776}"/>
  <p:tag name="GENSWF_ADVANCE_TIME" val="48.117"/>
  <p:tag name="TIMING" val="|2.922|41.054"/>
</p:tagLst>
</file>

<file path=ppt/theme/theme1.xml><?xml version="1.0" encoding="utf-8"?>
<a:theme xmlns:a="http://schemas.openxmlformats.org/drawingml/2006/main" name="Wisp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9136</TotalTime>
  <Words>613</Words>
  <Application>Microsoft Office PowerPoint</Application>
  <PresentationFormat>On-screen Show (4:3)</PresentationFormat>
  <Paragraphs>72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Wisp</vt:lpstr>
      <vt:lpstr>Slide 1</vt:lpstr>
      <vt:lpstr>Slide 2</vt:lpstr>
      <vt:lpstr>YÊU CẦU CẦN ĐẠT</vt:lpstr>
      <vt:lpstr>BÀI 4 CHỮ CƠ BẢN (2 tiết)</vt:lpstr>
      <vt:lpstr> MỘT SỐ HÌNH THỨC TẠO HÌNH TỪ CHỮ CÁI</vt:lpstr>
      <vt:lpstr>Slide 6</vt:lpstr>
      <vt:lpstr>  </vt:lpstr>
      <vt:lpstr>Slide 8</vt:lpstr>
      <vt:lpstr>Slide 9</vt:lpstr>
      <vt:lpstr>Slide 10</vt:lpstr>
      <vt:lpstr> MỘT SỐ HÌNH THỨC TẠO HÌNH TỪ CHỮ CÁI</vt:lpstr>
      <vt:lpstr>HỌC SINH TRẢ LỜI MỘT SỐ CÂU HỎI SAU</vt:lpstr>
      <vt:lpstr> QUAN SÁT MỘT SỐ BỐ CỤC TỪ CHỮ CÁI</vt:lpstr>
      <vt:lpstr>Slide 14</vt:lpstr>
      <vt:lpstr>MỘT VÀI LƯU Ý</vt:lpstr>
      <vt:lpstr>TRƯNG BÀY SẢN PHẨM VÀ CHIA SẺ</vt:lpstr>
      <vt:lpstr>5. TÌM HIỂU NHỮNG ỨNG DỤNG CỦA CHỮ TRONG CUỘC SỐNG</vt:lpstr>
      <vt:lpstr>NHỮNG ỨNG DỤNG CỦA CHỮ TRONG CUỘC SỐNG</vt:lpstr>
      <vt:lpstr>NHỮNG ỨNG DỤNG CỦA CHỮ TRONG CUỘC SỐNG</vt:lpstr>
    </vt:vector>
  </TitlesOfParts>
  <Company>Boycaonguyen88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</dc:creator>
  <cp:lastModifiedBy>QuocSinh</cp:lastModifiedBy>
  <cp:revision>268</cp:revision>
  <dcterms:created xsi:type="dcterms:W3CDTF">2020-04-27T05:58:02Z</dcterms:created>
  <dcterms:modified xsi:type="dcterms:W3CDTF">2023-10-16T08:58:59Z</dcterms:modified>
</cp:coreProperties>
</file>