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Lst>
  <p:notesMasterIdLst>
    <p:notesMasterId r:id="rId27"/>
  </p:notesMasterIdLst>
  <p:sldIdLst>
    <p:sldId id="264" r:id="rId2"/>
    <p:sldId id="258" r:id="rId3"/>
    <p:sldId id="276" r:id="rId4"/>
    <p:sldId id="263" r:id="rId5"/>
    <p:sldId id="265" r:id="rId6"/>
    <p:sldId id="274" r:id="rId7"/>
    <p:sldId id="267" r:id="rId8"/>
    <p:sldId id="342" r:id="rId9"/>
    <p:sldId id="344" r:id="rId10"/>
    <p:sldId id="343" r:id="rId11"/>
    <p:sldId id="256" r:id="rId12"/>
    <p:sldId id="283" r:id="rId13"/>
    <p:sldId id="346" r:id="rId14"/>
    <p:sldId id="348" r:id="rId15"/>
    <p:sldId id="269" r:id="rId16"/>
    <p:sldId id="345" r:id="rId17"/>
    <p:sldId id="357" r:id="rId18"/>
    <p:sldId id="349" r:id="rId19"/>
    <p:sldId id="350" r:id="rId20"/>
    <p:sldId id="279" r:id="rId21"/>
    <p:sldId id="352" r:id="rId22"/>
    <p:sldId id="351" r:id="rId23"/>
    <p:sldId id="353" r:id="rId24"/>
    <p:sldId id="355" r:id="rId25"/>
    <p:sldId id="356" r:id="rId26"/>
  </p:sldIdLst>
  <p:sldSz cx="9144000" cy="5143500" type="screen16x9"/>
  <p:notesSz cx="6858000" cy="9144000"/>
  <p:embeddedFontLst>
    <p:embeddedFont>
      <p:font typeface="Oxygen"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Cairo" panose="020B0604020202020204" charset="-78"/>
      <p:regular r:id="rId34"/>
      <p:bold r:id="rId35"/>
    </p:embeddedFont>
    <p:embeddedFont>
      <p:font typeface="PT Sans"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DD"/>
    <a:srgbClr val="E54E55"/>
    <a:srgbClr val="000000"/>
    <a:srgbClr val="FF7C67"/>
    <a:srgbClr val="FA9E84"/>
    <a:srgbClr val="788BF1"/>
    <a:srgbClr val="F7F8FF"/>
    <a:srgbClr val="EBEEFF"/>
    <a:srgbClr val="E1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1D335-134D-49C3-B87D-C57468400EA9}" v="1590" dt="2024-02-20T05:50:21.598"/>
  </p1510:revLst>
</p1510:revInfo>
</file>

<file path=ppt/tableStyles.xml><?xml version="1.0" encoding="utf-8"?>
<a:tblStyleLst xmlns:a="http://schemas.openxmlformats.org/drawingml/2006/main" def="{77718AB6-29EE-407F-8099-E69C06996557}">
  <a:tblStyle styleId="{77718AB6-29EE-407F-8099-E69C069965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2" d="100"/>
          <a:sy n="152" d="100"/>
        </p:scale>
        <p:origin x="444"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11ea573d598_6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11ea573d598_6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p:cNvGrpSpPr/>
        <p:nvPr/>
      </p:nvGrpSpPr>
      <p:grpSpPr>
        <a:xfrm>
          <a:off x="0" y="0"/>
          <a:ext cx="0" cy="0"/>
          <a:chOff x="0" y="0"/>
          <a:chExt cx="0" cy="0"/>
        </a:xfrm>
      </p:grpSpPr>
      <p:sp>
        <p:nvSpPr>
          <p:cNvPr id="2973" name="Google Shape;2973;ge2e1f56dbb_0_19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4" name="Google Shape;2974;ge2e1f56dbb_0_19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11ea573d598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11ea573d598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a:extLst>
            <a:ext uri="{FF2B5EF4-FFF2-40B4-BE49-F238E27FC236}">
              <a16:creationId xmlns:a16="http://schemas.microsoft.com/office/drawing/2014/main" id="{4285D562-EF7B-50EF-EB41-E5DC181E4E3C}"/>
            </a:ext>
          </a:extLst>
        </p:cNvPr>
        <p:cNvGrpSpPr/>
        <p:nvPr/>
      </p:nvGrpSpPr>
      <p:grpSpPr>
        <a:xfrm>
          <a:off x="0" y="0"/>
          <a:ext cx="0" cy="0"/>
          <a:chOff x="0" y="0"/>
          <a:chExt cx="0" cy="0"/>
        </a:xfrm>
      </p:grpSpPr>
      <p:sp>
        <p:nvSpPr>
          <p:cNvPr id="3628" name="Google Shape;3628;g11ea573d598_6_22:notes">
            <a:extLst>
              <a:ext uri="{FF2B5EF4-FFF2-40B4-BE49-F238E27FC236}">
                <a16:creationId xmlns:a16="http://schemas.microsoft.com/office/drawing/2014/main" id="{415A14A4-9B32-E6FE-69F5-E5A645339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11ea573d598_6_22:notes">
            <a:extLst>
              <a:ext uri="{FF2B5EF4-FFF2-40B4-BE49-F238E27FC236}">
                <a16:creationId xmlns:a16="http://schemas.microsoft.com/office/drawing/2014/main" id="{2C1F7195-516A-A542-81B2-DA68A1F72B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13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a:extLst>
            <a:ext uri="{FF2B5EF4-FFF2-40B4-BE49-F238E27FC236}">
              <a16:creationId xmlns:a16="http://schemas.microsoft.com/office/drawing/2014/main" id="{925CB420-A1B9-C4C2-A08E-989CB8DBCAB0}"/>
            </a:ext>
          </a:extLst>
        </p:cNvPr>
        <p:cNvGrpSpPr/>
        <p:nvPr/>
      </p:nvGrpSpPr>
      <p:grpSpPr>
        <a:xfrm>
          <a:off x="0" y="0"/>
          <a:ext cx="0" cy="0"/>
          <a:chOff x="0" y="0"/>
          <a:chExt cx="0" cy="0"/>
        </a:xfrm>
      </p:grpSpPr>
      <p:sp>
        <p:nvSpPr>
          <p:cNvPr id="2973" name="Google Shape;2973;ge2e1f56dbb_0_19917:notes">
            <a:extLst>
              <a:ext uri="{FF2B5EF4-FFF2-40B4-BE49-F238E27FC236}">
                <a16:creationId xmlns:a16="http://schemas.microsoft.com/office/drawing/2014/main" id="{825C0DD1-FC04-DCE1-9F51-153B50EB4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4" name="Google Shape;2974;ge2e1f56dbb_0_19917:notes">
            <a:extLst>
              <a:ext uri="{FF2B5EF4-FFF2-40B4-BE49-F238E27FC236}">
                <a16:creationId xmlns:a16="http://schemas.microsoft.com/office/drawing/2014/main" id="{9901565F-6513-F7A3-0C00-4E54F64F39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4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e2e1f56db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e2e1f56d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1"/>
        <p:cNvGrpSpPr/>
        <p:nvPr/>
      </p:nvGrpSpPr>
      <p:grpSpPr>
        <a:xfrm>
          <a:off x="0" y="0"/>
          <a:ext cx="0" cy="0"/>
          <a:chOff x="0" y="0"/>
          <a:chExt cx="0" cy="0"/>
        </a:xfrm>
      </p:grpSpPr>
      <p:sp>
        <p:nvSpPr>
          <p:cNvPr id="3462" name="Google Shape;3462;ge49c2d53a7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3" name="Google Shape;3463;ge49c2d53a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11de8c085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11de8c085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11de8c0857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11de8c0857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8"/>
        <p:cNvGrpSpPr/>
        <p:nvPr/>
      </p:nvGrpSpPr>
      <p:grpSpPr>
        <a:xfrm>
          <a:off x="0" y="0"/>
          <a:ext cx="0" cy="0"/>
          <a:chOff x="0" y="0"/>
          <a:chExt cx="0" cy="0"/>
        </a:xfrm>
      </p:grpSpPr>
      <p:sp>
        <p:nvSpPr>
          <p:cNvPr id="3359" name="Google Shape;3359;ge4edc1d9a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0" name="Google Shape;3360;ge4edc1d9a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11a7faa30ba_2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11a7faa30ba_2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e49c2d53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e49c2d53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e2e1f56db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e2e1f56db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75225" y="659550"/>
            <a:ext cx="3504600" cy="33027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chemeClr val="dk2"/>
              </a:buClr>
              <a:buSzPts val="5200"/>
              <a:buNone/>
              <a:defRPr sz="5200" b="1">
                <a:solidFill>
                  <a:schemeClr val="dk2"/>
                </a:solidFill>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875225" y="3962238"/>
            <a:ext cx="3504600" cy="521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solidFill>
                  <a:schemeClr val="dk1"/>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ubTitle" idx="2"/>
          </p:nvPr>
        </p:nvSpPr>
        <p:spPr>
          <a:xfrm>
            <a:off x="7517987" y="713195"/>
            <a:ext cx="864300" cy="64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1">
                <a:solidFill>
                  <a:schemeClr val="accent4"/>
                </a:solidFill>
                <a:latin typeface="Oxygen"/>
                <a:ea typeface="Oxygen"/>
                <a:cs typeface="Oxygen"/>
                <a:sym typeface="Oxyge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rot="4390107">
            <a:off x="7842254" y="3979113"/>
            <a:ext cx="1466373" cy="1381117"/>
            <a:chOff x="1404300" y="937325"/>
            <a:chExt cx="1767700" cy="1664925"/>
          </a:xfrm>
        </p:grpSpPr>
        <p:sp>
          <p:nvSpPr>
            <p:cNvPr id="14" name="Google Shape;14;p2"/>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7937313">
            <a:off x="192793" y="-133700"/>
            <a:ext cx="661430" cy="929034"/>
            <a:chOff x="2374700" y="1056350"/>
            <a:chExt cx="797300" cy="1119875"/>
          </a:xfrm>
        </p:grpSpPr>
        <p:sp>
          <p:nvSpPr>
            <p:cNvPr id="34" name="Google Shape;34;p2"/>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873"/>
        <p:cNvGrpSpPr/>
        <p:nvPr/>
      </p:nvGrpSpPr>
      <p:grpSpPr>
        <a:xfrm>
          <a:off x="0" y="0"/>
          <a:ext cx="0" cy="0"/>
          <a:chOff x="0" y="0"/>
          <a:chExt cx="0" cy="0"/>
        </a:xfrm>
      </p:grpSpPr>
      <p:sp>
        <p:nvSpPr>
          <p:cNvPr id="874" name="Google Shape;874;p27"/>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75" name="Google Shape;875;p27"/>
          <p:cNvGrpSpPr/>
          <p:nvPr/>
        </p:nvGrpSpPr>
        <p:grpSpPr>
          <a:xfrm rot="-3354926">
            <a:off x="634789" y="2200677"/>
            <a:ext cx="1549822" cy="5914680"/>
            <a:chOff x="9065175" y="1446600"/>
            <a:chExt cx="682175" cy="2603425"/>
          </a:xfrm>
        </p:grpSpPr>
        <p:sp>
          <p:nvSpPr>
            <p:cNvPr id="876" name="Google Shape;876;p2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27"/>
          <p:cNvGrpSpPr/>
          <p:nvPr/>
        </p:nvGrpSpPr>
        <p:grpSpPr>
          <a:xfrm rot="3354926" flipH="1">
            <a:off x="6959389" y="2124477"/>
            <a:ext cx="1549822" cy="5914680"/>
            <a:chOff x="9065175" y="1446600"/>
            <a:chExt cx="682175" cy="2603425"/>
          </a:xfrm>
        </p:grpSpPr>
        <p:sp>
          <p:nvSpPr>
            <p:cNvPr id="903" name="Google Shape;903;p2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27"/>
          <p:cNvGrpSpPr/>
          <p:nvPr/>
        </p:nvGrpSpPr>
        <p:grpSpPr>
          <a:xfrm rot="-7937313">
            <a:off x="364243" y="128450"/>
            <a:ext cx="661430" cy="929034"/>
            <a:chOff x="2374700" y="1056350"/>
            <a:chExt cx="797300" cy="1119875"/>
          </a:xfrm>
        </p:grpSpPr>
        <p:sp>
          <p:nvSpPr>
            <p:cNvPr id="930" name="Google Shape;930;p2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27"/>
          <p:cNvGrpSpPr/>
          <p:nvPr/>
        </p:nvGrpSpPr>
        <p:grpSpPr>
          <a:xfrm rot="7675516">
            <a:off x="8136654" y="204800"/>
            <a:ext cx="661441" cy="929049"/>
            <a:chOff x="2374700" y="1056350"/>
            <a:chExt cx="797300" cy="1119875"/>
          </a:xfrm>
        </p:grpSpPr>
        <p:sp>
          <p:nvSpPr>
            <p:cNvPr id="938" name="Google Shape;938;p2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6">
  <p:cSld name="CUSTOM_24_1">
    <p:spTree>
      <p:nvGrpSpPr>
        <p:cNvPr id="1" name="Shape 989"/>
        <p:cNvGrpSpPr/>
        <p:nvPr/>
      </p:nvGrpSpPr>
      <p:grpSpPr>
        <a:xfrm>
          <a:off x="0" y="0"/>
          <a:ext cx="0" cy="0"/>
          <a:chOff x="0" y="0"/>
          <a:chExt cx="0" cy="0"/>
        </a:xfrm>
      </p:grpSpPr>
      <p:sp>
        <p:nvSpPr>
          <p:cNvPr id="990" name="Google Shape;990;p30"/>
          <p:cNvSpPr txBox="1">
            <a:spLocks noGrp="1"/>
          </p:cNvSpPr>
          <p:nvPr>
            <p:ph type="title"/>
          </p:nvPr>
        </p:nvSpPr>
        <p:spPr>
          <a:xfrm>
            <a:off x="1296675" y="368825"/>
            <a:ext cx="655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30"/>
          <p:cNvGrpSpPr/>
          <p:nvPr/>
        </p:nvGrpSpPr>
        <p:grpSpPr>
          <a:xfrm>
            <a:off x="167942" y="-231944"/>
            <a:ext cx="964388" cy="1015999"/>
            <a:chOff x="7547525" y="2278475"/>
            <a:chExt cx="985376" cy="1038111"/>
          </a:xfrm>
        </p:grpSpPr>
        <p:sp>
          <p:nvSpPr>
            <p:cNvPr id="992" name="Google Shape;992;p30"/>
            <p:cNvSpPr/>
            <p:nvPr/>
          </p:nvSpPr>
          <p:spPr>
            <a:xfrm>
              <a:off x="7688409" y="2385360"/>
              <a:ext cx="544909" cy="800719"/>
            </a:xfrm>
            <a:custGeom>
              <a:avLst/>
              <a:gdLst/>
              <a:ahLst/>
              <a:cxnLst/>
              <a:rect l="l" t="t" r="r" b="b"/>
              <a:pathLst>
                <a:path w="5353" h="7866" fill="none" extrusionOk="0">
                  <a:moveTo>
                    <a:pt x="1" y="6005"/>
                  </a:moveTo>
                  <a:lnTo>
                    <a:pt x="2196" y="7866"/>
                  </a:lnTo>
                  <a:lnTo>
                    <a:pt x="4453" y="6993"/>
                  </a:lnTo>
                  <a:lnTo>
                    <a:pt x="5353" y="3678"/>
                  </a:lnTo>
                  <a:lnTo>
                    <a:pt x="3281" y="1994"/>
                  </a:lnTo>
                  <a:lnTo>
                    <a:pt x="3995" y="1"/>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8289815" y="2675273"/>
              <a:ext cx="150860" cy="66574"/>
            </a:xfrm>
            <a:custGeom>
              <a:avLst/>
              <a:gdLst/>
              <a:ahLst/>
              <a:cxnLst/>
              <a:rect l="l" t="t" r="r" b="b"/>
              <a:pathLst>
                <a:path w="1482" h="654" fill="none" extrusionOk="0">
                  <a:moveTo>
                    <a:pt x="1482" y="1"/>
                  </a:moveTo>
                  <a:lnTo>
                    <a:pt x="0" y="653"/>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8362497" y="2588747"/>
              <a:ext cx="170405" cy="139154"/>
            </a:xfrm>
            <a:custGeom>
              <a:avLst/>
              <a:gdLst/>
              <a:ahLst/>
              <a:cxnLst/>
              <a:rect l="l" t="t" r="r" b="b"/>
              <a:pathLst>
                <a:path w="1674" h="1367" extrusionOk="0">
                  <a:moveTo>
                    <a:pt x="836" y="1"/>
                  </a:moveTo>
                  <a:cubicBezTo>
                    <a:pt x="745" y="1"/>
                    <a:pt x="653" y="19"/>
                    <a:pt x="565" y="57"/>
                  </a:cubicBezTo>
                  <a:cubicBezTo>
                    <a:pt x="0" y="304"/>
                    <a:pt x="18" y="1098"/>
                    <a:pt x="591" y="1318"/>
                  </a:cubicBezTo>
                  <a:cubicBezTo>
                    <a:pt x="676" y="1351"/>
                    <a:pt x="761" y="1366"/>
                    <a:pt x="843" y="1366"/>
                  </a:cubicBezTo>
                  <a:cubicBezTo>
                    <a:pt x="1304" y="1366"/>
                    <a:pt x="1674" y="882"/>
                    <a:pt x="1464" y="410"/>
                  </a:cubicBezTo>
                  <a:cubicBezTo>
                    <a:pt x="1353" y="154"/>
                    <a:pt x="1099" y="1"/>
                    <a:pt x="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8013339" y="2278475"/>
              <a:ext cx="158088" cy="139357"/>
            </a:xfrm>
            <a:custGeom>
              <a:avLst/>
              <a:gdLst/>
              <a:ahLst/>
              <a:cxnLst/>
              <a:rect l="l" t="t" r="r" b="b"/>
              <a:pathLst>
                <a:path w="1553" h="1369" extrusionOk="0">
                  <a:moveTo>
                    <a:pt x="776" y="1"/>
                  </a:moveTo>
                  <a:cubicBezTo>
                    <a:pt x="502" y="1"/>
                    <a:pt x="243" y="162"/>
                    <a:pt x="142" y="434"/>
                  </a:cubicBezTo>
                  <a:cubicBezTo>
                    <a:pt x="1" y="786"/>
                    <a:pt x="177" y="1183"/>
                    <a:pt x="530" y="1324"/>
                  </a:cubicBezTo>
                  <a:cubicBezTo>
                    <a:pt x="609" y="1354"/>
                    <a:pt x="691" y="1368"/>
                    <a:pt x="771" y="1368"/>
                  </a:cubicBezTo>
                  <a:cubicBezTo>
                    <a:pt x="1048" y="1368"/>
                    <a:pt x="1311" y="1201"/>
                    <a:pt x="1420" y="927"/>
                  </a:cubicBezTo>
                  <a:cubicBezTo>
                    <a:pt x="1552" y="575"/>
                    <a:pt x="1376" y="178"/>
                    <a:pt x="1023" y="46"/>
                  </a:cubicBezTo>
                  <a:cubicBezTo>
                    <a:pt x="942" y="15"/>
                    <a:pt x="858" y="1"/>
                    <a:pt x="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8225175" y="3093550"/>
              <a:ext cx="179566" cy="202063"/>
            </a:xfrm>
            <a:custGeom>
              <a:avLst/>
              <a:gdLst/>
              <a:ahLst/>
              <a:cxnLst/>
              <a:rect l="l" t="t" r="r" b="b"/>
              <a:pathLst>
                <a:path w="1764" h="1985" fill="none" extrusionOk="0">
                  <a:moveTo>
                    <a:pt x="1764" y="1984"/>
                  </a:moveTo>
                  <a:lnTo>
                    <a:pt x="0" y="1"/>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7547525" y="2894744"/>
              <a:ext cx="249500" cy="204404"/>
            </a:xfrm>
            <a:custGeom>
              <a:avLst/>
              <a:gdLst/>
              <a:ahLst/>
              <a:cxnLst/>
              <a:rect l="l" t="t" r="r" b="b"/>
              <a:pathLst>
                <a:path w="2451" h="2008" extrusionOk="0">
                  <a:moveTo>
                    <a:pt x="1220" y="0"/>
                  </a:moveTo>
                  <a:cubicBezTo>
                    <a:pt x="1086" y="0"/>
                    <a:pt x="950" y="27"/>
                    <a:pt x="821" y="84"/>
                  </a:cubicBezTo>
                  <a:cubicBezTo>
                    <a:pt x="1" y="437"/>
                    <a:pt x="18" y="1610"/>
                    <a:pt x="856" y="1936"/>
                  </a:cubicBezTo>
                  <a:cubicBezTo>
                    <a:pt x="982" y="1985"/>
                    <a:pt x="1108" y="2008"/>
                    <a:pt x="1229" y="2008"/>
                  </a:cubicBezTo>
                  <a:cubicBezTo>
                    <a:pt x="1911" y="2008"/>
                    <a:pt x="2450" y="1292"/>
                    <a:pt x="2143" y="596"/>
                  </a:cubicBezTo>
                  <a:cubicBezTo>
                    <a:pt x="1973" y="223"/>
                    <a:pt x="1604" y="0"/>
                    <a:pt x="1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8348235" y="3240590"/>
              <a:ext cx="92927" cy="75996"/>
            </a:xfrm>
            <a:custGeom>
              <a:avLst/>
              <a:gdLst/>
              <a:ahLst/>
              <a:cxnLst/>
              <a:rect l="l" t="t" r="r" b="b"/>
              <a:pathLst>
                <a:path w="2461" h="2013" extrusionOk="0">
                  <a:moveTo>
                    <a:pt x="1229" y="0"/>
                  </a:moveTo>
                  <a:cubicBezTo>
                    <a:pt x="1095" y="0"/>
                    <a:pt x="959" y="27"/>
                    <a:pt x="830" y="84"/>
                  </a:cubicBezTo>
                  <a:cubicBezTo>
                    <a:pt x="1" y="446"/>
                    <a:pt x="27" y="1618"/>
                    <a:pt x="865" y="1945"/>
                  </a:cubicBezTo>
                  <a:cubicBezTo>
                    <a:pt x="989" y="1991"/>
                    <a:pt x="1111" y="2013"/>
                    <a:pt x="1230" y="2013"/>
                  </a:cubicBezTo>
                  <a:cubicBezTo>
                    <a:pt x="1916" y="2013"/>
                    <a:pt x="2460" y="1295"/>
                    <a:pt x="2152" y="596"/>
                  </a:cubicBezTo>
                  <a:cubicBezTo>
                    <a:pt x="1982" y="223"/>
                    <a:pt x="1613" y="0"/>
                    <a:pt x="1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7981225" y="2538690"/>
              <a:ext cx="91524" cy="80897"/>
            </a:xfrm>
            <a:custGeom>
              <a:avLst/>
              <a:gdLst/>
              <a:ahLst/>
              <a:cxnLst/>
              <a:rect l="l" t="t" r="r" b="b"/>
              <a:pathLst>
                <a:path w="2276" h="2012" extrusionOk="0">
                  <a:moveTo>
                    <a:pt x="1138" y="1"/>
                  </a:moveTo>
                  <a:cubicBezTo>
                    <a:pt x="733" y="1"/>
                    <a:pt x="353" y="248"/>
                    <a:pt x="204" y="642"/>
                  </a:cubicBezTo>
                  <a:cubicBezTo>
                    <a:pt x="1" y="1163"/>
                    <a:pt x="265" y="1744"/>
                    <a:pt x="777" y="1947"/>
                  </a:cubicBezTo>
                  <a:cubicBezTo>
                    <a:pt x="895" y="1991"/>
                    <a:pt x="1015" y="2012"/>
                    <a:pt x="1134" y="2012"/>
                  </a:cubicBezTo>
                  <a:cubicBezTo>
                    <a:pt x="1541" y="2012"/>
                    <a:pt x="1925" y="1768"/>
                    <a:pt x="2082" y="1365"/>
                  </a:cubicBezTo>
                  <a:cubicBezTo>
                    <a:pt x="2276" y="845"/>
                    <a:pt x="2020" y="263"/>
                    <a:pt x="1500" y="69"/>
                  </a:cubicBezTo>
                  <a:cubicBezTo>
                    <a:pt x="1381" y="23"/>
                    <a:pt x="1258" y="1"/>
                    <a:pt x="1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8116560" y="2656645"/>
              <a:ext cx="231685" cy="204913"/>
            </a:xfrm>
            <a:custGeom>
              <a:avLst/>
              <a:gdLst/>
              <a:ahLst/>
              <a:cxnLst/>
              <a:rect l="l" t="t" r="r" b="b"/>
              <a:pathLst>
                <a:path w="2276" h="2013" extrusionOk="0">
                  <a:moveTo>
                    <a:pt x="1142" y="1"/>
                  </a:moveTo>
                  <a:cubicBezTo>
                    <a:pt x="741" y="1"/>
                    <a:pt x="360" y="248"/>
                    <a:pt x="203" y="642"/>
                  </a:cubicBezTo>
                  <a:cubicBezTo>
                    <a:pt x="1" y="1162"/>
                    <a:pt x="256" y="1744"/>
                    <a:pt x="776" y="1947"/>
                  </a:cubicBezTo>
                  <a:cubicBezTo>
                    <a:pt x="894" y="1991"/>
                    <a:pt x="1016" y="2012"/>
                    <a:pt x="1135" y="2012"/>
                  </a:cubicBezTo>
                  <a:cubicBezTo>
                    <a:pt x="1541" y="2012"/>
                    <a:pt x="1925" y="1769"/>
                    <a:pt x="2081" y="1374"/>
                  </a:cubicBezTo>
                  <a:cubicBezTo>
                    <a:pt x="2275" y="854"/>
                    <a:pt x="2020" y="272"/>
                    <a:pt x="1499" y="69"/>
                  </a:cubicBezTo>
                  <a:cubicBezTo>
                    <a:pt x="1382" y="23"/>
                    <a:pt x="1261"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8107562" y="3000011"/>
              <a:ext cx="143607" cy="117758"/>
            </a:xfrm>
            <a:custGeom>
              <a:avLst/>
              <a:gdLst/>
              <a:ahLst/>
              <a:cxnLst/>
              <a:rect l="l" t="t" r="r" b="b"/>
              <a:pathLst>
                <a:path w="2450" h="2009" extrusionOk="0">
                  <a:moveTo>
                    <a:pt x="1223" y="1"/>
                  </a:moveTo>
                  <a:cubicBezTo>
                    <a:pt x="1089" y="1"/>
                    <a:pt x="952" y="28"/>
                    <a:pt x="820" y="85"/>
                  </a:cubicBezTo>
                  <a:cubicBezTo>
                    <a:pt x="0" y="446"/>
                    <a:pt x="27" y="1619"/>
                    <a:pt x="855" y="1936"/>
                  </a:cubicBezTo>
                  <a:cubicBezTo>
                    <a:pt x="983" y="1986"/>
                    <a:pt x="1109" y="2008"/>
                    <a:pt x="1231" y="2008"/>
                  </a:cubicBezTo>
                  <a:cubicBezTo>
                    <a:pt x="1912" y="2008"/>
                    <a:pt x="2449" y="1300"/>
                    <a:pt x="2143" y="605"/>
                  </a:cubicBezTo>
                  <a:cubicBezTo>
                    <a:pt x="1979" y="225"/>
                    <a:pt x="1611" y="1"/>
                    <a:pt x="1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7863798" y="3146665"/>
              <a:ext cx="96202" cy="78932"/>
            </a:xfrm>
            <a:custGeom>
              <a:avLst/>
              <a:gdLst/>
              <a:ahLst/>
              <a:cxnLst/>
              <a:rect l="l" t="t" r="r" b="b"/>
              <a:pathLst>
                <a:path w="2451" h="2011" extrusionOk="0">
                  <a:moveTo>
                    <a:pt x="1228" y="0"/>
                  </a:moveTo>
                  <a:cubicBezTo>
                    <a:pt x="1092" y="0"/>
                    <a:pt x="954" y="28"/>
                    <a:pt x="821" y="88"/>
                  </a:cubicBezTo>
                  <a:cubicBezTo>
                    <a:pt x="1" y="440"/>
                    <a:pt x="27" y="1613"/>
                    <a:pt x="856" y="1939"/>
                  </a:cubicBezTo>
                  <a:cubicBezTo>
                    <a:pt x="982" y="1988"/>
                    <a:pt x="1108" y="2011"/>
                    <a:pt x="1229" y="2011"/>
                  </a:cubicBezTo>
                  <a:cubicBezTo>
                    <a:pt x="1911" y="2011"/>
                    <a:pt x="2450" y="1295"/>
                    <a:pt x="2143" y="599"/>
                  </a:cubicBezTo>
                  <a:cubicBezTo>
                    <a:pt x="1980" y="227"/>
                    <a:pt x="1614" y="0"/>
                    <a:pt x="1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30"/>
          <p:cNvGrpSpPr/>
          <p:nvPr/>
        </p:nvGrpSpPr>
        <p:grpSpPr>
          <a:xfrm rot="7166359">
            <a:off x="8078091" y="256239"/>
            <a:ext cx="524773" cy="737087"/>
            <a:chOff x="2374700" y="1056350"/>
            <a:chExt cx="797300" cy="1119875"/>
          </a:xfrm>
        </p:grpSpPr>
        <p:sp>
          <p:nvSpPr>
            <p:cNvPr id="1004" name="Google Shape;1004;p30"/>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7">
  <p:cSld name="CUSTOM_24_1_1_2">
    <p:spTree>
      <p:nvGrpSpPr>
        <p:cNvPr id="1" name="Shape 1011"/>
        <p:cNvGrpSpPr/>
        <p:nvPr/>
      </p:nvGrpSpPr>
      <p:grpSpPr>
        <a:xfrm>
          <a:off x="0" y="0"/>
          <a:ext cx="0" cy="0"/>
          <a:chOff x="0" y="0"/>
          <a:chExt cx="0" cy="0"/>
        </a:xfrm>
      </p:grpSpPr>
      <p:sp>
        <p:nvSpPr>
          <p:cNvPr id="1012" name="Google Shape;1012;p31"/>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3" name="Google Shape;1013;p31"/>
          <p:cNvGrpSpPr/>
          <p:nvPr/>
        </p:nvGrpSpPr>
        <p:grpSpPr>
          <a:xfrm rot="-3376020">
            <a:off x="7326820" y="-659925"/>
            <a:ext cx="1670308" cy="1770459"/>
            <a:chOff x="3403900" y="3304800"/>
            <a:chExt cx="1556050" cy="1649350"/>
          </a:xfrm>
        </p:grpSpPr>
        <p:sp>
          <p:nvSpPr>
            <p:cNvPr id="1014" name="Google Shape;1014;p31"/>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77"/>
        <p:cNvGrpSpPr/>
        <p:nvPr/>
      </p:nvGrpSpPr>
      <p:grpSpPr>
        <a:xfrm>
          <a:off x="0" y="0"/>
          <a:ext cx="0" cy="0"/>
          <a:chOff x="0" y="0"/>
          <a:chExt cx="0" cy="0"/>
        </a:xfrm>
      </p:grpSpPr>
      <p:grpSp>
        <p:nvGrpSpPr>
          <p:cNvPr id="1078" name="Google Shape;1078;p34"/>
          <p:cNvGrpSpPr/>
          <p:nvPr/>
        </p:nvGrpSpPr>
        <p:grpSpPr>
          <a:xfrm rot="-5678385" flipH="1">
            <a:off x="7566119" y="334964"/>
            <a:ext cx="1466340" cy="1381086"/>
            <a:chOff x="1404300" y="937325"/>
            <a:chExt cx="1767700" cy="1664925"/>
          </a:xfrm>
        </p:grpSpPr>
        <p:sp>
          <p:nvSpPr>
            <p:cNvPr id="1079" name="Google Shape;1079;p34"/>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34"/>
          <p:cNvGrpSpPr/>
          <p:nvPr/>
        </p:nvGrpSpPr>
        <p:grpSpPr>
          <a:xfrm rot="5400000" flipH="1">
            <a:off x="431559" y="3421465"/>
            <a:ext cx="1533332" cy="1625269"/>
            <a:chOff x="3403900" y="3304800"/>
            <a:chExt cx="1556050" cy="1649350"/>
          </a:xfrm>
        </p:grpSpPr>
        <p:sp>
          <p:nvSpPr>
            <p:cNvPr id="1099" name="Google Shape;1099;p34"/>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34"/>
          <p:cNvSpPr txBox="1">
            <a:spLocks noGrp="1"/>
          </p:cNvSpPr>
          <p:nvPr>
            <p:ph type="title"/>
          </p:nvPr>
        </p:nvSpPr>
        <p:spPr>
          <a:xfrm>
            <a:off x="720600" y="771525"/>
            <a:ext cx="5226300" cy="1315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19" name="Google Shape;1119;p34"/>
          <p:cNvSpPr txBox="1">
            <a:spLocks noGrp="1"/>
          </p:cNvSpPr>
          <p:nvPr>
            <p:ph type="subTitle" idx="1"/>
          </p:nvPr>
        </p:nvSpPr>
        <p:spPr>
          <a:xfrm>
            <a:off x="720600" y="2391500"/>
            <a:ext cx="347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11_1_1_1_1">
    <p:spTree>
      <p:nvGrpSpPr>
        <p:cNvPr id="1" name="Shape 1326"/>
        <p:cNvGrpSpPr/>
        <p:nvPr/>
      </p:nvGrpSpPr>
      <p:grpSpPr>
        <a:xfrm>
          <a:off x="0" y="0"/>
          <a:ext cx="0" cy="0"/>
          <a:chOff x="0" y="0"/>
          <a:chExt cx="0" cy="0"/>
        </a:xfrm>
      </p:grpSpPr>
      <p:sp>
        <p:nvSpPr>
          <p:cNvPr id="1327" name="Google Shape;1327;p41"/>
          <p:cNvSpPr txBox="1">
            <a:spLocks noGrp="1"/>
          </p:cNvSpPr>
          <p:nvPr>
            <p:ph type="subTitle" idx="1"/>
          </p:nvPr>
        </p:nvSpPr>
        <p:spPr>
          <a:xfrm>
            <a:off x="720975" y="1957164"/>
            <a:ext cx="3208200" cy="138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28" name="Google Shape;1328;p41"/>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8">
  <p:cSld name="CUSTOM_11_1_1_1_1_1">
    <p:spTree>
      <p:nvGrpSpPr>
        <p:cNvPr id="1" name="Shape 1329"/>
        <p:cNvGrpSpPr/>
        <p:nvPr/>
      </p:nvGrpSpPr>
      <p:grpSpPr>
        <a:xfrm>
          <a:off x="0" y="0"/>
          <a:ext cx="0" cy="0"/>
          <a:chOff x="0" y="0"/>
          <a:chExt cx="0" cy="0"/>
        </a:xfrm>
      </p:grpSpPr>
      <p:sp>
        <p:nvSpPr>
          <p:cNvPr id="1330" name="Google Shape;1330;p42"/>
          <p:cNvSpPr txBox="1">
            <a:spLocks noGrp="1"/>
          </p:cNvSpPr>
          <p:nvPr>
            <p:ph type="title"/>
          </p:nvPr>
        </p:nvSpPr>
        <p:spPr>
          <a:xfrm>
            <a:off x="5136850" y="1027288"/>
            <a:ext cx="2934900" cy="148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31" name="Google Shape;1331;p42"/>
          <p:cNvSpPr txBox="1">
            <a:spLocks noGrp="1"/>
          </p:cNvSpPr>
          <p:nvPr>
            <p:ph type="subTitle" idx="1"/>
          </p:nvPr>
        </p:nvSpPr>
        <p:spPr>
          <a:xfrm>
            <a:off x="5136850" y="2629413"/>
            <a:ext cx="2934900" cy="14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32" name="Google Shape;1332;p42"/>
          <p:cNvGrpSpPr/>
          <p:nvPr/>
        </p:nvGrpSpPr>
        <p:grpSpPr>
          <a:xfrm rot="4390107">
            <a:off x="6644454" y="-557912"/>
            <a:ext cx="1466373" cy="1381117"/>
            <a:chOff x="1404300" y="937325"/>
            <a:chExt cx="1767700" cy="1664925"/>
          </a:xfrm>
        </p:grpSpPr>
        <p:sp>
          <p:nvSpPr>
            <p:cNvPr id="1333" name="Google Shape;1333;p42"/>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42"/>
          <p:cNvGrpSpPr/>
          <p:nvPr/>
        </p:nvGrpSpPr>
        <p:grpSpPr>
          <a:xfrm rot="-817609" flipH="1">
            <a:off x="-900543" y="2865950"/>
            <a:ext cx="3253108" cy="3305316"/>
            <a:chOff x="408117" y="2747510"/>
            <a:chExt cx="3282325" cy="3335002"/>
          </a:xfrm>
        </p:grpSpPr>
        <p:sp>
          <p:nvSpPr>
            <p:cNvPr id="1353" name="Google Shape;1353;p42"/>
            <p:cNvSpPr/>
            <p:nvPr/>
          </p:nvSpPr>
          <p:spPr>
            <a:xfrm rot="-370323">
              <a:off x="2372006" y="2874293"/>
              <a:ext cx="892965" cy="712647"/>
            </a:xfrm>
            <a:custGeom>
              <a:avLst/>
              <a:gdLst/>
              <a:ahLst/>
              <a:cxnLst/>
              <a:rect l="l" t="t" r="r" b="b"/>
              <a:pathLst>
                <a:path w="3105" h="2478" fill="none" extrusionOk="0">
                  <a:moveTo>
                    <a:pt x="1" y="0"/>
                  </a:moveTo>
                  <a:lnTo>
                    <a:pt x="3104" y="2478"/>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rot="-370323">
              <a:off x="2041193" y="3764700"/>
              <a:ext cx="588408" cy="469634"/>
            </a:xfrm>
            <a:custGeom>
              <a:avLst/>
              <a:gdLst/>
              <a:ahLst/>
              <a:cxnLst/>
              <a:rect l="l" t="t" r="r" b="b"/>
              <a:pathLst>
                <a:path w="2046" h="1633" fill="none" extrusionOk="0">
                  <a:moveTo>
                    <a:pt x="0" y="1"/>
                  </a:moveTo>
                  <a:lnTo>
                    <a:pt x="2046" y="1632"/>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rot="-370323">
              <a:off x="2243118" y="3405129"/>
              <a:ext cx="613716" cy="486889"/>
            </a:xfrm>
            <a:custGeom>
              <a:avLst/>
              <a:gdLst/>
              <a:ahLst/>
              <a:cxnLst/>
              <a:rect l="l" t="t" r="r" b="b"/>
              <a:pathLst>
                <a:path w="2134" h="1693" fill="none" extrusionOk="0">
                  <a:moveTo>
                    <a:pt x="0" y="0"/>
                  </a:moveTo>
                  <a:lnTo>
                    <a:pt x="2134" y="1693"/>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rot="-370323">
              <a:off x="2237002" y="3090216"/>
              <a:ext cx="892965" cy="710346"/>
            </a:xfrm>
            <a:custGeom>
              <a:avLst/>
              <a:gdLst/>
              <a:ahLst/>
              <a:cxnLst/>
              <a:rect l="l" t="t" r="r" b="b"/>
              <a:pathLst>
                <a:path w="3105" h="2470" fill="none" extrusionOk="0">
                  <a:moveTo>
                    <a:pt x="1" y="1"/>
                  </a:moveTo>
                  <a:lnTo>
                    <a:pt x="3105"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rot="-370323">
              <a:off x="1751218" y="3856947"/>
              <a:ext cx="892965" cy="710346"/>
            </a:xfrm>
            <a:custGeom>
              <a:avLst/>
              <a:gdLst/>
              <a:ahLst/>
              <a:cxnLst/>
              <a:rect l="l" t="t" r="r" b="b"/>
              <a:pathLst>
                <a:path w="3105" h="2470" fill="none" extrusionOk="0">
                  <a:moveTo>
                    <a:pt x="1"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rot="-370323">
              <a:off x="1485562" y="4275911"/>
              <a:ext cx="892678" cy="710346"/>
            </a:xfrm>
            <a:custGeom>
              <a:avLst/>
              <a:gdLst/>
              <a:ahLst/>
              <a:cxnLst/>
              <a:rect l="l" t="t" r="r" b="b"/>
              <a:pathLst>
                <a:path w="3104" h="2470" fill="none" extrusionOk="0">
                  <a:moveTo>
                    <a:pt x="0"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rot="-370323">
              <a:off x="1551423" y="4024506"/>
              <a:ext cx="979242" cy="778792"/>
            </a:xfrm>
            <a:custGeom>
              <a:avLst/>
              <a:gdLst/>
              <a:ahLst/>
              <a:cxnLst/>
              <a:rect l="l" t="t" r="r" b="b"/>
              <a:pathLst>
                <a:path w="3405" h="2708" fill="none" extrusionOk="0">
                  <a:moveTo>
                    <a:pt x="1" y="1"/>
                  </a:moveTo>
                  <a:lnTo>
                    <a:pt x="3404" y="2707"/>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rot="-370323">
              <a:off x="1226638" y="4875663"/>
              <a:ext cx="733066" cy="583519"/>
            </a:xfrm>
            <a:custGeom>
              <a:avLst/>
              <a:gdLst/>
              <a:ahLst/>
              <a:cxnLst/>
              <a:rect l="l" t="t" r="r" b="b"/>
              <a:pathLst>
                <a:path w="2549" h="2029" fill="none" extrusionOk="0">
                  <a:moveTo>
                    <a:pt x="1" y="1"/>
                  </a:moveTo>
                  <a:lnTo>
                    <a:pt x="2549" y="202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rot="-370287">
              <a:off x="830370" y="5192554"/>
              <a:ext cx="1007715" cy="781065"/>
            </a:xfrm>
            <a:custGeom>
              <a:avLst/>
              <a:gdLst/>
              <a:ahLst/>
              <a:cxnLst/>
              <a:rect l="l" t="t" r="r" b="b"/>
              <a:pathLst>
                <a:path w="3105" h="2470" fill="none" extrusionOk="0">
                  <a:moveTo>
                    <a:pt x="1" y="1"/>
                  </a:moveTo>
                  <a:lnTo>
                    <a:pt x="3105"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rot="-370323">
              <a:off x="1010719" y="5026129"/>
              <a:ext cx="892678" cy="710346"/>
            </a:xfrm>
            <a:custGeom>
              <a:avLst/>
              <a:gdLst/>
              <a:ahLst/>
              <a:cxnLst/>
              <a:rect l="l" t="t" r="r" b="b"/>
              <a:pathLst>
                <a:path w="3104" h="2470" fill="none" extrusionOk="0">
                  <a:moveTo>
                    <a:pt x="0"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rot="-370323">
              <a:off x="532900" y="2857335"/>
              <a:ext cx="2174464" cy="2438471"/>
            </a:xfrm>
            <a:custGeom>
              <a:avLst/>
              <a:gdLst/>
              <a:ahLst/>
              <a:cxnLst/>
              <a:rect l="l" t="t" r="r" b="b"/>
              <a:pathLst>
                <a:path w="7561" h="8479" extrusionOk="0">
                  <a:moveTo>
                    <a:pt x="7196" y="0"/>
                  </a:moveTo>
                  <a:cubicBezTo>
                    <a:pt x="7149" y="0"/>
                    <a:pt x="7100" y="16"/>
                    <a:pt x="7058" y="48"/>
                  </a:cubicBezTo>
                  <a:cubicBezTo>
                    <a:pt x="6591" y="374"/>
                    <a:pt x="6238" y="842"/>
                    <a:pt x="6053" y="1388"/>
                  </a:cubicBezTo>
                  <a:cubicBezTo>
                    <a:pt x="5903" y="1873"/>
                    <a:pt x="5921" y="2402"/>
                    <a:pt x="6106" y="2887"/>
                  </a:cubicBezTo>
                  <a:cubicBezTo>
                    <a:pt x="6238" y="3213"/>
                    <a:pt x="6414" y="3522"/>
                    <a:pt x="6617" y="3813"/>
                  </a:cubicBezTo>
                  <a:cubicBezTo>
                    <a:pt x="6829" y="4139"/>
                    <a:pt x="6996" y="4492"/>
                    <a:pt x="7102" y="4871"/>
                  </a:cubicBezTo>
                  <a:cubicBezTo>
                    <a:pt x="7261" y="5444"/>
                    <a:pt x="7261" y="6079"/>
                    <a:pt x="6979" y="6617"/>
                  </a:cubicBezTo>
                  <a:cubicBezTo>
                    <a:pt x="6758" y="7040"/>
                    <a:pt x="6361" y="7348"/>
                    <a:pt x="5885" y="7445"/>
                  </a:cubicBezTo>
                  <a:cubicBezTo>
                    <a:pt x="5793" y="7462"/>
                    <a:pt x="5699" y="7469"/>
                    <a:pt x="5604" y="7469"/>
                  </a:cubicBezTo>
                  <a:cubicBezTo>
                    <a:pt x="5247" y="7469"/>
                    <a:pt x="4878" y="7365"/>
                    <a:pt x="4536" y="7260"/>
                  </a:cubicBezTo>
                  <a:cubicBezTo>
                    <a:pt x="4113" y="7128"/>
                    <a:pt x="3716" y="6961"/>
                    <a:pt x="3284" y="6872"/>
                  </a:cubicBezTo>
                  <a:cubicBezTo>
                    <a:pt x="3077" y="6822"/>
                    <a:pt x="2867" y="6796"/>
                    <a:pt x="2658" y="6796"/>
                  </a:cubicBezTo>
                  <a:cubicBezTo>
                    <a:pt x="2359" y="6796"/>
                    <a:pt x="2062" y="6848"/>
                    <a:pt x="1777" y="6952"/>
                  </a:cubicBezTo>
                  <a:cubicBezTo>
                    <a:pt x="1080" y="7207"/>
                    <a:pt x="533" y="7772"/>
                    <a:pt x="75" y="8336"/>
                  </a:cubicBezTo>
                  <a:cubicBezTo>
                    <a:pt x="1" y="8431"/>
                    <a:pt x="82" y="8479"/>
                    <a:pt x="176" y="8479"/>
                  </a:cubicBezTo>
                  <a:cubicBezTo>
                    <a:pt x="239" y="8479"/>
                    <a:pt x="308" y="8458"/>
                    <a:pt x="339" y="8415"/>
                  </a:cubicBezTo>
                  <a:cubicBezTo>
                    <a:pt x="745" y="7904"/>
                    <a:pt x="1221" y="7393"/>
                    <a:pt x="1838" y="7137"/>
                  </a:cubicBezTo>
                  <a:cubicBezTo>
                    <a:pt x="2079" y="7048"/>
                    <a:pt x="2330" y="7002"/>
                    <a:pt x="2582" y="7002"/>
                  </a:cubicBezTo>
                  <a:cubicBezTo>
                    <a:pt x="2754" y="7002"/>
                    <a:pt x="2928" y="7023"/>
                    <a:pt x="3099" y="7066"/>
                  </a:cubicBezTo>
                  <a:cubicBezTo>
                    <a:pt x="3906" y="7244"/>
                    <a:pt x="4675" y="7687"/>
                    <a:pt x="5509" y="7687"/>
                  </a:cubicBezTo>
                  <a:cubicBezTo>
                    <a:pt x="5587" y="7687"/>
                    <a:pt x="5665" y="7683"/>
                    <a:pt x="5744" y="7675"/>
                  </a:cubicBezTo>
                  <a:cubicBezTo>
                    <a:pt x="6838" y="7560"/>
                    <a:pt x="7561" y="6581"/>
                    <a:pt x="7534" y="5523"/>
                  </a:cubicBezTo>
                  <a:cubicBezTo>
                    <a:pt x="7516" y="4800"/>
                    <a:pt x="7217" y="4139"/>
                    <a:pt x="6820" y="3548"/>
                  </a:cubicBezTo>
                  <a:cubicBezTo>
                    <a:pt x="6476" y="3037"/>
                    <a:pt x="6229" y="2455"/>
                    <a:pt x="6282" y="1829"/>
                  </a:cubicBezTo>
                  <a:cubicBezTo>
                    <a:pt x="6326" y="1371"/>
                    <a:pt x="6511" y="939"/>
                    <a:pt x="6811" y="595"/>
                  </a:cubicBezTo>
                  <a:cubicBezTo>
                    <a:pt x="6943" y="427"/>
                    <a:pt x="7093" y="286"/>
                    <a:pt x="7270" y="171"/>
                  </a:cubicBezTo>
                  <a:cubicBezTo>
                    <a:pt x="7322" y="136"/>
                    <a:pt x="7349" y="57"/>
                    <a:pt x="7287" y="22"/>
                  </a:cubicBezTo>
                  <a:cubicBezTo>
                    <a:pt x="7259" y="7"/>
                    <a:pt x="7228" y="0"/>
                    <a:pt x="7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rot="-370323">
              <a:off x="1414262" y="3458259"/>
              <a:ext cx="2147143" cy="2516121"/>
            </a:xfrm>
            <a:custGeom>
              <a:avLst/>
              <a:gdLst/>
              <a:ahLst/>
              <a:cxnLst/>
              <a:rect l="l" t="t" r="r" b="b"/>
              <a:pathLst>
                <a:path w="7466" h="8749" extrusionOk="0">
                  <a:moveTo>
                    <a:pt x="7384" y="0"/>
                  </a:moveTo>
                  <a:cubicBezTo>
                    <a:pt x="7298" y="0"/>
                    <a:pt x="7165" y="29"/>
                    <a:pt x="7142" y="81"/>
                  </a:cubicBezTo>
                  <a:lnTo>
                    <a:pt x="7151" y="81"/>
                  </a:lnTo>
                  <a:cubicBezTo>
                    <a:pt x="6957" y="557"/>
                    <a:pt x="6622" y="962"/>
                    <a:pt x="6190" y="1244"/>
                  </a:cubicBezTo>
                  <a:cubicBezTo>
                    <a:pt x="5897" y="1416"/>
                    <a:pt x="5563" y="1505"/>
                    <a:pt x="5225" y="1505"/>
                  </a:cubicBezTo>
                  <a:cubicBezTo>
                    <a:pt x="5094" y="1505"/>
                    <a:pt x="4962" y="1492"/>
                    <a:pt x="4832" y="1465"/>
                  </a:cubicBezTo>
                  <a:cubicBezTo>
                    <a:pt x="4470" y="1394"/>
                    <a:pt x="4135" y="1244"/>
                    <a:pt x="3783" y="1139"/>
                  </a:cubicBezTo>
                  <a:cubicBezTo>
                    <a:pt x="3448" y="1024"/>
                    <a:pt x="3095" y="971"/>
                    <a:pt x="2733" y="953"/>
                  </a:cubicBezTo>
                  <a:cubicBezTo>
                    <a:pt x="2707" y="953"/>
                    <a:pt x="2681" y="952"/>
                    <a:pt x="2655" y="952"/>
                  </a:cubicBezTo>
                  <a:cubicBezTo>
                    <a:pt x="1632" y="952"/>
                    <a:pt x="461" y="1457"/>
                    <a:pt x="221" y="2540"/>
                  </a:cubicBezTo>
                  <a:cubicBezTo>
                    <a:pt x="0" y="3528"/>
                    <a:pt x="723" y="4383"/>
                    <a:pt x="1182" y="5177"/>
                  </a:cubicBezTo>
                  <a:cubicBezTo>
                    <a:pt x="1402" y="5573"/>
                    <a:pt x="1596" y="6006"/>
                    <a:pt x="1614" y="6473"/>
                  </a:cubicBezTo>
                  <a:cubicBezTo>
                    <a:pt x="1640" y="7090"/>
                    <a:pt x="1367" y="7681"/>
                    <a:pt x="1041" y="8183"/>
                  </a:cubicBezTo>
                  <a:cubicBezTo>
                    <a:pt x="917" y="8368"/>
                    <a:pt x="785" y="8545"/>
                    <a:pt x="653" y="8721"/>
                  </a:cubicBezTo>
                  <a:cubicBezTo>
                    <a:pt x="629" y="8745"/>
                    <a:pt x="688" y="8749"/>
                    <a:pt x="732" y="8749"/>
                  </a:cubicBezTo>
                  <a:cubicBezTo>
                    <a:pt x="754" y="8749"/>
                    <a:pt x="773" y="8748"/>
                    <a:pt x="776" y="8748"/>
                  </a:cubicBezTo>
                  <a:cubicBezTo>
                    <a:pt x="847" y="8739"/>
                    <a:pt x="917" y="8704"/>
                    <a:pt x="970" y="8659"/>
                  </a:cubicBezTo>
                  <a:cubicBezTo>
                    <a:pt x="1393" y="8122"/>
                    <a:pt x="1790" y="7513"/>
                    <a:pt x="1905" y="6826"/>
                  </a:cubicBezTo>
                  <a:cubicBezTo>
                    <a:pt x="1975" y="6349"/>
                    <a:pt x="1896" y="5873"/>
                    <a:pt x="1684" y="5450"/>
                  </a:cubicBezTo>
                  <a:cubicBezTo>
                    <a:pt x="1481" y="5018"/>
                    <a:pt x="1208" y="4639"/>
                    <a:pt x="970" y="4224"/>
                  </a:cubicBezTo>
                  <a:cubicBezTo>
                    <a:pt x="741" y="3819"/>
                    <a:pt x="503" y="3343"/>
                    <a:pt x="494" y="2849"/>
                  </a:cubicBezTo>
                  <a:cubicBezTo>
                    <a:pt x="494" y="2364"/>
                    <a:pt x="706" y="1897"/>
                    <a:pt x="1076" y="1571"/>
                  </a:cubicBezTo>
                  <a:cubicBezTo>
                    <a:pt x="1462" y="1216"/>
                    <a:pt x="1953" y="1080"/>
                    <a:pt x="2455" y="1080"/>
                  </a:cubicBezTo>
                  <a:cubicBezTo>
                    <a:pt x="2516" y="1080"/>
                    <a:pt x="2576" y="1082"/>
                    <a:pt x="2636" y="1086"/>
                  </a:cubicBezTo>
                  <a:cubicBezTo>
                    <a:pt x="3033" y="1112"/>
                    <a:pt x="3430" y="1209"/>
                    <a:pt x="3800" y="1350"/>
                  </a:cubicBezTo>
                  <a:cubicBezTo>
                    <a:pt x="4100" y="1474"/>
                    <a:pt x="4417" y="1562"/>
                    <a:pt x="4744" y="1606"/>
                  </a:cubicBezTo>
                  <a:cubicBezTo>
                    <a:pt x="4850" y="1619"/>
                    <a:pt x="4957" y="1625"/>
                    <a:pt x="5063" y="1625"/>
                  </a:cubicBezTo>
                  <a:cubicBezTo>
                    <a:pt x="5466" y="1625"/>
                    <a:pt x="5864" y="1533"/>
                    <a:pt x="6234" y="1359"/>
                  </a:cubicBezTo>
                  <a:cubicBezTo>
                    <a:pt x="6578" y="1183"/>
                    <a:pt x="6877" y="936"/>
                    <a:pt x="7107" y="627"/>
                  </a:cubicBezTo>
                  <a:cubicBezTo>
                    <a:pt x="7248" y="451"/>
                    <a:pt x="7362" y="266"/>
                    <a:pt x="7451" y="54"/>
                  </a:cubicBezTo>
                  <a:cubicBezTo>
                    <a:pt x="7451" y="45"/>
                    <a:pt x="7459" y="36"/>
                    <a:pt x="7459" y="28"/>
                  </a:cubicBezTo>
                  <a:cubicBezTo>
                    <a:pt x="7466" y="9"/>
                    <a:pt x="7432" y="0"/>
                    <a:pt x="7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580"/>
        <p:cNvGrpSpPr/>
        <p:nvPr/>
      </p:nvGrpSpPr>
      <p:grpSpPr>
        <a:xfrm>
          <a:off x="0" y="0"/>
          <a:ext cx="0" cy="0"/>
          <a:chOff x="0" y="0"/>
          <a:chExt cx="0" cy="0"/>
        </a:xfrm>
      </p:grpSpPr>
      <p:sp>
        <p:nvSpPr>
          <p:cNvPr id="1581" name="Google Shape;1581;p48"/>
          <p:cNvSpPr txBox="1">
            <a:spLocks noGrp="1"/>
          </p:cNvSpPr>
          <p:nvPr>
            <p:ph type="title"/>
          </p:nvPr>
        </p:nvSpPr>
        <p:spPr>
          <a:xfrm>
            <a:off x="709100" y="1356800"/>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2" name="Google Shape;1582;p48"/>
          <p:cNvSpPr txBox="1">
            <a:spLocks noGrp="1"/>
          </p:cNvSpPr>
          <p:nvPr>
            <p:ph type="subTitle" idx="1"/>
          </p:nvPr>
        </p:nvSpPr>
        <p:spPr>
          <a:xfrm>
            <a:off x="709100" y="1742875"/>
            <a:ext cx="32913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48"/>
          <p:cNvSpPr txBox="1">
            <a:spLocks noGrp="1"/>
          </p:cNvSpPr>
          <p:nvPr>
            <p:ph type="title" idx="2"/>
          </p:nvPr>
        </p:nvSpPr>
        <p:spPr>
          <a:xfrm>
            <a:off x="709100" y="2456938"/>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4" name="Google Shape;1584;p48"/>
          <p:cNvSpPr txBox="1">
            <a:spLocks noGrp="1"/>
          </p:cNvSpPr>
          <p:nvPr>
            <p:ph type="subTitle" idx="3"/>
          </p:nvPr>
        </p:nvSpPr>
        <p:spPr>
          <a:xfrm>
            <a:off x="709100" y="2843013"/>
            <a:ext cx="3291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5" name="Google Shape;1585;p48"/>
          <p:cNvSpPr txBox="1">
            <a:spLocks noGrp="1"/>
          </p:cNvSpPr>
          <p:nvPr>
            <p:ph type="title" idx="4"/>
          </p:nvPr>
        </p:nvSpPr>
        <p:spPr>
          <a:xfrm>
            <a:off x="709100" y="3557075"/>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6" name="Google Shape;1586;p48"/>
          <p:cNvSpPr txBox="1">
            <a:spLocks noGrp="1"/>
          </p:cNvSpPr>
          <p:nvPr>
            <p:ph type="subTitle" idx="5"/>
          </p:nvPr>
        </p:nvSpPr>
        <p:spPr>
          <a:xfrm>
            <a:off x="709100" y="3943150"/>
            <a:ext cx="3291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7" name="Google Shape;1587;p48"/>
          <p:cNvSpPr txBox="1">
            <a:spLocks noGrp="1"/>
          </p:cNvSpPr>
          <p:nvPr>
            <p:ph type="title" idx="6"/>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88" name="Google Shape;1588;p48"/>
          <p:cNvGrpSpPr/>
          <p:nvPr/>
        </p:nvGrpSpPr>
        <p:grpSpPr>
          <a:xfrm rot="-7222932">
            <a:off x="315780" y="108069"/>
            <a:ext cx="661466" cy="929085"/>
            <a:chOff x="2374700" y="1056350"/>
            <a:chExt cx="797300" cy="1119875"/>
          </a:xfrm>
        </p:grpSpPr>
        <p:sp>
          <p:nvSpPr>
            <p:cNvPr id="1589" name="Google Shape;1589;p4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48"/>
          <p:cNvGrpSpPr/>
          <p:nvPr/>
        </p:nvGrpSpPr>
        <p:grpSpPr>
          <a:xfrm rot="8100000" flipH="1">
            <a:off x="7509947" y="3550971"/>
            <a:ext cx="1924526" cy="1364190"/>
            <a:chOff x="193669" y="148127"/>
            <a:chExt cx="1982873" cy="1405549"/>
          </a:xfrm>
        </p:grpSpPr>
        <p:sp>
          <p:nvSpPr>
            <p:cNvPr id="1597" name="Google Shape;1597;p48"/>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8" name="Google Shape;1598;p48"/>
            <p:cNvGrpSpPr/>
            <p:nvPr/>
          </p:nvGrpSpPr>
          <p:grpSpPr>
            <a:xfrm rot="-3943890">
              <a:off x="413745" y="559232"/>
              <a:ext cx="579901" cy="745140"/>
              <a:chOff x="234492" y="148127"/>
              <a:chExt cx="579920" cy="745164"/>
            </a:xfrm>
          </p:grpSpPr>
          <p:sp>
            <p:nvSpPr>
              <p:cNvPr id="1599" name="Google Shape;1599;p48"/>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48"/>
            <p:cNvGrpSpPr/>
            <p:nvPr/>
          </p:nvGrpSpPr>
          <p:grpSpPr>
            <a:xfrm>
              <a:off x="539292" y="148127"/>
              <a:ext cx="1637250" cy="1405549"/>
              <a:chOff x="234492" y="148127"/>
              <a:chExt cx="1637250" cy="1405549"/>
            </a:xfrm>
          </p:grpSpPr>
          <p:sp>
            <p:nvSpPr>
              <p:cNvPr id="1602" name="Google Shape;1602;p48"/>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4" name="Google Shape;1604;p48"/>
              <p:cNvGrpSpPr/>
              <p:nvPr/>
            </p:nvGrpSpPr>
            <p:grpSpPr>
              <a:xfrm rot="2700200">
                <a:off x="726654" y="558761"/>
                <a:ext cx="1036634" cy="736202"/>
                <a:chOff x="2374700" y="1045220"/>
                <a:chExt cx="852487" cy="605389"/>
              </a:xfrm>
            </p:grpSpPr>
            <p:sp>
              <p:nvSpPr>
                <p:cNvPr id="1605" name="Google Shape;1605;p4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702"/>
        <p:cNvGrpSpPr/>
        <p:nvPr/>
      </p:nvGrpSpPr>
      <p:grpSpPr>
        <a:xfrm>
          <a:off x="0" y="0"/>
          <a:ext cx="0" cy="0"/>
          <a:chOff x="0" y="0"/>
          <a:chExt cx="0" cy="0"/>
        </a:xfrm>
      </p:grpSpPr>
      <p:sp>
        <p:nvSpPr>
          <p:cNvPr id="1703" name="Google Shape;1703;p51"/>
          <p:cNvSpPr txBox="1">
            <a:spLocks noGrp="1"/>
          </p:cNvSpPr>
          <p:nvPr>
            <p:ph type="title"/>
          </p:nvPr>
        </p:nvSpPr>
        <p:spPr>
          <a:xfrm>
            <a:off x="2564178" y="1389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4" name="Google Shape;1704;p51"/>
          <p:cNvSpPr txBox="1">
            <a:spLocks noGrp="1"/>
          </p:cNvSpPr>
          <p:nvPr>
            <p:ph type="subTitle" idx="1"/>
          </p:nvPr>
        </p:nvSpPr>
        <p:spPr>
          <a:xfrm>
            <a:off x="2564178" y="1976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5" name="Google Shape;1705;p51"/>
          <p:cNvSpPr txBox="1">
            <a:spLocks noGrp="1"/>
          </p:cNvSpPr>
          <p:nvPr>
            <p:ph type="title" idx="2"/>
          </p:nvPr>
        </p:nvSpPr>
        <p:spPr>
          <a:xfrm>
            <a:off x="6423336" y="1389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6" name="Google Shape;1706;p51"/>
          <p:cNvSpPr txBox="1">
            <a:spLocks noGrp="1"/>
          </p:cNvSpPr>
          <p:nvPr>
            <p:ph type="subTitle" idx="3"/>
          </p:nvPr>
        </p:nvSpPr>
        <p:spPr>
          <a:xfrm>
            <a:off x="6423332" y="1976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7" name="Google Shape;1707;p51"/>
          <p:cNvSpPr txBox="1">
            <a:spLocks noGrp="1"/>
          </p:cNvSpPr>
          <p:nvPr>
            <p:ph type="title" idx="4"/>
          </p:nvPr>
        </p:nvSpPr>
        <p:spPr>
          <a:xfrm>
            <a:off x="2564178" y="3127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8" name="Google Shape;1708;p51"/>
          <p:cNvSpPr txBox="1">
            <a:spLocks noGrp="1"/>
          </p:cNvSpPr>
          <p:nvPr>
            <p:ph type="subTitle" idx="5"/>
          </p:nvPr>
        </p:nvSpPr>
        <p:spPr>
          <a:xfrm>
            <a:off x="2564178" y="37143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9" name="Google Shape;1709;p51"/>
          <p:cNvSpPr txBox="1">
            <a:spLocks noGrp="1"/>
          </p:cNvSpPr>
          <p:nvPr>
            <p:ph type="title" idx="6"/>
          </p:nvPr>
        </p:nvSpPr>
        <p:spPr>
          <a:xfrm>
            <a:off x="6423336" y="3127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0" name="Google Shape;1710;p51"/>
          <p:cNvSpPr txBox="1">
            <a:spLocks noGrp="1"/>
          </p:cNvSpPr>
          <p:nvPr>
            <p:ph type="subTitle" idx="7"/>
          </p:nvPr>
        </p:nvSpPr>
        <p:spPr>
          <a:xfrm>
            <a:off x="6423332" y="37143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1" name="Google Shape;1711;p51"/>
          <p:cNvSpPr txBox="1">
            <a:spLocks noGrp="1"/>
          </p:cNvSpPr>
          <p:nvPr>
            <p:ph type="title" idx="8"/>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12" name="Google Shape;1712;p51"/>
          <p:cNvGrpSpPr/>
          <p:nvPr/>
        </p:nvGrpSpPr>
        <p:grpSpPr>
          <a:xfrm rot="7104810">
            <a:off x="7705528" y="-1855455"/>
            <a:ext cx="1420602" cy="5421529"/>
            <a:chOff x="9065175" y="1446600"/>
            <a:chExt cx="682175" cy="2603425"/>
          </a:xfrm>
        </p:grpSpPr>
        <p:sp>
          <p:nvSpPr>
            <p:cNvPr id="1713" name="Google Shape;1713;p51"/>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1"/>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1"/>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1"/>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1"/>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1"/>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1"/>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1"/>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1"/>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1"/>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51"/>
          <p:cNvGrpSpPr/>
          <p:nvPr/>
        </p:nvGrpSpPr>
        <p:grpSpPr>
          <a:xfrm rot="9258730">
            <a:off x="53528" y="4228855"/>
            <a:ext cx="661431" cy="929036"/>
            <a:chOff x="2374700" y="1056350"/>
            <a:chExt cx="797300" cy="1119875"/>
          </a:xfrm>
        </p:grpSpPr>
        <p:sp>
          <p:nvSpPr>
            <p:cNvPr id="1740" name="Google Shape;1740;p51"/>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1"/>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1"/>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ive columns">
  <p:cSld name="CUSTOM_4_1">
    <p:spTree>
      <p:nvGrpSpPr>
        <p:cNvPr id="1" name="Shape 1801"/>
        <p:cNvGrpSpPr/>
        <p:nvPr/>
      </p:nvGrpSpPr>
      <p:grpSpPr>
        <a:xfrm>
          <a:off x="0" y="0"/>
          <a:ext cx="0" cy="0"/>
          <a:chOff x="0" y="0"/>
          <a:chExt cx="0" cy="0"/>
        </a:xfrm>
      </p:grpSpPr>
      <p:sp>
        <p:nvSpPr>
          <p:cNvPr id="1802" name="Google Shape;1802;p53"/>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3" name="Google Shape;1803;p53"/>
          <p:cNvSpPr txBox="1">
            <a:spLocks noGrp="1"/>
          </p:cNvSpPr>
          <p:nvPr>
            <p:ph type="title" idx="2"/>
          </p:nvPr>
        </p:nvSpPr>
        <p:spPr>
          <a:xfrm>
            <a:off x="785175" y="2029427"/>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4" name="Google Shape;1804;p53"/>
          <p:cNvSpPr txBox="1">
            <a:spLocks noGrp="1"/>
          </p:cNvSpPr>
          <p:nvPr>
            <p:ph type="subTitle" idx="1"/>
          </p:nvPr>
        </p:nvSpPr>
        <p:spPr>
          <a:xfrm>
            <a:off x="783375" y="2377451"/>
            <a:ext cx="2316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5" name="Google Shape;1805;p53"/>
          <p:cNvSpPr txBox="1">
            <a:spLocks noGrp="1"/>
          </p:cNvSpPr>
          <p:nvPr>
            <p:ph type="title" idx="3"/>
          </p:nvPr>
        </p:nvSpPr>
        <p:spPr>
          <a:xfrm>
            <a:off x="3413550" y="2029427"/>
            <a:ext cx="23169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6" name="Google Shape;1806;p53"/>
          <p:cNvSpPr txBox="1">
            <a:spLocks noGrp="1"/>
          </p:cNvSpPr>
          <p:nvPr>
            <p:ph type="subTitle" idx="4"/>
          </p:nvPr>
        </p:nvSpPr>
        <p:spPr>
          <a:xfrm>
            <a:off x="3415350" y="2377451"/>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7" name="Google Shape;1807;p53"/>
          <p:cNvSpPr txBox="1">
            <a:spLocks noGrp="1"/>
          </p:cNvSpPr>
          <p:nvPr>
            <p:ph type="title" idx="5"/>
          </p:nvPr>
        </p:nvSpPr>
        <p:spPr>
          <a:xfrm>
            <a:off x="2099356" y="3636902"/>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8" name="Google Shape;1808;p53"/>
          <p:cNvSpPr txBox="1">
            <a:spLocks noGrp="1"/>
          </p:cNvSpPr>
          <p:nvPr>
            <p:ph type="subTitle" idx="6"/>
          </p:nvPr>
        </p:nvSpPr>
        <p:spPr>
          <a:xfrm>
            <a:off x="2099356" y="3984926"/>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9" name="Google Shape;1809;p53"/>
          <p:cNvSpPr txBox="1">
            <a:spLocks noGrp="1"/>
          </p:cNvSpPr>
          <p:nvPr>
            <p:ph type="title" idx="7"/>
          </p:nvPr>
        </p:nvSpPr>
        <p:spPr>
          <a:xfrm>
            <a:off x="4727741" y="3636902"/>
            <a:ext cx="23169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0" name="Google Shape;1810;p53"/>
          <p:cNvSpPr txBox="1">
            <a:spLocks noGrp="1"/>
          </p:cNvSpPr>
          <p:nvPr>
            <p:ph type="subTitle" idx="8"/>
          </p:nvPr>
        </p:nvSpPr>
        <p:spPr>
          <a:xfrm>
            <a:off x="4727741" y="3984926"/>
            <a:ext cx="2316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1" name="Google Shape;1811;p53"/>
          <p:cNvSpPr txBox="1">
            <a:spLocks noGrp="1"/>
          </p:cNvSpPr>
          <p:nvPr>
            <p:ph type="title" idx="9"/>
          </p:nvPr>
        </p:nvSpPr>
        <p:spPr>
          <a:xfrm>
            <a:off x="6045525" y="2029427"/>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2" name="Google Shape;1812;p53"/>
          <p:cNvSpPr txBox="1">
            <a:spLocks noGrp="1"/>
          </p:cNvSpPr>
          <p:nvPr>
            <p:ph type="subTitle" idx="13"/>
          </p:nvPr>
        </p:nvSpPr>
        <p:spPr>
          <a:xfrm>
            <a:off x="6045525" y="2377451"/>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13" name="Google Shape;1813;p53"/>
          <p:cNvGrpSpPr/>
          <p:nvPr/>
        </p:nvGrpSpPr>
        <p:grpSpPr>
          <a:xfrm rot="424438">
            <a:off x="232307" y="4155248"/>
            <a:ext cx="1353579" cy="1274881"/>
            <a:chOff x="1404300" y="937325"/>
            <a:chExt cx="1767700" cy="1664925"/>
          </a:xfrm>
        </p:grpSpPr>
        <p:sp>
          <p:nvSpPr>
            <p:cNvPr id="1814" name="Google Shape;1814;p53"/>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3"/>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3"/>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3"/>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3"/>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3"/>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3"/>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3"/>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3"/>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3"/>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3"/>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3"/>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3"/>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3"/>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3"/>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3"/>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1">
  <p:cSld name="CUSTOM_25">
    <p:spTree>
      <p:nvGrpSpPr>
        <p:cNvPr id="1" name="Shape 1896"/>
        <p:cNvGrpSpPr/>
        <p:nvPr/>
      </p:nvGrpSpPr>
      <p:grpSpPr>
        <a:xfrm>
          <a:off x="0" y="0"/>
          <a:ext cx="0" cy="0"/>
          <a:chOff x="0" y="0"/>
          <a:chExt cx="0" cy="0"/>
        </a:xfrm>
      </p:grpSpPr>
      <p:sp>
        <p:nvSpPr>
          <p:cNvPr id="1897" name="Google Shape;1897;p55"/>
          <p:cNvSpPr txBox="1">
            <a:spLocks noGrp="1"/>
          </p:cNvSpPr>
          <p:nvPr>
            <p:ph type="title"/>
          </p:nvPr>
        </p:nvSpPr>
        <p:spPr>
          <a:xfrm>
            <a:off x="4454775" y="1304550"/>
            <a:ext cx="3291300" cy="253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4714875" y="2152650"/>
            <a:ext cx="3587400" cy="1590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txBox="1">
            <a:spLocks noGrp="1"/>
          </p:cNvSpPr>
          <p:nvPr>
            <p:ph type="title" idx="2" hasCustomPrompt="1"/>
          </p:nvPr>
        </p:nvSpPr>
        <p:spPr>
          <a:xfrm>
            <a:off x="4705350" y="819975"/>
            <a:ext cx="1314600" cy="102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 name="Google Shape;44;p3"/>
          <p:cNvSpPr txBox="1">
            <a:spLocks noGrp="1"/>
          </p:cNvSpPr>
          <p:nvPr>
            <p:ph type="subTitle" idx="1"/>
          </p:nvPr>
        </p:nvSpPr>
        <p:spPr>
          <a:xfrm>
            <a:off x="4714875" y="3741775"/>
            <a:ext cx="2943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5" name="Google Shape;45;p3"/>
          <p:cNvGrpSpPr/>
          <p:nvPr/>
        </p:nvGrpSpPr>
        <p:grpSpPr>
          <a:xfrm rot="-4213300">
            <a:off x="3201409" y="3997949"/>
            <a:ext cx="661389" cy="928976"/>
            <a:chOff x="2374700" y="1056350"/>
            <a:chExt cx="797300" cy="1119875"/>
          </a:xfrm>
        </p:grpSpPr>
        <p:sp>
          <p:nvSpPr>
            <p:cNvPr id="46" name="Google Shape;46;p3"/>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rot="4242672">
            <a:off x="454798" y="334510"/>
            <a:ext cx="890563" cy="1081114"/>
            <a:chOff x="3397302" y="3304800"/>
            <a:chExt cx="1031123" cy="1251750"/>
          </a:xfrm>
        </p:grpSpPr>
        <p:sp>
          <p:nvSpPr>
            <p:cNvPr id="54" name="Google Shape;54;p3"/>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397302" y="3664259"/>
              <a:ext cx="231613" cy="229120"/>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1913"/>
        <p:cNvGrpSpPr/>
        <p:nvPr/>
      </p:nvGrpSpPr>
      <p:grpSpPr>
        <a:xfrm>
          <a:off x="0" y="0"/>
          <a:ext cx="0" cy="0"/>
          <a:chOff x="0" y="0"/>
          <a:chExt cx="0" cy="0"/>
        </a:xfrm>
      </p:grpSpPr>
      <p:grpSp>
        <p:nvGrpSpPr>
          <p:cNvPr id="1914" name="Google Shape;1914;p57"/>
          <p:cNvGrpSpPr/>
          <p:nvPr/>
        </p:nvGrpSpPr>
        <p:grpSpPr>
          <a:xfrm rot="1660742">
            <a:off x="-84718" y="-2155874"/>
            <a:ext cx="1595890" cy="6090489"/>
            <a:chOff x="9065175" y="1446600"/>
            <a:chExt cx="682175" cy="2603425"/>
          </a:xfrm>
        </p:grpSpPr>
        <p:sp>
          <p:nvSpPr>
            <p:cNvPr id="1915" name="Google Shape;1915;p5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57"/>
          <p:cNvGrpSpPr/>
          <p:nvPr/>
        </p:nvGrpSpPr>
        <p:grpSpPr>
          <a:xfrm rot="8100000">
            <a:off x="8237768" y="63758"/>
            <a:ext cx="661422" cy="929023"/>
            <a:chOff x="2374700" y="1056350"/>
            <a:chExt cx="797300" cy="1119875"/>
          </a:xfrm>
        </p:grpSpPr>
        <p:sp>
          <p:nvSpPr>
            <p:cNvPr id="1942" name="Google Shape;1942;p5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57"/>
          <p:cNvGrpSpPr/>
          <p:nvPr/>
        </p:nvGrpSpPr>
        <p:grpSpPr>
          <a:xfrm rot="-5111711">
            <a:off x="7880389" y="3523395"/>
            <a:ext cx="1924598" cy="1364241"/>
            <a:chOff x="193669" y="148127"/>
            <a:chExt cx="1982873" cy="1405549"/>
          </a:xfrm>
        </p:grpSpPr>
        <p:sp>
          <p:nvSpPr>
            <p:cNvPr id="1950" name="Google Shape;1950;p57"/>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57"/>
            <p:cNvGrpSpPr/>
            <p:nvPr/>
          </p:nvGrpSpPr>
          <p:grpSpPr>
            <a:xfrm rot="-3943890">
              <a:off x="413745" y="559232"/>
              <a:ext cx="579901" cy="745140"/>
              <a:chOff x="234492" y="148127"/>
              <a:chExt cx="579920" cy="745164"/>
            </a:xfrm>
          </p:grpSpPr>
          <p:sp>
            <p:nvSpPr>
              <p:cNvPr id="1952" name="Google Shape;1952;p57"/>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57"/>
            <p:cNvGrpSpPr/>
            <p:nvPr/>
          </p:nvGrpSpPr>
          <p:grpSpPr>
            <a:xfrm>
              <a:off x="539292" y="148127"/>
              <a:ext cx="1637250" cy="1405549"/>
              <a:chOff x="234492" y="148127"/>
              <a:chExt cx="1637250" cy="1405549"/>
            </a:xfrm>
          </p:grpSpPr>
          <p:sp>
            <p:nvSpPr>
              <p:cNvPr id="1955" name="Google Shape;1955;p57"/>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57"/>
              <p:cNvGrpSpPr/>
              <p:nvPr/>
            </p:nvGrpSpPr>
            <p:grpSpPr>
              <a:xfrm rot="2700200">
                <a:off x="726654" y="558761"/>
                <a:ext cx="1036634" cy="736202"/>
                <a:chOff x="2374700" y="1045220"/>
                <a:chExt cx="852487" cy="605389"/>
              </a:xfrm>
            </p:grpSpPr>
            <p:sp>
              <p:nvSpPr>
                <p:cNvPr id="1958" name="Google Shape;1958;p5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21">
    <p:spTree>
      <p:nvGrpSpPr>
        <p:cNvPr id="1" name="Shape 1963"/>
        <p:cNvGrpSpPr/>
        <p:nvPr/>
      </p:nvGrpSpPr>
      <p:grpSpPr>
        <a:xfrm>
          <a:off x="0" y="0"/>
          <a:ext cx="0" cy="0"/>
          <a:chOff x="0" y="0"/>
          <a:chExt cx="0" cy="0"/>
        </a:xfrm>
      </p:grpSpPr>
      <p:grpSp>
        <p:nvGrpSpPr>
          <p:cNvPr id="1964" name="Google Shape;1964;p58"/>
          <p:cNvGrpSpPr/>
          <p:nvPr/>
        </p:nvGrpSpPr>
        <p:grpSpPr>
          <a:xfrm rot="-7047972" flipH="1">
            <a:off x="54366" y="-3233109"/>
            <a:ext cx="1902945" cy="7262324"/>
            <a:chOff x="9065175" y="1446600"/>
            <a:chExt cx="682175" cy="2603425"/>
          </a:xfrm>
        </p:grpSpPr>
        <p:sp>
          <p:nvSpPr>
            <p:cNvPr id="1965" name="Google Shape;1965;p58"/>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8"/>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8"/>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8"/>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8"/>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8"/>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8"/>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8"/>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8"/>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8"/>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8"/>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8"/>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8"/>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8"/>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8"/>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8"/>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8"/>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8"/>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8"/>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8"/>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8"/>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8"/>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8"/>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8"/>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8"/>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8"/>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58"/>
          <p:cNvGrpSpPr/>
          <p:nvPr/>
        </p:nvGrpSpPr>
        <p:grpSpPr>
          <a:xfrm rot="-7047972" flipH="1">
            <a:off x="7662241" y="1302441"/>
            <a:ext cx="1902945" cy="7262324"/>
            <a:chOff x="9065175" y="1446600"/>
            <a:chExt cx="682175" cy="2603425"/>
          </a:xfrm>
        </p:grpSpPr>
        <p:sp>
          <p:nvSpPr>
            <p:cNvPr id="1992" name="Google Shape;1992;p58"/>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8"/>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8"/>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8"/>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8"/>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8"/>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8"/>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8"/>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8"/>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8"/>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8"/>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8"/>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8"/>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8"/>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8"/>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8"/>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8"/>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8"/>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8"/>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8"/>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8"/>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8"/>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8"/>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58"/>
          <p:cNvGrpSpPr/>
          <p:nvPr/>
        </p:nvGrpSpPr>
        <p:grpSpPr>
          <a:xfrm rot="7833381" flipH="1">
            <a:off x="285817" y="4017854"/>
            <a:ext cx="661437" cy="929044"/>
            <a:chOff x="2374700" y="1056350"/>
            <a:chExt cx="797300" cy="1119875"/>
          </a:xfrm>
        </p:grpSpPr>
        <p:sp>
          <p:nvSpPr>
            <p:cNvPr id="2019" name="Google Shape;2019;p5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23">
    <p:spTree>
      <p:nvGrpSpPr>
        <p:cNvPr id="1" name="Shape 2074"/>
        <p:cNvGrpSpPr/>
        <p:nvPr/>
      </p:nvGrpSpPr>
      <p:grpSpPr>
        <a:xfrm>
          <a:off x="0" y="0"/>
          <a:ext cx="0" cy="0"/>
          <a:chOff x="0" y="0"/>
          <a:chExt cx="0" cy="0"/>
        </a:xfrm>
      </p:grpSpPr>
      <p:grpSp>
        <p:nvGrpSpPr>
          <p:cNvPr id="2075" name="Google Shape;2075;p60"/>
          <p:cNvGrpSpPr/>
          <p:nvPr/>
        </p:nvGrpSpPr>
        <p:grpSpPr>
          <a:xfrm rot="-5121615">
            <a:off x="7566119" y="3523597"/>
            <a:ext cx="1466340" cy="1381086"/>
            <a:chOff x="1404300" y="937325"/>
            <a:chExt cx="1767700" cy="1664925"/>
          </a:xfrm>
        </p:grpSpPr>
        <p:sp>
          <p:nvSpPr>
            <p:cNvPr id="2076" name="Google Shape;2076;p60"/>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0"/>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0"/>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0"/>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0"/>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0"/>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0"/>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0"/>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0"/>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0"/>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0"/>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0"/>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0"/>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0"/>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0"/>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0"/>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0"/>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0"/>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0"/>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60"/>
          <p:cNvGrpSpPr/>
          <p:nvPr/>
        </p:nvGrpSpPr>
        <p:grpSpPr>
          <a:xfrm rot="5400000">
            <a:off x="431559" y="192912"/>
            <a:ext cx="1533332" cy="1625269"/>
            <a:chOff x="3403900" y="3304800"/>
            <a:chExt cx="1556050" cy="1649350"/>
          </a:xfrm>
        </p:grpSpPr>
        <p:sp>
          <p:nvSpPr>
            <p:cNvPr id="2096" name="Google Shape;2096;p60"/>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0"/>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0"/>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0"/>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0"/>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0"/>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0"/>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0"/>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0"/>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0"/>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0"/>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0"/>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0"/>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0"/>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0"/>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0"/>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0"/>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0"/>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0"/>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2" name="Google Shape;142;p6"/>
          <p:cNvGrpSpPr/>
          <p:nvPr/>
        </p:nvGrpSpPr>
        <p:grpSpPr>
          <a:xfrm rot="207317">
            <a:off x="7932532" y="4047362"/>
            <a:ext cx="1466498" cy="1381235"/>
            <a:chOff x="1404300" y="937325"/>
            <a:chExt cx="1767700" cy="1664925"/>
          </a:xfrm>
        </p:grpSpPr>
        <p:sp>
          <p:nvSpPr>
            <p:cNvPr id="143" name="Google Shape;143;p6"/>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702300" y="1495500"/>
            <a:ext cx="6367800" cy="2457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87" name="Google Shape;187;p8"/>
          <p:cNvGrpSpPr/>
          <p:nvPr/>
        </p:nvGrpSpPr>
        <p:grpSpPr>
          <a:xfrm rot="176202">
            <a:off x="113467" y="-30524"/>
            <a:ext cx="1776928" cy="1673616"/>
            <a:chOff x="1404300" y="937325"/>
            <a:chExt cx="1767700" cy="1664925"/>
          </a:xfrm>
        </p:grpSpPr>
        <p:sp>
          <p:nvSpPr>
            <p:cNvPr id="188" name="Google Shape;188;p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8"/>
          <p:cNvGrpSpPr/>
          <p:nvPr/>
        </p:nvGrpSpPr>
        <p:grpSpPr>
          <a:xfrm rot="8525974">
            <a:off x="8106815" y="439712"/>
            <a:ext cx="661419" cy="929019"/>
            <a:chOff x="2374700" y="1056350"/>
            <a:chExt cx="797300" cy="1119875"/>
          </a:xfrm>
        </p:grpSpPr>
        <p:sp>
          <p:nvSpPr>
            <p:cNvPr id="208" name="Google Shape;208;p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6"/>
        <p:cNvGrpSpPr/>
        <p:nvPr/>
      </p:nvGrpSpPr>
      <p:grpSpPr>
        <a:xfrm>
          <a:off x="0" y="0"/>
          <a:ext cx="0" cy="0"/>
          <a:chOff x="0" y="0"/>
          <a:chExt cx="0" cy="0"/>
        </a:xfrm>
      </p:grpSpPr>
      <p:sp>
        <p:nvSpPr>
          <p:cNvPr id="257" name="Google Shape;257;p10"/>
          <p:cNvSpPr txBox="1">
            <a:spLocks noGrp="1"/>
          </p:cNvSpPr>
          <p:nvPr>
            <p:ph type="title"/>
          </p:nvPr>
        </p:nvSpPr>
        <p:spPr>
          <a:xfrm>
            <a:off x="795425" y="2148625"/>
            <a:ext cx="3463800" cy="2375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58" name="Google Shape;258;p10"/>
          <p:cNvGrpSpPr/>
          <p:nvPr/>
        </p:nvGrpSpPr>
        <p:grpSpPr>
          <a:xfrm rot="8525974">
            <a:off x="8217903" y="192062"/>
            <a:ext cx="661419" cy="929019"/>
            <a:chOff x="2374700" y="1056350"/>
            <a:chExt cx="797300" cy="1119875"/>
          </a:xfrm>
        </p:grpSpPr>
        <p:sp>
          <p:nvSpPr>
            <p:cNvPr id="259" name="Google Shape;259;p10"/>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6"/>
        <p:cNvGrpSpPr/>
        <p:nvPr/>
      </p:nvGrpSpPr>
      <p:grpSpPr>
        <a:xfrm>
          <a:off x="0" y="0"/>
          <a:ext cx="0" cy="0"/>
          <a:chOff x="0" y="0"/>
          <a:chExt cx="0" cy="0"/>
        </a:xfrm>
      </p:grpSpPr>
      <p:sp>
        <p:nvSpPr>
          <p:cNvPr id="267" name="Google Shape;267;p11"/>
          <p:cNvSpPr txBox="1">
            <a:spLocks noGrp="1"/>
          </p:cNvSpPr>
          <p:nvPr>
            <p:ph type="title" hasCustomPrompt="1"/>
          </p:nvPr>
        </p:nvSpPr>
        <p:spPr>
          <a:xfrm>
            <a:off x="4572000" y="472900"/>
            <a:ext cx="3801900" cy="2100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175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268" name="Google Shape;268;p11"/>
          <p:cNvSpPr txBox="1">
            <a:spLocks noGrp="1"/>
          </p:cNvSpPr>
          <p:nvPr>
            <p:ph type="subTitle" idx="1"/>
          </p:nvPr>
        </p:nvSpPr>
        <p:spPr>
          <a:xfrm>
            <a:off x="713225" y="3640075"/>
            <a:ext cx="3801900" cy="87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grpSp>
        <p:nvGrpSpPr>
          <p:cNvPr id="269" name="Google Shape;269;p11"/>
          <p:cNvGrpSpPr/>
          <p:nvPr/>
        </p:nvGrpSpPr>
        <p:grpSpPr>
          <a:xfrm rot="3600094">
            <a:off x="745128" y="357182"/>
            <a:ext cx="661471" cy="929092"/>
            <a:chOff x="2374700" y="1056350"/>
            <a:chExt cx="797300" cy="1119875"/>
          </a:xfrm>
        </p:grpSpPr>
        <p:sp>
          <p:nvSpPr>
            <p:cNvPr id="270" name="Google Shape;270;p11"/>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9"/>
        <p:cNvGrpSpPr/>
        <p:nvPr/>
      </p:nvGrpSpPr>
      <p:grpSpPr>
        <a:xfrm>
          <a:off x="0" y="0"/>
          <a:ext cx="0" cy="0"/>
          <a:chOff x="0" y="0"/>
          <a:chExt cx="0" cy="0"/>
        </a:xfrm>
      </p:grpSpPr>
      <p:sp>
        <p:nvSpPr>
          <p:cNvPr id="340" name="Google Shape;340;p15"/>
          <p:cNvSpPr txBox="1">
            <a:spLocks noGrp="1"/>
          </p:cNvSpPr>
          <p:nvPr>
            <p:ph type="title" hasCustomPrompt="1"/>
          </p:nvPr>
        </p:nvSpPr>
        <p:spPr>
          <a:xfrm>
            <a:off x="1004400" y="670225"/>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1" name="Google Shape;341;p15"/>
          <p:cNvSpPr txBox="1">
            <a:spLocks noGrp="1"/>
          </p:cNvSpPr>
          <p:nvPr>
            <p:ph type="subTitle" idx="1"/>
          </p:nvPr>
        </p:nvSpPr>
        <p:spPr>
          <a:xfrm>
            <a:off x="1004400" y="1253625"/>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2" name="Google Shape;342;p15"/>
          <p:cNvSpPr txBox="1">
            <a:spLocks noGrp="1"/>
          </p:cNvSpPr>
          <p:nvPr>
            <p:ph type="title" idx="2" hasCustomPrompt="1"/>
          </p:nvPr>
        </p:nvSpPr>
        <p:spPr>
          <a:xfrm>
            <a:off x="1004400" y="1967931"/>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3" name="Google Shape;343;p15"/>
          <p:cNvSpPr txBox="1">
            <a:spLocks noGrp="1"/>
          </p:cNvSpPr>
          <p:nvPr>
            <p:ph type="subTitle" idx="3"/>
          </p:nvPr>
        </p:nvSpPr>
        <p:spPr>
          <a:xfrm>
            <a:off x="1004400" y="2549756"/>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4" name="Google Shape;344;p15"/>
          <p:cNvSpPr txBox="1">
            <a:spLocks noGrp="1"/>
          </p:cNvSpPr>
          <p:nvPr>
            <p:ph type="title" idx="4" hasCustomPrompt="1"/>
          </p:nvPr>
        </p:nvSpPr>
        <p:spPr>
          <a:xfrm>
            <a:off x="1004400" y="3265638"/>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5" name="Google Shape;345;p15"/>
          <p:cNvSpPr txBox="1">
            <a:spLocks noGrp="1"/>
          </p:cNvSpPr>
          <p:nvPr>
            <p:ph type="subTitle" idx="5"/>
          </p:nvPr>
        </p:nvSpPr>
        <p:spPr>
          <a:xfrm>
            <a:off x="1004400" y="3845888"/>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346" name="Google Shape;346;p15"/>
          <p:cNvGrpSpPr/>
          <p:nvPr/>
        </p:nvGrpSpPr>
        <p:grpSpPr>
          <a:xfrm rot="4390107">
            <a:off x="8070854" y="4283913"/>
            <a:ext cx="1466373" cy="1381117"/>
            <a:chOff x="1404300" y="937325"/>
            <a:chExt cx="1767700" cy="1664925"/>
          </a:xfrm>
        </p:grpSpPr>
        <p:sp>
          <p:nvSpPr>
            <p:cNvPr id="347" name="Google Shape;347;p1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5"/>
          <p:cNvGrpSpPr/>
          <p:nvPr/>
        </p:nvGrpSpPr>
        <p:grpSpPr>
          <a:xfrm rot="-7937313">
            <a:off x="192793" y="-133700"/>
            <a:ext cx="661430" cy="929034"/>
            <a:chOff x="2374700" y="1056350"/>
            <a:chExt cx="797300" cy="1119875"/>
          </a:xfrm>
        </p:grpSpPr>
        <p:sp>
          <p:nvSpPr>
            <p:cNvPr id="367" name="Google Shape;367;p1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486"/>
        <p:cNvGrpSpPr/>
        <p:nvPr/>
      </p:nvGrpSpPr>
      <p:grpSpPr>
        <a:xfrm>
          <a:off x="0" y="0"/>
          <a:ext cx="0" cy="0"/>
          <a:chOff x="0" y="0"/>
          <a:chExt cx="0" cy="0"/>
        </a:xfrm>
      </p:grpSpPr>
      <p:sp>
        <p:nvSpPr>
          <p:cNvPr id="487" name="Google Shape;487;p18"/>
          <p:cNvSpPr txBox="1">
            <a:spLocks noGrp="1"/>
          </p:cNvSpPr>
          <p:nvPr>
            <p:ph type="title"/>
          </p:nvPr>
        </p:nvSpPr>
        <p:spPr>
          <a:xfrm>
            <a:off x="4090800" y="330983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88" name="Google Shape;488;p18"/>
          <p:cNvSpPr txBox="1">
            <a:spLocks noGrp="1"/>
          </p:cNvSpPr>
          <p:nvPr>
            <p:ph type="subTitle" idx="1"/>
          </p:nvPr>
        </p:nvSpPr>
        <p:spPr>
          <a:xfrm>
            <a:off x="2514600" y="1322225"/>
            <a:ext cx="5936400" cy="1877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14_1_1">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3777400" y="1239378"/>
            <a:ext cx="4525500" cy="758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7" name="Google Shape;547;p22"/>
          <p:cNvSpPr txBox="1">
            <a:spLocks noGrp="1"/>
          </p:cNvSpPr>
          <p:nvPr>
            <p:ph type="title" idx="2" hasCustomPrompt="1"/>
          </p:nvPr>
        </p:nvSpPr>
        <p:spPr>
          <a:xfrm>
            <a:off x="2437575" y="1539723"/>
            <a:ext cx="1101300" cy="60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8" name="Google Shape;548;p22"/>
          <p:cNvSpPr txBox="1">
            <a:spLocks noGrp="1"/>
          </p:cNvSpPr>
          <p:nvPr>
            <p:ph type="subTitle" idx="1"/>
          </p:nvPr>
        </p:nvSpPr>
        <p:spPr>
          <a:xfrm>
            <a:off x="3777400" y="2046132"/>
            <a:ext cx="4525500" cy="3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9" name="Google Shape;549;p22"/>
          <p:cNvGrpSpPr/>
          <p:nvPr/>
        </p:nvGrpSpPr>
        <p:grpSpPr>
          <a:xfrm>
            <a:off x="3385087" y="281537"/>
            <a:ext cx="475878" cy="397876"/>
            <a:chOff x="5428050" y="3546975"/>
            <a:chExt cx="475878" cy="397876"/>
          </a:xfrm>
        </p:grpSpPr>
        <p:sp>
          <p:nvSpPr>
            <p:cNvPr id="550" name="Google Shape;550;p22"/>
            <p:cNvSpPr/>
            <p:nvPr/>
          </p:nvSpPr>
          <p:spPr>
            <a:xfrm>
              <a:off x="5509829" y="3637232"/>
              <a:ext cx="92935" cy="234122"/>
            </a:xfrm>
            <a:custGeom>
              <a:avLst/>
              <a:gdLst/>
              <a:ahLst/>
              <a:cxnLst/>
              <a:rect l="l" t="t" r="r" b="b"/>
              <a:pathLst>
                <a:path w="1425" h="3590" extrusionOk="0">
                  <a:moveTo>
                    <a:pt x="239" y="1"/>
                  </a:moveTo>
                  <a:cubicBezTo>
                    <a:pt x="178" y="1"/>
                    <a:pt x="117" y="28"/>
                    <a:pt x="67" y="90"/>
                  </a:cubicBezTo>
                  <a:cubicBezTo>
                    <a:pt x="25" y="139"/>
                    <a:pt x="0" y="200"/>
                    <a:pt x="7" y="267"/>
                  </a:cubicBezTo>
                  <a:cubicBezTo>
                    <a:pt x="13" y="334"/>
                    <a:pt x="25" y="407"/>
                    <a:pt x="49" y="474"/>
                  </a:cubicBezTo>
                  <a:cubicBezTo>
                    <a:pt x="98" y="638"/>
                    <a:pt x="153" y="802"/>
                    <a:pt x="195" y="972"/>
                  </a:cubicBezTo>
                  <a:cubicBezTo>
                    <a:pt x="293" y="1295"/>
                    <a:pt x="390" y="1630"/>
                    <a:pt x="487" y="1952"/>
                  </a:cubicBezTo>
                  <a:cubicBezTo>
                    <a:pt x="566" y="2214"/>
                    <a:pt x="645" y="2482"/>
                    <a:pt x="731" y="2743"/>
                  </a:cubicBezTo>
                  <a:cubicBezTo>
                    <a:pt x="816" y="2999"/>
                    <a:pt x="883" y="3339"/>
                    <a:pt x="1084" y="3540"/>
                  </a:cubicBezTo>
                  <a:cubicBezTo>
                    <a:pt x="1117" y="3574"/>
                    <a:pt x="1160" y="3589"/>
                    <a:pt x="1202" y="3589"/>
                  </a:cubicBezTo>
                  <a:cubicBezTo>
                    <a:pt x="1281" y="3589"/>
                    <a:pt x="1358" y="3534"/>
                    <a:pt x="1370" y="3443"/>
                  </a:cubicBezTo>
                  <a:cubicBezTo>
                    <a:pt x="1424" y="3187"/>
                    <a:pt x="1303" y="2907"/>
                    <a:pt x="1236" y="2658"/>
                  </a:cubicBezTo>
                  <a:cubicBezTo>
                    <a:pt x="1163" y="2378"/>
                    <a:pt x="1071" y="2098"/>
                    <a:pt x="986" y="1818"/>
                  </a:cubicBezTo>
                  <a:cubicBezTo>
                    <a:pt x="895" y="1514"/>
                    <a:pt x="798" y="1210"/>
                    <a:pt x="700" y="906"/>
                  </a:cubicBezTo>
                  <a:cubicBezTo>
                    <a:pt x="627" y="668"/>
                    <a:pt x="566" y="407"/>
                    <a:pt x="475" y="175"/>
                  </a:cubicBezTo>
                  <a:cubicBezTo>
                    <a:pt x="427" y="68"/>
                    <a:pt x="333"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5601912" y="3745032"/>
              <a:ext cx="225848" cy="123517"/>
            </a:xfrm>
            <a:custGeom>
              <a:avLst/>
              <a:gdLst/>
              <a:ahLst/>
              <a:cxnLst/>
              <a:rect l="l" t="t" r="r" b="b"/>
              <a:pathLst>
                <a:path w="3463" h="1894" extrusionOk="0">
                  <a:moveTo>
                    <a:pt x="3195" y="1"/>
                  </a:moveTo>
                  <a:cubicBezTo>
                    <a:pt x="3161" y="1"/>
                    <a:pt x="3127" y="9"/>
                    <a:pt x="3097" y="25"/>
                  </a:cubicBezTo>
                  <a:lnTo>
                    <a:pt x="2939" y="104"/>
                  </a:lnTo>
                  <a:cubicBezTo>
                    <a:pt x="2787" y="153"/>
                    <a:pt x="2641" y="232"/>
                    <a:pt x="2507" y="293"/>
                  </a:cubicBezTo>
                  <a:cubicBezTo>
                    <a:pt x="2239" y="409"/>
                    <a:pt x="1972" y="536"/>
                    <a:pt x="1710" y="664"/>
                  </a:cubicBezTo>
                  <a:cubicBezTo>
                    <a:pt x="1546" y="737"/>
                    <a:pt x="1381" y="816"/>
                    <a:pt x="1217" y="895"/>
                  </a:cubicBezTo>
                  <a:cubicBezTo>
                    <a:pt x="1065" y="975"/>
                    <a:pt x="913" y="1041"/>
                    <a:pt x="761" y="1114"/>
                  </a:cubicBezTo>
                  <a:cubicBezTo>
                    <a:pt x="639" y="1175"/>
                    <a:pt x="499" y="1236"/>
                    <a:pt x="365" y="1309"/>
                  </a:cubicBezTo>
                  <a:lnTo>
                    <a:pt x="359" y="1309"/>
                  </a:lnTo>
                  <a:lnTo>
                    <a:pt x="158" y="1400"/>
                  </a:lnTo>
                  <a:cubicBezTo>
                    <a:pt x="85" y="1437"/>
                    <a:pt x="31" y="1504"/>
                    <a:pt x="12" y="1589"/>
                  </a:cubicBezTo>
                  <a:cubicBezTo>
                    <a:pt x="0" y="1674"/>
                    <a:pt x="24" y="1766"/>
                    <a:pt x="79" y="1826"/>
                  </a:cubicBezTo>
                  <a:cubicBezTo>
                    <a:pt x="117" y="1872"/>
                    <a:pt x="169" y="1894"/>
                    <a:pt x="223" y="1894"/>
                  </a:cubicBezTo>
                  <a:cubicBezTo>
                    <a:pt x="256" y="1894"/>
                    <a:pt x="290" y="1885"/>
                    <a:pt x="323" y="1869"/>
                  </a:cubicBezTo>
                  <a:lnTo>
                    <a:pt x="481" y="1790"/>
                  </a:lnTo>
                  <a:cubicBezTo>
                    <a:pt x="633" y="1741"/>
                    <a:pt x="773" y="1662"/>
                    <a:pt x="913" y="1601"/>
                  </a:cubicBezTo>
                  <a:cubicBezTo>
                    <a:pt x="1181" y="1486"/>
                    <a:pt x="1442" y="1358"/>
                    <a:pt x="1710" y="1230"/>
                  </a:cubicBezTo>
                  <a:cubicBezTo>
                    <a:pt x="1874" y="1157"/>
                    <a:pt x="2039" y="1078"/>
                    <a:pt x="2197" y="999"/>
                  </a:cubicBezTo>
                  <a:cubicBezTo>
                    <a:pt x="2349" y="926"/>
                    <a:pt x="2507" y="853"/>
                    <a:pt x="2659" y="774"/>
                  </a:cubicBezTo>
                  <a:cubicBezTo>
                    <a:pt x="2787" y="713"/>
                    <a:pt x="2927" y="652"/>
                    <a:pt x="3061" y="585"/>
                  </a:cubicBezTo>
                  <a:lnTo>
                    <a:pt x="3262" y="488"/>
                  </a:lnTo>
                  <a:cubicBezTo>
                    <a:pt x="3335" y="451"/>
                    <a:pt x="3389" y="384"/>
                    <a:pt x="3408" y="305"/>
                  </a:cubicBezTo>
                  <a:cubicBezTo>
                    <a:pt x="3462" y="220"/>
                    <a:pt x="3432" y="104"/>
                    <a:pt x="3341" y="68"/>
                  </a:cubicBezTo>
                  <a:cubicBezTo>
                    <a:pt x="3303" y="23"/>
                    <a:pt x="3249"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5742775" y="3680600"/>
              <a:ext cx="161152" cy="144386"/>
            </a:xfrm>
            <a:custGeom>
              <a:avLst/>
              <a:gdLst/>
              <a:ahLst/>
              <a:cxnLst/>
              <a:rect l="l" t="t" r="r" b="b"/>
              <a:pathLst>
                <a:path w="2471" h="2214" extrusionOk="0">
                  <a:moveTo>
                    <a:pt x="1291" y="0"/>
                  </a:moveTo>
                  <a:cubicBezTo>
                    <a:pt x="952" y="0"/>
                    <a:pt x="612" y="151"/>
                    <a:pt x="384" y="405"/>
                  </a:cubicBezTo>
                  <a:cubicBezTo>
                    <a:pt x="0" y="837"/>
                    <a:pt x="67" y="1531"/>
                    <a:pt x="487" y="1914"/>
                  </a:cubicBezTo>
                  <a:cubicBezTo>
                    <a:pt x="560" y="1981"/>
                    <a:pt x="645" y="2042"/>
                    <a:pt x="730" y="2084"/>
                  </a:cubicBezTo>
                  <a:cubicBezTo>
                    <a:pt x="897" y="2170"/>
                    <a:pt x="1086" y="2214"/>
                    <a:pt x="1275" y="2214"/>
                  </a:cubicBezTo>
                  <a:cubicBezTo>
                    <a:pt x="1568" y="2214"/>
                    <a:pt x="1859" y="2108"/>
                    <a:pt x="2063" y="1890"/>
                  </a:cubicBezTo>
                  <a:cubicBezTo>
                    <a:pt x="2471" y="1464"/>
                    <a:pt x="2459" y="746"/>
                    <a:pt x="2051" y="326"/>
                  </a:cubicBezTo>
                  <a:cubicBezTo>
                    <a:pt x="2027" y="295"/>
                    <a:pt x="1996" y="265"/>
                    <a:pt x="1966" y="241"/>
                  </a:cubicBezTo>
                  <a:cubicBezTo>
                    <a:pt x="1767" y="75"/>
                    <a:pt x="1529" y="0"/>
                    <a:pt x="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5476504" y="3748032"/>
              <a:ext cx="220696" cy="196819"/>
            </a:xfrm>
            <a:custGeom>
              <a:avLst/>
              <a:gdLst/>
              <a:ahLst/>
              <a:cxnLst/>
              <a:rect l="l" t="t" r="r" b="b"/>
              <a:pathLst>
                <a:path w="3384" h="3018" extrusionOk="0">
                  <a:moveTo>
                    <a:pt x="1770" y="0"/>
                  </a:moveTo>
                  <a:cubicBezTo>
                    <a:pt x="1391" y="0"/>
                    <a:pt x="1017" y="147"/>
                    <a:pt x="737" y="423"/>
                  </a:cubicBezTo>
                  <a:cubicBezTo>
                    <a:pt x="232" y="910"/>
                    <a:pt x="0" y="1720"/>
                    <a:pt x="402" y="2377"/>
                  </a:cubicBezTo>
                  <a:cubicBezTo>
                    <a:pt x="457" y="2474"/>
                    <a:pt x="524" y="2559"/>
                    <a:pt x="603" y="2632"/>
                  </a:cubicBezTo>
                  <a:cubicBezTo>
                    <a:pt x="873" y="2889"/>
                    <a:pt x="1249" y="3018"/>
                    <a:pt x="1633" y="3018"/>
                  </a:cubicBezTo>
                  <a:cubicBezTo>
                    <a:pt x="1943" y="3018"/>
                    <a:pt x="2257" y="2934"/>
                    <a:pt x="2526" y="2766"/>
                  </a:cubicBezTo>
                  <a:cubicBezTo>
                    <a:pt x="3286" y="2285"/>
                    <a:pt x="3384" y="1154"/>
                    <a:pt x="2860" y="515"/>
                  </a:cubicBezTo>
                  <a:cubicBezTo>
                    <a:pt x="2739" y="357"/>
                    <a:pt x="2580" y="235"/>
                    <a:pt x="2398" y="144"/>
                  </a:cubicBezTo>
                  <a:cubicBezTo>
                    <a:pt x="2198" y="47"/>
                    <a:pt x="1983" y="0"/>
                    <a:pt x="1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5428050" y="3546975"/>
              <a:ext cx="166761" cy="143603"/>
            </a:xfrm>
            <a:custGeom>
              <a:avLst/>
              <a:gdLst/>
              <a:ahLst/>
              <a:cxnLst/>
              <a:rect l="l" t="t" r="r" b="b"/>
              <a:pathLst>
                <a:path w="2557" h="2202" extrusionOk="0">
                  <a:moveTo>
                    <a:pt x="1336" y="0"/>
                  </a:moveTo>
                  <a:cubicBezTo>
                    <a:pt x="1004" y="0"/>
                    <a:pt x="679" y="141"/>
                    <a:pt x="451" y="403"/>
                  </a:cubicBezTo>
                  <a:cubicBezTo>
                    <a:pt x="403" y="458"/>
                    <a:pt x="366" y="513"/>
                    <a:pt x="330" y="574"/>
                  </a:cubicBezTo>
                  <a:cubicBezTo>
                    <a:pt x="1" y="1164"/>
                    <a:pt x="275" y="1748"/>
                    <a:pt x="737" y="2028"/>
                  </a:cubicBezTo>
                  <a:cubicBezTo>
                    <a:pt x="917" y="2138"/>
                    <a:pt x="1126" y="2202"/>
                    <a:pt x="1340" y="2202"/>
                  </a:cubicBezTo>
                  <a:cubicBezTo>
                    <a:pt x="1610" y="2202"/>
                    <a:pt x="1887" y="2099"/>
                    <a:pt x="2119" y="1858"/>
                  </a:cubicBezTo>
                  <a:cubicBezTo>
                    <a:pt x="2557" y="1407"/>
                    <a:pt x="2514" y="634"/>
                    <a:pt x="2033" y="239"/>
                  </a:cubicBezTo>
                  <a:cubicBezTo>
                    <a:pt x="1948" y="166"/>
                    <a:pt x="1851" y="111"/>
                    <a:pt x="1747" y="75"/>
                  </a:cubicBezTo>
                  <a:cubicBezTo>
                    <a:pt x="1613" y="25"/>
                    <a:pt x="1474" y="0"/>
                    <a:pt x="1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2"/>
          <p:cNvGrpSpPr/>
          <p:nvPr/>
        </p:nvGrpSpPr>
        <p:grpSpPr>
          <a:xfrm rot="-5237941">
            <a:off x="-1432949" y="-881709"/>
            <a:ext cx="3707174" cy="3728900"/>
            <a:chOff x="-741470" y="2755466"/>
            <a:chExt cx="3961335" cy="3984550"/>
          </a:xfrm>
        </p:grpSpPr>
        <p:sp>
          <p:nvSpPr>
            <p:cNvPr id="556" name="Google Shape;556;p22"/>
            <p:cNvSpPr/>
            <p:nvPr/>
          </p:nvSpPr>
          <p:spPr>
            <a:xfrm rot="3504383">
              <a:off x="2120535" y="5166032"/>
              <a:ext cx="186903" cy="322656"/>
            </a:xfrm>
            <a:custGeom>
              <a:avLst/>
              <a:gdLst/>
              <a:ahLst/>
              <a:cxnLst/>
              <a:rect l="l" t="t" r="r" b="b"/>
              <a:pathLst>
                <a:path w="7476" h="12906" extrusionOk="0">
                  <a:moveTo>
                    <a:pt x="651" y="0"/>
                  </a:moveTo>
                  <a:cubicBezTo>
                    <a:pt x="323" y="0"/>
                    <a:pt x="1" y="331"/>
                    <a:pt x="213" y="721"/>
                  </a:cubicBezTo>
                  <a:lnTo>
                    <a:pt x="6412" y="12650"/>
                  </a:lnTo>
                  <a:cubicBezTo>
                    <a:pt x="6515" y="12830"/>
                    <a:pt x="6674" y="12905"/>
                    <a:pt x="6831" y="12905"/>
                  </a:cubicBezTo>
                  <a:cubicBezTo>
                    <a:pt x="7156" y="12905"/>
                    <a:pt x="7475" y="12582"/>
                    <a:pt x="7283" y="12198"/>
                  </a:cubicBezTo>
                  <a:lnTo>
                    <a:pt x="1084" y="286"/>
                  </a:lnTo>
                  <a:cubicBezTo>
                    <a:pt x="983" y="84"/>
                    <a:pt x="816" y="0"/>
                    <a:pt x="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rot="3504383">
              <a:off x="2014927" y="5064932"/>
              <a:ext cx="246104" cy="435032"/>
            </a:xfrm>
            <a:custGeom>
              <a:avLst/>
              <a:gdLst/>
              <a:ahLst/>
              <a:cxnLst/>
              <a:rect l="l" t="t" r="r" b="b"/>
              <a:pathLst>
                <a:path w="9844" h="17401" extrusionOk="0">
                  <a:moveTo>
                    <a:pt x="660" y="0"/>
                  </a:moveTo>
                  <a:cubicBezTo>
                    <a:pt x="329" y="0"/>
                    <a:pt x="0" y="341"/>
                    <a:pt x="214" y="734"/>
                  </a:cubicBezTo>
                  <a:lnTo>
                    <a:pt x="8758" y="17120"/>
                  </a:lnTo>
                  <a:cubicBezTo>
                    <a:pt x="8852" y="17318"/>
                    <a:pt x="9014" y="17401"/>
                    <a:pt x="9176" y="17401"/>
                  </a:cubicBezTo>
                  <a:cubicBezTo>
                    <a:pt x="9507" y="17401"/>
                    <a:pt x="9843" y="17060"/>
                    <a:pt x="9630" y="16667"/>
                  </a:cubicBezTo>
                  <a:lnTo>
                    <a:pt x="1085" y="281"/>
                  </a:lnTo>
                  <a:cubicBezTo>
                    <a:pt x="985" y="83"/>
                    <a:pt x="822"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rot="3504383">
              <a:off x="1915198" y="4972895"/>
              <a:ext cx="293705" cy="527484"/>
            </a:xfrm>
            <a:custGeom>
              <a:avLst/>
              <a:gdLst/>
              <a:ahLst/>
              <a:cxnLst/>
              <a:rect l="l" t="t" r="r" b="b"/>
              <a:pathLst>
                <a:path w="11748" h="21099" extrusionOk="0">
                  <a:moveTo>
                    <a:pt x="661" y="1"/>
                  </a:moveTo>
                  <a:cubicBezTo>
                    <a:pt x="332" y="1"/>
                    <a:pt x="1" y="336"/>
                    <a:pt x="213" y="738"/>
                  </a:cubicBezTo>
                  <a:lnTo>
                    <a:pt x="10684" y="20843"/>
                  </a:lnTo>
                  <a:cubicBezTo>
                    <a:pt x="10788" y="21023"/>
                    <a:pt x="10947" y="21098"/>
                    <a:pt x="11104" y="21098"/>
                  </a:cubicBezTo>
                  <a:cubicBezTo>
                    <a:pt x="11429" y="21098"/>
                    <a:pt x="11748" y="20775"/>
                    <a:pt x="11556" y="20391"/>
                  </a:cubicBezTo>
                  <a:lnTo>
                    <a:pt x="1084" y="286"/>
                  </a:lnTo>
                  <a:cubicBezTo>
                    <a:pt x="989" y="84"/>
                    <a:pt x="825"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rot="3504383">
              <a:off x="1823402" y="4896076"/>
              <a:ext cx="326131" cy="589810"/>
            </a:xfrm>
            <a:custGeom>
              <a:avLst/>
              <a:gdLst/>
              <a:ahLst/>
              <a:cxnLst/>
              <a:rect l="l" t="t" r="r" b="b"/>
              <a:pathLst>
                <a:path w="13045" h="23592" extrusionOk="0">
                  <a:moveTo>
                    <a:pt x="660" y="1"/>
                  </a:moveTo>
                  <a:cubicBezTo>
                    <a:pt x="329" y="1"/>
                    <a:pt x="1" y="341"/>
                    <a:pt x="214" y="735"/>
                  </a:cubicBezTo>
                  <a:lnTo>
                    <a:pt x="11993" y="23336"/>
                  </a:lnTo>
                  <a:cubicBezTo>
                    <a:pt x="12091" y="23516"/>
                    <a:pt x="12246" y="23591"/>
                    <a:pt x="12401" y="23591"/>
                  </a:cubicBezTo>
                  <a:cubicBezTo>
                    <a:pt x="12722" y="23591"/>
                    <a:pt x="13045" y="23268"/>
                    <a:pt x="12864" y="22884"/>
                  </a:cubicBezTo>
                  <a:lnTo>
                    <a:pt x="1085" y="282"/>
                  </a:lnTo>
                  <a:cubicBezTo>
                    <a:pt x="986" y="83"/>
                    <a:pt x="823" y="1"/>
                    <a:pt x="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rot="3504383">
              <a:off x="1734978" y="4827723"/>
              <a:ext cx="351106" cy="637161"/>
            </a:xfrm>
            <a:custGeom>
              <a:avLst/>
              <a:gdLst/>
              <a:ahLst/>
              <a:cxnLst/>
              <a:rect l="l" t="t" r="r" b="b"/>
              <a:pathLst>
                <a:path w="14044" h="25486" extrusionOk="0">
                  <a:moveTo>
                    <a:pt x="662" y="1"/>
                  </a:moveTo>
                  <a:cubicBezTo>
                    <a:pt x="333" y="1"/>
                    <a:pt x="0" y="341"/>
                    <a:pt x="225" y="734"/>
                  </a:cubicBezTo>
                  <a:lnTo>
                    <a:pt x="12958" y="25213"/>
                  </a:lnTo>
                  <a:cubicBezTo>
                    <a:pt x="13057" y="25405"/>
                    <a:pt x="13220" y="25486"/>
                    <a:pt x="13382" y="25486"/>
                  </a:cubicBezTo>
                  <a:cubicBezTo>
                    <a:pt x="13713" y="25486"/>
                    <a:pt x="14044" y="25149"/>
                    <a:pt x="13830" y="24743"/>
                  </a:cubicBezTo>
                  <a:lnTo>
                    <a:pt x="1079" y="282"/>
                  </a:lnTo>
                  <a:cubicBezTo>
                    <a:pt x="986" y="83"/>
                    <a:pt x="824" y="1"/>
                    <a:pt x="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3504383">
              <a:off x="1659028" y="4782426"/>
              <a:ext cx="351206" cy="637036"/>
            </a:xfrm>
            <a:custGeom>
              <a:avLst/>
              <a:gdLst/>
              <a:ahLst/>
              <a:cxnLst/>
              <a:rect l="l" t="t" r="r" b="b"/>
              <a:pathLst>
                <a:path w="14048" h="25481" extrusionOk="0">
                  <a:moveTo>
                    <a:pt x="654" y="1"/>
                  </a:moveTo>
                  <a:cubicBezTo>
                    <a:pt x="325" y="1"/>
                    <a:pt x="1" y="336"/>
                    <a:pt x="213" y="738"/>
                  </a:cubicBezTo>
                  <a:lnTo>
                    <a:pt x="12947" y="25200"/>
                  </a:lnTo>
                  <a:lnTo>
                    <a:pt x="12963" y="25200"/>
                  </a:lnTo>
                  <a:cubicBezTo>
                    <a:pt x="13057" y="25399"/>
                    <a:pt x="13218" y="25481"/>
                    <a:pt x="13381" y="25481"/>
                  </a:cubicBezTo>
                  <a:cubicBezTo>
                    <a:pt x="13712" y="25481"/>
                    <a:pt x="14048" y="25140"/>
                    <a:pt x="13835" y="24747"/>
                  </a:cubicBezTo>
                  <a:lnTo>
                    <a:pt x="1084" y="286"/>
                  </a:lnTo>
                  <a:cubicBezTo>
                    <a:pt x="984" y="85"/>
                    <a:pt x="818" y="1"/>
                    <a:pt x="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3504383">
              <a:off x="1583109" y="4736711"/>
              <a:ext cx="351106" cy="637186"/>
            </a:xfrm>
            <a:custGeom>
              <a:avLst/>
              <a:gdLst/>
              <a:ahLst/>
              <a:cxnLst/>
              <a:rect l="l" t="t" r="r" b="b"/>
              <a:pathLst>
                <a:path w="14044" h="25487" extrusionOk="0">
                  <a:moveTo>
                    <a:pt x="662" y="1"/>
                  </a:moveTo>
                  <a:cubicBezTo>
                    <a:pt x="333" y="1"/>
                    <a:pt x="0" y="341"/>
                    <a:pt x="225" y="734"/>
                  </a:cubicBezTo>
                  <a:lnTo>
                    <a:pt x="12958" y="25213"/>
                  </a:lnTo>
                  <a:cubicBezTo>
                    <a:pt x="13058" y="25406"/>
                    <a:pt x="13221" y="25486"/>
                    <a:pt x="13384" y="25486"/>
                  </a:cubicBezTo>
                  <a:cubicBezTo>
                    <a:pt x="13714" y="25486"/>
                    <a:pt x="14043" y="25153"/>
                    <a:pt x="13830" y="24760"/>
                  </a:cubicBezTo>
                  <a:lnTo>
                    <a:pt x="1079" y="282"/>
                  </a:lnTo>
                  <a:cubicBezTo>
                    <a:pt x="986" y="83"/>
                    <a:pt x="824" y="1"/>
                    <a:pt x="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3504383">
              <a:off x="1507526" y="4691940"/>
              <a:ext cx="350381" cy="636386"/>
            </a:xfrm>
            <a:custGeom>
              <a:avLst/>
              <a:gdLst/>
              <a:ahLst/>
              <a:cxnLst/>
              <a:rect l="l" t="t" r="r" b="b"/>
              <a:pathLst>
                <a:path w="14015" h="25455" extrusionOk="0">
                  <a:moveTo>
                    <a:pt x="637" y="1"/>
                  </a:moveTo>
                  <a:cubicBezTo>
                    <a:pt x="314" y="1"/>
                    <a:pt x="0" y="326"/>
                    <a:pt x="191" y="719"/>
                  </a:cubicBezTo>
                  <a:lnTo>
                    <a:pt x="12941" y="25198"/>
                  </a:lnTo>
                  <a:lnTo>
                    <a:pt x="12941" y="25181"/>
                  </a:lnTo>
                  <a:cubicBezTo>
                    <a:pt x="13041" y="25374"/>
                    <a:pt x="13202" y="25455"/>
                    <a:pt x="13363" y="25455"/>
                  </a:cubicBezTo>
                  <a:cubicBezTo>
                    <a:pt x="13690" y="25455"/>
                    <a:pt x="14015" y="25122"/>
                    <a:pt x="13813" y="24728"/>
                  </a:cubicBezTo>
                  <a:lnTo>
                    <a:pt x="1062" y="267"/>
                  </a:lnTo>
                  <a:cubicBezTo>
                    <a:pt x="957" y="79"/>
                    <a:pt x="796" y="1"/>
                    <a:pt x="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rot="3504383">
              <a:off x="1443459" y="4669366"/>
              <a:ext cx="326806" cy="590435"/>
            </a:xfrm>
            <a:custGeom>
              <a:avLst/>
              <a:gdLst/>
              <a:ahLst/>
              <a:cxnLst/>
              <a:rect l="l" t="t" r="r" b="b"/>
              <a:pathLst>
                <a:path w="13072" h="23617" extrusionOk="0">
                  <a:moveTo>
                    <a:pt x="660" y="0"/>
                  </a:moveTo>
                  <a:cubicBezTo>
                    <a:pt x="329" y="0"/>
                    <a:pt x="0" y="341"/>
                    <a:pt x="214" y="734"/>
                  </a:cubicBezTo>
                  <a:lnTo>
                    <a:pt x="11976" y="23336"/>
                  </a:lnTo>
                  <a:cubicBezTo>
                    <a:pt x="12075" y="23534"/>
                    <a:pt x="12240" y="23617"/>
                    <a:pt x="12404" y="23617"/>
                  </a:cubicBezTo>
                  <a:cubicBezTo>
                    <a:pt x="12739" y="23617"/>
                    <a:pt x="13071" y="23276"/>
                    <a:pt x="12847" y="22883"/>
                  </a:cubicBezTo>
                  <a:lnTo>
                    <a:pt x="1085" y="281"/>
                  </a:lnTo>
                  <a:cubicBezTo>
                    <a:pt x="986" y="83"/>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rot="3504383">
              <a:off x="1383979" y="4654916"/>
              <a:ext cx="293855" cy="527859"/>
            </a:xfrm>
            <a:custGeom>
              <a:avLst/>
              <a:gdLst/>
              <a:ahLst/>
              <a:cxnLst/>
              <a:rect l="l" t="t" r="r" b="b"/>
              <a:pathLst>
                <a:path w="11754" h="21114" extrusionOk="0">
                  <a:moveTo>
                    <a:pt x="663" y="1"/>
                  </a:moveTo>
                  <a:cubicBezTo>
                    <a:pt x="333" y="1"/>
                    <a:pt x="1" y="341"/>
                    <a:pt x="225" y="734"/>
                  </a:cubicBezTo>
                  <a:lnTo>
                    <a:pt x="10697" y="20840"/>
                  </a:lnTo>
                  <a:cubicBezTo>
                    <a:pt x="10796" y="21033"/>
                    <a:pt x="10956" y="21114"/>
                    <a:pt x="11114" y="21114"/>
                  </a:cubicBezTo>
                  <a:cubicBezTo>
                    <a:pt x="11436" y="21114"/>
                    <a:pt x="11753" y="20781"/>
                    <a:pt x="11551" y="20387"/>
                  </a:cubicBezTo>
                  <a:lnTo>
                    <a:pt x="1080" y="282"/>
                  </a:lnTo>
                  <a:cubicBezTo>
                    <a:pt x="986" y="83"/>
                    <a:pt x="825" y="1"/>
                    <a:pt x="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rot="3504383">
              <a:off x="1332500" y="4656707"/>
              <a:ext cx="245154" cy="434407"/>
            </a:xfrm>
            <a:custGeom>
              <a:avLst/>
              <a:gdLst/>
              <a:ahLst/>
              <a:cxnLst/>
              <a:rect l="l" t="t" r="r" b="b"/>
              <a:pathLst>
                <a:path w="9806" h="17376" extrusionOk="0">
                  <a:moveTo>
                    <a:pt x="645" y="1"/>
                  </a:moveTo>
                  <a:cubicBezTo>
                    <a:pt x="320" y="1"/>
                    <a:pt x="1" y="324"/>
                    <a:pt x="193" y="708"/>
                  </a:cubicBezTo>
                  <a:lnTo>
                    <a:pt x="8721" y="17094"/>
                  </a:lnTo>
                  <a:cubicBezTo>
                    <a:pt x="8821" y="17293"/>
                    <a:pt x="8984" y="17375"/>
                    <a:pt x="9146" y="17375"/>
                  </a:cubicBezTo>
                  <a:cubicBezTo>
                    <a:pt x="9477" y="17375"/>
                    <a:pt x="9806" y="17035"/>
                    <a:pt x="9592" y="16642"/>
                  </a:cubicBezTo>
                  <a:lnTo>
                    <a:pt x="1064" y="256"/>
                  </a:lnTo>
                  <a:cubicBezTo>
                    <a:pt x="961" y="76"/>
                    <a:pt x="802" y="1"/>
                    <a:pt x="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rot="3504383">
              <a:off x="1285801" y="4667444"/>
              <a:ext cx="187053" cy="322556"/>
            </a:xfrm>
            <a:custGeom>
              <a:avLst/>
              <a:gdLst/>
              <a:ahLst/>
              <a:cxnLst/>
              <a:rect l="l" t="t" r="r" b="b"/>
              <a:pathLst>
                <a:path w="7482" h="12902" extrusionOk="0">
                  <a:moveTo>
                    <a:pt x="644" y="0"/>
                  </a:moveTo>
                  <a:cubicBezTo>
                    <a:pt x="323" y="0"/>
                    <a:pt x="0" y="323"/>
                    <a:pt x="181" y="708"/>
                  </a:cubicBezTo>
                  <a:lnTo>
                    <a:pt x="6397" y="12637"/>
                  </a:lnTo>
                  <a:lnTo>
                    <a:pt x="6397" y="12620"/>
                  </a:lnTo>
                  <a:cubicBezTo>
                    <a:pt x="6491" y="12819"/>
                    <a:pt x="6652" y="12901"/>
                    <a:pt x="6815" y="12901"/>
                  </a:cubicBezTo>
                  <a:cubicBezTo>
                    <a:pt x="7145" y="12901"/>
                    <a:pt x="7482" y="12561"/>
                    <a:pt x="7268" y="12168"/>
                  </a:cubicBezTo>
                  <a:lnTo>
                    <a:pt x="1052" y="255"/>
                  </a:lnTo>
                  <a:cubicBezTo>
                    <a:pt x="954" y="75"/>
                    <a:pt x="799"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rot="3504383">
              <a:off x="1012227" y="4503646"/>
              <a:ext cx="187053" cy="322831"/>
            </a:xfrm>
            <a:custGeom>
              <a:avLst/>
              <a:gdLst/>
              <a:ahLst/>
              <a:cxnLst/>
              <a:rect l="l" t="t" r="r" b="b"/>
              <a:pathLst>
                <a:path w="7482" h="12913" extrusionOk="0">
                  <a:moveTo>
                    <a:pt x="638" y="1"/>
                  </a:moveTo>
                  <a:cubicBezTo>
                    <a:pt x="318" y="1"/>
                    <a:pt x="1" y="326"/>
                    <a:pt x="181" y="719"/>
                  </a:cubicBezTo>
                  <a:lnTo>
                    <a:pt x="6397" y="12632"/>
                  </a:lnTo>
                  <a:cubicBezTo>
                    <a:pt x="6491" y="12831"/>
                    <a:pt x="6652" y="12913"/>
                    <a:pt x="6814" y="12913"/>
                  </a:cubicBezTo>
                  <a:cubicBezTo>
                    <a:pt x="7145" y="12913"/>
                    <a:pt x="7481" y="12572"/>
                    <a:pt x="7268" y="12179"/>
                  </a:cubicBezTo>
                  <a:lnTo>
                    <a:pt x="1052" y="267"/>
                  </a:lnTo>
                  <a:cubicBezTo>
                    <a:pt x="953" y="79"/>
                    <a:pt x="795" y="1"/>
                    <a:pt x="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rot="3504383">
              <a:off x="907227" y="4402354"/>
              <a:ext cx="245154" cy="434582"/>
            </a:xfrm>
            <a:custGeom>
              <a:avLst/>
              <a:gdLst/>
              <a:ahLst/>
              <a:cxnLst/>
              <a:rect l="l" t="t" r="r" b="b"/>
              <a:pathLst>
                <a:path w="9806" h="17383" extrusionOk="0">
                  <a:moveTo>
                    <a:pt x="644" y="0"/>
                  </a:moveTo>
                  <a:cubicBezTo>
                    <a:pt x="319" y="0"/>
                    <a:pt x="0" y="331"/>
                    <a:pt x="192" y="715"/>
                  </a:cubicBezTo>
                  <a:lnTo>
                    <a:pt x="8721" y="17101"/>
                  </a:lnTo>
                  <a:cubicBezTo>
                    <a:pt x="8820" y="17300"/>
                    <a:pt x="8983" y="17382"/>
                    <a:pt x="9146" y="17382"/>
                  </a:cubicBezTo>
                  <a:cubicBezTo>
                    <a:pt x="9477" y="17382"/>
                    <a:pt x="9805" y="17042"/>
                    <a:pt x="9592" y="16649"/>
                  </a:cubicBezTo>
                  <a:lnTo>
                    <a:pt x="1064" y="263"/>
                  </a:lnTo>
                  <a:cubicBezTo>
                    <a:pt x="960" y="77"/>
                    <a:pt x="801"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rot="3504383">
              <a:off x="806985" y="4309739"/>
              <a:ext cx="293755" cy="527384"/>
            </a:xfrm>
            <a:custGeom>
              <a:avLst/>
              <a:gdLst/>
              <a:ahLst/>
              <a:cxnLst/>
              <a:rect l="l" t="t" r="r" b="b"/>
              <a:pathLst>
                <a:path w="11750" h="21095" extrusionOk="0">
                  <a:moveTo>
                    <a:pt x="668" y="1"/>
                  </a:moveTo>
                  <a:cubicBezTo>
                    <a:pt x="334" y="1"/>
                    <a:pt x="1" y="341"/>
                    <a:pt x="226" y="734"/>
                  </a:cubicBezTo>
                  <a:lnTo>
                    <a:pt x="10697" y="20840"/>
                  </a:lnTo>
                  <a:cubicBezTo>
                    <a:pt x="10795" y="21020"/>
                    <a:pt x="10950" y="21095"/>
                    <a:pt x="11105" y="21095"/>
                  </a:cubicBezTo>
                  <a:cubicBezTo>
                    <a:pt x="11427" y="21095"/>
                    <a:pt x="11749" y="20772"/>
                    <a:pt x="11568" y="20387"/>
                  </a:cubicBezTo>
                  <a:lnTo>
                    <a:pt x="1097" y="282"/>
                  </a:lnTo>
                  <a:cubicBezTo>
                    <a:pt x="997" y="83"/>
                    <a:pt x="832" y="1"/>
                    <a:pt x="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rot="3504383">
              <a:off x="715444" y="4233871"/>
              <a:ext cx="325431" cy="589185"/>
            </a:xfrm>
            <a:custGeom>
              <a:avLst/>
              <a:gdLst/>
              <a:ahLst/>
              <a:cxnLst/>
              <a:rect l="l" t="t" r="r" b="b"/>
              <a:pathLst>
                <a:path w="13017" h="23567" extrusionOk="0">
                  <a:moveTo>
                    <a:pt x="637" y="0"/>
                  </a:moveTo>
                  <a:cubicBezTo>
                    <a:pt x="314" y="0"/>
                    <a:pt x="0" y="325"/>
                    <a:pt x="191" y="719"/>
                  </a:cubicBezTo>
                  <a:lnTo>
                    <a:pt x="11953" y="23304"/>
                  </a:lnTo>
                  <a:cubicBezTo>
                    <a:pt x="12051" y="23489"/>
                    <a:pt x="12208" y="23566"/>
                    <a:pt x="12365" y="23566"/>
                  </a:cubicBezTo>
                  <a:cubicBezTo>
                    <a:pt x="12690" y="23566"/>
                    <a:pt x="13016" y="23236"/>
                    <a:pt x="12824" y="22851"/>
                  </a:cubicBezTo>
                  <a:lnTo>
                    <a:pt x="1062" y="266"/>
                  </a:lnTo>
                  <a:cubicBezTo>
                    <a:pt x="957" y="79"/>
                    <a:pt x="796" y="0"/>
                    <a:pt x="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rot="3504383">
              <a:off x="626546" y="4164285"/>
              <a:ext cx="351256" cy="637361"/>
            </a:xfrm>
            <a:custGeom>
              <a:avLst/>
              <a:gdLst/>
              <a:ahLst/>
              <a:cxnLst/>
              <a:rect l="l" t="t" r="r" b="b"/>
              <a:pathLst>
                <a:path w="14050" h="25494" extrusionOk="0">
                  <a:moveTo>
                    <a:pt x="668" y="0"/>
                  </a:moveTo>
                  <a:cubicBezTo>
                    <a:pt x="337" y="0"/>
                    <a:pt x="1" y="340"/>
                    <a:pt x="214" y="734"/>
                  </a:cubicBezTo>
                  <a:lnTo>
                    <a:pt x="12965" y="25212"/>
                  </a:lnTo>
                  <a:cubicBezTo>
                    <a:pt x="13058" y="25411"/>
                    <a:pt x="13220" y="25493"/>
                    <a:pt x="13382" y="25493"/>
                  </a:cubicBezTo>
                  <a:cubicBezTo>
                    <a:pt x="13713" y="25493"/>
                    <a:pt x="14049" y="25153"/>
                    <a:pt x="13836" y="24760"/>
                  </a:cubicBezTo>
                  <a:lnTo>
                    <a:pt x="1086" y="281"/>
                  </a:lnTo>
                  <a:cubicBezTo>
                    <a:pt x="992" y="82"/>
                    <a:pt x="830"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rot="3504383">
              <a:off x="551174" y="4119607"/>
              <a:ext cx="350381" cy="636386"/>
            </a:xfrm>
            <a:custGeom>
              <a:avLst/>
              <a:gdLst/>
              <a:ahLst/>
              <a:cxnLst/>
              <a:rect l="l" t="t" r="r" b="b"/>
              <a:pathLst>
                <a:path w="14015" h="25455" extrusionOk="0">
                  <a:moveTo>
                    <a:pt x="637" y="1"/>
                  </a:moveTo>
                  <a:cubicBezTo>
                    <a:pt x="314" y="1"/>
                    <a:pt x="0" y="326"/>
                    <a:pt x="191" y="720"/>
                  </a:cubicBezTo>
                  <a:lnTo>
                    <a:pt x="12941" y="25181"/>
                  </a:lnTo>
                  <a:cubicBezTo>
                    <a:pt x="13041" y="25374"/>
                    <a:pt x="13202" y="25455"/>
                    <a:pt x="13363" y="25455"/>
                  </a:cubicBezTo>
                  <a:cubicBezTo>
                    <a:pt x="13690" y="25455"/>
                    <a:pt x="14015" y="25122"/>
                    <a:pt x="13813" y="24729"/>
                  </a:cubicBezTo>
                  <a:lnTo>
                    <a:pt x="1062" y="267"/>
                  </a:lnTo>
                  <a:cubicBezTo>
                    <a:pt x="958" y="79"/>
                    <a:pt x="796" y="1"/>
                    <a:pt x="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rot="3504383">
              <a:off x="475396" y="4074185"/>
              <a:ext cx="350056" cy="636236"/>
            </a:xfrm>
            <a:custGeom>
              <a:avLst/>
              <a:gdLst/>
              <a:ahLst/>
              <a:cxnLst/>
              <a:rect l="l" t="t" r="r" b="b"/>
              <a:pathLst>
                <a:path w="14002" h="25449" extrusionOk="0">
                  <a:moveTo>
                    <a:pt x="645" y="0"/>
                  </a:moveTo>
                  <a:cubicBezTo>
                    <a:pt x="320" y="0"/>
                    <a:pt x="1" y="323"/>
                    <a:pt x="193" y="708"/>
                  </a:cubicBezTo>
                  <a:lnTo>
                    <a:pt x="12943" y="25186"/>
                  </a:lnTo>
                  <a:cubicBezTo>
                    <a:pt x="13036" y="25372"/>
                    <a:pt x="13191" y="25449"/>
                    <a:pt x="13347" y="25449"/>
                  </a:cubicBezTo>
                  <a:cubicBezTo>
                    <a:pt x="13671" y="25449"/>
                    <a:pt x="14001" y="25118"/>
                    <a:pt x="13798" y="24734"/>
                  </a:cubicBezTo>
                  <a:lnTo>
                    <a:pt x="1064" y="255"/>
                  </a:lnTo>
                  <a:cubicBezTo>
                    <a:pt x="961" y="75"/>
                    <a:pt x="802"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rot="3504383">
              <a:off x="399785" y="4028749"/>
              <a:ext cx="349731" cy="636086"/>
            </a:xfrm>
            <a:custGeom>
              <a:avLst/>
              <a:gdLst/>
              <a:ahLst/>
              <a:cxnLst/>
              <a:rect l="l" t="t" r="r" b="b"/>
              <a:pathLst>
                <a:path w="13989" h="25443" extrusionOk="0">
                  <a:moveTo>
                    <a:pt x="633" y="0"/>
                  </a:moveTo>
                  <a:cubicBezTo>
                    <a:pt x="315" y="0"/>
                    <a:pt x="1" y="325"/>
                    <a:pt x="192" y="719"/>
                  </a:cubicBezTo>
                  <a:lnTo>
                    <a:pt x="12925" y="25180"/>
                  </a:lnTo>
                  <a:cubicBezTo>
                    <a:pt x="13029" y="25366"/>
                    <a:pt x="13188" y="25443"/>
                    <a:pt x="13345" y="25443"/>
                  </a:cubicBezTo>
                  <a:cubicBezTo>
                    <a:pt x="13670" y="25443"/>
                    <a:pt x="13989" y="25112"/>
                    <a:pt x="13797" y="24728"/>
                  </a:cubicBezTo>
                  <a:lnTo>
                    <a:pt x="1046" y="266"/>
                  </a:lnTo>
                  <a:cubicBezTo>
                    <a:pt x="947" y="79"/>
                    <a:pt x="790" y="0"/>
                    <a:pt x="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rot="3504383">
              <a:off x="335463" y="4006091"/>
              <a:ext cx="326706" cy="589985"/>
            </a:xfrm>
            <a:custGeom>
              <a:avLst/>
              <a:gdLst/>
              <a:ahLst/>
              <a:cxnLst/>
              <a:rect l="l" t="t" r="r" b="b"/>
              <a:pathLst>
                <a:path w="13068" h="23599" extrusionOk="0">
                  <a:moveTo>
                    <a:pt x="667" y="1"/>
                  </a:moveTo>
                  <a:cubicBezTo>
                    <a:pt x="337" y="1"/>
                    <a:pt x="1" y="341"/>
                    <a:pt x="214" y="734"/>
                  </a:cubicBezTo>
                  <a:lnTo>
                    <a:pt x="11992" y="23336"/>
                  </a:lnTo>
                  <a:cubicBezTo>
                    <a:pt x="12091" y="23521"/>
                    <a:pt x="12249" y="23599"/>
                    <a:pt x="12408" y="23599"/>
                  </a:cubicBezTo>
                  <a:cubicBezTo>
                    <a:pt x="12737" y="23599"/>
                    <a:pt x="13067" y="23268"/>
                    <a:pt x="12864" y="22884"/>
                  </a:cubicBezTo>
                  <a:lnTo>
                    <a:pt x="1085" y="282"/>
                  </a:lnTo>
                  <a:cubicBezTo>
                    <a:pt x="991" y="83"/>
                    <a:pt x="83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rot="3504383">
              <a:off x="276041" y="3991853"/>
              <a:ext cx="293755" cy="527559"/>
            </a:xfrm>
            <a:custGeom>
              <a:avLst/>
              <a:gdLst/>
              <a:ahLst/>
              <a:cxnLst/>
              <a:rect l="l" t="t" r="r" b="b"/>
              <a:pathLst>
                <a:path w="11750" h="21102" extrusionOk="0">
                  <a:moveTo>
                    <a:pt x="660" y="0"/>
                  </a:moveTo>
                  <a:cubicBezTo>
                    <a:pt x="330" y="0"/>
                    <a:pt x="1" y="341"/>
                    <a:pt x="214" y="734"/>
                  </a:cubicBezTo>
                  <a:lnTo>
                    <a:pt x="10686" y="20839"/>
                  </a:lnTo>
                  <a:cubicBezTo>
                    <a:pt x="10784" y="21025"/>
                    <a:pt x="10941" y="21102"/>
                    <a:pt x="11098" y="21102"/>
                  </a:cubicBezTo>
                  <a:cubicBezTo>
                    <a:pt x="11423" y="21102"/>
                    <a:pt x="11749" y="20771"/>
                    <a:pt x="11557" y="20387"/>
                  </a:cubicBezTo>
                  <a:lnTo>
                    <a:pt x="1086" y="281"/>
                  </a:lnTo>
                  <a:cubicBezTo>
                    <a:pt x="986" y="83"/>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3504383">
              <a:off x="224692" y="3993408"/>
              <a:ext cx="244479" cy="434157"/>
            </a:xfrm>
            <a:custGeom>
              <a:avLst/>
              <a:gdLst/>
              <a:ahLst/>
              <a:cxnLst/>
              <a:rect l="l" t="t" r="r" b="b"/>
              <a:pathLst>
                <a:path w="9779" h="17366" extrusionOk="0">
                  <a:moveTo>
                    <a:pt x="644" y="0"/>
                  </a:moveTo>
                  <a:cubicBezTo>
                    <a:pt x="323" y="0"/>
                    <a:pt x="0" y="324"/>
                    <a:pt x="181" y="708"/>
                  </a:cubicBezTo>
                  <a:lnTo>
                    <a:pt x="8726" y="17110"/>
                  </a:lnTo>
                  <a:cubicBezTo>
                    <a:pt x="8824" y="17290"/>
                    <a:pt x="8979" y="17366"/>
                    <a:pt x="9134" y="17366"/>
                  </a:cubicBezTo>
                  <a:cubicBezTo>
                    <a:pt x="9456" y="17366"/>
                    <a:pt x="9778" y="17042"/>
                    <a:pt x="9597" y="16658"/>
                  </a:cubicBezTo>
                  <a:lnTo>
                    <a:pt x="1052" y="255"/>
                  </a:lnTo>
                  <a:cubicBezTo>
                    <a:pt x="954" y="76"/>
                    <a:pt x="799"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rot="3504383">
              <a:off x="177770" y="4003737"/>
              <a:ext cx="186678" cy="322506"/>
            </a:xfrm>
            <a:custGeom>
              <a:avLst/>
              <a:gdLst/>
              <a:ahLst/>
              <a:cxnLst/>
              <a:rect l="l" t="t" r="r" b="b"/>
              <a:pathLst>
                <a:path w="7467" h="12900" extrusionOk="0">
                  <a:moveTo>
                    <a:pt x="652" y="0"/>
                  </a:moveTo>
                  <a:cubicBezTo>
                    <a:pt x="323" y="0"/>
                    <a:pt x="1" y="331"/>
                    <a:pt x="204" y="715"/>
                  </a:cubicBezTo>
                  <a:lnTo>
                    <a:pt x="6403" y="12644"/>
                  </a:lnTo>
                  <a:cubicBezTo>
                    <a:pt x="6507" y="12824"/>
                    <a:pt x="6665" y="12899"/>
                    <a:pt x="6822" y="12899"/>
                  </a:cubicBezTo>
                  <a:cubicBezTo>
                    <a:pt x="7148" y="12899"/>
                    <a:pt x="7466" y="12576"/>
                    <a:pt x="7274" y="12192"/>
                  </a:cubicBezTo>
                  <a:lnTo>
                    <a:pt x="1075" y="263"/>
                  </a:lnTo>
                  <a:cubicBezTo>
                    <a:pt x="971" y="77"/>
                    <a:pt x="811"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3504383">
              <a:off x="-92805" y="3842306"/>
              <a:ext cx="187028" cy="322831"/>
            </a:xfrm>
            <a:custGeom>
              <a:avLst/>
              <a:gdLst/>
              <a:ahLst/>
              <a:cxnLst/>
              <a:rect l="l" t="t" r="r" b="b"/>
              <a:pathLst>
                <a:path w="7481" h="12913" extrusionOk="0">
                  <a:moveTo>
                    <a:pt x="637" y="0"/>
                  </a:moveTo>
                  <a:cubicBezTo>
                    <a:pt x="318" y="0"/>
                    <a:pt x="0" y="325"/>
                    <a:pt x="180" y="719"/>
                  </a:cubicBezTo>
                  <a:lnTo>
                    <a:pt x="6396" y="12631"/>
                  </a:lnTo>
                  <a:cubicBezTo>
                    <a:pt x="6490" y="12830"/>
                    <a:pt x="6651" y="12912"/>
                    <a:pt x="6814" y="12912"/>
                  </a:cubicBezTo>
                  <a:cubicBezTo>
                    <a:pt x="7144" y="12912"/>
                    <a:pt x="7480" y="12572"/>
                    <a:pt x="7267" y="12179"/>
                  </a:cubicBezTo>
                  <a:lnTo>
                    <a:pt x="1051" y="266"/>
                  </a:lnTo>
                  <a:cubicBezTo>
                    <a:pt x="952" y="79"/>
                    <a:pt x="794" y="0"/>
                    <a:pt x="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3504383">
              <a:off x="-197479" y="3740885"/>
              <a:ext cx="244329" cy="433932"/>
            </a:xfrm>
            <a:custGeom>
              <a:avLst/>
              <a:gdLst/>
              <a:ahLst/>
              <a:cxnLst/>
              <a:rect l="l" t="t" r="r" b="b"/>
              <a:pathLst>
                <a:path w="9773" h="17357" extrusionOk="0">
                  <a:moveTo>
                    <a:pt x="640" y="1"/>
                  </a:moveTo>
                  <a:cubicBezTo>
                    <a:pt x="319" y="1"/>
                    <a:pt x="1" y="324"/>
                    <a:pt x="193" y="708"/>
                  </a:cubicBezTo>
                  <a:lnTo>
                    <a:pt x="8721" y="17094"/>
                  </a:lnTo>
                  <a:cubicBezTo>
                    <a:pt x="8819" y="17280"/>
                    <a:pt x="8974" y="17357"/>
                    <a:pt x="9129" y="17357"/>
                  </a:cubicBezTo>
                  <a:cubicBezTo>
                    <a:pt x="9451" y="17357"/>
                    <a:pt x="9773" y="17026"/>
                    <a:pt x="9592" y="16642"/>
                  </a:cubicBezTo>
                  <a:lnTo>
                    <a:pt x="1047" y="256"/>
                  </a:lnTo>
                  <a:cubicBezTo>
                    <a:pt x="949" y="76"/>
                    <a:pt x="794" y="1"/>
                    <a:pt x="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3504383">
              <a:off x="-298188" y="3649432"/>
              <a:ext cx="293755" cy="527384"/>
            </a:xfrm>
            <a:custGeom>
              <a:avLst/>
              <a:gdLst/>
              <a:ahLst/>
              <a:cxnLst/>
              <a:rect l="l" t="t" r="r" b="b"/>
              <a:pathLst>
                <a:path w="11750" h="21095" extrusionOk="0">
                  <a:moveTo>
                    <a:pt x="645" y="0"/>
                  </a:moveTo>
                  <a:cubicBezTo>
                    <a:pt x="319" y="0"/>
                    <a:pt x="1" y="323"/>
                    <a:pt x="193" y="708"/>
                  </a:cubicBezTo>
                  <a:lnTo>
                    <a:pt x="10664" y="20813"/>
                  </a:lnTo>
                  <a:cubicBezTo>
                    <a:pt x="10758" y="21012"/>
                    <a:pt x="10920" y="21094"/>
                    <a:pt x="11082" y="21094"/>
                  </a:cubicBezTo>
                  <a:cubicBezTo>
                    <a:pt x="11413" y="21094"/>
                    <a:pt x="11749" y="20754"/>
                    <a:pt x="11536" y="20361"/>
                  </a:cubicBezTo>
                  <a:lnTo>
                    <a:pt x="1064" y="255"/>
                  </a:lnTo>
                  <a:cubicBezTo>
                    <a:pt x="960" y="75"/>
                    <a:pt x="802"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rot="3504383">
              <a:off x="-390583" y="3572344"/>
              <a:ext cx="326556" cy="589960"/>
            </a:xfrm>
            <a:custGeom>
              <a:avLst/>
              <a:gdLst/>
              <a:ahLst/>
              <a:cxnLst/>
              <a:rect l="l" t="t" r="r" b="b"/>
              <a:pathLst>
                <a:path w="13062" h="23598" extrusionOk="0">
                  <a:moveTo>
                    <a:pt x="656" y="1"/>
                  </a:moveTo>
                  <a:cubicBezTo>
                    <a:pt x="328" y="1"/>
                    <a:pt x="0" y="336"/>
                    <a:pt x="215" y="732"/>
                  </a:cubicBezTo>
                  <a:lnTo>
                    <a:pt x="11977" y="23317"/>
                  </a:lnTo>
                  <a:cubicBezTo>
                    <a:pt x="12071" y="23516"/>
                    <a:pt x="12232" y="23598"/>
                    <a:pt x="12395" y="23598"/>
                  </a:cubicBezTo>
                  <a:cubicBezTo>
                    <a:pt x="12725" y="23598"/>
                    <a:pt x="13062" y="23258"/>
                    <a:pt x="12848" y="22864"/>
                  </a:cubicBezTo>
                  <a:lnTo>
                    <a:pt x="1070" y="263"/>
                  </a:lnTo>
                  <a:cubicBezTo>
                    <a:pt x="972" y="78"/>
                    <a:pt x="814"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rot="3504383">
              <a:off x="-478049" y="3503354"/>
              <a:ext cx="349881" cy="636486"/>
            </a:xfrm>
            <a:custGeom>
              <a:avLst/>
              <a:gdLst/>
              <a:ahLst/>
              <a:cxnLst/>
              <a:rect l="l" t="t" r="r" b="b"/>
              <a:pathLst>
                <a:path w="13995" h="25459" extrusionOk="0">
                  <a:moveTo>
                    <a:pt x="644" y="0"/>
                  </a:moveTo>
                  <a:cubicBezTo>
                    <a:pt x="319" y="0"/>
                    <a:pt x="0" y="324"/>
                    <a:pt x="192" y="708"/>
                  </a:cubicBezTo>
                  <a:lnTo>
                    <a:pt x="12943" y="25186"/>
                  </a:lnTo>
                  <a:lnTo>
                    <a:pt x="12943" y="25203"/>
                  </a:lnTo>
                  <a:cubicBezTo>
                    <a:pt x="13041" y="25383"/>
                    <a:pt x="13196" y="25458"/>
                    <a:pt x="13351" y="25458"/>
                  </a:cubicBezTo>
                  <a:cubicBezTo>
                    <a:pt x="13672" y="25458"/>
                    <a:pt x="13995" y="25135"/>
                    <a:pt x="13814" y="24751"/>
                  </a:cubicBezTo>
                  <a:lnTo>
                    <a:pt x="1064" y="256"/>
                  </a:lnTo>
                  <a:cubicBezTo>
                    <a:pt x="960" y="76"/>
                    <a:pt x="802"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rot="3504383">
              <a:off x="-553838" y="3458191"/>
              <a:ext cx="349756" cy="636061"/>
            </a:xfrm>
            <a:custGeom>
              <a:avLst/>
              <a:gdLst/>
              <a:ahLst/>
              <a:cxnLst/>
              <a:rect l="l" t="t" r="r" b="b"/>
              <a:pathLst>
                <a:path w="13990" h="25442" extrusionOk="0">
                  <a:moveTo>
                    <a:pt x="639" y="0"/>
                  </a:moveTo>
                  <a:cubicBezTo>
                    <a:pt x="319" y="0"/>
                    <a:pt x="0" y="324"/>
                    <a:pt x="192" y="708"/>
                  </a:cubicBezTo>
                  <a:lnTo>
                    <a:pt x="12943" y="25186"/>
                  </a:lnTo>
                  <a:lnTo>
                    <a:pt x="12926" y="25186"/>
                  </a:lnTo>
                  <a:cubicBezTo>
                    <a:pt x="13029" y="25366"/>
                    <a:pt x="13188" y="25441"/>
                    <a:pt x="13345" y="25441"/>
                  </a:cubicBezTo>
                  <a:cubicBezTo>
                    <a:pt x="13671" y="25441"/>
                    <a:pt x="13989" y="25118"/>
                    <a:pt x="13797" y="24734"/>
                  </a:cubicBezTo>
                  <a:lnTo>
                    <a:pt x="1047" y="256"/>
                  </a:lnTo>
                  <a:cubicBezTo>
                    <a:pt x="949" y="76"/>
                    <a:pt x="79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3504383">
              <a:off x="2383500" y="5324239"/>
              <a:ext cx="187053" cy="322981"/>
            </a:xfrm>
            <a:custGeom>
              <a:avLst/>
              <a:gdLst/>
              <a:ahLst/>
              <a:cxnLst/>
              <a:rect l="l" t="t" r="r" b="b"/>
              <a:pathLst>
                <a:path w="7482" h="12919" extrusionOk="0">
                  <a:moveTo>
                    <a:pt x="644" y="1"/>
                  </a:moveTo>
                  <a:cubicBezTo>
                    <a:pt x="323" y="1"/>
                    <a:pt x="0" y="324"/>
                    <a:pt x="181" y="708"/>
                  </a:cubicBezTo>
                  <a:lnTo>
                    <a:pt x="6397" y="12637"/>
                  </a:lnTo>
                  <a:cubicBezTo>
                    <a:pt x="6491" y="12836"/>
                    <a:pt x="6652" y="12918"/>
                    <a:pt x="6815" y="12918"/>
                  </a:cubicBezTo>
                  <a:cubicBezTo>
                    <a:pt x="7146" y="12918"/>
                    <a:pt x="7482" y="12578"/>
                    <a:pt x="7269" y="12185"/>
                  </a:cubicBezTo>
                  <a:lnTo>
                    <a:pt x="1053" y="256"/>
                  </a:lnTo>
                  <a:cubicBezTo>
                    <a:pt x="954" y="76"/>
                    <a:pt x="799" y="1"/>
                    <a:pt x="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3504383">
              <a:off x="2429994" y="5313356"/>
              <a:ext cx="245979" cy="434607"/>
            </a:xfrm>
            <a:custGeom>
              <a:avLst/>
              <a:gdLst/>
              <a:ahLst/>
              <a:cxnLst/>
              <a:rect l="l" t="t" r="r" b="b"/>
              <a:pathLst>
                <a:path w="9839" h="17384" extrusionOk="0">
                  <a:moveTo>
                    <a:pt x="660" y="0"/>
                  </a:moveTo>
                  <a:cubicBezTo>
                    <a:pt x="330" y="0"/>
                    <a:pt x="1" y="340"/>
                    <a:pt x="214" y="734"/>
                  </a:cubicBezTo>
                  <a:lnTo>
                    <a:pt x="8742" y="17119"/>
                  </a:lnTo>
                  <a:lnTo>
                    <a:pt x="8742" y="17103"/>
                  </a:lnTo>
                  <a:cubicBezTo>
                    <a:pt x="8842" y="17302"/>
                    <a:pt x="9007" y="17384"/>
                    <a:pt x="9171" y="17384"/>
                  </a:cubicBezTo>
                  <a:cubicBezTo>
                    <a:pt x="9506" y="17384"/>
                    <a:pt x="9838" y="17043"/>
                    <a:pt x="9614" y="16650"/>
                  </a:cubicBezTo>
                  <a:lnTo>
                    <a:pt x="1086" y="281"/>
                  </a:lnTo>
                  <a:cubicBezTo>
                    <a:pt x="986" y="82"/>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3504383">
              <a:off x="2481948" y="5312929"/>
              <a:ext cx="293730" cy="527384"/>
            </a:xfrm>
            <a:custGeom>
              <a:avLst/>
              <a:gdLst/>
              <a:ahLst/>
              <a:cxnLst/>
              <a:rect l="l" t="t" r="r" b="b"/>
              <a:pathLst>
                <a:path w="11749" h="21095" extrusionOk="0">
                  <a:moveTo>
                    <a:pt x="644" y="0"/>
                  </a:moveTo>
                  <a:cubicBezTo>
                    <a:pt x="319" y="0"/>
                    <a:pt x="0" y="324"/>
                    <a:pt x="192" y="708"/>
                  </a:cubicBezTo>
                  <a:lnTo>
                    <a:pt x="10664" y="20813"/>
                  </a:lnTo>
                  <a:cubicBezTo>
                    <a:pt x="10758" y="21012"/>
                    <a:pt x="10919" y="21094"/>
                    <a:pt x="11082" y="21094"/>
                  </a:cubicBezTo>
                  <a:cubicBezTo>
                    <a:pt x="11412" y="21094"/>
                    <a:pt x="11749" y="20754"/>
                    <a:pt x="11535" y="20361"/>
                  </a:cubicBezTo>
                  <a:lnTo>
                    <a:pt x="1064" y="256"/>
                  </a:lnTo>
                  <a:cubicBezTo>
                    <a:pt x="960" y="76"/>
                    <a:pt x="801"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rot="3504383">
              <a:off x="2541452" y="5326975"/>
              <a:ext cx="326281" cy="589810"/>
            </a:xfrm>
            <a:custGeom>
              <a:avLst/>
              <a:gdLst/>
              <a:ahLst/>
              <a:cxnLst/>
              <a:rect l="l" t="t" r="r" b="b"/>
              <a:pathLst>
                <a:path w="13051" h="23592" extrusionOk="0">
                  <a:moveTo>
                    <a:pt x="653" y="1"/>
                  </a:moveTo>
                  <a:cubicBezTo>
                    <a:pt x="327" y="1"/>
                    <a:pt x="1" y="324"/>
                    <a:pt x="193" y="708"/>
                  </a:cubicBezTo>
                  <a:lnTo>
                    <a:pt x="11972" y="23310"/>
                  </a:lnTo>
                  <a:cubicBezTo>
                    <a:pt x="12066" y="23509"/>
                    <a:pt x="12227" y="23591"/>
                    <a:pt x="12389" y="23591"/>
                  </a:cubicBezTo>
                  <a:cubicBezTo>
                    <a:pt x="12718" y="23591"/>
                    <a:pt x="13051" y="23251"/>
                    <a:pt x="12826" y="22858"/>
                  </a:cubicBezTo>
                  <a:lnTo>
                    <a:pt x="1064" y="256"/>
                  </a:lnTo>
                  <a:cubicBezTo>
                    <a:pt x="966" y="76"/>
                    <a:pt x="810" y="1"/>
                    <a:pt x="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rot="3504383">
              <a:off x="2604961" y="5348405"/>
              <a:ext cx="351256" cy="636936"/>
            </a:xfrm>
            <a:custGeom>
              <a:avLst/>
              <a:gdLst/>
              <a:ahLst/>
              <a:cxnLst/>
              <a:rect l="l" t="t" r="r" b="b"/>
              <a:pathLst>
                <a:path w="14050" h="25477" extrusionOk="0">
                  <a:moveTo>
                    <a:pt x="668" y="0"/>
                  </a:moveTo>
                  <a:cubicBezTo>
                    <a:pt x="337" y="0"/>
                    <a:pt x="1" y="341"/>
                    <a:pt x="214" y="734"/>
                  </a:cubicBezTo>
                  <a:lnTo>
                    <a:pt x="12965" y="25195"/>
                  </a:lnTo>
                  <a:cubicBezTo>
                    <a:pt x="13059" y="25394"/>
                    <a:pt x="13220" y="25476"/>
                    <a:pt x="13382" y="25476"/>
                  </a:cubicBezTo>
                  <a:cubicBezTo>
                    <a:pt x="13713" y="25476"/>
                    <a:pt x="14049" y="25136"/>
                    <a:pt x="13836" y="24743"/>
                  </a:cubicBezTo>
                  <a:lnTo>
                    <a:pt x="1086" y="281"/>
                  </a:lnTo>
                  <a:cubicBezTo>
                    <a:pt x="992" y="82"/>
                    <a:pt x="830"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rot="3504383">
              <a:off x="2680893" y="5393579"/>
              <a:ext cx="351106" cy="637361"/>
            </a:xfrm>
            <a:custGeom>
              <a:avLst/>
              <a:gdLst/>
              <a:ahLst/>
              <a:cxnLst/>
              <a:rect l="l" t="t" r="r" b="b"/>
              <a:pathLst>
                <a:path w="14044" h="25494" extrusionOk="0">
                  <a:moveTo>
                    <a:pt x="663" y="0"/>
                  </a:moveTo>
                  <a:cubicBezTo>
                    <a:pt x="333" y="0"/>
                    <a:pt x="1" y="341"/>
                    <a:pt x="225" y="734"/>
                  </a:cubicBezTo>
                  <a:lnTo>
                    <a:pt x="12959" y="25212"/>
                  </a:lnTo>
                  <a:cubicBezTo>
                    <a:pt x="13058" y="25411"/>
                    <a:pt x="13221" y="25493"/>
                    <a:pt x="13384" y="25493"/>
                  </a:cubicBezTo>
                  <a:cubicBezTo>
                    <a:pt x="13715" y="25493"/>
                    <a:pt x="14043" y="25153"/>
                    <a:pt x="13830" y="24760"/>
                  </a:cubicBezTo>
                  <a:lnTo>
                    <a:pt x="1080" y="281"/>
                  </a:lnTo>
                  <a:cubicBezTo>
                    <a:pt x="986" y="83"/>
                    <a:pt x="825"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rot="3504383">
              <a:off x="1172190" y="4687378"/>
              <a:ext cx="131827" cy="109102"/>
            </a:xfrm>
            <a:custGeom>
              <a:avLst/>
              <a:gdLst/>
              <a:ahLst/>
              <a:cxnLst/>
              <a:rect l="l" t="t" r="r" b="b"/>
              <a:pathLst>
                <a:path w="5273" h="4364" extrusionOk="0">
                  <a:moveTo>
                    <a:pt x="2766" y="0"/>
                  </a:moveTo>
                  <a:cubicBezTo>
                    <a:pt x="2406" y="0"/>
                    <a:pt x="2034" y="93"/>
                    <a:pt x="1676" y="298"/>
                  </a:cubicBezTo>
                  <a:cubicBezTo>
                    <a:pt x="0" y="1270"/>
                    <a:pt x="318" y="3783"/>
                    <a:pt x="2195" y="4286"/>
                  </a:cubicBezTo>
                  <a:cubicBezTo>
                    <a:pt x="2387" y="4339"/>
                    <a:pt x="2579" y="4364"/>
                    <a:pt x="2769" y="4364"/>
                  </a:cubicBezTo>
                  <a:cubicBezTo>
                    <a:pt x="3726" y="4364"/>
                    <a:pt x="4610" y="3726"/>
                    <a:pt x="4876" y="2761"/>
                  </a:cubicBezTo>
                  <a:cubicBezTo>
                    <a:pt x="5272" y="1282"/>
                    <a:pt x="4106" y="0"/>
                    <a:pt x="2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22"/>
            <p:cNvGrpSpPr/>
            <p:nvPr/>
          </p:nvGrpSpPr>
          <p:grpSpPr>
            <a:xfrm>
              <a:off x="-360684" y="2755466"/>
              <a:ext cx="3204205" cy="3984550"/>
              <a:chOff x="-360684" y="2755466"/>
              <a:chExt cx="3204205" cy="3984550"/>
            </a:xfrm>
          </p:grpSpPr>
          <p:sp>
            <p:nvSpPr>
              <p:cNvPr id="594" name="Google Shape;594;p22"/>
              <p:cNvSpPr/>
              <p:nvPr/>
            </p:nvSpPr>
            <p:spPr>
              <a:xfrm rot="3504383">
                <a:off x="-659952" y="4036303"/>
                <a:ext cx="3802741" cy="1422875"/>
              </a:xfrm>
              <a:custGeom>
                <a:avLst/>
                <a:gdLst/>
                <a:ahLst/>
                <a:cxnLst/>
                <a:rect l="l" t="t" r="r" b="b"/>
                <a:pathLst>
                  <a:path w="152107" h="56914" extrusionOk="0">
                    <a:moveTo>
                      <a:pt x="105131" y="1"/>
                    </a:moveTo>
                    <a:cubicBezTo>
                      <a:pt x="101027" y="1"/>
                      <a:pt x="96660" y="922"/>
                      <a:pt x="91883" y="3410"/>
                    </a:cubicBezTo>
                    <a:cubicBezTo>
                      <a:pt x="80155" y="9508"/>
                      <a:pt x="77591" y="19025"/>
                      <a:pt x="75111" y="28240"/>
                    </a:cubicBezTo>
                    <a:cubicBezTo>
                      <a:pt x="72615" y="37488"/>
                      <a:pt x="70253" y="46234"/>
                      <a:pt x="59161" y="52014"/>
                    </a:cubicBezTo>
                    <a:cubicBezTo>
                      <a:pt x="54656" y="54366"/>
                      <a:pt x="50572" y="55248"/>
                      <a:pt x="46705" y="55248"/>
                    </a:cubicBezTo>
                    <a:cubicBezTo>
                      <a:pt x="41067" y="55248"/>
                      <a:pt x="35891" y="53373"/>
                      <a:pt x="30544" y="51445"/>
                    </a:cubicBezTo>
                    <a:cubicBezTo>
                      <a:pt x="25224" y="49516"/>
                      <a:pt x="19798" y="47551"/>
                      <a:pt x="13814" y="47551"/>
                    </a:cubicBezTo>
                    <a:cubicBezTo>
                      <a:pt x="9715" y="47551"/>
                      <a:pt x="5355" y="48473"/>
                      <a:pt x="587" y="50959"/>
                    </a:cubicBezTo>
                    <a:cubicBezTo>
                      <a:pt x="168" y="51177"/>
                      <a:pt x="0" y="51679"/>
                      <a:pt x="218" y="52098"/>
                    </a:cubicBezTo>
                    <a:cubicBezTo>
                      <a:pt x="371" y="52380"/>
                      <a:pt x="663" y="52546"/>
                      <a:pt x="968" y="52546"/>
                    </a:cubicBezTo>
                    <a:cubicBezTo>
                      <a:pt x="1099" y="52546"/>
                      <a:pt x="1232" y="52515"/>
                      <a:pt x="1358" y="52450"/>
                    </a:cubicBezTo>
                    <a:cubicBezTo>
                      <a:pt x="5875" y="50096"/>
                      <a:pt x="9965" y="49212"/>
                      <a:pt x="13835" y="49212"/>
                    </a:cubicBezTo>
                    <a:cubicBezTo>
                      <a:pt x="19466" y="49212"/>
                      <a:pt x="24632" y="51083"/>
                      <a:pt x="29975" y="53020"/>
                    </a:cubicBezTo>
                    <a:cubicBezTo>
                      <a:pt x="35294" y="54949"/>
                      <a:pt x="40720" y="56913"/>
                      <a:pt x="46705" y="56913"/>
                    </a:cubicBezTo>
                    <a:cubicBezTo>
                      <a:pt x="50803" y="56913"/>
                      <a:pt x="55164" y="55991"/>
                      <a:pt x="59932" y="53506"/>
                    </a:cubicBezTo>
                    <a:cubicBezTo>
                      <a:pt x="71677" y="47390"/>
                      <a:pt x="74240" y="37874"/>
                      <a:pt x="76720" y="28675"/>
                    </a:cubicBezTo>
                    <a:cubicBezTo>
                      <a:pt x="79216" y="19410"/>
                      <a:pt x="81562" y="10664"/>
                      <a:pt x="92670" y="4901"/>
                    </a:cubicBezTo>
                    <a:cubicBezTo>
                      <a:pt x="97190" y="2552"/>
                      <a:pt x="101282" y="1670"/>
                      <a:pt x="105154" y="1670"/>
                    </a:cubicBezTo>
                    <a:cubicBezTo>
                      <a:pt x="110782" y="1670"/>
                      <a:pt x="115947" y="3535"/>
                      <a:pt x="121287" y="5470"/>
                    </a:cubicBezTo>
                    <a:cubicBezTo>
                      <a:pt x="126611" y="7391"/>
                      <a:pt x="132042" y="9359"/>
                      <a:pt x="138035" y="9359"/>
                    </a:cubicBezTo>
                    <a:cubicBezTo>
                      <a:pt x="142132" y="9359"/>
                      <a:pt x="146492" y="8439"/>
                      <a:pt x="151261" y="5956"/>
                    </a:cubicBezTo>
                    <a:cubicBezTo>
                      <a:pt x="152107" y="5512"/>
                      <a:pt x="151653" y="4357"/>
                      <a:pt x="150885" y="4357"/>
                    </a:cubicBezTo>
                    <a:cubicBezTo>
                      <a:pt x="150756" y="4357"/>
                      <a:pt x="150617" y="4390"/>
                      <a:pt x="150474" y="4465"/>
                    </a:cubicBezTo>
                    <a:cubicBezTo>
                      <a:pt x="145969" y="6809"/>
                      <a:pt x="141885" y="7690"/>
                      <a:pt x="138019" y="7690"/>
                    </a:cubicBezTo>
                    <a:cubicBezTo>
                      <a:pt x="132381" y="7690"/>
                      <a:pt x="127204" y="5817"/>
                      <a:pt x="121857" y="3879"/>
                    </a:cubicBezTo>
                    <a:cubicBezTo>
                      <a:pt x="116539" y="1960"/>
                      <a:pt x="111115" y="1"/>
                      <a:pt x="105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22"/>
              <p:cNvGrpSpPr/>
              <p:nvPr/>
            </p:nvGrpSpPr>
            <p:grpSpPr>
              <a:xfrm>
                <a:off x="-211186" y="3448204"/>
                <a:ext cx="2901595" cy="2592599"/>
                <a:chOff x="-211186" y="3448204"/>
                <a:chExt cx="2901595" cy="2592599"/>
              </a:xfrm>
            </p:grpSpPr>
            <p:sp>
              <p:nvSpPr>
                <p:cNvPr id="596" name="Google Shape;596;p22"/>
                <p:cNvSpPr/>
                <p:nvPr/>
              </p:nvSpPr>
              <p:spPr>
                <a:xfrm rot="3504383">
                  <a:off x="2558439" y="5909959"/>
                  <a:ext cx="112302" cy="108952"/>
                </a:xfrm>
                <a:custGeom>
                  <a:avLst/>
                  <a:gdLst/>
                  <a:ahLst/>
                  <a:cxnLst/>
                  <a:rect l="l" t="t" r="r" b="b"/>
                  <a:pathLst>
                    <a:path w="4492" h="4358" extrusionOk="0">
                      <a:moveTo>
                        <a:pt x="2146" y="1"/>
                      </a:moveTo>
                      <a:cubicBezTo>
                        <a:pt x="2079" y="1"/>
                        <a:pt x="2012" y="5"/>
                        <a:pt x="1944" y="13"/>
                      </a:cubicBezTo>
                      <a:cubicBezTo>
                        <a:pt x="1810" y="30"/>
                        <a:pt x="1676" y="64"/>
                        <a:pt x="1542" y="97"/>
                      </a:cubicBezTo>
                      <a:cubicBezTo>
                        <a:pt x="1023" y="281"/>
                        <a:pt x="604" y="650"/>
                        <a:pt x="353" y="1136"/>
                      </a:cubicBezTo>
                      <a:cubicBezTo>
                        <a:pt x="85" y="1638"/>
                        <a:pt x="1" y="2225"/>
                        <a:pt x="152" y="2778"/>
                      </a:cubicBezTo>
                      <a:cubicBezTo>
                        <a:pt x="286" y="3347"/>
                        <a:pt x="654" y="3817"/>
                        <a:pt x="1157" y="4101"/>
                      </a:cubicBezTo>
                      <a:cubicBezTo>
                        <a:pt x="1486" y="4271"/>
                        <a:pt x="1844" y="4357"/>
                        <a:pt x="2200" y="4357"/>
                      </a:cubicBezTo>
                      <a:cubicBezTo>
                        <a:pt x="2443" y="4357"/>
                        <a:pt x="2685" y="4317"/>
                        <a:pt x="2916" y="4235"/>
                      </a:cubicBezTo>
                      <a:cubicBezTo>
                        <a:pt x="3067" y="4185"/>
                        <a:pt x="3218" y="4118"/>
                        <a:pt x="3352" y="4051"/>
                      </a:cubicBezTo>
                      <a:cubicBezTo>
                        <a:pt x="3486" y="3967"/>
                        <a:pt x="3603" y="3884"/>
                        <a:pt x="3720" y="3766"/>
                      </a:cubicBezTo>
                      <a:cubicBezTo>
                        <a:pt x="3938" y="3582"/>
                        <a:pt x="4123" y="3347"/>
                        <a:pt x="4240" y="3079"/>
                      </a:cubicBezTo>
                      <a:cubicBezTo>
                        <a:pt x="4491" y="2543"/>
                        <a:pt x="4491" y="1940"/>
                        <a:pt x="4273" y="1404"/>
                      </a:cubicBezTo>
                      <a:cubicBezTo>
                        <a:pt x="4056" y="884"/>
                        <a:pt x="3637" y="449"/>
                        <a:pt x="3117" y="214"/>
                      </a:cubicBezTo>
                      <a:cubicBezTo>
                        <a:pt x="2883" y="97"/>
                        <a:pt x="2615" y="30"/>
                        <a:pt x="2347" y="13"/>
                      </a:cubicBezTo>
                      <a:cubicBezTo>
                        <a:pt x="2280" y="5"/>
                        <a:pt x="2213"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rot="3504383">
                  <a:off x="2438930" y="5777674"/>
                  <a:ext cx="111452" cy="108977"/>
                </a:xfrm>
                <a:custGeom>
                  <a:avLst/>
                  <a:gdLst/>
                  <a:ahLst/>
                  <a:cxnLst/>
                  <a:rect l="l" t="t" r="r" b="b"/>
                  <a:pathLst>
                    <a:path w="4458" h="4359" extrusionOk="0">
                      <a:moveTo>
                        <a:pt x="2210" y="1"/>
                      </a:moveTo>
                      <a:cubicBezTo>
                        <a:pt x="1910" y="1"/>
                        <a:pt x="1608" y="69"/>
                        <a:pt x="1324" y="207"/>
                      </a:cubicBezTo>
                      <a:cubicBezTo>
                        <a:pt x="1207" y="257"/>
                        <a:pt x="1090" y="324"/>
                        <a:pt x="989" y="408"/>
                      </a:cubicBezTo>
                      <a:cubicBezTo>
                        <a:pt x="872" y="492"/>
                        <a:pt x="771" y="576"/>
                        <a:pt x="687" y="676"/>
                      </a:cubicBezTo>
                      <a:cubicBezTo>
                        <a:pt x="285" y="1078"/>
                        <a:pt x="51" y="1631"/>
                        <a:pt x="34" y="2201"/>
                      </a:cubicBezTo>
                      <a:cubicBezTo>
                        <a:pt x="1" y="2787"/>
                        <a:pt x="235" y="3340"/>
                        <a:pt x="654" y="3742"/>
                      </a:cubicBezTo>
                      <a:cubicBezTo>
                        <a:pt x="754" y="3860"/>
                        <a:pt x="872" y="3943"/>
                        <a:pt x="989" y="4027"/>
                      </a:cubicBezTo>
                      <a:cubicBezTo>
                        <a:pt x="1123" y="4094"/>
                        <a:pt x="1257" y="4161"/>
                        <a:pt x="1391" y="4211"/>
                      </a:cubicBezTo>
                      <a:cubicBezTo>
                        <a:pt x="1654" y="4311"/>
                        <a:pt x="1925" y="4358"/>
                        <a:pt x="2194" y="4358"/>
                      </a:cubicBezTo>
                      <a:cubicBezTo>
                        <a:pt x="2833" y="4358"/>
                        <a:pt x="3456" y="4087"/>
                        <a:pt x="3904" y="3592"/>
                      </a:cubicBezTo>
                      <a:cubicBezTo>
                        <a:pt x="4290" y="3156"/>
                        <a:pt x="4457" y="2570"/>
                        <a:pt x="4373" y="1983"/>
                      </a:cubicBezTo>
                      <a:cubicBezTo>
                        <a:pt x="4290" y="1413"/>
                        <a:pt x="4022" y="911"/>
                        <a:pt x="3586" y="542"/>
                      </a:cubicBezTo>
                      <a:cubicBezTo>
                        <a:pt x="3199" y="187"/>
                        <a:pt x="2708" y="1"/>
                        <a:pt x="2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rot="3504383">
                  <a:off x="2356701" y="5616929"/>
                  <a:ext cx="112277" cy="109202"/>
                </a:xfrm>
                <a:custGeom>
                  <a:avLst/>
                  <a:gdLst/>
                  <a:ahLst/>
                  <a:cxnLst/>
                  <a:rect l="l" t="t" r="r" b="b"/>
                  <a:pathLst>
                    <a:path w="4491" h="4368" extrusionOk="0">
                      <a:moveTo>
                        <a:pt x="2267" y="1"/>
                      </a:moveTo>
                      <a:cubicBezTo>
                        <a:pt x="2137" y="1"/>
                        <a:pt x="2006" y="12"/>
                        <a:pt x="1877" y="36"/>
                      </a:cubicBezTo>
                      <a:cubicBezTo>
                        <a:pt x="1608" y="103"/>
                        <a:pt x="1357" y="204"/>
                        <a:pt x="1123" y="355"/>
                      </a:cubicBezTo>
                      <a:cubicBezTo>
                        <a:pt x="637" y="656"/>
                        <a:pt x="285" y="1142"/>
                        <a:pt x="151" y="1695"/>
                      </a:cubicBezTo>
                      <a:cubicBezTo>
                        <a:pt x="0" y="2265"/>
                        <a:pt x="101" y="2851"/>
                        <a:pt x="402" y="3337"/>
                      </a:cubicBezTo>
                      <a:cubicBezTo>
                        <a:pt x="570" y="3588"/>
                        <a:pt x="771" y="3806"/>
                        <a:pt x="1005" y="3974"/>
                      </a:cubicBezTo>
                      <a:cubicBezTo>
                        <a:pt x="1257" y="4141"/>
                        <a:pt x="1541" y="4258"/>
                        <a:pt x="1843" y="4325"/>
                      </a:cubicBezTo>
                      <a:cubicBezTo>
                        <a:pt x="1987" y="4353"/>
                        <a:pt x="2131" y="4367"/>
                        <a:pt x="2274" y="4367"/>
                      </a:cubicBezTo>
                      <a:cubicBezTo>
                        <a:pt x="2729" y="4367"/>
                        <a:pt x="3170" y="4228"/>
                        <a:pt x="3552" y="3974"/>
                      </a:cubicBezTo>
                      <a:cubicBezTo>
                        <a:pt x="4038" y="3638"/>
                        <a:pt x="4339" y="3119"/>
                        <a:pt x="4423" y="2549"/>
                      </a:cubicBezTo>
                      <a:cubicBezTo>
                        <a:pt x="4490" y="1980"/>
                        <a:pt x="4356" y="1393"/>
                        <a:pt x="4021" y="924"/>
                      </a:cubicBezTo>
                      <a:cubicBezTo>
                        <a:pt x="3626" y="332"/>
                        <a:pt x="2958" y="1"/>
                        <a:pt x="2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rot="3504383">
                  <a:off x="2303578" y="5442660"/>
                  <a:ext cx="117727" cy="109127"/>
                </a:xfrm>
                <a:custGeom>
                  <a:avLst/>
                  <a:gdLst/>
                  <a:ahLst/>
                  <a:cxnLst/>
                  <a:rect l="l" t="t" r="r" b="b"/>
                  <a:pathLst>
                    <a:path w="4709" h="4365" extrusionOk="0">
                      <a:moveTo>
                        <a:pt x="2482" y="1"/>
                      </a:moveTo>
                      <a:cubicBezTo>
                        <a:pt x="1584" y="1"/>
                        <a:pt x="740" y="555"/>
                        <a:pt x="419" y="1451"/>
                      </a:cubicBezTo>
                      <a:cubicBezTo>
                        <a:pt x="0" y="2607"/>
                        <a:pt x="603" y="3863"/>
                        <a:pt x="1759" y="4249"/>
                      </a:cubicBezTo>
                      <a:cubicBezTo>
                        <a:pt x="1990" y="4326"/>
                        <a:pt x="2231" y="4365"/>
                        <a:pt x="2473" y="4365"/>
                      </a:cubicBezTo>
                      <a:cubicBezTo>
                        <a:pt x="2811" y="4365"/>
                        <a:pt x="3148" y="4288"/>
                        <a:pt x="3452" y="4132"/>
                      </a:cubicBezTo>
                      <a:cubicBezTo>
                        <a:pt x="3971" y="3880"/>
                        <a:pt x="4373" y="3411"/>
                        <a:pt x="4541" y="2858"/>
                      </a:cubicBezTo>
                      <a:cubicBezTo>
                        <a:pt x="4708" y="2305"/>
                        <a:pt x="4658" y="1702"/>
                        <a:pt x="4407" y="1199"/>
                      </a:cubicBezTo>
                      <a:cubicBezTo>
                        <a:pt x="4155" y="680"/>
                        <a:pt x="3703" y="295"/>
                        <a:pt x="3167" y="110"/>
                      </a:cubicBezTo>
                      <a:cubicBezTo>
                        <a:pt x="2940" y="36"/>
                        <a:pt x="2709"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rot="3504383">
                  <a:off x="2270606" y="5269590"/>
                  <a:ext cx="112727" cy="109427"/>
                </a:xfrm>
                <a:custGeom>
                  <a:avLst/>
                  <a:gdLst/>
                  <a:ahLst/>
                  <a:cxnLst/>
                  <a:rect l="l" t="t" r="r" b="b"/>
                  <a:pathLst>
                    <a:path w="4509" h="4377" extrusionOk="0">
                      <a:moveTo>
                        <a:pt x="2232" y="1"/>
                      </a:moveTo>
                      <a:cubicBezTo>
                        <a:pt x="1908" y="1"/>
                        <a:pt x="1576" y="75"/>
                        <a:pt x="1257" y="236"/>
                      </a:cubicBezTo>
                      <a:cubicBezTo>
                        <a:pt x="738" y="487"/>
                        <a:pt x="353" y="940"/>
                        <a:pt x="168" y="1509"/>
                      </a:cubicBezTo>
                      <a:cubicBezTo>
                        <a:pt x="1" y="2046"/>
                        <a:pt x="34" y="2649"/>
                        <a:pt x="302" y="3168"/>
                      </a:cubicBezTo>
                      <a:cubicBezTo>
                        <a:pt x="554" y="3671"/>
                        <a:pt x="989" y="4073"/>
                        <a:pt x="1525" y="4257"/>
                      </a:cubicBezTo>
                      <a:cubicBezTo>
                        <a:pt x="1763" y="4338"/>
                        <a:pt x="2003" y="4376"/>
                        <a:pt x="2236" y="4376"/>
                      </a:cubicBezTo>
                      <a:cubicBezTo>
                        <a:pt x="3450" y="4376"/>
                        <a:pt x="4508" y="3352"/>
                        <a:pt x="4424" y="2046"/>
                      </a:cubicBezTo>
                      <a:cubicBezTo>
                        <a:pt x="4334" y="844"/>
                        <a:pt x="3326" y="1"/>
                        <a:pt x="2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rot="3504383">
                  <a:off x="2223391" y="5097035"/>
                  <a:ext cx="112277" cy="109152"/>
                </a:xfrm>
                <a:custGeom>
                  <a:avLst/>
                  <a:gdLst/>
                  <a:ahLst/>
                  <a:cxnLst/>
                  <a:rect l="l" t="t" r="r" b="b"/>
                  <a:pathLst>
                    <a:path w="4491" h="4366" extrusionOk="0">
                      <a:moveTo>
                        <a:pt x="2189" y="1"/>
                      </a:moveTo>
                      <a:cubicBezTo>
                        <a:pt x="1750" y="1"/>
                        <a:pt x="1322" y="129"/>
                        <a:pt x="955" y="373"/>
                      </a:cubicBezTo>
                      <a:cubicBezTo>
                        <a:pt x="470" y="708"/>
                        <a:pt x="151" y="1228"/>
                        <a:pt x="67" y="1797"/>
                      </a:cubicBezTo>
                      <a:cubicBezTo>
                        <a:pt x="0" y="2367"/>
                        <a:pt x="134" y="2954"/>
                        <a:pt x="453" y="3423"/>
                      </a:cubicBezTo>
                      <a:cubicBezTo>
                        <a:pt x="754" y="3875"/>
                        <a:pt x="1223" y="4210"/>
                        <a:pt x="1760" y="4327"/>
                      </a:cubicBezTo>
                      <a:cubicBezTo>
                        <a:pt x="1902" y="4353"/>
                        <a:pt x="2040" y="4365"/>
                        <a:pt x="2178" y="4365"/>
                      </a:cubicBezTo>
                      <a:cubicBezTo>
                        <a:pt x="2317" y="4365"/>
                        <a:pt x="2455" y="4353"/>
                        <a:pt x="2597" y="4327"/>
                      </a:cubicBezTo>
                      <a:cubicBezTo>
                        <a:pt x="2865" y="4277"/>
                        <a:pt x="3117" y="4177"/>
                        <a:pt x="3351" y="4043"/>
                      </a:cubicBezTo>
                      <a:cubicBezTo>
                        <a:pt x="3837" y="3741"/>
                        <a:pt x="4189" y="3255"/>
                        <a:pt x="4340" y="2702"/>
                      </a:cubicBezTo>
                      <a:cubicBezTo>
                        <a:pt x="4491" y="2133"/>
                        <a:pt x="4407" y="1546"/>
                        <a:pt x="4105" y="1044"/>
                      </a:cubicBezTo>
                      <a:cubicBezTo>
                        <a:pt x="3954" y="792"/>
                        <a:pt x="3753" y="591"/>
                        <a:pt x="3519" y="424"/>
                      </a:cubicBezTo>
                      <a:cubicBezTo>
                        <a:pt x="3268" y="239"/>
                        <a:pt x="2983" y="122"/>
                        <a:pt x="2681" y="55"/>
                      </a:cubicBezTo>
                      <a:cubicBezTo>
                        <a:pt x="2517" y="19"/>
                        <a:pt x="2352" y="1"/>
                        <a:pt x="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rot="3504383">
                  <a:off x="2144857" y="4935142"/>
                  <a:ext cx="111427" cy="109127"/>
                </a:xfrm>
                <a:custGeom>
                  <a:avLst/>
                  <a:gdLst/>
                  <a:ahLst/>
                  <a:cxnLst/>
                  <a:rect l="l" t="t" r="r" b="b"/>
                  <a:pathLst>
                    <a:path w="4457" h="4365" extrusionOk="0">
                      <a:moveTo>
                        <a:pt x="2277" y="0"/>
                      </a:moveTo>
                      <a:cubicBezTo>
                        <a:pt x="2244" y="0"/>
                        <a:pt x="2211" y="1"/>
                        <a:pt x="2178" y="3"/>
                      </a:cubicBezTo>
                      <a:cubicBezTo>
                        <a:pt x="1877" y="3"/>
                        <a:pt x="1558" y="87"/>
                        <a:pt x="1274" y="204"/>
                      </a:cubicBezTo>
                      <a:cubicBezTo>
                        <a:pt x="1005" y="338"/>
                        <a:pt x="771" y="506"/>
                        <a:pt x="570" y="740"/>
                      </a:cubicBezTo>
                      <a:cubicBezTo>
                        <a:pt x="184" y="1176"/>
                        <a:pt x="0" y="1746"/>
                        <a:pt x="67" y="2332"/>
                      </a:cubicBezTo>
                      <a:lnTo>
                        <a:pt x="67" y="2349"/>
                      </a:lnTo>
                      <a:cubicBezTo>
                        <a:pt x="168" y="3186"/>
                        <a:pt x="721" y="3907"/>
                        <a:pt x="1525" y="4225"/>
                      </a:cubicBezTo>
                      <a:cubicBezTo>
                        <a:pt x="1757" y="4318"/>
                        <a:pt x="2003" y="4364"/>
                        <a:pt x="2249" y="4364"/>
                      </a:cubicBezTo>
                      <a:cubicBezTo>
                        <a:pt x="2535" y="4364"/>
                        <a:pt x="2821" y="4301"/>
                        <a:pt x="3083" y="4175"/>
                      </a:cubicBezTo>
                      <a:cubicBezTo>
                        <a:pt x="3334" y="4074"/>
                        <a:pt x="3552" y="3924"/>
                        <a:pt x="3736" y="3723"/>
                      </a:cubicBezTo>
                      <a:cubicBezTo>
                        <a:pt x="4155" y="3320"/>
                        <a:pt x="4390" y="2784"/>
                        <a:pt x="4423" y="2215"/>
                      </a:cubicBezTo>
                      <a:cubicBezTo>
                        <a:pt x="4457" y="1628"/>
                        <a:pt x="4239" y="1059"/>
                        <a:pt x="3837" y="640"/>
                      </a:cubicBezTo>
                      <a:cubicBezTo>
                        <a:pt x="3619" y="439"/>
                        <a:pt x="3385" y="271"/>
                        <a:pt x="3100" y="154"/>
                      </a:cubicBezTo>
                      <a:cubicBezTo>
                        <a:pt x="2844" y="64"/>
                        <a:pt x="2562" y="0"/>
                        <a:pt x="2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rot="3504383">
                  <a:off x="2026742" y="4800111"/>
                  <a:ext cx="112702" cy="109127"/>
                </a:xfrm>
                <a:custGeom>
                  <a:avLst/>
                  <a:gdLst/>
                  <a:ahLst/>
                  <a:cxnLst/>
                  <a:rect l="l" t="t" r="r" b="b"/>
                  <a:pathLst>
                    <a:path w="4508" h="4365" extrusionOk="0">
                      <a:moveTo>
                        <a:pt x="2301" y="0"/>
                      </a:moveTo>
                      <a:cubicBezTo>
                        <a:pt x="2074" y="0"/>
                        <a:pt x="1847" y="34"/>
                        <a:pt x="1626" y="103"/>
                      </a:cubicBezTo>
                      <a:cubicBezTo>
                        <a:pt x="1325" y="204"/>
                        <a:pt x="1056" y="355"/>
                        <a:pt x="805" y="556"/>
                      </a:cubicBezTo>
                      <a:cubicBezTo>
                        <a:pt x="587" y="740"/>
                        <a:pt x="403" y="975"/>
                        <a:pt x="286" y="1243"/>
                      </a:cubicBezTo>
                      <a:cubicBezTo>
                        <a:pt x="18" y="1779"/>
                        <a:pt x="1" y="2382"/>
                        <a:pt x="219" y="2918"/>
                      </a:cubicBezTo>
                      <a:cubicBezTo>
                        <a:pt x="437" y="3454"/>
                        <a:pt x="839" y="3890"/>
                        <a:pt x="1358" y="4141"/>
                      </a:cubicBezTo>
                      <a:cubicBezTo>
                        <a:pt x="1593" y="4259"/>
                        <a:pt x="1861" y="4326"/>
                        <a:pt x="2129" y="4359"/>
                      </a:cubicBezTo>
                      <a:cubicBezTo>
                        <a:pt x="2189" y="4363"/>
                        <a:pt x="2249" y="4365"/>
                        <a:pt x="2310" y="4365"/>
                      </a:cubicBezTo>
                      <a:cubicBezTo>
                        <a:pt x="2517" y="4365"/>
                        <a:pt x="2725" y="4340"/>
                        <a:pt x="2933" y="4275"/>
                      </a:cubicBezTo>
                      <a:cubicBezTo>
                        <a:pt x="3452" y="4108"/>
                        <a:pt x="3871" y="3739"/>
                        <a:pt x="4139" y="3270"/>
                      </a:cubicBezTo>
                      <a:cubicBezTo>
                        <a:pt x="4424" y="2767"/>
                        <a:pt x="4508" y="2181"/>
                        <a:pt x="4391" y="1628"/>
                      </a:cubicBezTo>
                      <a:cubicBezTo>
                        <a:pt x="4257" y="1058"/>
                        <a:pt x="3888" y="556"/>
                        <a:pt x="3385" y="271"/>
                      </a:cubicBezTo>
                      <a:cubicBezTo>
                        <a:pt x="3051" y="93"/>
                        <a:pt x="2677" y="0"/>
                        <a:pt x="2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rot="3504383">
                  <a:off x="1880113" y="4699683"/>
                  <a:ext cx="111027" cy="108802"/>
                </a:xfrm>
                <a:custGeom>
                  <a:avLst/>
                  <a:gdLst/>
                  <a:ahLst/>
                  <a:cxnLst/>
                  <a:rect l="l" t="t" r="r" b="b"/>
                  <a:pathLst>
                    <a:path w="4441" h="4352" extrusionOk="0">
                      <a:moveTo>
                        <a:pt x="2255" y="0"/>
                      </a:moveTo>
                      <a:cubicBezTo>
                        <a:pt x="2013" y="0"/>
                        <a:pt x="1773" y="39"/>
                        <a:pt x="1542" y="112"/>
                      </a:cubicBezTo>
                      <a:cubicBezTo>
                        <a:pt x="1392" y="179"/>
                        <a:pt x="1258" y="246"/>
                        <a:pt x="1123" y="330"/>
                      </a:cubicBezTo>
                      <a:cubicBezTo>
                        <a:pt x="855" y="481"/>
                        <a:pt x="621" y="682"/>
                        <a:pt x="437" y="933"/>
                      </a:cubicBezTo>
                      <a:cubicBezTo>
                        <a:pt x="269" y="1168"/>
                        <a:pt x="135" y="1436"/>
                        <a:pt x="68" y="1721"/>
                      </a:cubicBezTo>
                      <a:cubicBezTo>
                        <a:pt x="1" y="2006"/>
                        <a:pt x="1" y="2291"/>
                        <a:pt x="51" y="2559"/>
                      </a:cubicBezTo>
                      <a:cubicBezTo>
                        <a:pt x="101" y="2843"/>
                        <a:pt x="219" y="3111"/>
                        <a:pt x="386" y="3363"/>
                      </a:cubicBezTo>
                      <a:cubicBezTo>
                        <a:pt x="537" y="3597"/>
                        <a:pt x="755" y="3798"/>
                        <a:pt x="989" y="3949"/>
                      </a:cubicBezTo>
                      <a:cubicBezTo>
                        <a:pt x="1224" y="4117"/>
                        <a:pt x="1475" y="4217"/>
                        <a:pt x="1743" y="4284"/>
                      </a:cubicBezTo>
                      <a:cubicBezTo>
                        <a:pt x="1922" y="4329"/>
                        <a:pt x="2105" y="4351"/>
                        <a:pt x="2286" y="4351"/>
                      </a:cubicBezTo>
                      <a:cubicBezTo>
                        <a:pt x="2648" y="4351"/>
                        <a:pt x="3006" y="4262"/>
                        <a:pt x="3318" y="4083"/>
                      </a:cubicBezTo>
                      <a:cubicBezTo>
                        <a:pt x="3436" y="4016"/>
                        <a:pt x="3553" y="3932"/>
                        <a:pt x="3653" y="3832"/>
                      </a:cubicBezTo>
                      <a:cubicBezTo>
                        <a:pt x="3955" y="3564"/>
                        <a:pt x="4173" y="3212"/>
                        <a:pt x="4273" y="2810"/>
                      </a:cubicBezTo>
                      <a:cubicBezTo>
                        <a:pt x="4441" y="2257"/>
                        <a:pt x="4391" y="1671"/>
                        <a:pt x="4139" y="1151"/>
                      </a:cubicBezTo>
                      <a:cubicBezTo>
                        <a:pt x="3871" y="632"/>
                        <a:pt x="3402" y="246"/>
                        <a:pt x="2849" y="79"/>
                      </a:cubicBezTo>
                      <a:cubicBezTo>
                        <a:pt x="2653" y="26"/>
                        <a:pt x="2454"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rot="3504383">
                  <a:off x="1714130" y="4634535"/>
                  <a:ext cx="109352" cy="108977"/>
                </a:xfrm>
                <a:custGeom>
                  <a:avLst/>
                  <a:gdLst/>
                  <a:ahLst/>
                  <a:cxnLst/>
                  <a:rect l="l" t="t" r="r" b="b"/>
                  <a:pathLst>
                    <a:path w="4374" h="4359" extrusionOk="0">
                      <a:moveTo>
                        <a:pt x="2312" y="1"/>
                      </a:moveTo>
                      <a:cubicBezTo>
                        <a:pt x="2161" y="1"/>
                        <a:pt x="2011" y="18"/>
                        <a:pt x="1877" y="34"/>
                      </a:cubicBezTo>
                      <a:cubicBezTo>
                        <a:pt x="1726" y="68"/>
                        <a:pt x="1592" y="101"/>
                        <a:pt x="1458" y="152"/>
                      </a:cubicBezTo>
                      <a:cubicBezTo>
                        <a:pt x="1156" y="269"/>
                        <a:pt x="905" y="453"/>
                        <a:pt x="670" y="671"/>
                      </a:cubicBezTo>
                      <a:cubicBezTo>
                        <a:pt x="452" y="889"/>
                        <a:pt x="285" y="1157"/>
                        <a:pt x="151" y="1442"/>
                      </a:cubicBezTo>
                      <a:cubicBezTo>
                        <a:pt x="50" y="1727"/>
                        <a:pt x="0" y="2011"/>
                        <a:pt x="0" y="2313"/>
                      </a:cubicBezTo>
                      <a:cubicBezTo>
                        <a:pt x="17" y="2899"/>
                        <a:pt x="285" y="3452"/>
                        <a:pt x="737" y="3821"/>
                      </a:cubicBezTo>
                      <a:cubicBezTo>
                        <a:pt x="1155" y="4174"/>
                        <a:pt x="1680" y="4358"/>
                        <a:pt x="2224" y="4358"/>
                      </a:cubicBezTo>
                      <a:cubicBezTo>
                        <a:pt x="2248" y="4358"/>
                        <a:pt x="2272" y="4358"/>
                        <a:pt x="2295" y="4357"/>
                      </a:cubicBezTo>
                      <a:cubicBezTo>
                        <a:pt x="2564" y="4357"/>
                        <a:pt x="2832" y="4307"/>
                        <a:pt x="3083" y="4206"/>
                      </a:cubicBezTo>
                      <a:cubicBezTo>
                        <a:pt x="3334" y="4106"/>
                        <a:pt x="3552" y="3955"/>
                        <a:pt x="3736" y="3771"/>
                      </a:cubicBezTo>
                      <a:cubicBezTo>
                        <a:pt x="3937" y="3570"/>
                        <a:pt x="4088" y="3352"/>
                        <a:pt x="4189" y="3100"/>
                      </a:cubicBezTo>
                      <a:cubicBezTo>
                        <a:pt x="4239" y="2966"/>
                        <a:pt x="4273" y="2849"/>
                        <a:pt x="4306" y="2715"/>
                      </a:cubicBezTo>
                      <a:cubicBezTo>
                        <a:pt x="4340" y="2581"/>
                        <a:pt x="4356" y="2447"/>
                        <a:pt x="4356" y="2313"/>
                      </a:cubicBezTo>
                      <a:cubicBezTo>
                        <a:pt x="4373" y="1743"/>
                        <a:pt x="4172" y="1190"/>
                        <a:pt x="3820" y="738"/>
                      </a:cubicBezTo>
                      <a:cubicBezTo>
                        <a:pt x="3435" y="286"/>
                        <a:pt x="2899" y="34"/>
                        <a:pt x="2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rot="3504383">
                  <a:off x="1534317" y="4616730"/>
                  <a:ext cx="111452" cy="109252"/>
                </a:xfrm>
                <a:custGeom>
                  <a:avLst/>
                  <a:gdLst/>
                  <a:ahLst/>
                  <a:cxnLst/>
                  <a:rect l="l" t="t" r="r" b="b"/>
                  <a:pathLst>
                    <a:path w="4458" h="4370" extrusionOk="0">
                      <a:moveTo>
                        <a:pt x="2277" y="1"/>
                      </a:moveTo>
                      <a:cubicBezTo>
                        <a:pt x="2110" y="1"/>
                        <a:pt x="1943" y="22"/>
                        <a:pt x="1776" y="66"/>
                      </a:cubicBezTo>
                      <a:cubicBezTo>
                        <a:pt x="1492" y="133"/>
                        <a:pt x="1223" y="267"/>
                        <a:pt x="989" y="435"/>
                      </a:cubicBezTo>
                      <a:cubicBezTo>
                        <a:pt x="738" y="636"/>
                        <a:pt x="537" y="870"/>
                        <a:pt x="369" y="1138"/>
                      </a:cubicBezTo>
                      <a:cubicBezTo>
                        <a:pt x="67" y="1658"/>
                        <a:pt x="0" y="2294"/>
                        <a:pt x="168" y="2881"/>
                      </a:cubicBezTo>
                      <a:cubicBezTo>
                        <a:pt x="335" y="3434"/>
                        <a:pt x="738" y="3886"/>
                        <a:pt x="1257" y="4137"/>
                      </a:cubicBezTo>
                      <a:cubicBezTo>
                        <a:pt x="1574" y="4291"/>
                        <a:pt x="1921" y="4369"/>
                        <a:pt x="2266" y="4369"/>
                      </a:cubicBezTo>
                      <a:cubicBezTo>
                        <a:pt x="2487" y="4369"/>
                        <a:pt x="2706" y="4337"/>
                        <a:pt x="2916" y="4271"/>
                      </a:cubicBezTo>
                      <a:cubicBezTo>
                        <a:pt x="3452" y="4104"/>
                        <a:pt x="3887" y="3769"/>
                        <a:pt x="4172" y="3283"/>
                      </a:cubicBezTo>
                      <a:cubicBezTo>
                        <a:pt x="4306" y="3048"/>
                        <a:pt x="4390" y="2797"/>
                        <a:pt x="4424" y="2529"/>
                      </a:cubicBezTo>
                      <a:cubicBezTo>
                        <a:pt x="4457" y="2261"/>
                        <a:pt x="4440" y="1993"/>
                        <a:pt x="4357" y="1725"/>
                      </a:cubicBezTo>
                      <a:cubicBezTo>
                        <a:pt x="4223" y="1172"/>
                        <a:pt x="3887" y="686"/>
                        <a:pt x="3418" y="351"/>
                      </a:cubicBezTo>
                      <a:cubicBezTo>
                        <a:pt x="3074" y="126"/>
                        <a:pt x="2680"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rot="3504383">
                  <a:off x="1353133" y="4639545"/>
                  <a:ext cx="116477" cy="109327"/>
                </a:xfrm>
                <a:custGeom>
                  <a:avLst/>
                  <a:gdLst/>
                  <a:ahLst/>
                  <a:cxnLst/>
                  <a:rect l="l" t="t" r="r" b="b"/>
                  <a:pathLst>
                    <a:path w="4659" h="4373" extrusionOk="0">
                      <a:moveTo>
                        <a:pt x="2435" y="1"/>
                      </a:moveTo>
                      <a:cubicBezTo>
                        <a:pt x="2127" y="1"/>
                        <a:pt x="1820" y="68"/>
                        <a:pt x="1542" y="203"/>
                      </a:cubicBezTo>
                      <a:cubicBezTo>
                        <a:pt x="1274" y="337"/>
                        <a:pt x="1039" y="504"/>
                        <a:pt x="855" y="722"/>
                      </a:cubicBezTo>
                      <a:cubicBezTo>
                        <a:pt x="654" y="940"/>
                        <a:pt x="503" y="1208"/>
                        <a:pt x="402" y="1493"/>
                      </a:cubicBezTo>
                      <a:cubicBezTo>
                        <a:pt x="0" y="2649"/>
                        <a:pt x="637" y="3922"/>
                        <a:pt x="1810" y="4274"/>
                      </a:cubicBezTo>
                      <a:cubicBezTo>
                        <a:pt x="2023" y="4341"/>
                        <a:pt x="2240" y="4373"/>
                        <a:pt x="2453" y="4373"/>
                      </a:cubicBezTo>
                      <a:cubicBezTo>
                        <a:pt x="3362" y="4373"/>
                        <a:pt x="4215" y="3796"/>
                        <a:pt x="4541" y="2900"/>
                      </a:cubicBezTo>
                      <a:cubicBezTo>
                        <a:pt x="4625" y="2632"/>
                        <a:pt x="4658" y="2347"/>
                        <a:pt x="4641" y="2063"/>
                      </a:cubicBezTo>
                      <a:cubicBezTo>
                        <a:pt x="4625" y="1795"/>
                        <a:pt x="4558" y="1527"/>
                        <a:pt x="4424" y="1275"/>
                      </a:cubicBezTo>
                      <a:cubicBezTo>
                        <a:pt x="4189" y="773"/>
                        <a:pt x="3753" y="354"/>
                        <a:pt x="3217" y="153"/>
                      </a:cubicBezTo>
                      <a:cubicBezTo>
                        <a:pt x="2968" y="52"/>
                        <a:pt x="2701" y="1"/>
                        <a:pt x="2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rot="3504383">
                  <a:off x="1011154" y="4738277"/>
                  <a:ext cx="111027" cy="109177"/>
                </a:xfrm>
                <a:custGeom>
                  <a:avLst/>
                  <a:gdLst/>
                  <a:ahLst/>
                  <a:cxnLst/>
                  <a:rect l="l" t="t" r="r" b="b"/>
                  <a:pathLst>
                    <a:path w="4441" h="4367" extrusionOk="0">
                      <a:moveTo>
                        <a:pt x="2217" y="1"/>
                      </a:moveTo>
                      <a:cubicBezTo>
                        <a:pt x="1304" y="1"/>
                        <a:pt x="448" y="568"/>
                        <a:pt x="134" y="1467"/>
                      </a:cubicBezTo>
                      <a:cubicBezTo>
                        <a:pt x="34" y="1735"/>
                        <a:pt x="0" y="2020"/>
                        <a:pt x="17" y="2305"/>
                      </a:cubicBezTo>
                      <a:cubicBezTo>
                        <a:pt x="34" y="2573"/>
                        <a:pt x="118" y="2841"/>
                        <a:pt x="235" y="3075"/>
                      </a:cubicBezTo>
                      <a:cubicBezTo>
                        <a:pt x="469" y="3595"/>
                        <a:pt x="905" y="4014"/>
                        <a:pt x="1441" y="4215"/>
                      </a:cubicBezTo>
                      <a:cubicBezTo>
                        <a:pt x="1690" y="4316"/>
                        <a:pt x="1953" y="4366"/>
                        <a:pt x="2218" y="4366"/>
                      </a:cubicBezTo>
                      <a:cubicBezTo>
                        <a:pt x="2523" y="4366"/>
                        <a:pt x="2829" y="4299"/>
                        <a:pt x="3117" y="4164"/>
                      </a:cubicBezTo>
                      <a:cubicBezTo>
                        <a:pt x="3368" y="4030"/>
                        <a:pt x="3603" y="3863"/>
                        <a:pt x="3804" y="3645"/>
                      </a:cubicBezTo>
                      <a:cubicBezTo>
                        <a:pt x="4005" y="3427"/>
                        <a:pt x="4155" y="3159"/>
                        <a:pt x="4256" y="2874"/>
                      </a:cubicBezTo>
                      <a:cubicBezTo>
                        <a:pt x="4440" y="2305"/>
                        <a:pt x="4407" y="1685"/>
                        <a:pt x="4139" y="1165"/>
                      </a:cubicBezTo>
                      <a:cubicBezTo>
                        <a:pt x="3871" y="646"/>
                        <a:pt x="3401" y="261"/>
                        <a:pt x="2849" y="93"/>
                      </a:cubicBezTo>
                      <a:cubicBezTo>
                        <a:pt x="2639" y="31"/>
                        <a:pt x="2427" y="1"/>
                        <a:pt x="2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rot="3504383">
                  <a:off x="833491" y="4763634"/>
                  <a:ext cx="111427" cy="109052"/>
                </a:xfrm>
                <a:custGeom>
                  <a:avLst/>
                  <a:gdLst/>
                  <a:ahLst/>
                  <a:cxnLst/>
                  <a:rect l="l" t="t" r="r" b="b"/>
                  <a:pathLst>
                    <a:path w="4457" h="4362" extrusionOk="0">
                      <a:moveTo>
                        <a:pt x="2191" y="1"/>
                      </a:moveTo>
                      <a:cubicBezTo>
                        <a:pt x="1971" y="1"/>
                        <a:pt x="1751" y="33"/>
                        <a:pt x="1542" y="99"/>
                      </a:cubicBezTo>
                      <a:cubicBezTo>
                        <a:pt x="1005" y="266"/>
                        <a:pt x="570" y="601"/>
                        <a:pt x="285" y="1087"/>
                      </a:cubicBezTo>
                      <a:cubicBezTo>
                        <a:pt x="151" y="1322"/>
                        <a:pt x="67" y="1573"/>
                        <a:pt x="50" y="1858"/>
                      </a:cubicBezTo>
                      <a:cubicBezTo>
                        <a:pt x="0" y="2109"/>
                        <a:pt x="34" y="2394"/>
                        <a:pt x="101" y="2645"/>
                      </a:cubicBezTo>
                      <a:cubicBezTo>
                        <a:pt x="235" y="3198"/>
                        <a:pt x="570" y="3684"/>
                        <a:pt x="1039" y="4019"/>
                      </a:cubicBezTo>
                      <a:cubicBezTo>
                        <a:pt x="1385" y="4246"/>
                        <a:pt x="1790" y="4362"/>
                        <a:pt x="2194" y="4362"/>
                      </a:cubicBezTo>
                      <a:cubicBezTo>
                        <a:pt x="2358" y="4362"/>
                        <a:pt x="2521" y="4343"/>
                        <a:pt x="2681" y="4304"/>
                      </a:cubicBezTo>
                      <a:cubicBezTo>
                        <a:pt x="2966" y="4237"/>
                        <a:pt x="3234" y="4103"/>
                        <a:pt x="3468" y="3919"/>
                      </a:cubicBezTo>
                      <a:cubicBezTo>
                        <a:pt x="3720" y="3734"/>
                        <a:pt x="3921" y="3500"/>
                        <a:pt x="4088" y="3232"/>
                      </a:cubicBezTo>
                      <a:cubicBezTo>
                        <a:pt x="4390" y="2696"/>
                        <a:pt x="4457" y="2076"/>
                        <a:pt x="4289" y="1489"/>
                      </a:cubicBezTo>
                      <a:cubicBezTo>
                        <a:pt x="4122" y="936"/>
                        <a:pt x="3720" y="467"/>
                        <a:pt x="3200" y="233"/>
                      </a:cubicBezTo>
                      <a:cubicBezTo>
                        <a:pt x="2884" y="79"/>
                        <a:pt x="2536"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rot="3504383">
                  <a:off x="655943" y="4746034"/>
                  <a:ext cx="109752" cy="108952"/>
                </a:xfrm>
                <a:custGeom>
                  <a:avLst/>
                  <a:gdLst/>
                  <a:ahLst/>
                  <a:cxnLst/>
                  <a:rect l="l" t="t" r="r" b="b"/>
                  <a:pathLst>
                    <a:path w="4390" h="4358" extrusionOk="0">
                      <a:moveTo>
                        <a:pt x="2144" y="0"/>
                      </a:moveTo>
                      <a:cubicBezTo>
                        <a:pt x="2122" y="0"/>
                        <a:pt x="2100" y="1"/>
                        <a:pt x="2078" y="1"/>
                      </a:cubicBezTo>
                      <a:cubicBezTo>
                        <a:pt x="1810" y="1"/>
                        <a:pt x="1542" y="68"/>
                        <a:pt x="1290" y="169"/>
                      </a:cubicBezTo>
                      <a:cubicBezTo>
                        <a:pt x="1039" y="269"/>
                        <a:pt x="821" y="420"/>
                        <a:pt x="620" y="605"/>
                      </a:cubicBezTo>
                      <a:cubicBezTo>
                        <a:pt x="436" y="789"/>
                        <a:pt x="285" y="1023"/>
                        <a:pt x="185" y="1275"/>
                      </a:cubicBezTo>
                      <a:cubicBezTo>
                        <a:pt x="134" y="1392"/>
                        <a:pt x="101" y="1526"/>
                        <a:pt x="67" y="1660"/>
                      </a:cubicBezTo>
                      <a:cubicBezTo>
                        <a:pt x="34" y="1777"/>
                        <a:pt x="17" y="1911"/>
                        <a:pt x="17" y="2045"/>
                      </a:cubicBezTo>
                      <a:cubicBezTo>
                        <a:pt x="0" y="2615"/>
                        <a:pt x="201" y="3185"/>
                        <a:pt x="570" y="3620"/>
                      </a:cubicBezTo>
                      <a:cubicBezTo>
                        <a:pt x="959" y="4093"/>
                        <a:pt x="1533" y="4358"/>
                        <a:pt x="2138" y="4358"/>
                      </a:cubicBezTo>
                      <a:cubicBezTo>
                        <a:pt x="2262" y="4358"/>
                        <a:pt x="2388" y="4347"/>
                        <a:pt x="2513" y="4324"/>
                      </a:cubicBezTo>
                      <a:cubicBezTo>
                        <a:pt x="2648" y="4307"/>
                        <a:pt x="2782" y="4257"/>
                        <a:pt x="2932" y="4207"/>
                      </a:cubicBezTo>
                      <a:cubicBezTo>
                        <a:pt x="3217" y="4089"/>
                        <a:pt x="3485" y="3922"/>
                        <a:pt x="3703" y="3704"/>
                      </a:cubicBezTo>
                      <a:cubicBezTo>
                        <a:pt x="3921" y="3470"/>
                        <a:pt x="4105" y="3201"/>
                        <a:pt x="4222" y="2917"/>
                      </a:cubicBezTo>
                      <a:cubicBezTo>
                        <a:pt x="4340" y="2649"/>
                        <a:pt x="4390" y="2347"/>
                        <a:pt x="4373" y="2062"/>
                      </a:cubicBezTo>
                      <a:cubicBezTo>
                        <a:pt x="4356" y="1476"/>
                        <a:pt x="4088" y="923"/>
                        <a:pt x="3653" y="554"/>
                      </a:cubicBezTo>
                      <a:cubicBezTo>
                        <a:pt x="3218" y="200"/>
                        <a:pt x="269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rot="3504383">
                  <a:off x="488367" y="4680869"/>
                  <a:ext cx="111027" cy="108777"/>
                </a:xfrm>
                <a:custGeom>
                  <a:avLst/>
                  <a:gdLst/>
                  <a:ahLst/>
                  <a:cxnLst/>
                  <a:rect l="l" t="t" r="r" b="b"/>
                  <a:pathLst>
                    <a:path w="4441" h="4351" extrusionOk="0">
                      <a:moveTo>
                        <a:pt x="2145" y="0"/>
                      </a:moveTo>
                      <a:cubicBezTo>
                        <a:pt x="2056" y="0"/>
                        <a:pt x="1966" y="6"/>
                        <a:pt x="1877" y="17"/>
                      </a:cubicBezTo>
                      <a:cubicBezTo>
                        <a:pt x="1609" y="50"/>
                        <a:pt x="1341" y="151"/>
                        <a:pt x="1106" y="285"/>
                      </a:cubicBezTo>
                      <a:cubicBezTo>
                        <a:pt x="989" y="352"/>
                        <a:pt x="888" y="436"/>
                        <a:pt x="788" y="536"/>
                      </a:cubicBezTo>
                      <a:cubicBezTo>
                        <a:pt x="687" y="620"/>
                        <a:pt x="587" y="720"/>
                        <a:pt x="503" y="821"/>
                      </a:cubicBezTo>
                      <a:cubicBezTo>
                        <a:pt x="352" y="1039"/>
                        <a:pt x="218" y="1290"/>
                        <a:pt x="151" y="1541"/>
                      </a:cubicBezTo>
                      <a:cubicBezTo>
                        <a:pt x="0" y="2094"/>
                        <a:pt x="51" y="2681"/>
                        <a:pt x="302" y="3200"/>
                      </a:cubicBezTo>
                      <a:cubicBezTo>
                        <a:pt x="570" y="3720"/>
                        <a:pt x="1039" y="4105"/>
                        <a:pt x="1592" y="4272"/>
                      </a:cubicBezTo>
                      <a:cubicBezTo>
                        <a:pt x="1788" y="4325"/>
                        <a:pt x="1988" y="4351"/>
                        <a:pt x="2186" y="4351"/>
                      </a:cubicBezTo>
                      <a:cubicBezTo>
                        <a:pt x="2428" y="4351"/>
                        <a:pt x="2669" y="4313"/>
                        <a:pt x="2899" y="4239"/>
                      </a:cubicBezTo>
                      <a:cubicBezTo>
                        <a:pt x="3050" y="4189"/>
                        <a:pt x="3184" y="4122"/>
                        <a:pt x="3318" y="4038"/>
                      </a:cubicBezTo>
                      <a:cubicBezTo>
                        <a:pt x="3854" y="3736"/>
                        <a:pt x="4223" y="3234"/>
                        <a:pt x="4373" y="2630"/>
                      </a:cubicBezTo>
                      <a:cubicBezTo>
                        <a:pt x="4440" y="2362"/>
                        <a:pt x="4440" y="2078"/>
                        <a:pt x="4390" y="1793"/>
                      </a:cubicBezTo>
                      <a:cubicBezTo>
                        <a:pt x="4340" y="1508"/>
                        <a:pt x="4223" y="1240"/>
                        <a:pt x="4055" y="989"/>
                      </a:cubicBezTo>
                      <a:cubicBezTo>
                        <a:pt x="3888" y="754"/>
                        <a:pt x="3686" y="553"/>
                        <a:pt x="3435" y="385"/>
                      </a:cubicBezTo>
                      <a:cubicBezTo>
                        <a:pt x="3201" y="235"/>
                        <a:pt x="2949" y="134"/>
                        <a:pt x="2681" y="67"/>
                      </a:cubicBezTo>
                      <a:cubicBezTo>
                        <a:pt x="2502" y="22"/>
                        <a:pt x="2324" y="0"/>
                        <a:pt x="2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rot="3504383">
                  <a:off x="339988" y="4580224"/>
                  <a:ext cx="112702" cy="108977"/>
                </a:xfrm>
                <a:custGeom>
                  <a:avLst/>
                  <a:gdLst/>
                  <a:ahLst/>
                  <a:cxnLst/>
                  <a:rect l="l" t="t" r="r" b="b"/>
                  <a:pathLst>
                    <a:path w="4508" h="4359" extrusionOk="0">
                      <a:moveTo>
                        <a:pt x="2136" y="0"/>
                      </a:moveTo>
                      <a:cubicBezTo>
                        <a:pt x="1949" y="0"/>
                        <a:pt x="1762" y="30"/>
                        <a:pt x="1575" y="100"/>
                      </a:cubicBezTo>
                      <a:cubicBezTo>
                        <a:pt x="1056" y="251"/>
                        <a:pt x="637" y="619"/>
                        <a:pt x="369" y="1088"/>
                      </a:cubicBezTo>
                      <a:cubicBezTo>
                        <a:pt x="84" y="1591"/>
                        <a:pt x="0" y="2177"/>
                        <a:pt x="134" y="2747"/>
                      </a:cubicBezTo>
                      <a:cubicBezTo>
                        <a:pt x="252" y="3317"/>
                        <a:pt x="620" y="3803"/>
                        <a:pt x="1123" y="4087"/>
                      </a:cubicBezTo>
                      <a:cubicBezTo>
                        <a:pt x="1457" y="4265"/>
                        <a:pt x="1831" y="4358"/>
                        <a:pt x="2207" y="4358"/>
                      </a:cubicBezTo>
                      <a:cubicBezTo>
                        <a:pt x="2434" y="4358"/>
                        <a:pt x="2662" y="4324"/>
                        <a:pt x="2882" y="4255"/>
                      </a:cubicBezTo>
                      <a:cubicBezTo>
                        <a:pt x="3184" y="4154"/>
                        <a:pt x="3452" y="4004"/>
                        <a:pt x="3686" y="3803"/>
                      </a:cubicBezTo>
                      <a:cubicBezTo>
                        <a:pt x="3921" y="3618"/>
                        <a:pt x="4105" y="3384"/>
                        <a:pt x="4223" y="3116"/>
                      </a:cubicBezTo>
                      <a:cubicBezTo>
                        <a:pt x="4491" y="2579"/>
                        <a:pt x="4507" y="1976"/>
                        <a:pt x="4290" y="1440"/>
                      </a:cubicBezTo>
                      <a:cubicBezTo>
                        <a:pt x="4072" y="904"/>
                        <a:pt x="3670" y="468"/>
                        <a:pt x="3150" y="217"/>
                      </a:cubicBezTo>
                      <a:cubicBezTo>
                        <a:pt x="2916" y="100"/>
                        <a:pt x="2648" y="33"/>
                        <a:pt x="2380" y="16"/>
                      </a:cubicBezTo>
                      <a:cubicBezTo>
                        <a:pt x="2298" y="6"/>
                        <a:pt x="2217"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rot="3504383">
                  <a:off x="223185" y="4445203"/>
                  <a:ext cx="111452" cy="108927"/>
                </a:xfrm>
                <a:custGeom>
                  <a:avLst/>
                  <a:gdLst/>
                  <a:ahLst/>
                  <a:cxnLst/>
                  <a:rect l="l" t="t" r="r" b="b"/>
                  <a:pathLst>
                    <a:path w="4458" h="4357" extrusionOk="0">
                      <a:moveTo>
                        <a:pt x="2145" y="0"/>
                      </a:moveTo>
                      <a:cubicBezTo>
                        <a:pt x="1877" y="17"/>
                        <a:pt x="1609" y="67"/>
                        <a:pt x="1374" y="184"/>
                      </a:cubicBezTo>
                      <a:cubicBezTo>
                        <a:pt x="1123" y="302"/>
                        <a:pt x="905" y="452"/>
                        <a:pt x="721" y="637"/>
                      </a:cubicBezTo>
                      <a:cubicBezTo>
                        <a:pt x="302" y="1039"/>
                        <a:pt x="67" y="1592"/>
                        <a:pt x="34" y="2161"/>
                      </a:cubicBezTo>
                      <a:cubicBezTo>
                        <a:pt x="0" y="2731"/>
                        <a:pt x="218" y="3301"/>
                        <a:pt x="620" y="3720"/>
                      </a:cubicBezTo>
                      <a:cubicBezTo>
                        <a:pt x="838" y="3921"/>
                        <a:pt x="1073" y="4088"/>
                        <a:pt x="1358" y="4189"/>
                      </a:cubicBezTo>
                      <a:cubicBezTo>
                        <a:pt x="1642" y="4306"/>
                        <a:pt x="1961" y="4356"/>
                        <a:pt x="2262" y="4356"/>
                      </a:cubicBezTo>
                      <a:cubicBezTo>
                        <a:pt x="2581" y="4356"/>
                        <a:pt x="2899" y="4273"/>
                        <a:pt x="3184" y="4138"/>
                      </a:cubicBezTo>
                      <a:cubicBezTo>
                        <a:pt x="3452" y="4021"/>
                        <a:pt x="3686" y="3854"/>
                        <a:pt x="3888" y="3619"/>
                      </a:cubicBezTo>
                      <a:cubicBezTo>
                        <a:pt x="4273" y="3183"/>
                        <a:pt x="4457" y="2614"/>
                        <a:pt x="4390" y="2027"/>
                      </a:cubicBezTo>
                      <a:cubicBezTo>
                        <a:pt x="4306" y="1458"/>
                        <a:pt x="4038" y="938"/>
                        <a:pt x="3619" y="553"/>
                      </a:cubicBezTo>
                      <a:cubicBezTo>
                        <a:pt x="3418" y="385"/>
                        <a:pt x="3184" y="235"/>
                        <a:pt x="2933" y="134"/>
                      </a:cubicBezTo>
                      <a:cubicBezTo>
                        <a:pt x="2681" y="50"/>
                        <a:pt x="2413" y="0"/>
                        <a:pt x="2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rot="3504383">
                  <a:off x="143737" y="4283348"/>
                  <a:ext cx="112702" cy="109127"/>
                </a:xfrm>
                <a:custGeom>
                  <a:avLst/>
                  <a:gdLst/>
                  <a:ahLst/>
                  <a:cxnLst/>
                  <a:rect l="l" t="t" r="r" b="b"/>
                  <a:pathLst>
                    <a:path w="4508" h="4365" extrusionOk="0">
                      <a:moveTo>
                        <a:pt x="2321" y="0"/>
                      </a:moveTo>
                      <a:cubicBezTo>
                        <a:pt x="2183" y="0"/>
                        <a:pt x="2045" y="13"/>
                        <a:pt x="1911" y="38"/>
                      </a:cubicBezTo>
                      <a:cubicBezTo>
                        <a:pt x="1643" y="88"/>
                        <a:pt x="1375" y="189"/>
                        <a:pt x="1157" y="340"/>
                      </a:cubicBezTo>
                      <a:cubicBezTo>
                        <a:pt x="654" y="641"/>
                        <a:pt x="302" y="1110"/>
                        <a:pt x="152" y="1680"/>
                      </a:cubicBezTo>
                      <a:cubicBezTo>
                        <a:pt x="1" y="2233"/>
                        <a:pt x="84" y="2819"/>
                        <a:pt x="386" y="3322"/>
                      </a:cubicBezTo>
                      <a:cubicBezTo>
                        <a:pt x="537" y="3556"/>
                        <a:pt x="738" y="3774"/>
                        <a:pt x="972" y="3942"/>
                      </a:cubicBezTo>
                      <a:cubicBezTo>
                        <a:pt x="1224" y="4126"/>
                        <a:pt x="1509" y="4243"/>
                        <a:pt x="1810" y="4310"/>
                      </a:cubicBezTo>
                      <a:cubicBezTo>
                        <a:pt x="1974" y="4347"/>
                        <a:pt x="2139" y="4365"/>
                        <a:pt x="2303" y="4365"/>
                      </a:cubicBezTo>
                      <a:cubicBezTo>
                        <a:pt x="2741" y="4365"/>
                        <a:pt x="3170" y="4236"/>
                        <a:pt x="3536" y="3992"/>
                      </a:cubicBezTo>
                      <a:cubicBezTo>
                        <a:pt x="4005" y="3657"/>
                        <a:pt x="4340" y="3138"/>
                        <a:pt x="4424" y="2568"/>
                      </a:cubicBezTo>
                      <a:cubicBezTo>
                        <a:pt x="4508" y="1998"/>
                        <a:pt x="4374" y="1412"/>
                        <a:pt x="4039" y="943"/>
                      </a:cubicBezTo>
                      <a:cubicBezTo>
                        <a:pt x="3737" y="490"/>
                        <a:pt x="3268" y="155"/>
                        <a:pt x="2732" y="38"/>
                      </a:cubicBezTo>
                      <a:cubicBezTo>
                        <a:pt x="2598" y="13"/>
                        <a:pt x="2459" y="0"/>
                        <a:pt x="2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rot="3504383">
                  <a:off x="89897" y="4107254"/>
                  <a:ext cx="120602" cy="109202"/>
                </a:xfrm>
                <a:custGeom>
                  <a:avLst/>
                  <a:gdLst/>
                  <a:ahLst/>
                  <a:cxnLst/>
                  <a:rect l="l" t="t" r="r" b="b"/>
                  <a:pathLst>
                    <a:path w="4824" h="4368" extrusionOk="0">
                      <a:moveTo>
                        <a:pt x="2585" y="1"/>
                      </a:moveTo>
                      <a:cubicBezTo>
                        <a:pt x="1686" y="1"/>
                        <a:pt x="853" y="553"/>
                        <a:pt x="534" y="1443"/>
                      </a:cubicBezTo>
                      <a:cubicBezTo>
                        <a:pt x="1" y="2961"/>
                        <a:pt x="1188" y="4368"/>
                        <a:pt x="2599" y="4368"/>
                      </a:cubicBezTo>
                      <a:cubicBezTo>
                        <a:pt x="2916" y="4368"/>
                        <a:pt x="3244" y="4297"/>
                        <a:pt x="3567" y="4140"/>
                      </a:cubicBezTo>
                      <a:cubicBezTo>
                        <a:pt x="4086" y="3872"/>
                        <a:pt x="4472" y="3420"/>
                        <a:pt x="4656" y="2867"/>
                      </a:cubicBezTo>
                      <a:cubicBezTo>
                        <a:pt x="4824" y="2314"/>
                        <a:pt x="4790" y="1727"/>
                        <a:pt x="4522" y="1208"/>
                      </a:cubicBezTo>
                      <a:cubicBezTo>
                        <a:pt x="4271" y="689"/>
                        <a:pt x="3835" y="303"/>
                        <a:pt x="3299" y="119"/>
                      </a:cubicBezTo>
                      <a:cubicBezTo>
                        <a:pt x="3062" y="39"/>
                        <a:pt x="2821"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rot="3504383">
                  <a:off x="58055" y="3937699"/>
                  <a:ext cx="117727" cy="109077"/>
                </a:xfrm>
                <a:custGeom>
                  <a:avLst/>
                  <a:gdLst/>
                  <a:ahLst/>
                  <a:cxnLst/>
                  <a:rect l="l" t="t" r="r" b="b"/>
                  <a:pathLst>
                    <a:path w="4709" h="4363" extrusionOk="0">
                      <a:moveTo>
                        <a:pt x="2227" y="0"/>
                      </a:moveTo>
                      <a:cubicBezTo>
                        <a:pt x="1890" y="0"/>
                        <a:pt x="1559" y="78"/>
                        <a:pt x="1257" y="225"/>
                      </a:cubicBezTo>
                      <a:cubicBezTo>
                        <a:pt x="737" y="493"/>
                        <a:pt x="335" y="945"/>
                        <a:pt x="168" y="1515"/>
                      </a:cubicBezTo>
                      <a:cubicBezTo>
                        <a:pt x="0" y="2051"/>
                        <a:pt x="50" y="2654"/>
                        <a:pt x="302" y="3174"/>
                      </a:cubicBezTo>
                      <a:cubicBezTo>
                        <a:pt x="553" y="3676"/>
                        <a:pt x="1005" y="4062"/>
                        <a:pt x="1542" y="4246"/>
                      </a:cubicBezTo>
                      <a:cubicBezTo>
                        <a:pt x="1772" y="4325"/>
                        <a:pt x="2006" y="4362"/>
                        <a:pt x="2236" y="4362"/>
                      </a:cubicBezTo>
                      <a:cubicBezTo>
                        <a:pt x="3132" y="4362"/>
                        <a:pt x="3973" y="3798"/>
                        <a:pt x="4306" y="2906"/>
                      </a:cubicBezTo>
                      <a:cubicBezTo>
                        <a:pt x="4708" y="1766"/>
                        <a:pt x="4088" y="510"/>
                        <a:pt x="2949" y="124"/>
                      </a:cubicBezTo>
                      <a:cubicBezTo>
                        <a:pt x="2711" y="40"/>
                        <a:pt x="2468" y="0"/>
                        <a:pt x="2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rot="3504383">
                  <a:off x="10478" y="3763309"/>
                  <a:ext cx="112277" cy="109127"/>
                </a:xfrm>
                <a:custGeom>
                  <a:avLst/>
                  <a:gdLst/>
                  <a:ahLst/>
                  <a:cxnLst/>
                  <a:rect l="l" t="t" r="r" b="b"/>
                  <a:pathLst>
                    <a:path w="4491" h="4365" extrusionOk="0">
                      <a:moveTo>
                        <a:pt x="2212" y="0"/>
                      </a:moveTo>
                      <a:cubicBezTo>
                        <a:pt x="1768" y="0"/>
                        <a:pt x="1324" y="130"/>
                        <a:pt x="938" y="390"/>
                      </a:cubicBezTo>
                      <a:cubicBezTo>
                        <a:pt x="452" y="725"/>
                        <a:pt x="134" y="1244"/>
                        <a:pt x="67" y="1831"/>
                      </a:cubicBezTo>
                      <a:cubicBezTo>
                        <a:pt x="0" y="2400"/>
                        <a:pt x="134" y="2970"/>
                        <a:pt x="469" y="3439"/>
                      </a:cubicBezTo>
                      <a:cubicBezTo>
                        <a:pt x="771" y="3892"/>
                        <a:pt x="1257" y="4210"/>
                        <a:pt x="1793" y="4327"/>
                      </a:cubicBezTo>
                      <a:cubicBezTo>
                        <a:pt x="1927" y="4352"/>
                        <a:pt x="2065" y="4365"/>
                        <a:pt x="2203" y="4365"/>
                      </a:cubicBezTo>
                      <a:cubicBezTo>
                        <a:pt x="2342" y="4365"/>
                        <a:pt x="2480" y="4352"/>
                        <a:pt x="2614" y="4327"/>
                      </a:cubicBezTo>
                      <a:cubicBezTo>
                        <a:pt x="2882" y="4260"/>
                        <a:pt x="3133" y="4160"/>
                        <a:pt x="3368" y="4009"/>
                      </a:cubicBezTo>
                      <a:cubicBezTo>
                        <a:pt x="3854" y="3707"/>
                        <a:pt x="4205" y="3221"/>
                        <a:pt x="4340" y="2668"/>
                      </a:cubicBezTo>
                      <a:cubicBezTo>
                        <a:pt x="4490" y="2099"/>
                        <a:pt x="4390" y="1512"/>
                        <a:pt x="4088" y="1010"/>
                      </a:cubicBezTo>
                      <a:cubicBezTo>
                        <a:pt x="3937" y="775"/>
                        <a:pt x="3720" y="557"/>
                        <a:pt x="3485" y="390"/>
                      </a:cubicBezTo>
                      <a:cubicBezTo>
                        <a:pt x="3100" y="130"/>
                        <a:pt x="2656" y="0"/>
                        <a:pt x="2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2"/>
                <p:cNvSpPr/>
                <p:nvPr/>
              </p:nvSpPr>
              <p:spPr>
                <a:xfrm rot="3504383">
                  <a:off x="-71006" y="3602681"/>
                  <a:ext cx="111427" cy="109202"/>
                </a:xfrm>
                <a:custGeom>
                  <a:avLst/>
                  <a:gdLst/>
                  <a:ahLst/>
                  <a:cxnLst/>
                  <a:rect l="l" t="t" r="r" b="b"/>
                  <a:pathLst>
                    <a:path w="4457" h="4368" extrusionOk="0">
                      <a:moveTo>
                        <a:pt x="2339" y="1"/>
                      </a:moveTo>
                      <a:cubicBezTo>
                        <a:pt x="2275" y="1"/>
                        <a:pt x="2210" y="4"/>
                        <a:pt x="2145" y="11"/>
                      </a:cubicBezTo>
                      <a:cubicBezTo>
                        <a:pt x="1542" y="28"/>
                        <a:pt x="955" y="296"/>
                        <a:pt x="553" y="765"/>
                      </a:cubicBezTo>
                      <a:cubicBezTo>
                        <a:pt x="168" y="1200"/>
                        <a:pt x="0" y="1804"/>
                        <a:pt x="84" y="2373"/>
                      </a:cubicBezTo>
                      <a:cubicBezTo>
                        <a:pt x="168" y="2943"/>
                        <a:pt x="452" y="3462"/>
                        <a:pt x="888" y="3831"/>
                      </a:cubicBezTo>
                      <a:cubicBezTo>
                        <a:pt x="1291" y="4169"/>
                        <a:pt x="1786" y="4368"/>
                        <a:pt x="2300" y="4368"/>
                      </a:cubicBezTo>
                      <a:cubicBezTo>
                        <a:pt x="2321" y="4368"/>
                        <a:pt x="2342" y="4368"/>
                        <a:pt x="2362" y="4367"/>
                      </a:cubicBezTo>
                      <a:cubicBezTo>
                        <a:pt x="2631" y="4350"/>
                        <a:pt x="2899" y="4283"/>
                        <a:pt x="3133" y="4166"/>
                      </a:cubicBezTo>
                      <a:cubicBezTo>
                        <a:pt x="3250" y="4099"/>
                        <a:pt x="3368" y="4032"/>
                        <a:pt x="3485" y="3965"/>
                      </a:cubicBezTo>
                      <a:cubicBezTo>
                        <a:pt x="3586" y="3881"/>
                        <a:pt x="3686" y="3797"/>
                        <a:pt x="3787" y="3697"/>
                      </a:cubicBezTo>
                      <a:cubicBezTo>
                        <a:pt x="4189" y="3278"/>
                        <a:pt x="4423" y="2742"/>
                        <a:pt x="4440" y="2172"/>
                      </a:cubicBezTo>
                      <a:cubicBezTo>
                        <a:pt x="4457" y="1586"/>
                        <a:pt x="4239" y="1016"/>
                        <a:pt x="3803" y="614"/>
                      </a:cubicBezTo>
                      <a:cubicBezTo>
                        <a:pt x="3703" y="513"/>
                        <a:pt x="3586" y="413"/>
                        <a:pt x="3468" y="346"/>
                      </a:cubicBezTo>
                      <a:cubicBezTo>
                        <a:pt x="3351" y="262"/>
                        <a:pt x="3217" y="195"/>
                        <a:pt x="3066" y="145"/>
                      </a:cubicBezTo>
                      <a:cubicBezTo>
                        <a:pt x="2840" y="52"/>
                        <a:pt x="2592" y="1"/>
                        <a:pt x="2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rot="3504383">
                  <a:off x="-191582" y="3470249"/>
                  <a:ext cx="112702" cy="109027"/>
                </a:xfrm>
                <a:custGeom>
                  <a:avLst/>
                  <a:gdLst/>
                  <a:ahLst/>
                  <a:cxnLst/>
                  <a:rect l="l" t="t" r="r" b="b"/>
                  <a:pathLst>
                    <a:path w="4508" h="4361" extrusionOk="0">
                      <a:moveTo>
                        <a:pt x="2320" y="0"/>
                      </a:moveTo>
                      <a:cubicBezTo>
                        <a:pt x="2076" y="0"/>
                        <a:pt x="1830" y="40"/>
                        <a:pt x="1592" y="122"/>
                      </a:cubicBezTo>
                      <a:cubicBezTo>
                        <a:pt x="1441" y="172"/>
                        <a:pt x="1291" y="239"/>
                        <a:pt x="1156" y="306"/>
                      </a:cubicBezTo>
                      <a:cubicBezTo>
                        <a:pt x="1022" y="390"/>
                        <a:pt x="905" y="491"/>
                        <a:pt x="788" y="591"/>
                      </a:cubicBezTo>
                      <a:cubicBezTo>
                        <a:pt x="570" y="775"/>
                        <a:pt x="386" y="1010"/>
                        <a:pt x="268" y="1278"/>
                      </a:cubicBezTo>
                      <a:cubicBezTo>
                        <a:pt x="17" y="1814"/>
                        <a:pt x="0" y="2417"/>
                        <a:pt x="235" y="2953"/>
                      </a:cubicBezTo>
                      <a:cubicBezTo>
                        <a:pt x="453" y="3490"/>
                        <a:pt x="872" y="3908"/>
                        <a:pt x="1391" y="4143"/>
                      </a:cubicBezTo>
                      <a:cubicBezTo>
                        <a:pt x="1642" y="4260"/>
                        <a:pt x="1910" y="4327"/>
                        <a:pt x="2179" y="4361"/>
                      </a:cubicBezTo>
                      <a:cubicBezTo>
                        <a:pt x="2313" y="4361"/>
                        <a:pt x="2447" y="4361"/>
                        <a:pt x="2581" y="4344"/>
                      </a:cubicBezTo>
                      <a:cubicBezTo>
                        <a:pt x="2715" y="4327"/>
                        <a:pt x="2849" y="4311"/>
                        <a:pt x="2983" y="4260"/>
                      </a:cubicBezTo>
                      <a:cubicBezTo>
                        <a:pt x="3485" y="4076"/>
                        <a:pt x="3921" y="3707"/>
                        <a:pt x="4172" y="3238"/>
                      </a:cubicBezTo>
                      <a:cubicBezTo>
                        <a:pt x="4440" y="2719"/>
                        <a:pt x="4507" y="2149"/>
                        <a:pt x="4373" y="1580"/>
                      </a:cubicBezTo>
                      <a:cubicBezTo>
                        <a:pt x="4239" y="1010"/>
                        <a:pt x="3871" y="524"/>
                        <a:pt x="3351" y="256"/>
                      </a:cubicBezTo>
                      <a:cubicBezTo>
                        <a:pt x="3033" y="87"/>
                        <a:pt x="2678" y="0"/>
                        <a:pt x="2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0" name="Google Shape;620;p22"/>
            <p:cNvGrpSpPr/>
            <p:nvPr/>
          </p:nvGrpSpPr>
          <p:grpSpPr>
            <a:xfrm>
              <a:off x="-627038" y="2762763"/>
              <a:ext cx="3737139" cy="3969842"/>
              <a:chOff x="-627038" y="2762763"/>
              <a:chExt cx="3737139" cy="3969842"/>
            </a:xfrm>
          </p:grpSpPr>
          <p:sp>
            <p:nvSpPr>
              <p:cNvPr id="621" name="Google Shape;621;p22"/>
              <p:cNvSpPr/>
              <p:nvPr/>
            </p:nvSpPr>
            <p:spPr>
              <a:xfrm rot="3504383">
                <a:off x="-336471" y="3524525"/>
                <a:ext cx="3156004" cy="2446317"/>
              </a:xfrm>
              <a:custGeom>
                <a:avLst/>
                <a:gdLst/>
                <a:ahLst/>
                <a:cxnLst/>
                <a:rect l="l" t="t" r="r" b="b"/>
                <a:pathLst>
                  <a:path w="126238" h="97851" extrusionOk="0">
                    <a:moveTo>
                      <a:pt x="125021" y="1"/>
                    </a:moveTo>
                    <a:cubicBezTo>
                      <a:pt x="124890" y="1"/>
                      <a:pt x="124750" y="34"/>
                      <a:pt x="124604" y="109"/>
                    </a:cubicBezTo>
                    <a:cubicBezTo>
                      <a:pt x="112876" y="6208"/>
                      <a:pt x="110312" y="15724"/>
                      <a:pt x="107833" y="24939"/>
                    </a:cubicBezTo>
                    <a:cubicBezTo>
                      <a:pt x="105336" y="34188"/>
                      <a:pt x="102974" y="42933"/>
                      <a:pt x="91882" y="48714"/>
                    </a:cubicBezTo>
                    <a:cubicBezTo>
                      <a:pt x="87375" y="51060"/>
                      <a:pt x="83289" y="51940"/>
                      <a:pt x="79421" y="51940"/>
                    </a:cubicBezTo>
                    <a:cubicBezTo>
                      <a:pt x="73785" y="51940"/>
                      <a:pt x="68611" y="50071"/>
                      <a:pt x="63265" y="48144"/>
                    </a:cubicBezTo>
                    <a:cubicBezTo>
                      <a:pt x="57946" y="46215"/>
                      <a:pt x="52520" y="44251"/>
                      <a:pt x="46532" y="44251"/>
                    </a:cubicBezTo>
                    <a:cubicBezTo>
                      <a:pt x="42431" y="44251"/>
                      <a:pt x="38066" y="45172"/>
                      <a:pt x="33291" y="47658"/>
                    </a:cubicBezTo>
                    <a:cubicBezTo>
                      <a:pt x="21563" y="53774"/>
                      <a:pt x="19000" y="63290"/>
                      <a:pt x="16520" y="72488"/>
                    </a:cubicBezTo>
                    <a:cubicBezTo>
                      <a:pt x="14024" y="81754"/>
                      <a:pt x="11661" y="90483"/>
                      <a:pt x="570" y="96263"/>
                    </a:cubicBezTo>
                    <a:cubicBezTo>
                      <a:pt x="168" y="96481"/>
                      <a:pt x="0" y="96983"/>
                      <a:pt x="218" y="97402"/>
                    </a:cubicBezTo>
                    <a:cubicBezTo>
                      <a:pt x="370" y="97684"/>
                      <a:pt x="662" y="97850"/>
                      <a:pt x="961" y="97850"/>
                    </a:cubicBezTo>
                    <a:cubicBezTo>
                      <a:pt x="1090" y="97850"/>
                      <a:pt x="1220" y="97820"/>
                      <a:pt x="1340" y="97754"/>
                    </a:cubicBezTo>
                    <a:cubicBezTo>
                      <a:pt x="13085" y="91639"/>
                      <a:pt x="15649" y="82122"/>
                      <a:pt x="18129" y="72924"/>
                    </a:cubicBezTo>
                    <a:cubicBezTo>
                      <a:pt x="20625" y="63659"/>
                      <a:pt x="22971" y="54913"/>
                      <a:pt x="34079" y="49149"/>
                    </a:cubicBezTo>
                    <a:cubicBezTo>
                      <a:pt x="38597" y="46795"/>
                      <a:pt x="42686" y="45911"/>
                      <a:pt x="46556" y="45911"/>
                    </a:cubicBezTo>
                    <a:cubicBezTo>
                      <a:pt x="52187" y="45911"/>
                      <a:pt x="57353" y="47783"/>
                      <a:pt x="62696" y="49719"/>
                    </a:cubicBezTo>
                    <a:cubicBezTo>
                      <a:pt x="68016" y="51648"/>
                      <a:pt x="73442" y="53613"/>
                      <a:pt x="79429" y="53613"/>
                    </a:cubicBezTo>
                    <a:cubicBezTo>
                      <a:pt x="83531" y="53613"/>
                      <a:pt x="87895" y="52691"/>
                      <a:pt x="92670" y="50205"/>
                    </a:cubicBezTo>
                    <a:cubicBezTo>
                      <a:pt x="104398" y="44089"/>
                      <a:pt x="106962" y="34573"/>
                      <a:pt x="109441" y="25375"/>
                    </a:cubicBezTo>
                    <a:cubicBezTo>
                      <a:pt x="111938" y="16109"/>
                      <a:pt x="114300" y="7364"/>
                      <a:pt x="125392" y="1600"/>
                    </a:cubicBezTo>
                    <a:cubicBezTo>
                      <a:pt x="126237" y="1156"/>
                      <a:pt x="125796" y="1"/>
                      <a:pt x="125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22"/>
              <p:cNvGrpSpPr/>
              <p:nvPr/>
            </p:nvGrpSpPr>
            <p:grpSpPr>
              <a:xfrm>
                <a:off x="-560680" y="3937377"/>
                <a:ext cx="3600600" cy="1614804"/>
                <a:chOff x="-560680" y="3937377"/>
                <a:chExt cx="3600600" cy="1614804"/>
              </a:xfrm>
            </p:grpSpPr>
            <p:sp>
              <p:nvSpPr>
                <p:cNvPr id="623" name="Google Shape;623;p22"/>
                <p:cNvSpPr/>
                <p:nvPr/>
              </p:nvSpPr>
              <p:spPr>
                <a:xfrm rot="3504383">
                  <a:off x="2908065" y="5324751"/>
                  <a:ext cx="112277" cy="108727"/>
                </a:xfrm>
                <a:custGeom>
                  <a:avLst/>
                  <a:gdLst/>
                  <a:ahLst/>
                  <a:cxnLst/>
                  <a:rect l="l" t="t" r="r" b="b"/>
                  <a:pathLst>
                    <a:path w="4491" h="4349" extrusionOk="0">
                      <a:moveTo>
                        <a:pt x="2338" y="1"/>
                      </a:moveTo>
                      <a:cubicBezTo>
                        <a:pt x="2002" y="1"/>
                        <a:pt x="1675" y="73"/>
                        <a:pt x="1375" y="211"/>
                      </a:cubicBezTo>
                      <a:cubicBezTo>
                        <a:pt x="1241" y="278"/>
                        <a:pt x="1090" y="361"/>
                        <a:pt x="972" y="445"/>
                      </a:cubicBezTo>
                      <a:cubicBezTo>
                        <a:pt x="470" y="814"/>
                        <a:pt x="152" y="1367"/>
                        <a:pt x="68" y="1970"/>
                      </a:cubicBezTo>
                      <a:cubicBezTo>
                        <a:pt x="1" y="2539"/>
                        <a:pt x="185" y="3126"/>
                        <a:pt x="570" y="3561"/>
                      </a:cubicBezTo>
                      <a:cubicBezTo>
                        <a:pt x="956" y="3997"/>
                        <a:pt x="1475" y="4265"/>
                        <a:pt x="2045" y="4332"/>
                      </a:cubicBezTo>
                      <a:cubicBezTo>
                        <a:pt x="2135" y="4343"/>
                        <a:pt x="2225" y="4349"/>
                        <a:pt x="2316" y="4349"/>
                      </a:cubicBezTo>
                      <a:cubicBezTo>
                        <a:pt x="2763" y="4349"/>
                        <a:pt x="3207" y="4212"/>
                        <a:pt x="3569" y="3947"/>
                      </a:cubicBezTo>
                      <a:cubicBezTo>
                        <a:pt x="3687" y="3863"/>
                        <a:pt x="3787" y="3779"/>
                        <a:pt x="3871" y="3662"/>
                      </a:cubicBezTo>
                      <a:cubicBezTo>
                        <a:pt x="3955" y="3578"/>
                        <a:pt x="4039" y="3461"/>
                        <a:pt x="4106" y="3344"/>
                      </a:cubicBezTo>
                      <a:cubicBezTo>
                        <a:pt x="4256" y="3109"/>
                        <a:pt x="4340" y="2858"/>
                        <a:pt x="4390" y="2590"/>
                      </a:cubicBezTo>
                      <a:cubicBezTo>
                        <a:pt x="4491" y="2037"/>
                        <a:pt x="4374" y="1450"/>
                        <a:pt x="4072" y="965"/>
                      </a:cubicBezTo>
                      <a:cubicBezTo>
                        <a:pt x="3754" y="462"/>
                        <a:pt x="3251" y="127"/>
                        <a:pt x="2681" y="26"/>
                      </a:cubicBezTo>
                      <a:cubicBezTo>
                        <a:pt x="2567" y="9"/>
                        <a:pt x="2452" y="1"/>
                        <a:pt x="2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rot="3504383">
                  <a:off x="2735719" y="5281697"/>
                  <a:ext cx="111452" cy="109352"/>
                </a:xfrm>
                <a:custGeom>
                  <a:avLst/>
                  <a:gdLst/>
                  <a:ahLst/>
                  <a:cxnLst/>
                  <a:rect l="l" t="t" r="r" b="b"/>
                  <a:pathLst>
                    <a:path w="4458" h="4374" extrusionOk="0">
                      <a:moveTo>
                        <a:pt x="2218" y="0"/>
                      </a:moveTo>
                      <a:cubicBezTo>
                        <a:pt x="2160" y="0"/>
                        <a:pt x="2102" y="3"/>
                        <a:pt x="2045" y="8"/>
                      </a:cubicBezTo>
                      <a:cubicBezTo>
                        <a:pt x="1425" y="75"/>
                        <a:pt x="872" y="393"/>
                        <a:pt x="503" y="896"/>
                      </a:cubicBezTo>
                      <a:cubicBezTo>
                        <a:pt x="302" y="1130"/>
                        <a:pt x="152" y="1415"/>
                        <a:pt x="85" y="1733"/>
                      </a:cubicBezTo>
                      <a:cubicBezTo>
                        <a:pt x="34" y="1867"/>
                        <a:pt x="18" y="2018"/>
                        <a:pt x="1" y="2169"/>
                      </a:cubicBezTo>
                      <a:cubicBezTo>
                        <a:pt x="1" y="2303"/>
                        <a:pt x="18" y="2454"/>
                        <a:pt x="34" y="2605"/>
                      </a:cubicBezTo>
                      <a:cubicBezTo>
                        <a:pt x="135" y="3174"/>
                        <a:pt x="453" y="3694"/>
                        <a:pt x="956" y="3995"/>
                      </a:cubicBezTo>
                      <a:cubicBezTo>
                        <a:pt x="1341" y="4247"/>
                        <a:pt x="1778" y="4373"/>
                        <a:pt x="2226" y="4373"/>
                      </a:cubicBezTo>
                      <a:cubicBezTo>
                        <a:pt x="2344" y="4373"/>
                        <a:pt x="2462" y="4364"/>
                        <a:pt x="2581" y="4347"/>
                      </a:cubicBezTo>
                      <a:cubicBezTo>
                        <a:pt x="2715" y="4330"/>
                        <a:pt x="2849" y="4297"/>
                        <a:pt x="2966" y="4246"/>
                      </a:cubicBezTo>
                      <a:cubicBezTo>
                        <a:pt x="3100" y="4196"/>
                        <a:pt x="3218" y="4146"/>
                        <a:pt x="3335" y="4079"/>
                      </a:cubicBezTo>
                      <a:cubicBezTo>
                        <a:pt x="4055" y="3677"/>
                        <a:pt x="4458" y="2873"/>
                        <a:pt x="4357" y="2052"/>
                      </a:cubicBezTo>
                      <a:cubicBezTo>
                        <a:pt x="4307" y="1482"/>
                        <a:pt x="4039" y="946"/>
                        <a:pt x="3620" y="560"/>
                      </a:cubicBezTo>
                      <a:cubicBezTo>
                        <a:pt x="3243" y="199"/>
                        <a:pt x="2731"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rot="3504383">
                  <a:off x="2556101" y="5287038"/>
                  <a:ext cx="113552" cy="109352"/>
                </a:xfrm>
                <a:custGeom>
                  <a:avLst/>
                  <a:gdLst/>
                  <a:ahLst/>
                  <a:cxnLst/>
                  <a:rect l="l" t="t" r="r" b="b"/>
                  <a:pathLst>
                    <a:path w="4542" h="4374" extrusionOk="0">
                      <a:moveTo>
                        <a:pt x="2185" y="0"/>
                      </a:moveTo>
                      <a:cubicBezTo>
                        <a:pt x="1943" y="0"/>
                        <a:pt x="1701" y="43"/>
                        <a:pt x="1475" y="128"/>
                      </a:cubicBezTo>
                      <a:cubicBezTo>
                        <a:pt x="905" y="346"/>
                        <a:pt x="453" y="781"/>
                        <a:pt x="218" y="1334"/>
                      </a:cubicBezTo>
                      <a:cubicBezTo>
                        <a:pt x="84" y="1619"/>
                        <a:pt x="17" y="1921"/>
                        <a:pt x="17" y="2222"/>
                      </a:cubicBezTo>
                      <a:cubicBezTo>
                        <a:pt x="1" y="3110"/>
                        <a:pt x="553" y="3915"/>
                        <a:pt x="1391" y="4233"/>
                      </a:cubicBezTo>
                      <a:cubicBezTo>
                        <a:pt x="1643" y="4327"/>
                        <a:pt x="1906" y="4374"/>
                        <a:pt x="2170" y="4374"/>
                      </a:cubicBezTo>
                      <a:cubicBezTo>
                        <a:pt x="2468" y="4374"/>
                        <a:pt x="2766" y="4315"/>
                        <a:pt x="3050" y="4199"/>
                      </a:cubicBezTo>
                      <a:cubicBezTo>
                        <a:pt x="3301" y="4099"/>
                        <a:pt x="3536" y="3948"/>
                        <a:pt x="3737" y="3764"/>
                      </a:cubicBezTo>
                      <a:cubicBezTo>
                        <a:pt x="4340" y="3177"/>
                        <a:pt x="4541" y="2289"/>
                        <a:pt x="4240" y="1502"/>
                      </a:cubicBezTo>
                      <a:cubicBezTo>
                        <a:pt x="4038" y="949"/>
                        <a:pt x="3653" y="513"/>
                        <a:pt x="3150" y="245"/>
                      </a:cubicBezTo>
                      <a:cubicBezTo>
                        <a:pt x="2850" y="81"/>
                        <a:pt x="2517" y="0"/>
                        <a:pt x="2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rot="3504383">
                  <a:off x="2376291" y="5322037"/>
                  <a:ext cx="117727" cy="109427"/>
                </a:xfrm>
                <a:custGeom>
                  <a:avLst/>
                  <a:gdLst/>
                  <a:ahLst/>
                  <a:cxnLst/>
                  <a:rect l="l" t="t" r="r" b="b"/>
                  <a:pathLst>
                    <a:path w="4709" h="4377" extrusionOk="0">
                      <a:moveTo>
                        <a:pt x="2417" y="0"/>
                      </a:moveTo>
                      <a:cubicBezTo>
                        <a:pt x="2070" y="0"/>
                        <a:pt x="1724" y="87"/>
                        <a:pt x="1408" y="260"/>
                      </a:cubicBezTo>
                      <a:cubicBezTo>
                        <a:pt x="889" y="544"/>
                        <a:pt x="520" y="1014"/>
                        <a:pt x="353" y="1583"/>
                      </a:cubicBezTo>
                      <a:cubicBezTo>
                        <a:pt x="1" y="2756"/>
                        <a:pt x="688" y="3962"/>
                        <a:pt x="1861" y="4297"/>
                      </a:cubicBezTo>
                      <a:cubicBezTo>
                        <a:pt x="2055" y="4351"/>
                        <a:pt x="2251" y="4377"/>
                        <a:pt x="2444" y="4377"/>
                      </a:cubicBezTo>
                      <a:cubicBezTo>
                        <a:pt x="3394" y="4377"/>
                        <a:pt x="4266" y="3754"/>
                        <a:pt x="4558" y="2806"/>
                      </a:cubicBezTo>
                      <a:cubicBezTo>
                        <a:pt x="4709" y="2253"/>
                        <a:pt x="4642" y="1667"/>
                        <a:pt x="4374" y="1164"/>
                      </a:cubicBezTo>
                      <a:cubicBezTo>
                        <a:pt x="4106" y="662"/>
                        <a:pt x="3637" y="276"/>
                        <a:pt x="3084" y="109"/>
                      </a:cubicBezTo>
                      <a:cubicBezTo>
                        <a:pt x="2867" y="36"/>
                        <a:pt x="2642"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rot="3504383">
                  <a:off x="2205590" y="5377814"/>
                  <a:ext cx="120677" cy="109177"/>
                </a:xfrm>
                <a:custGeom>
                  <a:avLst/>
                  <a:gdLst/>
                  <a:ahLst/>
                  <a:cxnLst/>
                  <a:rect l="l" t="t" r="r" b="b"/>
                  <a:pathLst>
                    <a:path w="4827" h="4367" extrusionOk="0">
                      <a:moveTo>
                        <a:pt x="2265" y="0"/>
                      </a:moveTo>
                      <a:cubicBezTo>
                        <a:pt x="1337" y="0"/>
                        <a:pt x="441" y="592"/>
                        <a:pt x="152" y="1583"/>
                      </a:cubicBezTo>
                      <a:cubicBezTo>
                        <a:pt x="1" y="2136"/>
                        <a:pt x="68" y="2722"/>
                        <a:pt x="336" y="3225"/>
                      </a:cubicBezTo>
                      <a:cubicBezTo>
                        <a:pt x="621" y="3727"/>
                        <a:pt x="1090" y="4096"/>
                        <a:pt x="1626" y="4263"/>
                      </a:cubicBezTo>
                      <a:cubicBezTo>
                        <a:pt x="1834" y="4333"/>
                        <a:pt x="2049" y="4366"/>
                        <a:pt x="2264" y="4366"/>
                      </a:cubicBezTo>
                      <a:cubicBezTo>
                        <a:pt x="2621" y="4366"/>
                        <a:pt x="2978" y="4273"/>
                        <a:pt x="3302" y="4096"/>
                      </a:cubicBezTo>
                      <a:cubicBezTo>
                        <a:pt x="4659" y="3359"/>
                        <a:pt x="4826" y="1449"/>
                        <a:pt x="3620" y="477"/>
                      </a:cubicBezTo>
                      <a:cubicBezTo>
                        <a:pt x="3210" y="151"/>
                        <a:pt x="2733" y="0"/>
                        <a:pt x="2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rot="3504383">
                  <a:off x="2033387" y="5413958"/>
                  <a:ext cx="110177" cy="109127"/>
                </a:xfrm>
                <a:custGeom>
                  <a:avLst/>
                  <a:gdLst/>
                  <a:ahLst/>
                  <a:cxnLst/>
                  <a:rect l="l" t="t" r="r" b="b"/>
                  <a:pathLst>
                    <a:path w="4407" h="4365" extrusionOk="0">
                      <a:moveTo>
                        <a:pt x="2246" y="1"/>
                      </a:moveTo>
                      <a:cubicBezTo>
                        <a:pt x="1941" y="1"/>
                        <a:pt x="1637" y="64"/>
                        <a:pt x="1357" y="190"/>
                      </a:cubicBezTo>
                      <a:cubicBezTo>
                        <a:pt x="1106" y="291"/>
                        <a:pt x="872" y="442"/>
                        <a:pt x="670" y="643"/>
                      </a:cubicBezTo>
                      <a:cubicBezTo>
                        <a:pt x="469" y="827"/>
                        <a:pt x="319" y="1062"/>
                        <a:pt x="218" y="1313"/>
                      </a:cubicBezTo>
                      <a:cubicBezTo>
                        <a:pt x="0" y="1832"/>
                        <a:pt x="0" y="2402"/>
                        <a:pt x="201" y="2905"/>
                      </a:cubicBezTo>
                      <a:cubicBezTo>
                        <a:pt x="402" y="3441"/>
                        <a:pt x="804" y="3893"/>
                        <a:pt x="1307" y="4144"/>
                      </a:cubicBezTo>
                      <a:cubicBezTo>
                        <a:pt x="1595" y="4293"/>
                        <a:pt x="1908" y="4364"/>
                        <a:pt x="2221" y="4364"/>
                      </a:cubicBezTo>
                      <a:cubicBezTo>
                        <a:pt x="2474" y="4364"/>
                        <a:pt x="2727" y="4318"/>
                        <a:pt x="2966" y="4228"/>
                      </a:cubicBezTo>
                      <a:cubicBezTo>
                        <a:pt x="3535" y="4010"/>
                        <a:pt x="3988" y="3575"/>
                        <a:pt x="4222" y="3005"/>
                      </a:cubicBezTo>
                      <a:cubicBezTo>
                        <a:pt x="4340" y="2720"/>
                        <a:pt x="4407" y="2419"/>
                        <a:pt x="4407" y="2117"/>
                      </a:cubicBezTo>
                      <a:cubicBezTo>
                        <a:pt x="4407" y="1832"/>
                        <a:pt x="4340" y="1547"/>
                        <a:pt x="4239" y="1279"/>
                      </a:cubicBezTo>
                      <a:cubicBezTo>
                        <a:pt x="4005" y="743"/>
                        <a:pt x="3569" y="324"/>
                        <a:pt x="3016" y="140"/>
                      </a:cubicBezTo>
                      <a:cubicBezTo>
                        <a:pt x="2769" y="47"/>
                        <a:pt x="2507" y="1"/>
                        <a:pt x="2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rot="3504383">
                  <a:off x="1852726" y="5421014"/>
                  <a:ext cx="112702" cy="109152"/>
                </a:xfrm>
                <a:custGeom>
                  <a:avLst/>
                  <a:gdLst/>
                  <a:ahLst/>
                  <a:cxnLst/>
                  <a:rect l="l" t="t" r="r" b="b"/>
                  <a:pathLst>
                    <a:path w="4508" h="4366" extrusionOk="0">
                      <a:moveTo>
                        <a:pt x="2315" y="1"/>
                      </a:moveTo>
                      <a:cubicBezTo>
                        <a:pt x="2170" y="1"/>
                        <a:pt x="2023" y="16"/>
                        <a:pt x="1877" y="46"/>
                      </a:cubicBezTo>
                      <a:cubicBezTo>
                        <a:pt x="1609" y="79"/>
                        <a:pt x="1358" y="180"/>
                        <a:pt x="1123" y="314"/>
                      </a:cubicBezTo>
                      <a:cubicBezTo>
                        <a:pt x="889" y="448"/>
                        <a:pt x="687" y="632"/>
                        <a:pt x="537" y="850"/>
                      </a:cubicBezTo>
                      <a:cubicBezTo>
                        <a:pt x="369" y="1068"/>
                        <a:pt x="252" y="1319"/>
                        <a:pt x="202" y="1570"/>
                      </a:cubicBezTo>
                      <a:cubicBezTo>
                        <a:pt x="1" y="2408"/>
                        <a:pt x="269" y="3279"/>
                        <a:pt x="922" y="3849"/>
                      </a:cubicBezTo>
                      <a:cubicBezTo>
                        <a:pt x="1284" y="4182"/>
                        <a:pt x="1772" y="4365"/>
                        <a:pt x="2266" y="4365"/>
                      </a:cubicBezTo>
                      <a:cubicBezTo>
                        <a:pt x="2343" y="4365"/>
                        <a:pt x="2420" y="4361"/>
                        <a:pt x="2497" y="4352"/>
                      </a:cubicBezTo>
                      <a:cubicBezTo>
                        <a:pt x="2799" y="4318"/>
                        <a:pt x="3083" y="4218"/>
                        <a:pt x="3335" y="4067"/>
                      </a:cubicBezTo>
                      <a:cubicBezTo>
                        <a:pt x="3620" y="3916"/>
                        <a:pt x="3854" y="3698"/>
                        <a:pt x="4038" y="3447"/>
                      </a:cubicBezTo>
                      <a:cubicBezTo>
                        <a:pt x="4223" y="3196"/>
                        <a:pt x="4357" y="2911"/>
                        <a:pt x="4424" y="2609"/>
                      </a:cubicBezTo>
                      <a:cubicBezTo>
                        <a:pt x="4491" y="2324"/>
                        <a:pt x="4508" y="2023"/>
                        <a:pt x="4457" y="1738"/>
                      </a:cubicBezTo>
                      <a:cubicBezTo>
                        <a:pt x="4357" y="1152"/>
                        <a:pt x="4005" y="649"/>
                        <a:pt x="3502" y="347"/>
                      </a:cubicBezTo>
                      <a:cubicBezTo>
                        <a:pt x="3141" y="123"/>
                        <a:pt x="2734" y="1"/>
                        <a:pt x="2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rot="3504383">
                  <a:off x="1679794" y="5382042"/>
                  <a:ext cx="111877" cy="109202"/>
                </a:xfrm>
                <a:custGeom>
                  <a:avLst/>
                  <a:gdLst/>
                  <a:ahLst/>
                  <a:cxnLst/>
                  <a:rect l="l" t="t" r="r" b="b"/>
                  <a:pathLst>
                    <a:path w="4475" h="4368" extrusionOk="0">
                      <a:moveTo>
                        <a:pt x="2140" y="1"/>
                      </a:moveTo>
                      <a:cubicBezTo>
                        <a:pt x="1679" y="1"/>
                        <a:pt x="1240" y="153"/>
                        <a:pt x="872" y="435"/>
                      </a:cubicBezTo>
                      <a:cubicBezTo>
                        <a:pt x="654" y="603"/>
                        <a:pt x="487" y="804"/>
                        <a:pt x="353" y="1039"/>
                      </a:cubicBezTo>
                      <a:cubicBezTo>
                        <a:pt x="219" y="1273"/>
                        <a:pt x="135" y="1541"/>
                        <a:pt x="85" y="1793"/>
                      </a:cubicBezTo>
                      <a:cubicBezTo>
                        <a:pt x="1" y="2362"/>
                        <a:pt x="118" y="2949"/>
                        <a:pt x="437" y="3434"/>
                      </a:cubicBezTo>
                      <a:cubicBezTo>
                        <a:pt x="755" y="3920"/>
                        <a:pt x="1258" y="4239"/>
                        <a:pt x="1827" y="4339"/>
                      </a:cubicBezTo>
                      <a:cubicBezTo>
                        <a:pt x="1940" y="4358"/>
                        <a:pt x="2051" y="4367"/>
                        <a:pt x="2160" y="4367"/>
                      </a:cubicBezTo>
                      <a:cubicBezTo>
                        <a:pt x="2342" y="4367"/>
                        <a:pt x="2520" y="4341"/>
                        <a:pt x="2698" y="4289"/>
                      </a:cubicBezTo>
                      <a:cubicBezTo>
                        <a:pt x="3000" y="4222"/>
                        <a:pt x="3285" y="4071"/>
                        <a:pt x="3536" y="3887"/>
                      </a:cubicBezTo>
                      <a:cubicBezTo>
                        <a:pt x="4039" y="3518"/>
                        <a:pt x="4340" y="2965"/>
                        <a:pt x="4407" y="2345"/>
                      </a:cubicBezTo>
                      <a:cubicBezTo>
                        <a:pt x="4474" y="1776"/>
                        <a:pt x="4273" y="1189"/>
                        <a:pt x="3888" y="771"/>
                      </a:cubicBezTo>
                      <a:cubicBezTo>
                        <a:pt x="3486" y="335"/>
                        <a:pt x="2966" y="67"/>
                        <a:pt x="2397" y="17"/>
                      </a:cubicBezTo>
                      <a:cubicBezTo>
                        <a:pt x="2311" y="6"/>
                        <a:pt x="2225" y="1"/>
                        <a:pt x="2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rot="3504383">
                  <a:off x="1522053" y="5299808"/>
                  <a:ext cx="111027" cy="109277"/>
                </a:xfrm>
                <a:custGeom>
                  <a:avLst/>
                  <a:gdLst/>
                  <a:ahLst/>
                  <a:cxnLst/>
                  <a:rect l="l" t="t" r="r" b="b"/>
                  <a:pathLst>
                    <a:path w="4441" h="4371" extrusionOk="0">
                      <a:moveTo>
                        <a:pt x="2148" y="1"/>
                      </a:moveTo>
                      <a:cubicBezTo>
                        <a:pt x="2114" y="1"/>
                        <a:pt x="2079" y="2"/>
                        <a:pt x="2044" y="4"/>
                      </a:cubicBezTo>
                      <a:cubicBezTo>
                        <a:pt x="1910" y="4"/>
                        <a:pt x="1776" y="21"/>
                        <a:pt x="1642" y="54"/>
                      </a:cubicBezTo>
                      <a:cubicBezTo>
                        <a:pt x="1508" y="88"/>
                        <a:pt x="1374" y="138"/>
                        <a:pt x="1257" y="188"/>
                      </a:cubicBezTo>
                      <a:cubicBezTo>
                        <a:pt x="754" y="423"/>
                        <a:pt x="369" y="842"/>
                        <a:pt x="168" y="1344"/>
                      </a:cubicBezTo>
                      <a:cubicBezTo>
                        <a:pt x="67" y="1612"/>
                        <a:pt x="17" y="1881"/>
                        <a:pt x="0" y="2165"/>
                      </a:cubicBezTo>
                      <a:cubicBezTo>
                        <a:pt x="0" y="2450"/>
                        <a:pt x="50" y="2735"/>
                        <a:pt x="151" y="3020"/>
                      </a:cubicBezTo>
                      <a:cubicBezTo>
                        <a:pt x="252" y="3288"/>
                        <a:pt x="419" y="3539"/>
                        <a:pt x="620" y="3757"/>
                      </a:cubicBezTo>
                      <a:cubicBezTo>
                        <a:pt x="821" y="3958"/>
                        <a:pt x="1056" y="4109"/>
                        <a:pt x="1324" y="4226"/>
                      </a:cubicBezTo>
                      <a:cubicBezTo>
                        <a:pt x="1578" y="4323"/>
                        <a:pt x="1846" y="4371"/>
                        <a:pt x="2112" y="4371"/>
                      </a:cubicBezTo>
                      <a:cubicBezTo>
                        <a:pt x="2442" y="4371"/>
                        <a:pt x="2770" y="4298"/>
                        <a:pt x="3066" y="4159"/>
                      </a:cubicBezTo>
                      <a:cubicBezTo>
                        <a:pt x="3217" y="4092"/>
                        <a:pt x="3351" y="4008"/>
                        <a:pt x="3485" y="3925"/>
                      </a:cubicBezTo>
                      <a:cubicBezTo>
                        <a:pt x="3602" y="3824"/>
                        <a:pt x="3720" y="3724"/>
                        <a:pt x="3820" y="3623"/>
                      </a:cubicBezTo>
                      <a:cubicBezTo>
                        <a:pt x="4005" y="3405"/>
                        <a:pt x="4155" y="3137"/>
                        <a:pt x="4256" y="2869"/>
                      </a:cubicBezTo>
                      <a:cubicBezTo>
                        <a:pt x="4440" y="2316"/>
                        <a:pt x="4390" y="1713"/>
                        <a:pt x="4105" y="1194"/>
                      </a:cubicBezTo>
                      <a:cubicBezTo>
                        <a:pt x="3837" y="691"/>
                        <a:pt x="3385" y="306"/>
                        <a:pt x="2849" y="121"/>
                      </a:cubicBezTo>
                      <a:cubicBezTo>
                        <a:pt x="2615" y="48"/>
                        <a:pt x="2382" y="1"/>
                        <a:pt x="2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rot="3504383">
                  <a:off x="1385467" y="5182648"/>
                  <a:ext cx="112302" cy="109052"/>
                </a:xfrm>
                <a:custGeom>
                  <a:avLst/>
                  <a:gdLst/>
                  <a:ahLst/>
                  <a:cxnLst/>
                  <a:rect l="l" t="t" r="r" b="b"/>
                  <a:pathLst>
                    <a:path w="4492" h="4362" extrusionOk="0">
                      <a:moveTo>
                        <a:pt x="2200" y="1"/>
                      </a:moveTo>
                      <a:cubicBezTo>
                        <a:pt x="2076" y="1"/>
                        <a:pt x="1952" y="13"/>
                        <a:pt x="1827" y="37"/>
                      </a:cubicBezTo>
                      <a:cubicBezTo>
                        <a:pt x="1559" y="70"/>
                        <a:pt x="1308" y="171"/>
                        <a:pt x="1090" y="321"/>
                      </a:cubicBezTo>
                      <a:cubicBezTo>
                        <a:pt x="855" y="472"/>
                        <a:pt x="671" y="657"/>
                        <a:pt x="503" y="874"/>
                      </a:cubicBezTo>
                      <a:cubicBezTo>
                        <a:pt x="168" y="1327"/>
                        <a:pt x="1" y="1896"/>
                        <a:pt x="51" y="2466"/>
                      </a:cubicBezTo>
                      <a:cubicBezTo>
                        <a:pt x="101" y="3052"/>
                        <a:pt x="403" y="3589"/>
                        <a:pt x="872" y="3940"/>
                      </a:cubicBezTo>
                      <a:cubicBezTo>
                        <a:pt x="1107" y="4108"/>
                        <a:pt x="1375" y="4242"/>
                        <a:pt x="1660" y="4309"/>
                      </a:cubicBezTo>
                      <a:cubicBezTo>
                        <a:pt x="1830" y="4345"/>
                        <a:pt x="2001" y="4362"/>
                        <a:pt x="2169" y="4362"/>
                      </a:cubicBezTo>
                      <a:cubicBezTo>
                        <a:pt x="2314" y="4362"/>
                        <a:pt x="2458" y="4349"/>
                        <a:pt x="2598" y="4326"/>
                      </a:cubicBezTo>
                      <a:cubicBezTo>
                        <a:pt x="2899" y="4276"/>
                        <a:pt x="3201" y="4158"/>
                        <a:pt x="3469" y="3974"/>
                      </a:cubicBezTo>
                      <a:cubicBezTo>
                        <a:pt x="3586" y="3907"/>
                        <a:pt x="3704" y="3806"/>
                        <a:pt x="3804" y="3706"/>
                      </a:cubicBezTo>
                      <a:cubicBezTo>
                        <a:pt x="3905" y="3589"/>
                        <a:pt x="4005" y="3488"/>
                        <a:pt x="4089" y="3354"/>
                      </a:cubicBezTo>
                      <a:cubicBezTo>
                        <a:pt x="4407" y="2868"/>
                        <a:pt x="4491" y="2265"/>
                        <a:pt x="4340" y="1712"/>
                      </a:cubicBezTo>
                      <a:cubicBezTo>
                        <a:pt x="4189" y="1159"/>
                        <a:pt x="3838" y="673"/>
                        <a:pt x="3369" y="355"/>
                      </a:cubicBezTo>
                      <a:cubicBezTo>
                        <a:pt x="3251" y="288"/>
                        <a:pt x="3134" y="221"/>
                        <a:pt x="3000" y="171"/>
                      </a:cubicBezTo>
                      <a:cubicBezTo>
                        <a:pt x="2883" y="120"/>
                        <a:pt x="2749" y="87"/>
                        <a:pt x="2631" y="53"/>
                      </a:cubicBezTo>
                      <a:cubicBezTo>
                        <a:pt x="2488" y="17"/>
                        <a:pt x="2344" y="1"/>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rot="3504383">
                  <a:off x="1285881" y="5032815"/>
                  <a:ext cx="111027" cy="108627"/>
                </a:xfrm>
                <a:custGeom>
                  <a:avLst/>
                  <a:gdLst/>
                  <a:ahLst/>
                  <a:cxnLst/>
                  <a:rect l="l" t="t" r="r" b="b"/>
                  <a:pathLst>
                    <a:path w="4441" h="4345" extrusionOk="0">
                      <a:moveTo>
                        <a:pt x="2270" y="0"/>
                      </a:moveTo>
                      <a:cubicBezTo>
                        <a:pt x="1786" y="0"/>
                        <a:pt x="1323" y="165"/>
                        <a:pt x="938" y="461"/>
                      </a:cubicBezTo>
                      <a:cubicBezTo>
                        <a:pt x="486" y="813"/>
                        <a:pt x="184" y="1333"/>
                        <a:pt x="84" y="1885"/>
                      </a:cubicBezTo>
                      <a:cubicBezTo>
                        <a:pt x="0" y="2472"/>
                        <a:pt x="151" y="3042"/>
                        <a:pt x="503" y="3494"/>
                      </a:cubicBezTo>
                      <a:cubicBezTo>
                        <a:pt x="888" y="3980"/>
                        <a:pt x="1441" y="4281"/>
                        <a:pt x="2044" y="4332"/>
                      </a:cubicBezTo>
                      <a:cubicBezTo>
                        <a:pt x="2124" y="4340"/>
                        <a:pt x="2202" y="4344"/>
                        <a:pt x="2280" y="4344"/>
                      </a:cubicBezTo>
                      <a:cubicBezTo>
                        <a:pt x="2513" y="4344"/>
                        <a:pt x="2739" y="4306"/>
                        <a:pt x="2966" y="4231"/>
                      </a:cubicBezTo>
                      <a:cubicBezTo>
                        <a:pt x="3251" y="4147"/>
                        <a:pt x="3502" y="4013"/>
                        <a:pt x="3736" y="3812"/>
                      </a:cubicBezTo>
                      <a:cubicBezTo>
                        <a:pt x="4172" y="3444"/>
                        <a:pt x="4423" y="2874"/>
                        <a:pt x="4440" y="2304"/>
                      </a:cubicBezTo>
                      <a:cubicBezTo>
                        <a:pt x="4440" y="1718"/>
                        <a:pt x="4239" y="1165"/>
                        <a:pt x="3854" y="746"/>
                      </a:cubicBezTo>
                      <a:cubicBezTo>
                        <a:pt x="3686" y="528"/>
                        <a:pt x="3468" y="361"/>
                        <a:pt x="3234" y="244"/>
                      </a:cubicBezTo>
                      <a:cubicBezTo>
                        <a:pt x="2982" y="109"/>
                        <a:pt x="2731" y="26"/>
                        <a:pt x="2463" y="9"/>
                      </a:cubicBezTo>
                      <a:cubicBezTo>
                        <a:pt x="2398" y="3"/>
                        <a:pt x="2334" y="0"/>
                        <a:pt x="2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rot="3504383">
                  <a:off x="1219355" y="4862881"/>
                  <a:ext cx="117727" cy="109202"/>
                </a:xfrm>
                <a:custGeom>
                  <a:avLst/>
                  <a:gdLst/>
                  <a:ahLst/>
                  <a:cxnLst/>
                  <a:rect l="l" t="t" r="r" b="b"/>
                  <a:pathLst>
                    <a:path w="4709" h="4368" extrusionOk="0">
                      <a:moveTo>
                        <a:pt x="2471" y="1"/>
                      </a:moveTo>
                      <a:cubicBezTo>
                        <a:pt x="1538" y="1"/>
                        <a:pt x="676" y="596"/>
                        <a:pt x="385" y="1523"/>
                      </a:cubicBezTo>
                      <a:cubicBezTo>
                        <a:pt x="0" y="2696"/>
                        <a:pt x="670" y="3953"/>
                        <a:pt x="1843" y="4271"/>
                      </a:cubicBezTo>
                      <a:cubicBezTo>
                        <a:pt x="2067" y="4333"/>
                        <a:pt x="2290" y="4368"/>
                        <a:pt x="2514" y="4368"/>
                      </a:cubicBezTo>
                      <a:cubicBezTo>
                        <a:pt x="2592" y="4368"/>
                        <a:pt x="2670" y="4364"/>
                        <a:pt x="2748" y="4355"/>
                      </a:cubicBezTo>
                      <a:cubicBezTo>
                        <a:pt x="3033" y="4321"/>
                        <a:pt x="3301" y="4221"/>
                        <a:pt x="3552" y="4087"/>
                      </a:cubicBezTo>
                      <a:cubicBezTo>
                        <a:pt x="4071" y="3802"/>
                        <a:pt x="4423" y="3316"/>
                        <a:pt x="4557" y="2747"/>
                      </a:cubicBezTo>
                      <a:cubicBezTo>
                        <a:pt x="4708" y="2194"/>
                        <a:pt x="4624" y="1590"/>
                        <a:pt x="4340" y="1105"/>
                      </a:cubicBezTo>
                      <a:cubicBezTo>
                        <a:pt x="4206" y="853"/>
                        <a:pt x="4021" y="652"/>
                        <a:pt x="3803" y="468"/>
                      </a:cubicBezTo>
                      <a:cubicBezTo>
                        <a:pt x="3586" y="284"/>
                        <a:pt x="3334" y="166"/>
                        <a:pt x="3066" y="83"/>
                      </a:cubicBezTo>
                      <a:cubicBezTo>
                        <a:pt x="2868" y="27"/>
                        <a:pt x="2668" y="1"/>
                        <a:pt x="2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rot="3504383">
                  <a:off x="1176782" y="4692376"/>
                  <a:ext cx="128652" cy="109352"/>
                </a:xfrm>
                <a:custGeom>
                  <a:avLst/>
                  <a:gdLst/>
                  <a:ahLst/>
                  <a:cxnLst/>
                  <a:rect l="l" t="t" r="r" b="b"/>
                  <a:pathLst>
                    <a:path w="5146" h="4374" extrusionOk="0">
                      <a:moveTo>
                        <a:pt x="2470" y="0"/>
                      </a:moveTo>
                      <a:cubicBezTo>
                        <a:pt x="1613" y="0"/>
                        <a:pt x="761" y="492"/>
                        <a:pt x="420" y="1454"/>
                      </a:cubicBezTo>
                      <a:cubicBezTo>
                        <a:pt x="1" y="2577"/>
                        <a:pt x="587" y="3833"/>
                        <a:pt x="1726" y="4236"/>
                      </a:cubicBezTo>
                      <a:cubicBezTo>
                        <a:pt x="1984" y="4330"/>
                        <a:pt x="2240" y="4374"/>
                        <a:pt x="2486" y="4374"/>
                      </a:cubicBezTo>
                      <a:cubicBezTo>
                        <a:pt x="3985" y="4374"/>
                        <a:pt x="5146" y="2764"/>
                        <a:pt x="4441" y="1253"/>
                      </a:cubicBezTo>
                      <a:cubicBezTo>
                        <a:pt x="4040" y="413"/>
                        <a:pt x="3253" y="0"/>
                        <a:pt x="2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rot="3504383">
                  <a:off x="1143187" y="4515526"/>
                  <a:ext cx="113102" cy="109202"/>
                </a:xfrm>
                <a:custGeom>
                  <a:avLst/>
                  <a:gdLst/>
                  <a:ahLst/>
                  <a:cxnLst/>
                  <a:rect l="l" t="t" r="r" b="b"/>
                  <a:pathLst>
                    <a:path w="4524" h="4368" extrusionOk="0">
                      <a:moveTo>
                        <a:pt x="2194" y="0"/>
                      </a:moveTo>
                      <a:cubicBezTo>
                        <a:pt x="2116" y="0"/>
                        <a:pt x="2038" y="4"/>
                        <a:pt x="1960" y="13"/>
                      </a:cubicBezTo>
                      <a:cubicBezTo>
                        <a:pt x="1676" y="47"/>
                        <a:pt x="1391" y="130"/>
                        <a:pt x="1156" y="281"/>
                      </a:cubicBezTo>
                      <a:cubicBezTo>
                        <a:pt x="637" y="566"/>
                        <a:pt x="268" y="1052"/>
                        <a:pt x="134" y="1622"/>
                      </a:cubicBezTo>
                      <a:cubicBezTo>
                        <a:pt x="0" y="2174"/>
                        <a:pt x="84" y="2761"/>
                        <a:pt x="369" y="3263"/>
                      </a:cubicBezTo>
                      <a:cubicBezTo>
                        <a:pt x="503" y="3515"/>
                        <a:pt x="687" y="3716"/>
                        <a:pt x="905" y="3900"/>
                      </a:cubicBezTo>
                      <a:cubicBezTo>
                        <a:pt x="1123" y="4068"/>
                        <a:pt x="1374" y="4202"/>
                        <a:pt x="1642" y="4285"/>
                      </a:cubicBezTo>
                      <a:cubicBezTo>
                        <a:pt x="1840" y="4341"/>
                        <a:pt x="2040" y="4367"/>
                        <a:pt x="2237" y="4367"/>
                      </a:cubicBezTo>
                      <a:cubicBezTo>
                        <a:pt x="3170" y="4367"/>
                        <a:pt x="4032" y="3772"/>
                        <a:pt x="4323" y="2845"/>
                      </a:cubicBezTo>
                      <a:cubicBezTo>
                        <a:pt x="4524" y="2292"/>
                        <a:pt x="4457" y="1672"/>
                        <a:pt x="4189" y="1169"/>
                      </a:cubicBezTo>
                      <a:cubicBezTo>
                        <a:pt x="3904" y="633"/>
                        <a:pt x="3435" y="248"/>
                        <a:pt x="2848" y="97"/>
                      </a:cubicBezTo>
                      <a:cubicBezTo>
                        <a:pt x="2637" y="35"/>
                        <a:pt x="2417"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rot="3504383">
                  <a:off x="1082431" y="4347831"/>
                  <a:ext cx="111427" cy="109252"/>
                </a:xfrm>
                <a:custGeom>
                  <a:avLst/>
                  <a:gdLst/>
                  <a:ahLst/>
                  <a:cxnLst/>
                  <a:rect l="l" t="t" r="r" b="b"/>
                  <a:pathLst>
                    <a:path w="4457" h="4370" extrusionOk="0">
                      <a:moveTo>
                        <a:pt x="2238" y="1"/>
                      </a:moveTo>
                      <a:cubicBezTo>
                        <a:pt x="1977" y="1"/>
                        <a:pt x="1726" y="36"/>
                        <a:pt x="1475" y="105"/>
                      </a:cubicBezTo>
                      <a:cubicBezTo>
                        <a:pt x="1190" y="206"/>
                        <a:pt x="939" y="340"/>
                        <a:pt x="721" y="541"/>
                      </a:cubicBezTo>
                      <a:cubicBezTo>
                        <a:pt x="268" y="926"/>
                        <a:pt x="17" y="1479"/>
                        <a:pt x="17" y="2066"/>
                      </a:cubicBezTo>
                      <a:cubicBezTo>
                        <a:pt x="0" y="2635"/>
                        <a:pt x="218" y="3188"/>
                        <a:pt x="603" y="3624"/>
                      </a:cubicBezTo>
                      <a:cubicBezTo>
                        <a:pt x="771" y="3825"/>
                        <a:pt x="989" y="3993"/>
                        <a:pt x="1223" y="4127"/>
                      </a:cubicBezTo>
                      <a:cubicBezTo>
                        <a:pt x="1458" y="4261"/>
                        <a:pt x="1726" y="4344"/>
                        <a:pt x="1994" y="4361"/>
                      </a:cubicBezTo>
                      <a:cubicBezTo>
                        <a:pt x="2058" y="4367"/>
                        <a:pt x="2123" y="4370"/>
                        <a:pt x="2186" y="4370"/>
                      </a:cubicBezTo>
                      <a:cubicBezTo>
                        <a:pt x="2670" y="4370"/>
                        <a:pt x="3134" y="4203"/>
                        <a:pt x="3519" y="3892"/>
                      </a:cubicBezTo>
                      <a:cubicBezTo>
                        <a:pt x="3954" y="3540"/>
                        <a:pt x="4273" y="3038"/>
                        <a:pt x="4356" y="2468"/>
                      </a:cubicBezTo>
                      <a:cubicBezTo>
                        <a:pt x="4457" y="1898"/>
                        <a:pt x="4306" y="1312"/>
                        <a:pt x="3938" y="843"/>
                      </a:cubicBezTo>
                      <a:cubicBezTo>
                        <a:pt x="3569" y="374"/>
                        <a:pt x="2999" y="72"/>
                        <a:pt x="2396" y="5"/>
                      </a:cubicBezTo>
                      <a:cubicBezTo>
                        <a:pt x="2343" y="2"/>
                        <a:pt x="2291" y="1"/>
                        <a:pt x="2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rot="3504383">
                  <a:off x="981651" y="4197755"/>
                  <a:ext cx="112277" cy="108977"/>
                </a:xfrm>
                <a:custGeom>
                  <a:avLst/>
                  <a:gdLst/>
                  <a:ahLst/>
                  <a:cxnLst/>
                  <a:rect l="l" t="t" r="r" b="b"/>
                  <a:pathLst>
                    <a:path w="4491" h="4359" extrusionOk="0">
                      <a:moveTo>
                        <a:pt x="2257" y="0"/>
                      </a:moveTo>
                      <a:cubicBezTo>
                        <a:pt x="2134" y="0"/>
                        <a:pt x="2012" y="10"/>
                        <a:pt x="1894" y="30"/>
                      </a:cubicBezTo>
                      <a:cubicBezTo>
                        <a:pt x="1592" y="97"/>
                        <a:pt x="1290" y="214"/>
                        <a:pt x="1022" y="381"/>
                      </a:cubicBezTo>
                      <a:cubicBezTo>
                        <a:pt x="905" y="465"/>
                        <a:pt x="788" y="566"/>
                        <a:pt x="687" y="666"/>
                      </a:cubicBezTo>
                      <a:cubicBezTo>
                        <a:pt x="587" y="767"/>
                        <a:pt x="503" y="884"/>
                        <a:pt x="419" y="1018"/>
                      </a:cubicBezTo>
                      <a:cubicBezTo>
                        <a:pt x="101" y="1487"/>
                        <a:pt x="0" y="2090"/>
                        <a:pt x="151" y="2660"/>
                      </a:cubicBezTo>
                      <a:cubicBezTo>
                        <a:pt x="302" y="3213"/>
                        <a:pt x="654" y="3682"/>
                        <a:pt x="1140" y="4000"/>
                      </a:cubicBezTo>
                      <a:cubicBezTo>
                        <a:pt x="1240" y="4067"/>
                        <a:pt x="1357" y="4134"/>
                        <a:pt x="1491" y="4185"/>
                      </a:cubicBezTo>
                      <a:cubicBezTo>
                        <a:pt x="1609" y="4235"/>
                        <a:pt x="1743" y="4285"/>
                        <a:pt x="1860" y="4319"/>
                      </a:cubicBezTo>
                      <a:cubicBezTo>
                        <a:pt x="2008" y="4346"/>
                        <a:pt x="2155" y="4359"/>
                        <a:pt x="2303" y="4359"/>
                      </a:cubicBezTo>
                      <a:cubicBezTo>
                        <a:pt x="2423" y="4359"/>
                        <a:pt x="2544" y="4351"/>
                        <a:pt x="2664" y="4335"/>
                      </a:cubicBezTo>
                      <a:cubicBezTo>
                        <a:pt x="2932" y="4285"/>
                        <a:pt x="3184" y="4185"/>
                        <a:pt x="3401" y="4034"/>
                      </a:cubicBezTo>
                      <a:cubicBezTo>
                        <a:pt x="3636" y="3883"/>
                        <a:pt x="3820" y="3699"/>
                        <a:pt x="3988" y="3481"/>
                      </a:cubicBezTo>
                      <a:cubicBezTo>
                        <a:pt x="4323" y="3029"/>
                        <a:pt x="4490" y="2459"/>
                        <a:pt x="4440" y="1889"/>
                      </a:cubicBezTo>
                      <a:cubicBezTo>
                        <a:pt x="4390" y="1303"/>
                        <a:pt x="4088" y="767"/>
                        <a:pt x="3619" y="432"/>
                      </a:cubicBezTo>
                      <a:cubicBezTo>
                        <a:pt x="3385" y="247"/>
                        <a:pt x="3117" y="130"/>
                        <a:pt x="2832" y="63"/>
                      </a:cubicBezTo>
                      <a:cubicBezTo>
                        <a:pt x="2639" y="22"/>
                        <a:pt x="2446" y="0"/>
                        <a:pt x="2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rot="3504383">
                  <a:off x="846042" y="4080243"/>
                  <a:ext cx="111452" cy="109077"/>
                </a:xfrm>
                <a:custGeom>
                  <a:avLst/>
                  <a:gdLst/>
                  <a:ahLst/>
                  <a:cxnLst/>
                  <a:rect l="l" t="t" r="r" b="b"/>
                  <a:pathLst>
                    <a:path w="4458" h="4363" extrusionOk="0">
                      <a:moveTo>
                        <a:pt x="2384" y="1"/>
                      </a:moveTo>
                      <a:cubicBezTo>
                        <a:pt x="2355" y="1"/>
                        <a:pt x="2325" y="1"/>
                        <a:pt x="2296" y="3"/>
                      </a:cubicBezTo>
                      <a:cubicBezTo>
                        <a:pt x="1977" y="3"/>
                        <a:pt x="1676" y="70"/>
                        <a:pt x="1391" y="204"/>
                      </a:cubicBezTo>
                      <a:cubicBezTo>
                        <a:pt x="1240" y="271"/>
                        <a:pt x="1106" y="355"/>
                        <a:pt x="972" y="439"/>
                      </a:cubicBezTo>
                      <a:cubicBezTo>
                        <a:pt x="855" y="539"/>
                        <a:pt x="738" y="640"/>
                        <a:pt x="637" y="757"/>
                      </a:cubicBezTo>
                      <a:cubicBezTo>
                        <a:pt x="453" y="958"/>
                        <a:pt x="302" y="1226"/>
                        <a:pt x="201" y="1494"/>
                      </a:cubicBezTo>
                      <a:cubicBezTo>
                        <a:pt x="0" y="2047"/>
                        <a:pt x="67" y="2650"/>
                        <a:pt x="352" y="3170"/>
                      </a:cubicBezTo>
                      <a:cubicBezTo>
                        <a:pt x="620" y="3672"/>
                        <a:pt x="1073" y="4058"/>
                        <a:pt x="1626" y="4242"/>
                      </a:cubicBezTo>
                      <a:cubicBezTo>
                        <a:pt x="1859" y="4315"/>
                        <a:pt x="2092" y="4362"/>
                        <a:pt x="2326" y="4362"/>
                      </a:cubicBezTo>
                      <a:cubicBezTo>
                        <a:pt x="2361" y="4362"/>
                        <a:pt x="2395" y="4361"/>
                        <a:pt x="2430" y="4359"/>
                      </a:cubicBezTo>
                      <a:cubicBezTo>
                        <a:pt x="2564" y="4359"/>
                        <a:pt x="2698" y="4343"/>
                        <a:pt x="2832" y="4309"/>
                      </a:cubicBezTo>
                      <a:cubicBezTo>
                        <a:pt x="2966" y="4276"/>
                        <a:pt x="3100" y="4225"/>
                        <a:pt x="3217" y="4175"/>
                      </a:cubicBezTo>
                      <a:cubicBezTo>
                        <a:pt x="3469" y="4058"/>
                        <a:pt x="3686" y="3890"/>
                        <a:pt x="3871" y="3689"/>
                      </a:cubicBezTo>
                      <a:cubicBezTo>
                        <a:pt x="4055" y="3488"/>
                        <a:pt x="4206" y="3270"/>
                        <a:pt x="4290" y="3019"/>
                      </a:cubicBezTo>
                      <a:cubicBezTo>
                        <a:pt x="4390" y="2751"/>
                        <a:pt x="4457" y="2483"/>
                        <a:pt x="4457" y="2198"/>
                      </a:cubicBezTo>
                      <a:cubicBezTo>
                        <a:pt x="4457" y="1913"/>
                        <a:pt x="4424" y="1628"/>
                        <a:pt x="4323" y="1343"/>
                      </a:cubicBezTo>
                      <a:cubicBezTo>
                        <a:pt x="4206" y="1075"/>
                        <a:pt x="4055" y="824"/>
                        <a:pt x="3854" y="623"/>
                      </a:cubicBezTo>
                      <a:cubicBezTo>
                        <a:pt x="3653" y="422"/>
                        <a:pt x="3418" y="254"/>
                        <a:pt x="3150" y="154"/>
                      </a:cubicBezTo>
                      <a:cubicBezTo>
                        <a:pt x="2895" y="64"/>
                        <a:pt x="2639" y="1"/>
                        <a:pt x="2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rot="3504383">
                  <a:off x="687756" y="3998253"/>
                  <a:ext cx="112302" cy="109227"/>
                </a:xfrm>
                <a:custGeom>
                  <a:avLst/>
                  <a:gdLst/>
                  <a:ahLst/>
                  <a:cxnLst/>
                  <a:rect l="l" t="t" r="r" b="b"/>
                  <a:pathLst>
                    <a:path w="4492" h="4369" extrusionOk="0">
                      <a:moveTo>
                        <a:pt x="2298" y="1"/>
                      </a:moveTo>
                      <a:cubicBezTo>
                        <a:pt x="2122" y="1"/>
                        <a:pt x="1949" y="23"/>
                        <a:pt x="1777" y="64"/>
                      </a:cubicBezTo>
                      <a:cubicBezTo>
                        <a:pt x="1475" y="147"/>
                        <a:pt x="1191" y="298"/>
                        <a:pt x="939" y="482"/>
                      </a:cubicBezTo>
                      <a:cubicBezTo>
                        <a:pt x="453" y="868"/>
                        <a:pt x="135" y="1421"/>
                        <a:pt x="68" y="2024"/>
                      </a:cubicBezTo>
                      <a:cubicBezTo>
                        <a:pt x="1" y="2610"/>
                        <a:pt x="202" y="3180"/>
                        <a:pt x="604" y="3616"/>
                      </a:cubicBezTo>
                      <a:cubicBezTo>
                        <a:pt x="989" y="4034"/>
                        <a:pt x="1526" y="4302"/>
                        <a:pt x="2095" y="4353"/>
                      </a:cubicBezTo>
                      <a:cubicBezTo>
                        <a:pt x="2179" y="4363"/>
                        <a:pt x="2262" y="4368"/>
                        <a:pt x="2345" y="4368"/>
                      </a:cubicBezTo>
                      <a:cubicBezTo>
                        <a:pt x="2796" y="4368"/>
                        <a:pt x="3235" y="4217"/>
                        <a:pt x="3603" y="3934"/>
                      </a:cubicBezTo>
                      <a:cubicBezTo>
                        <a:pt x="3821" y="3766"/>
                        <a:pt x="4005" y="3565"/>
                        <a:pt x="4139" y="3331"/>
                      </a:cubicBezTo>
                      <a:cubicBezTo>
                        <a:pt x="4273" y="3096"/>
                        <a:pt x="4357" y="2828"/>
                        <a:pt x="4391" y="2560"/>
                      </a:cubicBezTo>
                      <a:cubicBezTo>
                        <a:pt x="4491" y="2007"/>
                        <a:pt x="4357" y="1421"/>
                        <a:pt x="4056" y="935"/>
                      </a:cubicBezTo>
                      <a:cubicBezTo>
                        <a:pt x="3737" y="449"/>
                        <a:pt x="3218" y="114"/>
                        <a:pt x="2648" y="30"/>
                      </a:cubicBezTo>
                      <a:cubicBezTo>
                        <a:pt x="2529" y="10"/>
                        <a:pt x="2413" y="1"/>
                        <a:pt x="2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rot="3504383">
                  <a:off x="513802" y="3959434"/>
                  <a:ext cx="112702" cy="108977"/>
                </a:xfrm>
                <a:custGeom>
                  <a:avLst/>
                  <a:gdLst/>
                  <a:ahLst/>
                  <a:cxnLst/>
                  <a:rect l="l" t="t" r="r" b="b"/>
                  <a:pathLst>
                    <a:path w="4508" h="4359" extrusionOk="0">
                      <a:moveTo>
                        <a:pt x="2243" y="1"/>
                      </a:moveTo>
                      <a:cubicBezTo>
                        <a:pt x="2166" y="1"/>
                        <a:pt x="2088" y="5"/>
                        <a:pt x="2011" y="14"/>
                      </a:cubicBezTo>
                      <a:cubicBezTo>
                        <a:pt x="1710" y="48"/>
                        <a:pt x="1425" y="132"/>
                        <a:pt x="1174" y="283"/>
                      </a:cubicBezTo>
                      <a:cubicBezTo>
                        <a:pt x="889" y="450"/>
                        <a:pt x="654" y="668"/>
                        <a:pt x="470" y="919"/>
                      </a:cubicBezTo>
                      <a:cubicBezTo>
                        <a:pt x="286" y="1171"/>
                        <a:pt x="152" y="1455"/>
                        <a:pt x="85" y="1757"/>
                      </a:cubicBezTo>
                      <a:cubicBezTo>
                        <a:pt x="18" y="2042"/>
                        <a:pt x="1" y="2343"/>
                        <a:pt x="51" y="2628"/>
                      </a:cubicBezTo>
                      <a:cubicBezTo>
                        <a:pt x="152" y="3198"/>
                        <a:pt x="503" y="3700"/>
                        <a:pt x="1006" y="4019"/>
                      </a:cubicBezTo>
                      <a:cubicBezTo>
                        <a:pt x="1371" y="4245"/>
                        <a:pt x="1791" y="4358"/>
                        <a:pt x="2219" y="4358"/>
                      </a:cubicBezTo>
                      <a:cubicBezTo>
                        <a:pt x="2362" y="4358"/>
                        <a:pt x="2506" y="4346"/>
                        <a:pt x="2648" y="4320"/>
                      </a:cubicBezTo>
                      <a:cubicBezTo>
                        <a:pt x="2899" y="4270"/>
                        <a:pt x="3151" y="4170"/>
                        <a:pt x="3385" y="4036"/>
                      </a:cubicBezTo>
                      <a:cubicBezTo>
                        <a:pt x="3620" y="3902"/>
                        <a:pt x="3821" y="3717"/>
                        <a:pt x="3972" y="3499"/>
                      </a:cubicBezTo>
                      <a:cubicBezTo>
                        <a:pt x="4139" y="3282"/>
                        <a:pt x="4256" y="3047"/>
                        <a:pt x="4324" y="2779"/>
                      </a:cubicBezTo>
                      <a:cubicBezTo>
                        <a:pt x="4508" y="1958"/>
                        <a:pt x="4240" y="1087"/>
                        <a:pt x="3603" y="517"/>
                      </a:cubicBezTo>
                      <a:cubicBezTo>
                        <a:pt x="3226" y="184"/>
                        <a:pt x="2737"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rot="3504383">
                  <a:off x="335565" y="3966521"/>
                  <a:ext cx="110602" cy="109302"/>
                </a:xfrm>
                <a:custGeom>
                  <a:avLst/>
                  <a:gdLst/>
                  <a:ahLst/>
                  <a:cxnLst/>
                  <a:rect l="l" t="t" r="r" b="b"/>
                  <a:pathLst>
                    <a:path w="4424" h="4372" extrusionOk="0">
                      <a:moveTo>
                        <a:pt x="2172" y="1"/>
                      </a:moveTo>
                      <a:cubicBezTo>
                        <a:pt x="1921" y="1"/>
                        <a:pt x="1668" y="48"/>
                        <a:pt x="1425" y="144"/>
                      </a:cubicBezTo>
                      <a:cubicBezTo>
                        <a:pt x="855" y="362"/>
                        <a:pt x="419" y="797"/>
                        <a:pt x="185" y="1350"/>
                      </a:cubicBezTo>
                      <a:cubicBezTo>
                        <a:pt x="68" y="1635"/>
                        <a:pt x="1" y="1937"/>
                        <a:pt x="1" y="2255"/>
                      </a:cubicBezTo>
                      <a:cubicBezTo>
                        <a:pt x="1" y="2540"/>
                        <a:pt x="68" y="2825"/>
                        <a:pt x="168" y="3093"/>
                      </a:cubicBezTo>
                      <a:cubicBezTo>
                        <a:pt x="403" y="3612"/>
                        <a:pt x="838" y="4031"/>
                        <a:pt x="1391" y="4232"/>
                      </a:cubicBezTo>
                      <a:cubicBezTo>
                        <a:pt x="1639" y="4325"/>
                        <a:pt x="1900" y="4371"/>
                        <a:pt x="2163" y="4371"/>
                      </a:cubicBezTo>
                      <a:cubicBezTo>
                        <a:pt x="2470" y="4371"/>
                        <a:pt x="2778" y="4308"/>
                        <a:pt x="3067" y="4182"/>
                      </a:cubicBezTo>
                      <a:cubicBezTo>
                        <a:pt x="3318" y="4081"/>
                        <a:pt x="3536" y="3930"/>
                        <a:pt x="3737" y="3729"/>
                      </a:cubicBezTo>
                      <a:cubicBezTo>
                        <a:pt x="3938" y="3545"/>
                        <a:pt x="4089" y="3311"/>
                        <a:pt x="4206" y="3059"/>
                      </a:cubicBezTo>
                      <a:cubicBezTo>
                        <a:pt x="4407" y="2540"/>
                        <a:pt x="4424" y="1970"/>
                        <a:pt x="4223" y="1451"/>
                      </a:cubicBezTo>
                      <a:cubicBezTo>
                        <a:pt x="4005" y="915"/>
                        <a:pt x="3620" y="479"/>
                        <a:pt x="3100" y="228"/>
                      </a:cubicBezTo>
                      <a:cubicBezTo>
                        <a:pt x="2809" y="78"/>
                        <a:pt x="2492" y="1"/>
                        <a:pt x="2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rot="3504383">
                  <a:off x="149195" y="4000278"/>
                  <a:ext cx="125677" cy="109352"/>
                </a:xfrm>
                <a:custGeom>
                  <a:avLst/>
                  <a:gdLst/>
                  <a:ahLst/>
                  <a:cxnLst/>
                  <a:rect l="l" t="t" r="r" b="b"/>
                  <a:pathLst>
                    <a:path w="5027" h="4374" extrusionOk="0">
                      <a:moveTo>
                        <a:pt x="2758" y="0"/>
                      </a:moveTo>
                      <a:cubicBezTo>
                        <a:pt x="2403" y="0"/>
                        <a:pt x="2048" y="87"/>
                        <a:pt x="1726" y="264"/>
                      </a:cubicBezTo>
                      <a:cubicBezTo>
                        <a:pt x="0" y="1202"/>
                        <a:pt x="302" y="3765"/>
                        <a:pt x="2195" y="4301"/>
                      </a:cubicBezTo>
                      <a:cubicBezTo>
                        <a:pt x="2382" y="4350"/>
                        <a:pt x="2570" y="4373"/>
                        <a:pt x="2755" y="4373"/>
                      </a:cubicBezTo>
                      <a:cubicBezTo>
                        <a:pt x="3713" y="4373"/>
                        <a:pt x="4595" y="3746"/>
                        <a:pt x="4876" y="2777"/>
                      </a:cubicBezTo>
                      <a:cubicBezTo>
                        <a:pt x="5026" y="2224"/>
                        <a:pt x="4959" y="1637"/>
                        <a:pt x="4691" y="1152"/>
                      </a:cubicBezTo>
                      <a:cubicBezTo>
                        <a:pt x="4407" y="649"/>
                        <a:pt x="3937" y="264"/>
                        <a:pt x="3401" y="96"/>
                      </a:cubicBezTo>
                      <a:cubicBezTo>
                        <a:pt x="3192" y="32"/>
                        <a:pt x="2975" y="0"/>
                        <a:pt x="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rot="3504383">
                  <a:off x="-14724" y="4058147"/>
                  <a:ext cx="117727" cy="109152"/>
                </a:xfrm>
                <a:custGeom>
                  <a:avLst/>
                  <a:gdLst/>
                  <a:ahLst/>
                  <a:cxnLst/>
                  <a:rect l="l" t="t" r="r" b="b"/>
                  <a:pathLst>
                    <a:path w="4709" h="4366" extrusionOk="0">
                      <a:moveTo>
                        <a:pt x="2273" y="0"/>
                      </a:moveTo>
                      <a:cubicBezTo>
                        <a:pt x="1323" y="0"/>
                        <a:pt x="446" y="613"/>
                        <a:pt x="168" y="1572"/>
                      </a:cubicBezTo>
                      <a:cubicBezTo>
                        <a:pt x="0" y="2125"/>
                        <a:pt x="67" y="2711"/>
                        <a:pt x="352" y="3197"/>
                      </a:cubicBezTo>
                      <a:cubicBezTo>
                        <a:pt x="620" y="3716"/>
                        <a:pt x="1073" y="4085"/>
                        <a:pt x="1626" y="4269"/>
                      </a:cubicBezTo>
                      <a:cubicBezTo>
                        <a:pt x="1838" y="4334"/>
                        <a:pt x="2061" y="4366"/>
                        <a:pt x="2283" y="4366"/>
                      </a:cubicBezTo>
                      <a:cubicBezTo>
                        <a:pt x="2638" y="4366"/>
                        <a:pt x="2992" y="4283"/>
                        <a:pt x="3301" y="4118"/>
                      </a:cubicBezTo>
                      <a:cubicBezTo>
                        <a:pt x="3820" y="3834"/>
                        <a:pt x="4206" y="3348"/>
                        <a:pt x="4357" y="2778"/>
                      </a:cubicBezTo>
                      <a:cubicBezTo>
                        <a:pt x="4708" y="1622"/>
                        <a:pt x="4022" y="399"/>
                        <a:pt x="2865" y="81"/>
                      </a:cubicBezTo>
                      <a:cubicBezTo>
                        <a:pt x="2668" y="26"/>
                        <a:pt x="2469" y="0"/>
                        <a:pt x="2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rot="3504383">
                  <a:off x="-188393" y="4094295"/>
                  <a:ext cx="111027" cy="109027"/>
                </a:xfrm>
                <a:custGeom>
                  <a:avLst/>
                  <a:gdLst/>
                  <a:ahLst/>
                  <a:cxnLst/>
                  <a:rect l="l" t="t" r="r" b="b"/>
                  <a:pathLst>
                    <a:path w="4441" h="4361" extrusionOk="0">
                      <a:moveTo>
                        <a:pt x="2261" y="0"/>
                      </a:moveTo>
                      <a:cubicBezTo>
                        <a:pt x="1696" y="0"/>
                        <a:pt x="1138" y="213"/>
                        <a:pt x="704" y="612"/>
                      </a:cubicBezTo>
                      <a:cubicBezTo>
                        <a:pt x="503" y="797"/>
                        <a:pt x="353" y="1031"/>
                        <a:pt x="235" y="1282"/>
                      </a:cubicBezTo>
                      <a:cubicBezTo>
                        <a:pt x="18" y="1785"/>
                        <a:pt x="1" y="2355"/>
                        <a:pt x="202" y="2874"/>
                      </a:cubicBezTo>
                      <a:cubicBezTo>
                        <a:pt x="403" y="3410"/>
                        <a:pt x="788" y="3863"/>
                        <a:pt x="1291" y="4131"/>
                      </a:cubicBezTo>
                      <a:cubicBezTo>
                        <a:pt x="1588" y="4284"/>
                        <a:pt x="1912" y="4361"/>
                        <a:pt x="2238" y="4361"/>
                      </a:cubicBezTo>
                      <a:cubicBezTo>
                        <a:pt x="2483" y="4361"/>
                        <a:pt x="2729" y="4317"/>
                        <a:pt x="2966" y="4231"/>
                      </a:cubicBezTo>
                      <a:cubicBezTo>
                        <a:pt x="3838" y="3896"/>
                        <a:pt x="4407" y="3075"/>
                        <a:pt x="4424" y="2137"/>
                      </a:cubicBezTo>
                      <a:cubicBezTo>
                        <a:pt x="4441" y="1249"/>
                        <a:pt x="3888" y="445"/>
                        <a:pt x="3050" y="143"/>
                      </a:cubicBezTo>
                      <a:cubicBezTo>
                        <a:pt x="2793" y="47"/>
                        <a:pt x="2527"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rot="3504383">
                  <a:off x="-366975" y="4099328"/>
                  <a:ext cx="110602" cy="108952"/>
                </a:xfrm>
                <a:custGeom>
                  <a:avLst/>
                  <a:gdLst/>
                  <a:ahLst/>
                  <a:cxnLst/>
                  <a:rect l="l" t="t" r="r" b="b"/>
                  <a:pathLst>
                    <a:path w="4424" h="4358" extrusionOk="0">
                      <a:moveTo>
                        <a:pt x="2187" y="1"/>
                      </a:moveTo>
                      <a:cubicBezTo>
                        <a:pt x="2067" y="1"/>
                        <a:pt x="1946" y="9"/>
                        <a:pt x="1826" y="27"/>
                      </a:cubicBezTo>
                      <a:cubicBezTo>
                        <a:pt x="1692" y="44"/>
                        <a:pt x="1575" y="77"/>
                        <a:pt x="1441" y="128"/>
                      </a:cubicBezTo>
                      <a:cubicBezTo>
                        <a:pt x="1324" y="161"/>
                        <a:pt x="1190" y="228"/>
                        <a:pt x="1072" y="278"/>
                      </a:cubicBezTo>
                      <a:cubicBezTo>
                        <a:pt x="838" y="429"/>
                        <a:pt x="637" y="597"/>
                        <a:pt x="469" y="815"/>
                      </a:cubicBezTo>
                      <a:cubicBezTo>
                        <a:pt x="151" y="1233"/>
                        <a:pt x="0" y="1786"/>
                        <a:pt x="50" y="2322"/>
                      </a:cubicBezTo>
                      <a:cubicBezTo>
                        <a:pt x="101" y="2892"/>
                        <a:pt x="369" y="3428"/>
                        <a:pt x="788" y="3814"/>
                      </a:cubicBezTo>
                      <a:cubicBezTo>
                        <a:pt x="1176" y="4172"/>
                        <a:pt x="1672" y="4358"/>
                        <a:pt x="2191" y="4358"/>
                      </a:cubicBezTo>
                      <a:cubicBezTo>
                        <a:pt x="2253" y="4358"/>
                        <a:pt x="2316" y="4355"/>
                        <a:pt x="2379" y="4350"/>
                      </a:cubicBezTo>
                      <a:cubicBezTo>
                        <a:pt x="3317" y="4232"/>
                        <a:pt x="4088" y="3562"/>
                        <a:pt x="4339" y="2641"/>
                      </a:cubicBezTo>
                      <a:cubicBezTo>
                        <a:pt x="4407" y="2356"/>
                        <a:pt x="4423" y="2054"/>
                        <a:pt x="4373" y="1770"/>
                      </a:cubicBezTo>
                      <a:cubicBezTo>
                        <a:pt x="4289" y="1183"/>
                        <a:pt x="3954" y="680"/>
                        <a:pt x="3468" y="362"/>
                      </a:cubicBezTo>
                      <a:cubicBezTo>
                        <a:pt x="3084" y="124"/>
                        <a:pt x="2638" y="1"/>
                        <a:pt x="2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rot="3504383">
                  <a:off x="-540963" y="4055779"/>
                  <a:ext cx="112277" cy="109052"/>
                </a:xfrm>
                <a:custGeom>
                  <a:avLst/>
                  <a:gdLst/>
                  <a:ahLst/>
                  <a:cxnLst/>
                  <a:rect l="l" t="t" r="r" b="b"/>
                  <a:pathLst>
                    <a:path w="4491" h="4362" extrusionOk="0">
                      <a:moveTo>
                        <a:pt x="2176" y="0"/>
                      </a:moveTo>
                      <a:cubicBezTo>
                        <a:pt x="1728" y="0"/>
                        <a:pt x="1284" y="138"/>
                        <a:pt x="922" y="403"/>
                      </a:cubicBezTo>
                      <a:cubicBezTo>
                        <a:pt x="805" y="486"/>
                        <a:pt x="704" y="587"/>
                        <a:pt x="620" y="687"/>
                      </a:cubicBezTo>
                      <a:cubicBezTo>
                        <a:pt x="520" y="788"/>
                        <a:pt x="453" y="888"/>
                        <a:pt x="386" y="1006"/>
                      </a:cubicBezTo>
                      <a:cubicBezTo>
                        <a:pt x="235" y="1240"/>
                        <a:pt x="151" y="1492"/>
                        <a:pt x="101" y="1760"/>
                      </a:cubicBezTo>
                      <a:cubicBezTo>
                        <a:pt x="0" y="2329"/>
                        <a:pt x="118" y="2916"/>
                        <a:pt x="419" y="3402"/>
                      </a:cubicBezTo>
                      <a:cubicBezTo>
                        <a:pt x="738" y="3887"/>
                        <a:pt x="1240" y="4223"/>
                        <a:pt x="1810" y="4340"/>
                      </a:cubicBezTo>
                      <a:cubicBezTo>
                        <a:pt x="1928" y="4354"/>
                        <a:pt x="2049" y="4362"/>
                        <a:pt x="2170" y="4362"/>
                      </a:cubicBezTo>
                      <a:cubicBezTo>
                        <a:pt x="2342" y="4362"/>
                        <a:pt x="2514" y="4346"/>
                        <a:pt x="2681" y="4306"/>
                      </a:cubicBezTo>
                      <a:cubicBezTo>
                        <a:pt x="2832" y="4273"/>
                        <a:pt x="2966" y="4223"/>
                        <a:pt x="3117" y="4156"/>
                      </a:cubicBezTo>
                      <a:cubicBezTo>
                        <a:pt x="3251" y="4088"/>
                        <a:pt x="3385" y="4005"/>
                        <a:pt x="3519" y="3904"/>
                      </a:cubicBezTo>
                      <a:cubicBezTo>
                        <a:pt x="4005" y="3552"/>
                        <a:pt x="4340" y="2999"/>
                        <a:pt x="4407" y="2396"/>
                      </a:cubicBezTo>
                      <a:cubicBezTo>
                        <a:pt x="4491" y="1810"/>
                        <a:pt x="4306" y="1223"/>
                        <a:pt x="3904" y="788"/>
                      </a:cubicBezTo>
                      <a:cubicBezTo>
                        <a:pt x="3536" y="369"/>
                        <a:pt x="3016" y="84"/>
                        <a:pt x="2447" y="17"/>
                      </a:cubicBezTo>
                      <a:cubicBezTo>
                        <a:pt x="2357" y="6"/>
                        <a:pt x="2266" y="0"/>
                        <a:pt x="2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8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Cairo"/>
              <a:buNone/>
              <a:defRPr sz="3200" b="1">
                <a:solidFill>
                  <a:schemeClr val="dk2"/>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7" r:id="rId6"/>
    <p:sldLayoutId id="2147483661" r:id="rId7"/>
    <p:sldLayoutId id="2147483664" r:id="rId8"/>
    <p:sldLayoutId id="2147483668" r:id="rId9"/>
    <p:sldLayoutId id="2147483673" r:id="rId10"/>
    <p:sldLayoutId id="2147483676" r:id="rId11"/>
    <p:sldLayoutId id="2147483677" r:id="rId12"/>
    <p:sldLayoutId id="2147483680" r:id="rId13"/>
    <p:sldLayoutId id="2147483687" r:id="rId14"/>
    <p:sldLayoutId id="2147483688" r:id="rId15"/>
    <p:sldLayoutId id="2147483694" r:id="rId16"/>
    <p:sldLayoutId id="2147483697" r:id="rId17"/>
    <p:sldLayoutId id="2147483699" r:id="rId18"/>
    <p:sldLayoutId id="2147483701" r:id="rId19"/>
    <p:sldLayoutId id="2147483703" r:id="rId20"/>
    <p:sldLayoutId id="2147483704" r:id="rId21"/>
    <p:sldLayoutId id="214748370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4" name="TextBox 10">
            <a:extLst>
              <a:ext uri="{FF2B5EF4-FFF2-40B4-BE49-F238E27FC236}">
                <a16:creationId xmlns:a16="http://schemas.microsoft.com/office/drawing/2014/main" id="{DE037031-E716-D679-66BE-1AFE9F596B8D}"/>
              </a:ext>
            </a:extLst>
          </p:cNvPr>
          <p:cNvSpPr txBox="1"/>
          <p:nvPr/>
        </p:nvSpPr>
        <p:spPr>
          <a:xfrm>
            <a:off x="2775570" y="285395"/>
            <a:ext cx="3592855" cy="553998"/>
          </a:xfrm>
          <a:prstGeom prst="rect">
            <a:avLst/>
          </a:prstGeom>
        </p:spPr>
        <p:txBody>
          <a:bodyPr wrap="square" lIns="0" tIns="0" rIns="0" bIns="0" rtlCol="0" anchor="t">
            <a:spAutoFit/>
          </a:bodyPr>
          <a:lstStyle/>
          <a:p>
            <a:pPr algn="ctr" defTabSz="457200">
              <a:buClrTx/>
              <a:defRPr/>
            </a:pPr>
            <a:r>
              <a:rPr lang="en-US" sz="3600" b="1" kern="1200">
                <a:solidFill>
                  <a:schemeClr val="bg1">
                    <a:lumMod val="50000"/>
                  </a:schemeClr>
                </a:solidFill>
                <a:latin typeface="Arial" panose="020B0604020202020204" pitchFamily="34" charset="0"/>
                <a:ea typeface="+mn-ea"/>
                <a:cs typeface="Arial" panose="020B0604020202020204" pitchFamily="34" charset="0"/>
              </a:rPr>
              <a:t>KHỞI </a:t>
            </a:r>
            <a:r>
              <a:rPr lang="en-US" sz="3600" b="1" kern="1200">
                <a:solidFill>
                  <a:srgbClr val="E54E55"/>
                </a:solidFill>
                <a:latin typeface="Arial" panose="020B0604020202020204" pitchFamily="34" charset="0"/>
                <a:ea typeface="+mn-ea"/>
                <a:cs typeface="Arial" panose="020B0604020202020204" pitchFamily="34" charset="0"/>
              </a:rPr>
              <a:t>ĐỘNG</a:t>
            </a:r>
            <a:endParaRPr lang="en-US" sz="3600" b="1" kern="1200" dirty="0">
              <a:solidFill>
                <a:srgbClr val="E54E55"/>
              </a:solidFill>
              <a:latin typeface="Arial" panose="020B0604020202020204" pitchFamily="34" charset="0"/>
              <a:ea typeface="+mn-ea"/>
              <a:cs typeface="Arial" panose="020B0604020202020204" pitchFamily="34" charset="0"/>
            </a:endParaRPr>
          </a:p>
        </p:txBody>
      </p:sp>
      <p:pic>
        <p:nvPicPr>
          <p:cNvPr id="11" name="Picture 10" descr="A person with blonde hair and red lipstick&#10;&#10;Description automatically generated">
            <a:extLst>
              <a:ext uri="{FF2B5EF4-FFF2-40B4-BE49-F238E27FC236}">
                <a16:creationId xmlns:a16="http://schemas.microsoft.com/office/drawing/2014/main" id="{4D8A4181-86D1-888E-1797-982095BF6A46}"/>
              </a:ext>
            </a:extLst>
          </p:cNvPr>
          <p:cNvPicPr>
            <a:picLocks noChangeAspect="1"/>
          </p:cNvPicPr>
          <p:nvPr/>
        </p:nvPicPr>
        <p:blipFill rotWithShape="1">
          <a:blip r:embed="rId3"/>
          <a:srcRect l="5255"/>
          <a:stretch/>
        </p:blipFill>
        <p:spPr>
          <a:xfrm>
            <a:off x="0" y="938497"/>
            <a:ext cx="2832531" cy="1980516"/>
          </a:xfrm>
          <a:prstGeom prst="rect">
            <a:avLst/>
          </a:prstGeom>
        </p:spPr>
      </p:pic>
      <p:pic>
        <p:nvPicPr>
          <p:cNvPr id="13" name="Picture 12">
            <a:extLst>
              <a:ext uri="{FF2B5EF4-FFF2-40B4-BE49-F238E27FC236}">
                <a16:creationId xmlns:a16="http://schemas.microsoft.com/office/drawing/2014/main" id="{DF56B755-B01B-192D-462D-5A0E700B0035}"/>
              </a:ext>
            </a:extLst>
          </p:cNvPr>
          <p:cNvPicPr>
            <a:picLocks noChangeAspect="1"/>
          </p:cNvPicPr>
          <p:nvPr/>
        </p:nvPicPr>
        <p:blipFill>
          <a:blip r:embed="rId4"/>
          <a:srcRect/>
          <a:stretch/>
        </p:blipFill>
        <p:spPr>
          <a:xfrm>
            <a:off x="2832530" y="938496"/>
            <a:ext cx="2970775" cy="1980514"/>
          </a:xfrm>
          <a:prstGeom prst="rect">
            <a:avLst/>
          </a:prstGeom>
        </p:spPr>
      </p:pic>
      <p:pic>
        <p:nvPicPr>
          <p:cNvPr id="15" name="Picture 14" descr="A person with dark skin and a bow on her head&#10;&#10;Description automatically generated">
            <a:extLst>
              <a:ext uri="{FF2B5EF4-FFF2-40B4-BE49-F238E27FC236}">
                <a16:creationId xmlns:a16="http://schemas.microsoft.com/office/drawing/2014/main" id="{326C79D3-38DA-71E9-0D4D-EB389E721FA4}"/>
              </a:ext>
            </a:extLst>
          </p:cNvPr>
          <p:cNvPicPr>
            <a:picLocks noChangeAspect="1"/>
          </p:cNvPicPr>
          <p:nvPr/>
        </p:nvPicPr>
        <p:blipFill>
          <a:blip r:embed="rId5"/>
          <a:stretch>
            <a:fillRect/>
          </a:stretch>
        </p:blipFill>
        <p:spPr>
          <a:xfrm>
            <a:off x="5803305" y="938497"/>
            <a:ext cx="1738220" cy="1980518"/>
          </a:xfrm>
          <a:prstGeom prst="rect">
            <a:avLst/>
          </a:prstGeom>
        </p:spPr>
      </p:pic>
      <p:pic>
        <p:nvPicPr>
          <p:cNvPr id="17" name="Picture 16" descr="A person standing in front of a bush of blue flowers&#10;&#10;Description automatically generated">
            <a:extLst>
              <a:ext uri="{FF2B5EF4-FFF2-40B4-BE49-F238E27FC236}">
                <a16:creationId xmlns:a16="http://schemas.microsoft.com/office/drawing/2014/main" id="{7445ADD2-C602-4012-8F01-719C775E1155}"/>
              </a:ext>
            </a:extLst>
          </p:cNvPr>
          <p:cNvPicPr>
            <a:picLocks noChangeAspect="1"/>
          </p:cNvPicPr>
          <p:nvPr/>
        </p:nvPicPr>
        <p:blipFill>
          <a:blip r:embed="rId6"/>
          <a:stretch>
            <a:fillRect/>
          </a:stretch>
        </p:blipFill>
        <p:spPr>
          <a:xfrm>
            <a:off x="7541525" y="938496"/>
            <a:ext cx="1602475" cy="1980515"/>
          </a:xfrm>
          <a:prstGeom prst="rect">
            <a:avLst/>
          </a:prstGeom>
        </p:spPr>
      </p:pic>
      <p:grpSp>
        <p:nvGrpSpPr>
          <p:cNvPr id="6" name="Group 5">
            <a:extLst>
              <a:ext uri="{FF2B5EF4-FFF2-40B4-BE49-F238E27FC236}">
                <a16:creationId xmlns:a16="http://schemas.microsoft.com/office/drawing/2014/main" id="{B3A2949F-A224-DCE4-7EA1-22CE8D4D2016}"/>
              </a:ext>
            </a:extLst>
          </p:cNvPr>
          <p:cNvGrpSpPr/>
          <p:nvPr/>
        </p:nvGrpSpPr>
        <p:grpSpPr>
          <a:xfrm>
            <a:off x="947886" y="2571750"/>
            <a:ext cx="7245729" cy="1695041"/>
            <a:chOff x="2020741" y="3192780"/>
            <a:chExt cx="7245729" cy="1695041"/>
          </a:xfrm>
        </p:grpSpPr>
        <p:sp>
          <p:nvSpPr>
            <p:cNvPr id="8" name="Rectangle: Rounded Corners 7">
              <a:extLst>
                <a:ext uri="{FF2B5EF4-FFF2-40B4-BE49-F238E27FC236}">
                  <a16:creationId xmlns:a16="http://schemas.microsoft.com/office/drawing/2014/main" id="{7E6327DB-C06B-DA76-ED5F-2CD93C00D27C}"/>
                </a:ext>
              </a:extLst>
            </p:cNvPr>
            <p:cNvSpPr/>
            <p:nvPr/>
          </p:nvSpPr>
          <p:spPr>
            <a:xfrm>
              <a:off x="2020741" y="3192780"/>
              <a:ext cx="6946977" cy="1402080"/>
            </a:xfrm>
            <a:prstGeom prst="roundRect">
              <a:avLst>
                <a:gd name="adj" fmla="val 9058"/>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Các đặc điểm sinh học của người như màu tóc, màu da, màu mắt do yếu tố nào quy định? Yếu tố đó có mang tính đặc thù của mỗi cá thể không?</a:t>
              </a:r>
              <a:endParaRPr lang="en-US" sz="2000" dirty="0">
                <a:solidFill>
                  <a:srgbClr val="000000"/>
                </a:solidFill>
              </a:endParaRPr>
            </a:p>
          </p:txBody>
        </p:sp>
        <p:pic>
          <p:nvPicPr>
            <p:cNvPr id="9" name="Picture 52">
              <a:extLst>
                <a:ext uri="{FF2B5EF4-FFF2-40B4-BE49-F238E27FC236}">
                  <a16:creationId xmlns:a16="http://schemas.microsoft.com/office/drawing/2014/main" id="{D3D839C7-7E02-1CC2-790C-DC53EDE2B2FA}"/>
                </a:ext>
              </a:extLst>
            </p:cNvPr>
            <p:cNvPicPr>
              <a:picLocks noChangeAspect="1"/>
            </p:cNvPicPr>
            <p:nvPr/>
          </p:nvPicPr>
          <p:blipFill>
            <a:blip r:embed="rId7"/>
            <a:srcRect/>
            <a:stretch>
              <a:fillRect/>
            </a:stretch>
          </p:blipFill>
          <p:spPr>
            <a:xfrm>
              <a:off x="8247071" y="4123909"/>
              <a:ext cx="1019399" cy="763912"/>
            </a:xfrm>
            <a:prstGeom prst="rect">
              <a:avLst/>
            </a:prstGeom>
          </p:spPr>
        </p:pic>
      </p:grpSp>
      <p:sp>
        <p:nvSpPr>
          <p:cNvPr id="3" name="TextBox 2">
            <a:extLst>
              <a:ext uri="{FF2B5EF4-FFF2-40B4-BE49-F238E27FC236}">
                <a16:creationId xmlns:a16="http://schemas.microsoft.com/office/drawing/2014/main" id="{D383E846-5709-216D-8E46-5B5BAEDADA71}"/>
              </a:ext>
            </a:extLst>
          </p:cNvPr>
          <p:cNvSpPr txBox="1"/>
          <p:nvPr/>
        </p:nvSpPr>
        <p:spPr>
          <a:xfrm>
            <a:off x="745272" y="4072934"/>
            <a:ext cx="7653453" cy="958660"/>
          </a:xfrm>
          <a:prstGeom prst="rect">
            <a:avLst/>
          </a:prstGeom>
          <a:noFill/>
        </p:spPr>
        <p:txBody>
          <a:bodyPr wrap="square">
            <a:spAutoFit/>
          </a:bodyPr>
          <a:lstStyle/>
          <a:p>
            <a:pPr algn="ctr">
              <a:lnSpc>
                <a:spcPct val="150000"/>
              </a:lnSpc>
            </a:pPr>
            <a:r>
              <a:rPr lang="vi-VN" sz="2000">
                <a:solidFill>
                  <a:srgbClr val="FF0000"/>
                </a:solidFill>
              </a:rPr>
              <a:t>Các đặc điểm sinh học của người như màu tóc, màu da, màu mắt do hệ gene quy định. Mỗi cá thể có một hệ gene đặc trưng.</a:t>
            </a:r>
            <a:endParaRPr lang="en-US" sz="20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4F08EA-47E5-0E20-5110-E5DB243F943A}"/>
              </a:ext>
            </a:extLst>
          </p:cNvPr>
          <p:cNvGrpSpPr/>
          <p:nvPr/>
        </p:nvGrpSpPr>
        <p:grpSpPr>
          <a:xfrm>
            <a:off x="318709" y="262467"/>
            <a:ext cx="4607389" cy="3442732"/>
            <a:chOff x="318709" y="262467"/>
            <a:chExt cx="4607389" cy="3442732"/>
          </a:xfrm>
        </p:grpSpPr>
        <p:pic>
          <p:nvPicPr>
            <p:cNvPr id="9" name="Picture 8" descr="A person and person with a baby&#10;&#10;Description automatically generated">
              <a:extLst>
                <a:ext uri="{FF2B5EF4-FFF2-40B4-BE49-F238E27FC236}">
                  <a16:creationId xmlns:a16="http://schemas.microsoft.com/office/drawing/2014/main" id="{0D29F0A2-4D09-30FA-899A-64750407D112}"/>
                </a:ext>
              </a:extLst>
            </p:cNvPr>
            <p:cNvPicPr>
              <a:picLocks noChangeAspect="1"/>
            </p:cNvPicPr>
            <p:nvPr/>
          </p:nvPicPr>
          <p:blipFill>
            <a:blip r:embed="rId2"/>
            <a:stretch>
              <a:fillRect/>
            </a:stretch>
          </p:blipFill>
          <p:spPr>
            <a:xfrm>
              <a:off x="318709" y="262467"/>
              <a:ext cx="4607389" cy="3073400"/>
            </a:xfrm>
            <a:prstGeom prst="rect">
              <a:avLst/>
            </a:prstGeom>
          </p:spPr>
        </p:pic>
        <p:sp>
          <p:nvSpPr>
            <p:cNvPr id="10" name="TextBox 9">
              <a:extLst>
                <a:ext uri="{FF2B5EF4-FFF2-40B4-BE49-F238E27FC236}">
                  <a16:creationId xmlns:a16="http://schemas.microsoft.com/office/drawing/2014/main" id="{CCC3AFD9-F1A7-4A44-097F-05C374B81823}"/>
                </a:ext>
              </a:extLst>
            </p:cNvPr>
            <p:cNvSpPr txBox="1"/>
            <p:nvPr/>
          </p:nvSpPr>
          <p:spPr>
            <a:xfrm>
              <a:off x="908887" y="3335867"/>
              <a:ext cx="3427031" cy="369332"/>
            </a:xfrm>
            <a:prstGeom prst="rect">
              <a:avLst/>
            </a:prstGeom>
            <a:noFill/>
          </p:spPr>
          <p:txBody>
            <a:bodyPr wrap="square">
              <a:spAutoFit/>
            </a:bodyPr>
            <a:lstStyle/>
            <a:p>
              <a:pPr algn="ctr"/>
              <a:r>
                <a:rPr lang="en-US" sz="1800"/>
                <a:t>Ví dụ về hiện tượng di truyền</a:t>
              </a:r>
            </a:p>
          </p:txBody>
        </p:sp>
      </p:grpSp>
      <p:grpSp>
        <p:nvGrpSpPr>
          <p:cNvPr id="11" name="Group 10">
            <a:extLst>
              <a:ext uri="{FF2B5EF4-FFF2-40B4-BE49-F238E27FC236}">
                <a16:creationId xmlns:a16="http://schemas.microsoft.com/office/drawing/2014/main" id="{40DDAF64-14F0-40E9-8228-3AF181C9117D}"/>
              </a:ext>
            </a:extLst>
          </p:cNvPr>
          <p:cNvGrpSpPr/>
          <p:nvPr/>
        </p:nvGrpSpPr>
        <p:grpSpPr>
          <a:xfrm>
            <a:off x="4987775" y="566742"/>
            <a:ext cx="3837516" cy="4223248"/>
            <a:chOff x="4987775" y="566742"/>
            <a:chExt cx="3837516" cy="4223248"/>
          </a:xfrm>
        </p:grpSpPr>
        <p:pic>
          <p:nvPicPr>
            <p:cNvPr id="12" name="Picture 11" descr="A person and person with two babies&#10;&#10;Description automatically generated">
              <a:extLst>
                <a:ext uri="{FF2B5EF4-FFF2-40B4-BE49-F238E27FC236}">
                  <a16:creationId xmlns:a16="http://schemas.microsoft.com/office/drawing/2014/main" id="{B1EC3890-FEEB-FC0B-2725-C325509EFF7E}"/>
                </a:ext>
              </a:extLst>
            </p:cNvPr>
            <p:cNvPicPr>
              <a:picLocks noChangeAspect="1"/>
            </p:cNvPicPr>
            <p:nvPr/>
          </p:nvPicPr>
          <p:blipFill>
            <a:blip r:embed="rId3"/>
            <a:stretch>
              <a:fillRect/>
            </a:stretch>
          </p:blipFill>
          <p:spPr>
            <a:xfrm>
              <a:off x="4987775" y="566742"/>
              <a:ext cx="3837516" cy="3853916"/>
            </a:xfrm>
            <a:prstGeom prst="rect">
              <a:avLst/>
            </a:prstGeom>
          </p:spPr>
        </p:pic>
        <p:sp>
          <p:nvSpPr>
            <p:cNvPr id="13" name="TextBox 12">
              <a:extLst>
                <a:ext uri="{FF2B5EF4-FFF2-40B4-BE49-F238E27FC236}">
                  <a16:creationId xmlns:a16="http://schemas.microsoft.com/office/drawing/2014/main" id="{F6742C32-A0EC-A353-6C6A-E0EBF5407563}"/>
                </a:ext>
              </a:extLst>
            </p:cNvPr>
            <p:cNvSpPr txBox="1"/>
            <p:nvPr/>
          </p:nvSpPr>
          <p:spPr>
            <a:xfrm>
              <a:off x="5193017" y="4420658"/>
              <a:ext cx="3427031" cy="369332"/>
            </a:xfrm>
            <a:prstGeom prst="rect">
              <a:avLst/>
            </a:prstGeom>
            <a:noFill/>
          </p:spPr>
          <p:txBody>
            <a:bodyPr wrap="square">
              <a:spAutoFit/>
            </a:bodyPr>
            <a:lstStyle/>
            <a:p>
              <a:pPr algn="ctr"/>
              <a:r>
                <a:rPr lang="en-US" sz="1800"/>
                <a:t>Ví dụ về hiện tượng biến dị</a:t>
              </a:r>
            </a:p>
          </p:txBody>
        </p:sp>
      </p:grpSp>
    </p:spTree>
    <p:extLst>
      <p:ext uri="{BB962C8B-B14F-4D97-AF65-F5344CB8AC3E}">
        <p14:creationId xmlns:p14="http://schemas.microsoft.com/office/powerpoint/2010/main" val="28573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grpSp>
        <p:nvGrpSpPr>
          <p:cNvPr id="2131" name="Google Shape;2131;p66"/>
          <p:cNvGrpSpPr/>
          <p:nvPr/>
        </p:nvGrpSpPr>
        <p:grpSpPr>
          <a:xfrm rot="1959988">
            <a:off x="6009547" y="-718389"/>
            <a:ext cx="1902924" cy="7262243"/>
            <a:chOff x="9065175" y="1446600"/>
            <a:chExt cx="682175" cy="2603425"/>
          </a:xfrm>
        </p:grpSpPr>
        <p:sp>
          <p:nvSpPr>
            <p:cNvPr id="2132" name="Google Shape;2132;p66"/>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6"/>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6"/>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6"/>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6"/>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6"/>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6"/>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6"/>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6"/>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6"/>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6"/>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6"/>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6"/>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6"/>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6"/>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6"/>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6"/>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6"/>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6"/>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6"/>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6"/>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6"/>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6"/>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6"/>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6"/>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6"/>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66"/>
          <p:cNvGrpSpPr/>
          <p:nvPr/>
        </p:nvGrpSpPr>
        <p:grpSpPr>
          <a:xfrm rot="5400000">
            <a:off x="5233785" y="152339"/>
            <a:ext cx="1783856" cy="1890815"/>
            <a:chOff x="3403900" y="3304800"/>
            <a:chExt cx="1556050" cy="1649350"/>
          </a:xfrm>
        </p:grpSpPr>
        <p:sp>
          <p:nvSpPr>
            <p:cNvPr id="2159" name="Google Shape;2159;p66"/>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6"/>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6"/>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6"/>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6"/>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6"/>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6"/>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6"/>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6"/>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6"/>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6"/>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6"/>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6"/>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6"/>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6"/>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6"/>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6"/>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6"/>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6"/>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8" name="Google Shape;2178;p66"/>
          <p:cNvSpPr/>
          <p:nvPr/>
        </p:nvSpPr>
        <p:spPr>
          <a:xfrm rot="1527061" flipH="1">
            <a:off x="7434107" y="411649"/>
            <a:ext cx="1112773" cy="987513"/>
          </a:xfrm>
          <a:custGeom>
            <a:avLst/>
            <a:gdLst/>
            <a:ahLst/>
            <a:cxnLst/>
            <a:rect l="l" t="t" r="r" b="b"/>
            <a:pathLst>
              <a:path w="9766" h="8666" extrusionOk="0">
                <a:moveTo>
                  <a:pt x="4907" y="1"/>
                </a:moveTo>
                <a:cubicBezTo>
                  <a:pt x="3098" y="1"/>
                  <a:pt x="1410" y="1124"/>
                  <a:pt x="785" y="2934"/>
                </a:cubicBezTo>
                <a:cubicBezTo>
                  <a:pt x="1" y="5179"/>
                  <a:pt x="1191" y="7640"/>
                  <a:pt x="3463" y="8425"/>
                </a:cubicBezTo>
                <a:cubicBezTo>
                  <a:pt x="3937" y="8588"/>
                  <a:pt x="4419" y="8666"/>
                  <a:pt x="4892" y="8666"/>
                </a:cubicBezTo>
                <a:cubicBezTo>
                  <a:pt x="6689" y="8666"/>
                  <a:pt x="8360" y="7545"/>
                  <a:pt x="8981" y="5747"/>
                </a:cubicBezTo>
                <a:cubicBezTo>
                  <a:pt x="9766" y="3475"/>
                  <a:pt x="8548" y="1013"/>
                  <a:pt x="6303" y="229"/>
                </a:cubicBezTo>
                <a:cubicBezTo>
                  <a:pt x="5841" y="74"/>
                  <a:pt x="5370" y="1"/>
                  <a:pt x="4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accent5"/>
                </a:solidFill>
                <a:latin typeface="+mj-lt"/>
              </a:rPr>
              <a:t>KHTN 9</a:t>
            </a:r>
          </a:p>
        </p:txBody>
      </p:sp>
      <p:grpSp>
        <p:nvGrpSpPr>
          <p:cNvPr id="9" name="Group 8">
            <a:extLst>
              <a:ext uri="{FF2B5EF4-FFF2-40B4-BE49-F238E27FC236}">
                <a16:creationId xmlns:a16="http://schemas.microsoft.com/office/drawing/2014/main" id="{CFB9D198-FEA9-9BE0-9352-0318D524B46A}"/>
              </a:ext>
            </a:extLst>
          </p:cNvPr>
          <p:cNvGrpSpPr/>
          <p:nvPr/>
        </p:nvGrpSpPr>
        <p:grpSpPr>
          <a:xfrm>
            <a:off x="615909" y="572761"/>
            <a:ext cx="4392403" cy="3811255"/>
            <a:chOff x="461911" y="734141"/>
            <a:chExt cx="4392403" cy="3811255"/>
          </a:xfrm>
        </p:grpSpPr>
        <p:sp>
          <p:nvSpPr>
            <p:cNvPr id="6" name="Rectangle 5">
              <a:extLst>
                <a:ext uri="{FF2B5EF4-FFF2-40B4-BE49-F238E27FC236}">
                  <a16:creationId xmlns:a16="http://schemas.microsoft.com/office/drawing/2014/main" id="{0F1CF9C3-2F8A-8543-C5F8-8CF29B2BA188}"/>
                </a:ext>
              </a:extLst>
            </p:cNvPr>
            <p:cNvSpPr/>
            <p:nvPr/>
          </p:nvSpPr>
          <p:spPr>
            <a:xfrm>
              <a:off x="461911" y="2528253"/>
              <a:ext cx="4392403" cy="2017143"/>
            </a:xfrm>
            <a:prstGeom prst="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ffectLst/>
                  <a:latin typeface="+mn-lt"/>
                  <a:ea typeface="Calibri" panose="020F0502020204030204" pitchFamily="34" charset="0"/>
                </a:rPr>
                <a:t>Di truyền và biến dị là hai đặc tính cơ bản của sự sống diễn ra song song và gắn liền với quá trình sinh sản.</a:t>
              </a:r>
              <a:endParaRPr lang="en-US" sz="2000">
                <a:solidFill>
                  <a:srgbClr val="000000"/>
                </a:solidFill>
                <a:latin typeface="+mn-lt"/>
              </a:endParaRPr>
            </a:p>
          </p:txBody>
        </p:sp>
        <p:sp>
          <p:nvSpPr>
            <p:cNvPr id="8" name="Freeform 21">
              <a:extLst>
                <a:ext uri="{FF2B5EF4-FFF2-40B4-BE49-F238E27FC236}">
                  <a16:creationId xmlns:a16="http://schemas.microsoft.com/office/drawing/2014/main" id="{C244313F-C506-CF4D-0AA6-CECACB5F0FC8}"/>
                </a:ext>
              </a:extLst>
            </p:cNvPr>
            <p:cNvSpPr/>
            <p:nvPr/>
          </p:nvSpPr>
          <p:spPr>
            <a:xfrm>
              <a:off x="1623499" y="734141"/>
              <a:ext cx="1852077" cy="2229576"/>
            </a:xfrm>
            <a:custGeom>
              <a:avLst/>
              <a:gdLst/>
              <a:ahLst/>
              <a:cxnLst/>
              <a:rect l="l" t="t" r="r" b="b"/>
              <a:pathLst>
                <a:path w="2559162" h="3193962">
                  <a:moveTo>
                    <a:pt x="0" y="0"/>
                  </a:moveTo>
                  <a:lnTo>
                    <a:pt x="2559162" y="0"/>
                  </a:lnTo>
                  <a:lnTo>
                    <a:pt x="2559162" y="3193962"/>
                  </a:lnTo>
                  <a:lnTo>
                    <a:pt x="0" y="31939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31"/>
                                        </p:tgtEl>
                                        <p:attrNameLst>
                                          <p:attrName>style.visibility</p:attrName>
                                        </p:attrNameLst>
                                      </p:cBhvr>
                                      <p:to>
                                        <p:strVal val="visible"/>
                                      </p:to>
                                    </p:set>
                                    <p:anim calcmode="lin" valueType="num">
                                      <p:cBhvr additive="base">
                                        <p:cTn id="7" dur="500"/>
                                        <p:tgtEl>
                                          <p:spTgt spid="21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grpSp>
        <p:nvGrpSpPr>
          <p:cNvPr id="3892" name="Google Shape;3892;p93"/>
          <p:cNvGrpSpPr/>
          <p:nvPr/>
        </p:nvGrpSpPr>
        <p:grpSpPr>
          <a:xfrm rot="-1567614">
            <a:off x="6728767" y="-865124"/>
            <a:ext cx="1902949" cy="7262336"/>
            <a:chOff x="9065175" y="1446600"/>
            <a:chExt cx="682175" cy="2603425"/>
          </a:xfrm>
        </p:grpSpPr>
        <p:sp>
          <p:nvSpPr>
            <p:cNvPr id="3893" name="Google Shape;3893;p93"/>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93"/>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93"/>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93"/>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93"/>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93"/>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93"/>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93"/>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93"/>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93"/>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93"/>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93"/>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93"/>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93"/>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93"/>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93"/>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93"/>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93"/>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93"/>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93"/>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93"/>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93"/>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93"/>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93"/>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93"/>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93"/>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9" name="Google Shape;3919;p93"/>
          <p:cNvGrpSpPr/>
          <p:nvPr/>
        </p:nvGrpSpPr>
        <p:grpSpPr>
          <a:xfrm rot="2458795">
            <a:off x="5159730" y="3985964"/>
            <a:ext cx="2425546" cy="2006684"/>
            <a:chOff x="193669" y="148127"/>
            <a:chExt cx="2323487" cy="1922250"/>
          </a:xfrm>
        </p:grpSpPr>
        <p:sp>
          <p:nvSpPr>
            <p:cNvPr id="3920" name="Google Shape;3920;p93"/>
            <p:cNvSpPr/>
            <p:nvPr/>
          </p:nvSpPr>
          <p:spPr>
            <a:xfrm rot="8392807">
              <a:off x="1938296" y="346149"/>
              <a:ext cx="284522" cy="651226"/>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93"/>
            <p:cNvSpPr/>
            <p:nvPr/>
          </p:nvSpPr>
          <p:spPr>
            <a:xfrm rot="-1368678">
              <a:off x="2331166" y="764963"/>
              <a:ext cx="161260" cy="160124"/>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93"/>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93"/>
            <p:cNvGrpSpPr/>
            <p:nvPr/>
          </p:nvGrpSpPr>
          <p:grpSpPr>
            <a:xfrm rot="-3943890">
              <a:off x="413745" y="559232"/>
              <a:ext cx="579901" cy="745140"/>
              <a:chOff x="234492" y="148127"/>
              <a:chExt cx="579920" cy="745164"/>
            </a:xfrm>
          </p:grpSpPr>
          <p:sp>
            <p:nvSpPr>
              <p:cNvPr id="3924" name="Google Shape;3924;p93"/>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93"/>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93"/>
            <p:cNvGrpSpPr/>
            <p:nvPr/>
          </p:nvGrpSpPr>
          <p:grpSpPr>
            <a:xfrm>
              <a:off x="416768" y="148127"/>
              <a:ext cx="1867051" cy="1922250"/>
              <a:chOff x="111968" y="148127"/>
              <a:chExt cx="1867051" cy="1922250"/>
            </a:xfrm>
          </p:grpSpPr>
          <p:sp>
            <p:nvSpPr>
              <p:cNvPr id="3927" name="Google Shape;3927;p93"/>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93"/>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9" name="Google Shape;3929;p93"/>
              <p:cNvGrpSpPr/>
              <p:nvPr/>
            </p:nvGrpSpPr>
            <p:grpSpPr>
              <a:xfrm rot="2700200">
                <a:off x="519774" y="342293"/>
                <a:ext cx="1051439" cy="1589031"/>
                <a:chOff x="2374700" y="932638"/>
                <a:chExt cx="864662" cy="1306680"/>
              </a:xfrm>
            </p:grpSpPr>
            <p:sp>
              <p:nvSpPr>
                <p:cNvPr id="3930" name="Google Shape;3930;p93"/>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93"/>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93"/>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93"/>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93"/>
                <p:cNvSpPr/>
                <p:nvPr/>
              </p:nvSpPr>
              <p:spPr>
                <a:xfrm>
                  <a:off x="2966745" y="1386898"/>
                  <a:ext cx="272617" cy="27109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93"/>
                <p:cNvSpPr/>
                <p:nvPr/>
              </p:nvSpPr>
              <p:spPr>
                <a:xfrm>
                  <a:off x="2548853" y="932638"/>
                  <a:ext cx="249594" cy="24704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93"/>
                <p:cNvSpPr/>
                <p:nvPr/>
              </p:nvSpPr>
              <p:spPr>
                <a:xfrm>
                  <a:off x="2601160" y="2017689"/>
                  <a:ext cx="222919" cy="22163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 name="Group 3">
            <a:extLst>
              <a:ext uri="{FF2B5EF4-FFF2-40B4-BE49-F238E27FC236}">
                <a16:creationId xmlns:a16="http://schemas.microsoft.com/office/drawing/2014/main" id="{3B3C5D7E-8432-E9FA-DCF6-B1D607D0C3DD}"/>
              </a:ext>
            </a:extLst>
          </p:cNvPr>
          <p:cNvGrpSpPr/>
          <p:nvPr/>
        </p:nvGrpSpPr>
        <p:grpSpPr>
          <a:xfrm>
            <a:off x="987377" y="469171"/>
            <a:ext cx="4208712" cy="4141079"/>
            <a:chOff x="3589790" y="-966027"/>
            <a:chExt cx="4208712" cy="4141079"/>
          </a:xfrm>
        </p:grpSpPr>
        <p:sp>
          <p:nvSpPr>
            <p:cNvPr id="5" name="Rectangle 4">
              <a:extLst>
                <a:ext uri="{FF2B5EF4-FFF2-40B4-BE49-F238E27FC236}">
                  <a16:creationId xmlns:a16="http://schemas.microsoft.com/office/drawing/2014/main" id="{6FB72919-93E7-2ABA-AEFA-E5436DDBD4CD}"/>
                </a:ext>
              </a:extLst>
            </p:cNvPr>
            <p:cNvSpPr/>
            <p:nvPr/>
          </p:nvSpPr>
          <p:spPr>
            <a:xfrm>
              <a:off x="3589790" y="1157909"/>
              <a:ext cx="4208712" cy="2017143"/>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400">
                  <a:solidFill>
                    <a:srgbClr val="000000"/>
                  </a:solidFill>
                  <a:effectLst/>
                  <a:latin typeface="+mn-lt"/>
                  <a:ea typeface="Calibri" panose="020F0502020204030204" pitchFamily="34" charset="0"/>
                </a:rPr>
                <a:t>Di truyền học là gì?</a:t>
              </a:r>
            </a:p>
            <a:p>
              <a:pPr marL="342900" indent="-342900" algn="just">
                <a:lnSpc>
                  <a:spcPct val="150000"/>
                </a:lnSpc>
                <a:buFont typeface="Arial" panose="020B0604020202020204" pitchFamily="34" charset="0"/>
                <a:buChar char="•"/>
              </a:pPr>
              <a:r>
                <a:rPr lang="vi-VN" sz="2400">
                  <a:solidFill>
                    <a:srgbClr val="000000"/>
                  </a:solidFill>
                  <a:effectLst/>
                  <a:latin typeface="+mn-lt"/>
                  <a:ea typeface="Calibri" panose="020F0502020204030204" pitchFamily="34" charset="0"/>
                </a:rPr>
                <a:t>Yếu tố nào quy định hiện tượng di truyền và biến dị? </a:t>
              </a:r>
              <a:endParaRPr lang="en-US" sz="2400">
                <a:solidFill>
                  <a:srgbClr val="000000"/>
                </a:solidFill>
                <a:latin typeface="+mn-lt"/>
              </a:endParaRPr>
            </a:p>
          </p:txBody>
        </p:sp>
        <p:sp>
          <p:nvSpPr>
            <p:cNvPr id="6" name="Freeform 10">
              <a:extLst>
                <a:ext uri="{FF2B5EF4-FFF2-40B4-BE49-F238E27FC236}">
                  <a16:creationId xmlns:a16="http://schemas.microsoft.com/office/drawing/2014/main" id="{D9D84E71-B6AE-812F-76D5-C89786320D32}"/>
                </a:ext>
              </a:extLst>
            </p:cNvPr>
            <p:cNvSpPr/>
            <p:nvPr/>
          </p:nvSpPr>
          <p:spPr>
            <a:xfrm>
              <a:off x="4812271" y="-966027"/>
              <a:ext cx="1763750" cy="2395845"/>
            </a:xfrm>
            <a:custGeom>
              <a:avLst/>
              <a:gdLst/>
              <a:ahLst/>
              <a:cxnLst/>
              <a:rect l="l" t="t" r="r" b="b"/>
              <a:pathLst>
                <a:path w="3158109" h="4114800">
                  <a:moveTo>
                    <a:pt x="0" y="0"/>
                  </a:moveTo>
                  <a:lnTo>
                    <a:pt x="3158109" y="0"/>
                  </a:lnTo>
                  <a:lnTo>
                    <a:pt x="31581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900" fill="hold"/>
                                        <p:tgtEl>
                                          <p:spTgt spid="3919"/>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3892"/>
                                        </p:tgtEl>
                                        <p:attrNameLst>
                                          <p:attrName>style.visibility</p:attrName>
                                        </p:attrNameLst>
                                      </p:cBhvr>
                                      <p:to>
                                        <p:strVal val="visible"/>
                                      </p:to>
                                    </p:set>
                                    <p:anim calcmode="lin" valueType="num">
                                      <p:cBhvr additive="base">
                                        <p:cTn id="9" dur="2000"/>
                                        <p:tgtEl>
                                          <p:spTgt spid="38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2A8A74-F410-BA51-68FA-650ACBACEAC6}"/>
              </a:ext>
            </a:extLst>
          </p:cNvPr>
          <p:cNvSpPr/>
          <p:nvPr/>
        </p:nvSpPr>
        <p:spPr>
          <a:xfrm>
            <a:off x="0" y="313264"/>
            <a:ext cx="9144000" cy="6858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accent5"/>
                </a:solidFill>
                <a:effectLst/>
                <a:uLnTx/>
                <a:uFillTx/>
                <a:latin typeface="Arial"/>
                <a:ea typeface="+mn-ea"/>
                <a:cs typeface="+mn-cs"/>
                <a:sym typeface="Arial"/>
              </a:rPr>
              <a:t>Lĩnh vực di truyền học và một số ứng dụng:</a:t>
            </a:r>
          </a:p>
        </p:txBody>
      </p:sp>
      <p:sp>
        <p:nvSpPr>
          <p:cNvPr id="7" name="TextBox 6">
            <a:extLst>
              <a:ext uri="{FF2B5EF4-FFF2-40B4-BE49-F238E27FC236}">
                <a16:creationId xmlns:a16="http://schemas.microsoft.com/office/drawing/2014/main" id="{898A636D-B20E-97D8-6758-AA5742FF720F}"/>
              </a:ext>
            </a:extLst>
          </p:cNvPr>
          <p:cNvSpPr txBox="1"/>
          <p:nvPr/>
        </p:nvSpPr>
        <p:spPr>
          <a:xfrm>
            <a:off x="274908" y="999064"/>
            <a:ext cx="8594183" cy="1420325"/>
          </a:xfrm>
          <a:prstGeom prst="rect">
            <a:avLst/>
          </a:prstGeom>
          <a:noFill/>
        </p:spPr>
        <p:txBody>
          <a:bodyPr wrap="square">
            <a:spAutoFit/>
          </a:bodyPr>
          <a:lstStyle/>
          <a:p>
            <a:pPr lvl="0" algn="just">
              <a:lnSpc>
                <a:spcPct val="150000"/>
              </a:lnSpc>
            </a:pPr>
            <a:r>
              <a:rPr lang="en-US" sz="2000" dirty="0"/>
              <a:t>- </a:t>
            </a:r>
            <a:r>
              <a:rPr lang="en-US" sz="2000" dirty="0" err="1"/>
              <a:t>Ngành</a:t>
            </a:r>
            <a:r>
              <a:rPr lang="en-US" sz="2000" dirty="0"/>
              <a:t> khoa </a:t>
            </a:r>
            <a:r>
              <a:rPr lang="en-US" sz="2000" dirty="0" err="1"/>
              <a:t>học</a:t>
            </a:r>
            <a:r>
              <a:rPr lang="en-US" sz="2000" dirty="0"/>
              <a:t> </a:t>
            </a:r>
            <a:r>
              <a:rPr lang="en-US" sz="2000" dirty="0" err="1"/>
              <a:t>nghiên</a:t>
            </a:r>
            <a:r>
              <a:rPr lang="en-US" sz="2000" dirty="0"/>
              <a:t> </a:t>
            </a:r>
            <a:r>
              <a:rPr lang="en-US" sz="2000" dirty="0" err="1"/>
              <a:t>cứu</a:t>
            </a:r>
            <a:r>
              <a:rPr lang="en-US" sz="2000" dirty="0"/>
              <a:t> </a:t>
            </a:r>
            <a:r>
              <a:rPr lang="en-US" sz="2000" dirty="0" err="1"/>
              <a:t>tính</a:t>
            </a:r>
            <a:r>
              <a:rPr lang="en-US" sz="2000" dirty="0"/>
              <a:t> di </a:t>
            </a:r>
            <a:r>
              <a:rPr lang="en-US" sz="2000" dirty="0" err="1"/>
              <a:t>truyền</a:t>
            </a:r>
            <a:r>
              <a:rPr lang="en-US" sz="2000" dirty="0"/>
              <a:t> </a:t>
            </a:r>
            <a:r>
              <a:rPr lang="en-US" sz="2000" dirty="0" err="1"/>
              <a:t>và</a:t>
            </a:r>
            <a:r>
              <a:rPr lang="en-US" sz="2000" dirty="0"/>
              <a:t> </a:t>
            </a:r>
            <a:r>
              <a:rPr lang="en-US" sz="2000" dirty="0" err="1"/>
              <a:t>biến</a:t>
            </a:r>
            <a:r>
              <a:rPr lang="en-US" sz="2000" dirty="0"/>
              <a:t> </a:t>
            </a:r>
            <a:r>
              <a:rPr lang="en-US" sz="2000" dirty="0" err="1"/>
              <a:t>dị</a:t>
            </a:r>
            <a:r>
              <a:rPr lang="en-US" sz="2000" dirty="0"/>
              <a:t> </a:t>
            </a:r>
            <a:r>
              <a:rPr lang="en-US" sz="2000" dirty="0" err="1"/>
              <a:t>của</a:t>
            </a:r>
            <a:r>
              <a:rPr lang="en-US" sz="2000" dirty="0"/>
              <a:t> </a:t>
            </a:r>
            <a:r>
              <a:rPr lang="en-US" sz="2000" dirty="0" err="1"/>
              <a:t>sinh</a:t>
            </a:r>
            <a:r>
              <a:rPr lang="en-US" sz="2000" dirty="0"/>
              <a:t> </a:t>
            </a:r>
            <a:r>
              <a:rPr lang="en-US" sz="2000" dirty="0" err="1"/>
              <a:t>vật</a:t>
            </a:r>
            <a:r>
              <a:rPr lang="en-US" sz="2000" dirty="0"/>
              <a:t> </a:t>
            </a:r>
            <a:r>
              <a:rPr lang="en-US" sz="2000" dirty="0" err="1"/>
              <a:t>là</a:t>
            </a:r>
            <a:r>
              <a:rPr lang="en-US" sz="2000" dirty="0"/>
              <a:t> di </a:t>
            </a:r>
            <a:r>
              <a:rPr lang="en-US" sz="2000" dirty="0" err="1"/>
              <a:t>truyền</a:t>
            </a:r>
            <a:r>
              <a:rPr lang="en-US" sz="2000" dirty="0"/>
              <a:t> </a:t>
            </a:r>
            <a:r>
              <a:rPr lang="en-US" sz="2000" dirty="0" err="1"/>
              <a:t>học</a:t>
            </a:r>
            <a:r>
              <a:rPr lang="en-US" sz="2000" dirty="0"/>
              <a:t>.</a:t>
            </a:r>
          </a:p>
          <a:p>
            <a:pPr lvl="0" algn="just">
              <a:lnSpc>
                <a:spcPct val="150000"/>
              </a:lnSpc>
            </a:pPr>
            <a:r>
              <a:rPr lang="en-US" sz="2000" dirty="0"/>
              <a:t>- </a:t>
            </a:r>
            <a:r>
              <a:rPr lang="vi-VN" sz="2000" dirty="0"/>
              <a:t>Sự di truyền và biến dị ở sinh vật được quy định bởi vật chất di truyền</a:t>
            </a:r>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 name="Group 11">
            <a:extLst>
              <a:ext uri="{FF2B5EF4-FFF2-40B4-BE49-F238E27FC236}">
                <a16:creationId xmlns:a16="http://schemas.microsoft.com/office/drawing/2014/main" id="{7E13F64C-EC3C-ABAD-85B4-18FBBFDE64AF}"/>
              </a:ext>
            </a:extLst>
          </p:cNvPr>
          <p:cNvGrpSpPr/>
          <p:nvPr/>
        </p:nvGrpSpPr>
        <p:grpSpPr>
          <a:xfrm>
            <a:off x="516644" y="2368967"/>
            <a:ext cx="3657660" cy="2461269"/>
            <a:chOff x="516644" y="2368967"/>
            <a:chExt cx="3657660" cy="2461269"/>
          </a:xfrm>
        </p:grpSpPr>
        <p:sp>
          <p:nvSpPr>
            <p:cNvPr id="4" name="Rectangle: Rounded Corners 3">
              <a:extLst>
                <a:ext uri="{FF2B5EF4-FFF2-40B4-BE49-F238E27FC236}">
                  <a16:creationId xmlns:a16="http://schemas.microsoft.com/office/drawing/2014/main" id="{25C7E2A8-33AB-16B1-8B65-A9FCC710B5E3}"/>
                </a:ext>
              </a:extLst>
            </p:cNvPr>
            <p:cNvSpPr/>
            <p:nvPr/>
          </p:nvSpPr>
          <p:spPr>
            <a:xfrm>
              <a:off x="869795" y="3910361"/>
              <a:ext cx="3055435" cy="919875"/>
            </a:xfrm>
            <a:prstGeom prst="roundRect">
              <a:avLst/>
            </a:prstGeom>
            <a:solidFill>
              <a:schemeClr val="accent4"/>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Ở s</a:t>
              </a:r>
              <a:r>
                <a:rPr lang="vi-VN" sz="2000">
                  <a:solidFill>
                    <a:srgbClr val="000000"/>
                  </a:solidFill>
                </a:rPr>
                <a:t>inh vật nhân sơ, sinh vật nhân thực: </a:t>
              </a:r>
              <a:r>
                <a:rPr lang="vi-VN" sz="2000" b="1">
                  <a:solidFill>
                    <a:schemeClr val="tx2">
                      <a:lumMod val="75000"/>
                    </a:schemeClr>
                  </a:solidFill>
                </a:rPr>
                <a:t>DNA </a:t>
              </a:r>
              <a:endParaRPr lang="en-US" sz="2000" b="1">
                <a:solidFill>
                  <a:schemeClr val="tx2">
                    <a:lumMod val="75000"/>
                  </a:schemeClr>
                </a:solidFill>
              </a:endParaRPr>
            </a:p>
          </p:txBody>
        </p:sp>
        <p:pic>
          <p:nvPicPr>
            <p:cNvPr id="8" name="Picture 7" descr="A diagram of a cell&#10;&#10;Description automatically generated">
              <a:extLst>
                <a:ext uri="{FF2B5EF4-FFF2-40B4-BE49-F238E27FC236}">
                  <a16:creationId xmlns:a16="http://schemas.microsoft.com/office/drawing/2014/main" id="{74CBD3E9-F83F-EDEF-586F-E913DD79F7B2}"/>
                </a:ext>
              </a:extLst>
            </p:cNvPr>
            <p:cNvPicPr>
              <a:picLocks noChangeAspect="1"/>
            </p:cNvPicPr>
            <p:nvPr/>
          </p:nvPicPr>
          <p:blipFill>
            <a:blip r:embed="rId2"/>
            <a:stretch>
              <a:fillRect/>
            </a:stretch>
          </p:blipFill>
          <p:spPr>
            <a:xfrm>
              <a:off x="1919935" y="2564094"/>
              <a:ext cx="2254369" cy="1578058"/>
            </a:xfrm>
            <a:prstGeom prst="rect">
              <a:avLst/>
            </a:prstGeom>
          </p:spPr>
        </p:pic>
        <p:pic>
          <p:nvPicPr>
            <p:cNvPr id="11" name="Picture 10" descr="A close-up of a cell&#10;&#10;Description automatically generated">
              <a:extLst>
                <a:ext uri="{FF2B5EF4-FFF2-40B4-BE49-F238E27FC236}">
                  <a16:creationId xmlns:a16="http://schemas.microsoft.com/office/drawing/2014/main" id="{3BE298AB-8419-E8A9-1CC1-0BBB26173EBE}"/>
                </a:ext>
              </a:extLst>
            </p:cNvPr>
            <p:cNvPicPr>
              <a:picLocks noChangeAspect="1"/>
            </p:cNvPicPr>
            <p:nvPr/>
          </p:nvPicPr>
          <p:blipFill>
            <a:blip r:embed="rId3"/>
            <a:stretch>
              <a:fillRect/>
            </a:stretch>
          </p:blipFill>
          <p:spPr>
            <a:xfrm>
              <a:off x="516644" y="2368967"/>
              <a:ext cx="1542616" cy="1729658"/>
            </a:xfrm>
            <a:prstGeom prst="rect">
              <a:avLst/>
            </a:prstGeom>
          </p:spPr>
        </p:pic>
      </p:grpSp>
      <p:grpSp>
        <p:nvGrpSpPr>
          <p:cNvPr id="20" name="Group 19">
            <a:extLst>
              <a:ext uri="{FF2B5EF4-FFF2-40B4-BE49-F238E27FC236}">
                <a16:creationId xmlns:a16="http://schemas.microsoft.com/office/drawing/2014/main" id="{575B0B58-80BF-32F1-6B0C-FC645A7346A9}"/>
              </a:ext>
            </a:extLst>
          </p:cNvPr>
          <p:cNvGrpSpPr/>
          <p:nvPr/>
        </p:nvGrpSpPr>
        <p:grpSpPr>
          <a:xfrm>
            <a:off x="5218770" y="2490035"/>
            <a:ext cx="3055435" cy="2340200"/>
            <a:chOff x="5218770" y="2490035"/>
            <a:chExt cx="3055435" cy="2340200"/>
          </a:xfrm>
        </p:grpSpPr>
        <p:sp>
          <p:nvSpPr>
            <p:cNvPr id="5" name="Rectangle: Rounded Corners 4">
              <a:extLst>
                <a:ext uri="{FF2B5EF4-FFF2-40B4-BE49-F238E27FC236}">
                  <a16:creationId xmlns:a16="http://schemas.microsoft.com/office/drawing/2014/main" id="{BF15BC00-B74E-7877-96E8-480A3097003D}"/>
                </a:ext>
              </a:extLst>
            </p:cNvPr>
            <p:cNvSpPr/>
            <p:nvPr/>
          </p:nvSpPr>
          <p:spPr>
            <a:xfrm>
              <a:off x="5218770" y="3910360"/>
              <a:ext cx="3055435" cy="919875"/>
            </a:xfrm>
            <a:prstGeom prst="roundRect">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Ở m</a:t>
              </a:r>
              <a:r>
                <a:rPr lang="vi-VN" sz="2000">
                  <a:solidFill>
                    <a:srgbClr val="000000"/>
                  </a:solidFill>
                </a:rPr>
                <a:t>ột số loại virus: </a:t>
              </a:r>
              <a:r>
                <a:rPr lang="vi-VN" sz="2000" b="1">
                  <a:solidFill>
                    <a:srgbClr val="FF0000"/>
                  </a:solidFill>
                </a:rPr>
                <a:t>RNA </a:t>
              </a:r>
              <a:endParaRPr lang="en-US" sz="2000" b="1">
                <a:solidFill>
                  <a:srgbClr val="FF0000"/>
                </a:solidFill>
              </a:endParaRPr>
            </a:p>
          </p:txBody>
        </p:sp>
        <p:pic>
          <p:nvPicPr>
            <p:cNvPr id="19" name="Picture 18" descr="A circular object with green and white objects&#10;&#10;Description automatically generated with medium confidence">
              <a:extLst>
                <a:ext uri="{FF2B5EF4-FFF2-40B4-BE49-F238E27FC236}">
                  <a16:creationId xmlns:a16="http://schemas.microsoft.com/office/drawing/2014/main" id="{1FE3BF43-591F-0FB9-E2E0-C8A586ECEF5E}"/>
                </a:ext>
              </a:extLst>
            </p:cNvPr>
            <p:cNvPicPr>
              <a:picLocks noChangeAspect="1"/>
            </p:cNvPicPr>
            <p:nvPr/>
          </p:nvPicPr>
          <p:blipFill>
            <a:blip r:embed="rId4"/>
            <a:stretch>
              <a:fillRect/>
            </a:stretch>
          </p:blipFill>
          <p:spPr>
            <a:xfrm>
              <a:off x="5815827" y="2490035"/>
              <a:ext cx="2123842" cy="1630215"/>
            </a:xfrm>
            <a:prstGeom prst="rect">
              <a:avLst/>
            </a:prstGeom>
          </p:spPr>
        </p:pic>
      </p:grpSp>
    </p:spTree>
    <p:extLst>
      <p:ext uri="{BB962C8B-B14F-4D97-AF65-F5344CB8AC3E}">
        <p14:creationId xmlns:p14="http://schemas.microsoft.com/office/powerpoint/2010/main" val="320257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D76D-1025-FD97-08D8-1F62EB106EA5}"/>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CC9D62C7-F669-1653-D6D9-8918D7D04655}"/>
              </a:ext>
            </a:extLst>
          </p:cNvPr>
          <p:cNvGrpSpPr/>
          <p:nvPr/>
        </p:nvGrpSpPr>
        <p:grpSpPr>
          <a:xfrm>
            <a:off x="309743" y="273002"/>
            <a:ext cx="4135877" cy="3461354"/>
            <a:chOff x="167831" y="253267"/>
            <a:chExt cx="4135877" cy="3461354"/>
          </a:xfrm>
        </p:grpSpPr>
        <p:pic>
          <p:nvPicPr>
            <p:cNvPr id="9" name="Picture 8" descr="A close-up of a sheep&#10;&#10;Description automatically generated">
              <a:extLst>
                <a:ext uri="{FF2B5EF4-FFF2-40B4-BE49-F238E27FC236}">
                  <a16:creationId xmlns:a16="http://schemas.microsoft.com/office/drawing/2014/main" id="{72E4DB0C-D899-AC19-7DEF-88893A6C57F2}"/>
                </a:ext>
              </a:extLst>
            </p:cNvPr>
            <p:cNvPicPr>
              <a:picLocks noChangeAspect="1"/>
            </p:cNvPicPr>
            <p:nvPr/>
          </p:nvPicPr>
          <p:blipFill>
            <a:blip r:embed="rId2"/>
            <a:stretch>
              <a:fillRect/>
            </a:stretch>
          </p:blipFill>
          <p:spPr>
            <a:xfrm>
              <a:off x="167831" y="253267"/>
              <a:ext cx="4135877" cy="2762637"/>
            </a:xfrm>
            <a:prstGeom prst="rect">
              <a:avLst/>
            </a:prstGeom>
          </p:spPr>
        </p:pic>
        <p:sp>
          <p:nvSpPr>
            <p:cNvPr id="14" name="TextBox 13">
              <a:extLst>
                <a:ext uri="{FF2B5EF4-FFF2-40B4-BE49-F238E27FC236}">
                  <a16:creationId xmlns:a16="http://schemas.microsoft.com/office/drawing/2014/main" id="{84670D9A-12D1-DA50-9A89-414C6104E0AD}"/>
                </a:ext>
              </a:extLst>
            </p:cNvPr>
            <p:cNvSpPr txBox="1"/>
            <p:nvPr/>
          </p:nvSpPr>
          <p:spPr>
            <a:xfrm>
              <a:off x="1140624" y="3015904"/>
              <a:ext cx="2011452" cy="69871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Kĩ thuật nhân bản vô tính để tạo cừu Dolly</a:t>
              </a:r>
            </a:p>
          </p:txBody>
        </p:sp>
      </p:grpSp>
      <p:grpSp>
        <p:nvGrpSpPr>
          <p:cNvPr id="16" name="Group 15">
            <a:extLst>
              <a:ext uri="{FF2B5EF4-FFF2-40B4-BE49-F238E27FC236}">
                <a16:creationId xmlns:a16="http://schemas.microsoft.com/office/drawing/2014/main" id="{811AFE1E-8588-272B-CDA6-1629B1C6D6B8}"/>
              </a:ext>
            </a:extLst>
          </p:cNvPr>
          <p:cNvGrpSpPr/>
          <p:nvPr/>
        </p:nvGrpSpPr>
        <p:grpSpPr>
          <a:xfrm>
            <a:off x="4640133" y="1836233"/>
            <a:ext cx="4135877" cy="3108182"/>
            <a:chOff x="-3043673" y="1764727"/>
            <a:chExt cx="4135877" cy="3108182"/>
          </a:xfrm>
        </p:grpSpPr>
        <p:pic>
          <p:nvPicPr>
            <p:cNvPr id="17" name="Picture 16">
              <a:extLst>
                <a:ext uri="{FF2B5EF4-FFF2-40B4-BE49-F238E27FC236}">
                  <a16:creationId xmlns:a16="http://schemas.microsoft.com/office/drawing/2014/main" id="{DE984523-B972-70E4-4A30-6C1BA1AE8D2F}"/>
                </a:ext>
              </a:extLst>
            </p:cNvPr>
            <p:cNvPicPr>
              <a:picLocks noChangeAspect="1"/>
            </p:cNvPicPr>
            <p:nvPr/>
          </p:nvPicPr>
          <p:blipFill>
            <a:blip r:embed="rId3"/>
            <a:srcRect/>
            <a:stretch/>
          </p:blipFill>
          <p:spPr>
            <a:xfrm>
              <a:off x="-3043673" y="1764727"/>
              <a:ext cx="4135877" cy="2745083"/>
            </a:xfrm>
            <a:prstGeom prst="rect">
              <a:avLst/>
            </a:prstGeom>
          </p:spPr>
        </p:pic>
        <p:sp>
          <p:nvSpPr>
            <p:cNvPr id="18" name="TextBox 17">
              <a:extLst>
                <a:ext uri="{FF2B5EF4-FFF2-40B4-BE49-F238E27FC236}">
                  <a16:creationId xmlns:a16="http://schemas.microsoft.com/office/drawing/2014/main" id="{BE2F2716-DC3C-9AD7-4501-F726BCA8607E}"/>
                </a:ext>
              </a:extLst>
            </p:cNvPr>
            <p:cNvSpPr txBox="1"/>
            <p:nvPr/>
          </p:nvSpPr>
          <p:spPr>
            <a:xfrm>
              <a:off x="-2304589" y="4497357"/>
              <a:ext cx="2657707" cy="3755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a:ln>
                    <a:noFill/>
                  </a:ln>
                  <a:solidFill>
                    <a:srgbClr val="000000"/>
                  </a:solidFill>
                  <a:effectLst/>
                  <a:uLnTx/>
                  <a:uFillTx/>
                  <a:latin typeface="Arial"/>
                  <a:cs typeface="Arial"/>
                  <a:sym typeface="Arial"/>
                </a:rPr>
                <a:t>Dự án giải mã hệ gene người</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080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5"/>
        <p:cNvGrpSpPr/>
        <p:nvPr/>
      </p:nvGrpSpPr>
      <p:grpSpPr>
        <a:xfrm>
          <a:off x="0" y="0"/>
          <a:ext cx="0" cy="0"/>
          <a:chOff x="0" y="0"/>
          <a:chExt cx="0" cy="0"/>
        </a:xfrm>
      </p:grpSpPr>
      <p:sp>
        <p:nvSpPr>
          <p:cNvPr id="2976" name="Google Shape;2976;p79"/>
          <p:cNvSpPr/>
          <p:nvPr/>
        </p:nvSpPr>
        <p:spPr>
          <a:xfrm>
            <a:off x="4744785" y="1277831"/>
            <a:ext cx="1235700" cy="12357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b="1">
                <a:solidFill>
                  <a:schemeClr val="accent6"/>
                </a:solidFill>
              </a:rPr>
              <a:t>II</a:t>
            </a:r>
            <a:endParaRPr sz="8000" b="1">
              <a:solidFill>
                <a:schemeClr val="accent6"/>
              </a:solidFill>
            </a:endParaRPr>
          </a:p>
        </p:txBody>
      </p:sp>
      <p:grpSp>
        <p:nvGrpSpPr>
          <p:cNvPr id="2977" name="Google Shape;2977;p79"/>
          <p:cNvGrpSpPr/>
          <p:nvPr/>
        </p:nvGrpSpPr>
        <p:grpSpPr>
          <a:xfrm rot="5875890">
            <a:off x="6503393" y="317675"/>
            <a:ext cx="1783961" cy="1890926"/>
            <a:chOff x="3403900" y="3304800"/>
            <a:chExt cx="1556050" cy="1649350"/>
          </a:xfrm>
        </p:grpSpPr>
        <p:sp>
          <p:nvSpPr>
            <p:cNvPr id="2978" name="Google Shape;2978;p79"/>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9"/>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9"/>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9"/>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9"/>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9"/>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9"/>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9"/>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9"/>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9"/>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9"/>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9"/>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9"/>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9"/>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9"/>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9"/>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9"/>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9"/>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9"/>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0" name="Google Shape;3000;p79"/>
          <p:cNvGrpSpPr/>
          <p:nvPr/>
        </p:nvGrpSpPr>
        <p:grpSpPr>
          <a:xfrm>
            <a:off x="320209" y="1080940"/>
            <a:ext cx="2694116" cy="4367729"/>
            <a:chOff x="663109" y="776140"/>
            <a:chExt cx="2694116" cy="4367729"/>
          </a:xfrm>
        </p:grpSpPr>
        <p:sp>
          <p:nvSpPr>
            <p:cNvPr id="3001" name="Google Shape;3001;p79"/>
            <p:cNvSpPr/>
            <p:nvPr/>
          </p:nvSpPr>
          <p:spPr>
            <a:xfrm flipH="1">
              <a:off x="3091984" y="1996976"/>
              <a:ext cx="232669" cy="196332"/>
            </a:xfrm>
            <a:custGeom>
              <a:avLst/>
              <a:gdLst/>
              <a:ahLst/>
              <a:cxnLst/>
              <a:rect l="l" t="t" r="r" b="b"/>
              <a:pathLst>
                <a:path w="10629" h="8968" extrusionOk="0">
                  <a:moveTo>
                    <a:pt x="6143" y="0"/>
                  </a:moveTo>
                  <a:cubicBezTo>
                    <a:pt x="4347" y="0"/>
                    <a:pt x="2497" y="634"/>
                    <a:pt x="1942" y="1930"/>
                  </a:cubicBezTo>
                  <a:cubicBezTo>
                    <a:pt x="1942" y="1930"/>
                    <a:pt x="0" y="8968"/>
                    <a:pt x="3774" y="8968"/>
                  </a:cubicBezTo>
                  <a:cubicBezTo>
                    <a:pt x="3913" y="8968"/>
                    <a:pt x="4061" y="8958"/>
                    <a:pt x="4216" y="8938"/>
                  </a:cubicBezTo>
                  <a:cubicBezTo>
                    <a:pt x="8578" y="8342"/>
                    <a:pt x="10628" y="4465"/>
                    <a:pt x="10032" y="1930"/>
                  </a:cubicBezTo>
                  <a:cubicBezTo>
                    <a:pt x="9731" y="653"/>
                    <a:pt x="7965" y="0"/>
                    <a:pt x="6143" y="0"/>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9"/>
            <p:cNvSpPr/>
            <p:nvPr/>
          </p:nvSpPr>
          <p:spPr>
            <a:xfrm flipH="1">
              <a:off x="3076485" y="1764981"/>
              <a:ext cx="256025" cy="437062"/>
            </a:xfrm>
            <a:custGeom>
              <a:avLst/>
              <a:gdLst/>
              <a:ahLst/>
              <a:cxnLst/>
              <a:rect l="l" t="t" r="r" b="b"/>
              <a:pathLst>
                <a:path w="11696" h="19964" extrusionOk="0">
                  <a:moveTo>
                    <a:pt x="9720" y="1"/>
                  </a:moveTo>
                  <a:lnTo>
                    <a:pt x="400" y="18417"/>
                  </a:lnTo>
                  <a:cubicBezTo>
                    <a:pt x="1" y="19265"/>
                    <a:pt x="704" y="19963"/>
                    <a:pt x="1425" y="19963"/>
                  </a:cubicBezTo>
                  <a:cubicBezTo>
                    <a:pt x="1781" y="19963"/>
                    <a:pt x="2141" y="19793"/>
                    <a:pt x="2376" y="19386"/>
                  </a:cubicBezTo>
                  <a:lnTo>
                    <a:pt x="11696" y="1007"/>
                  </a:lnTo>
                  <a:lnTo>
                    <a:pt x="97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9"/>
            <p:cNvSpPr/>
            <p:nvPr/>
          </p:nvSpPr>
          <p:spPr>
            <a:xfrm flipH="1">
              <a:off x="2721495" y="1206744"/>
              <a:ext cx="445593" cy="604999"/>
            </a:xfrm>
            <a:custGeom>
              <a:avLst/>
              <a:gdLst/>
              <a:ahLst/>
              <a:cxnLst/>
              <a:rect l="l" t="t" r="r" b="b"/>
              <a:pathLst>
                <a:path w="20356" h="27635" extrusionOk="0">
                  <a:moveTo>
                    <a:pt x="14801" y="0"/>
                  </a:moveTo>
                  <a:lnTo>
                    <a:pt x="14502" y="597"/>
                  </a:lnTo>
                  <a:cubicBezTo>
                    <a:pt x="10998" y="932"/>
                    <a:pt x="6562" y="4921"/>
                    <a:pt x="3579" y="10811"/>
                  </a:cubicBezTo>
                  <a:cubicBezTo>
                    <a:pt x="560" y="16664"/>
                    <a:pt x="0" y="22592"/>
                    <a:pt x="1790" y="25612"/>
                  </a:cubicBezTo>
                  <a:lnTo>
                    <a:pt x="1454" y="26245"/>
                  </a:lnTo>
                  <a:lnTo>
                    <a:pt x="3579" y="27289"/>
                  </a:lnTo>
                  <a:cubicBezTo>
                    <a:pt x="4093" y="27522"/>
                    <a:pt x="4650" y="27634"/>
                    <a:pt x="5239" y="27634"/>
                  </a:cubicBezTo>
                  <a:cubicBezTo>
                    <a:pt x="8794" y="27634"/>
                    <a:pt x="13493" y="23551"/>
                    <a:pt x="16627" y="17410"/>
                  </a:cubicBezTo>
                  <a:cubicBezTo>
                    <a:pt x="20243" y="10252"/>
                    <a:pt x="20355" y="3020"/>
                    <a:pt x="16888" y="1081"/>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9"/>
            <p:cNvSpPr/>
            <p:nvPr/>
          </p:nvSpPr>
          <p:spPr>
            <a:xfrm flipH="1">
              <a:off x="2759037" y="1200133"/>
              <a:ext cx="448854" cy="592696"/>
            </a:xfrm>
            <a:custGeom>
              <a:avLst/>
              <a:gdLst/>
              <a:ahLst/>
              <a:cxnLst/>
              <a:rect l="l" t="t" r="r" b="b"/>
              <a:pathLst>
                <a:path w="20505" h="27073" extrusionOk="0">
                  <a:moveTo>
                    <a:pt x="15121" y="1"/>
                  </a:moveTo>
                  <a:cubicBezTo>
                    <a:pt x="11557" y="1"/>
                    <a:pt x="6854" y="4094"/>
                    <a:pt x="3728" y="10219"/>
                  </a:cubicBezTo>
                  <a:cubicBezTo>
                    <a:pt x="75" y="17451"/>
                    <a:pt x="0" y="24832"/>
                    <a:pt x="3579" y="26659"/>
                  </a:cubicBezTo>
                  <a:cubicBezTo>
                    <a:pt x="4133" y="26939"/>
                    <a:pt x="4740" y="27073"/>
                    <a:pt x="5384" y="27073"/>
                  </a:cubicBezTo>
                  <a:cubicBezTo>
                    <a:pt x="8947" y="27073"/>
                    <a:pt x="13651" y="22980"/>
                    <a:pt x="16776" y="16855"/>
                  </a:cubicBezTo>
                  <a:cubicBezTo>
                    <a:pt x="20467" y="9585"/>
                    <a:pt x="20504" y="2241"/>
                    <a:pt x="16925" y="414"/>
                  </a:cubicBezTo>
                  <a:cubicBezTo>
                    <a:pt x="16372" y="134"/>
                    <a:pt x="15765" y="1"/>
                    <a:pt x="15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9"/>
            <p:cNvSpPr/>
            <p:nvPr/>
          </p:nvSpPr>
          <p:spPr>
            <a:xfrm flipH="1">
              <a:off x="2795768" y="1235620"/>
              <a:ext cx="374582" cy="521720"/>
            </a:xfrm>
            <a:custGeom>
              <a:avLst/>
              <a:gdLst/>
              <a:ahLst/>
              <a:cxnLst/>
              <a:rect l="l" t="t" r="r" b="b"/>
              <a:pathLst>
                <a:path w="17112" h="23831" extrusionOk="0">
                  <a:moveTo>
                    <a:pt x="13376" y="1"/>
                  </a:moveTo>
                  <a:cubicBezTo>
                    <a:pt x="10755" y="1"/>
                    <a:pt x="6469" y="3373"/>
                    <a:pt x="3467" y="9343"/>
                  </a:cubicBezTo>
                  <a:cubicBezTo>
                    <a:pt x="0" y="16203"/>
                    <a:pt x="187" y="22391"/>
                    <a:pt x="2610" y="23584"/>
                  </a:cubicBezTo>
                  <a:cubicBezTo>
                    <a:pt x="2930" y="23749"/>
                    <a:pt x="3300" y="23831"/>
                    <a:pt x="3708" y="23831"/>
                  </a:cubicBezTo>
                  <a:cubicBezTo>
                    <a:pt x="6339" y="23831"/>
                    <a:pt x="10574" y="20458"/>
                    <a:pt x="13607" y="14488"/>
                  </a:cubicBezTo>
                  <a:cubicBezTo>
                    <a:pt x="17112" y="7628"/>
                    <a:pt x="16851" y="1440"/>
                    <a:pt x="14465" y="247"/>
                  </a:cubicBezTo>
                  <a:cubicBezTo>
                    <a:pt x="14149" y="82"/>
                    <a:pt x="1378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9"/>
            <p:cNvSpPr/>
            <p:nvPr/>
          </p:nvSpPr>
          <p:spPr>
            <a:xfrm flipH="1">
              <a:off x="2800650" y="1251230"/>
              <a:ext cx="334611" cy="506023"/>
            </a:xfrm>
            <a:custGeom>
              <a:avLst/>
              <a:gdLst/>
              <a:ahLst/>
              <a:cxnLst/>
              <a:rect l="l" t="t" r="r" b="b"/>
              <a:pathLst>
                <a:path w="15286" h="23114" extrusionOk="0">
                  <a:moveTo>
                    <a:pt x="13209" y="1"/>
                  </a:moveTo>
                  <a:cubicBezTo>
                    <a:pt x="10566" y="1"/>
                    <a:pt x="6322" y="3399"/>
                    <a:pt x="3281" y="9339"/>
                  </a:cubicBezTo>
                  <a:cubicBezTo>
                    <a:pt x="112" y="15564"/>
                    <a:pt x="0" y="21156"/>
                    <a:pt x="1790" y="23095"/>
                  </a:cubicBezTo>
                  <a:cubicBezTo>
                    <a:pt x="1896" y="23107"/>
                    <a:pt x="2005" y="23113"/>
                    <a:pt x="2117" y="23113"/>
                  </a:cubicBezTo>
                  <a:cubicBezTo>
                    <a:pt x="4760" y="23113"/>
                    <a:pt x="9002" y="19748"/>
                    <a:pt x="12042" y="13775"/>
                  </a:cubicBezTo>
                  <a:cubicBezTo>
                    <a:pt x="15173" y="7586"/>
                    <a:pt x="15285" y="1995"/>
                    <a:pt x="13533" y="19"/>
                  </a:cubicBezTo>
                  <a:cubicBezTo>
                    <a:pt x="13428" y="7"/>
                    <a:pt x="13320" y="1"/>
                    <a:pt x="1320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9"/>
            <p:cNvSpPr/>
            <p:nvPr/>
          </p:nvSpPr>
          <p:spPr>
            <a:xfrm flipH="1">
              <a:off x="3085460" y="1793923"/>
              <a:ext cx="128144" cy="159246"/>
            </a:xfrm>
            <a:custGeom>
              <a:avLst/>
              <a:gdLst/>
              <a:ahLst/>
              <a:cxnLst/>
              <a:rect l="l" t="t" r="r" b="b"/>
              <a:pathLst>
                <a:path w="5854" h="7274" extrusionOk="0">
                  <a:moveTo>
                    <a:pt x="3444" y="1"/>
                  </a:moveTo>
                  <a:cubicBezTo>
                    <a:pt x="3117" y="1"/>
                    <a:pt x="2807" y="187"/>
                    <a:pt x="2647" y="505"/>
                  </a:cubicBezTo>
                  <a:lnTo>
                    <a:pt x="224" y="5277"/>
                  </a:lnTo>
                  <a:cubicBezTo>
                    <a:pt x="1" y="5687"/>
                    <a:pt x="187" y="6247"/>
                    <a:pt x="597" y="6433"/>
                  </a:cubicBezTo>
                  <a:lnTo>
                    <a:pt x="2014" y="7179"/>
                  </a:lnTo>
                  <a:cubicBezTo>
                    <a:pt x="2142" y="7243"/>
                    <a:pt x="2277" y="7273"/>
                    <a:pt x="2410" y="7273"/>
                  </a:cubicBezTo>
                  <a:cubicBezTo>
                    <a:pt x="2737" y="7273"/>
                    <a:pt x="3047" y="7087"/>
                    <a:pt x="3207" y="6768"/>
                  </a:cubicBezTo>
                  <a:lnTo>
                    <a:pt x="5630" y="1997"/>
                  </a:lnTo>
                  <a:cubicBezTo>
                    <a:pt x="5853" y="1587"/>
                    <a:pt x="5667" y="1027"/>
                    <a:pt x="5220" y="841"/>
                  </a:cubicBezTo>
                  <a:lnTo>
                    <a:pt x="3840" y="95"/>
                  </a:lnTo>
                  <a:cubicBezTo>
                    <a:pt x="3712" y="31"/>
                    <a:pt x="3577" y="1"/>
                    <a:pt x="3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9"/>
            <p:cNvSpPr/>
            <p:nvPr/>
          </p:nvSpPr>
          <p:spPr>
            <a:xfrm flipH="1">
              <a:off x="3023446" y="1776409"/>
              <a:ext cx="211370" cy="334408"/>
            </a:xfrm>
            <a:custGeom>
              <a:avLst/>
              <a:gdLst/>
              <a:ahLst/>
              <a:cxnLst/>
              <a:rect l="l" t="t" r="r" b="b"/>
              <a:pathLst>
                <a:path w="9656" h="15275" extrusionOk="0">
                  <a:moveTo>
                    <a:pt x="3094" y="1"/>
                  </a:moveTo>
                  <a:lnTo>
                    <a:pt x="3094" y="1"/>
                  </a:lnTo>
                  <a:cubicBezTo>
                    <a:pt x="1529" y="1939"/>
                    <a:pt x="4548" y="4586"/>
                    <a:pt x="4548" y="4735"/>
                  </a:cubicBezTo>
                  <a:cubicBezTo>
                    <a:pt x="4548" y="4884"/>
                    <a:pt x="3728" y="6301"/>
                    <a:pt x="1864" y="8463"/>
                  </a:cubicBezTo>
                  <a:cubicBezTo>
                    <a:pt x="0" y="10625"/>
                    <a:pt x="1491" y="13198"/>
                    <a:pt x="1491" y="13645"/>
                  </a:cubicBezTo>
                  <a:cubicBezTo>
                    <a:pt x="1491" y="13645"/>
                    <a:pt x="2776" y="15274"/>
                    <a:pt x="4536" y="15274"/>
                  </a:cubicBezTo>
                  <a:cubicBezTo>
                    <a:pt x="5020" y="15274"/>
                    <a:pt x="5539" y="15151"/>
                    <a:pt x="6077" y="14838"/>
                  </a:cubicBezTo>
                  <a:cubicBezTo>
                    <a:pt x="8575" y="13347"/>
                    <a:pt x="9656" y="4735"/>
                    <a:pt x="7941" y="4139"/>
                  </a:cubicBezTo>
                  <a:cubicBezTo>
                    <a:pt x="6226" y="3542"/>
                    <a:pt x="3095" y="1"/>
                    <a:pt x="3094" y="1"/>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9"/>
            <p:cNvSpPr/>
            <p:nvPr/>
          </p:nvSpPr>
          <p:spPr>
            <a:xfrm flipH="1">
              <a:off x="3135238" y="1776409"/>
              <a:ext cx="99578" cy="298745"/>
            </a:xfrm>
            <a:custGeom>
              <a:avLst/>
              <a:gdLst/>
              <a:ahLst/>
              <a:cxnLst/>
              <a:rect l="l" t="t" r="r" b="b"/>
              <a:pathLst>
                <a:path w="4549" h="13646" fill="none" extrusionOk="0">
                  <a:moveTo>
                    <a:pt x="1491" y="13645"/>
                  </a:moveTo>
                  <a:cubicBezTo>
                    <a:pt x="1491" y="13198"/>
                    <a:pt x="0" y="10625"/>
                    <a:pt x="1864" y="8463"/>
                  </a:cubicBezTo>
                  <a:cubicBezTo>
                    <a:pt x="3728" y="6301"/>
                    <a:pt x="4548" y="4884"/>
                    <a:pt x="4548" y="4735"/>
                  </a:cubicBezTo>
                  <a:cubicBezTo>
                    <a:pt x="4548" y="4586"/>
                    <a:pt x="1529" y="1939"/>
                    <a:pt x="3094" y="1"/>
                  </a:cubicBezTo>
                </a:path>
              </a:pathLst>
            </a:custGeom>
            <a:solidFill>
              <a:schemeClr val="dk1"/>
            </a:solid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9"/>
            <p:cNvSpPr/>
            <p:nvPr/>
          </p:nvSpPr>
          <p:spPr>
            <a:xfrm flipH="1">
              <a:off x="3127073" y="1799155"/>
              <a:ext cx="227700" cy="284143"/>
            </a:xfrm>
            <a:custGeom>
              <a:avLst/>
              <a:gdLst/>
              <a:ahLst/>
              <a:cxnLst/>
              <a:rect l="l" t="t" r="r" b="b"/>
              <a:pathLst>
                <a:path w="10402" h="12979" extrusionOk="0">
                  <a:moveTo>
                    <a:pt x="6351" y="1"/>
                  </a:moveTo>
                  <a:cubicBezTo>
                    <a:pt x="5699" y="1"/>
                    <a:pt x="5294" y="900"/>
                    <a:pt x="5294" y="900"/>
                  </a:cubicBezTo>
                  <a:cubicBezTo>
                    <a:pt x="4511" y="3249"/>
                    <a:pt x="1156" y="4703"/>
                    <a:pt x="597" y="7014"/>
                  </a:cubicBezTo>
                  <a:cubicBezTo>
                    <a:pt x="0" y="9325"/>
                    <a:pt x="1939" y="12979"/>
                    <a:pt x="4026" y="12979"/>
                  </a:cubicBezTo>
                  <a:cubicBezTo>
                    <a:pt x="6077" y="12979"/>
                    <a:pt x="4511" y="11525"/>
                    <a:pt x="5928" y="10593"/>
                  </a:cubicBezTo>
                  <a:cubicBezTo>
                    <a:pt x="7344" y="9661"/>
                    <a:pt x="5816" y="8132"/>
                    <a:pt x="7456" y="7797"/>
                  </a:cubicBezTo>
                  <a:cubicBezTo>
                    <a:pt x="9096" y="7461"/>
                    <a:pt x="8314" y="5597"/>
                    <a:pt x="9357" y="4815"/>
                  </a:cubicBezTo>
                  <a:cubicBezTo>
                    <a:pt x="10401" y="4069"/>
                    <a:pt x="7978" y="1087"/>
                    <a:pt x="6971" y="266"/>
                  </a:cubicBezTo>
                  <a:cubicBezTo>
                    <a:pt x="6747" y="75"/>
                    <a:pt x="6539" y="1"/>
                    <a:pt x="6351" y="1"/>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9"/>
            <p:cNvSpPr/>
            <p:nvPr/>
          </p:nvSpPr>
          <p:spPr>
            <a:xfrm flipH="1">
              <a:off x="3127073" y="1786195"/>
              <a:ext cx="139571" cy="297103"/>
            </a:xfrm>
            <a:custGeom>
              <a:avLst/>
              <a:gdLst/>
              <a:ahLst/>
              <a:cxnLst/>
              <a:rect l="l" t="t" r="r" b="b"/>
              <a:pathLst>
                <a:path w="6376" h="13571" fill="none" extrusionOk="0">
                  <a:moveTo>
                    <a:pt x="1268" y="1492"/>
                  </a:moveTo>
                  <a:cubicBezTo>
                    <a:pt x="1268" y="1492"/>
                    <a:pt x="1939" y="1"/>
                    <a:pt x="2945" y="858"/>
                  </a:cubicBezTo>
                  <a:cubicBezTo>
                    <a:pt x="3952" y="1679"/>
                    <a:pt x="6375" y="4661"/>
                    <a:pt x="5331" y="5407"/>
                  </a:cubicBezTo>
                  <a:cubicBezTo>
                    <a:pt x="4288" y="6189"/>
                    <a:pt x="5070" y="8053"/>
                    <a:pt x="3430" y="8389"/>
                  </a:cubicBezTo>
                  <a:cubicBezTo>
                    <a:pt x="1790" y="8724"/>
                    <a:pt x="3318" y="10253"/>
                    <a:pt x="1902" y="11185"/>
                  </a:cubicBezTo>
                  <a:cubicBezTo>
                    <a:pt x="485" y="12117"/>
                    <a:pt x="2051" y="13571"/>
                    <a:pt x="0" y="13571"/>
                  </a:cubicBezTo>
                </a:path>
              </a:pathLst>
            </a:custGeom>
            <a:solidFill>
              <a:schemeClr val="dk1"/>
            </a:solid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9"/>
            <p:cNvSpPr/>
            <p:nvPr/>
          </p:nvSpPr>
          <p:spPr>
            <a:xfrm flipH="1">
              <a:off x="3160543" y="1849048"/>
              <a:ext cx="71011" cy="70209"/>
            </a:xfrm>
            <a:custGeom>
              <a:avLst/>
              <a:gdLst/>
              <a:ahLst/>
              <a:cxnLst/>
              <a:rect l="l" t="t" r="r" b="b"/>
              <a:pathLst>
                <a:path w="3244" h="3207" extrusionOk="0">
                  <a:moveTo>
                    <a:pt x="0" y="1"/>
                  </a:moveTo>
                  <a:lnTo>
                    <a:pt x="0" y="1"/>
                  </a:lnTo>
                  <a:cubicBezTo>
                    <a:pt x="112" y="336"/>
                    <a:pt x="299" y="709"/>
                    <a:pt x="560" y="1007"/>
                  </a:cubicBezTo>
                  <a:cubicBezTo>
                    <a:pt x="783" y="1343"/>
                    <a:pt x="1007" y="1641"/>
                    <a:pt x="1305" y="1902"/>
                  </a:cubicBezTo>
                  <a:cubicBezTo>
                    <a:pt x="1864" y="2461"/>
                    <a:pt x="2498" y="2908"/>
                    <a:pt x="3244" y="3207"/>
                  </a:cubicBezTo>
                  <a:cubicBezTo>
                    <a:pt x="2983" y="2908"/>
                    <a:pt x="2722" y="2647"/>
                    <a:pt x="2424" y="2386"/>
                  </a:cubicBezTo>
                  <a:lnTo>
                    <a:pt x="1641" y="1566"/>
                  </a:lnTo>
                  <a:cubicBezTo>
                    <a:pt x="1081" y="1044"/>
                    <a:pt x="560" y="5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9"/>
            <p:cNvSpPr/>
            <p:nvPr/>
          </p:nvSpPr>
          <p:spPr>
            <a:xfrm flipH="1">
              <a:off x="3203798" y="1910260"/>
              <a:ext cx="53871" cy="64495"/>
            </a:xfrm>
            <a:custGeom>
              <a:avLst/>
              <a:gdLst/>
              <a:ahLst/>
              <a:cxnLst/>
              <a:rect l="l" t="t" r="r" b="b"/>
              <a:pathLst>
                <a:path w="2461" h="2946" extrusionOk="0">
                  <a:moveTo>
                    <a:pt x="0" y="1"/>
                  </a:moveTo>
                  <a:cubicBezTo>
                    <a:pt x="38" y="336"/>
                    <a:pt x="150" y="634"/>
                    <a:pt x="299" y="933"/>
                  </a:cubicBezTo>
                  <a:cubicBezTo>
                    <a:pt x="448" y="1268"/>
                    <a:pt x="634" y="1529"/>
                    <a:pt x="821" y="1790"/>
                  </a:cubicBezTo>
                  <a:cubicBezTo>
                    <a:pt x="1268" y="2349"/>
                    <a:pt x="1827" y="2722"/>
                    <a:pt x="2461" y="2946"/>
                  </a:cubicBezTo>
                  <a:cubicBezTo>
                    <a:pt x="2237" y="2685"/>
                    <a:pt x="2014" y="2461"/>
                    <a:pt x="1827" y="2237"/>
                  </a:cubicBezTo>
                  <a:cubicBezTo>
                    <a:pt x="1603" y="1976"/>
                    <a:pt x="1380" y="1753"/>
                    <a:pt x="1193" y="1492"/>
                  </a:cubicBezTo>
                  <a:cubicBezTo>
                    <a:pt x="783" y="1007"/>
                    <a:pt x="411" y="5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9"/>
            <p:cNvSpPr/>
            <p:nvPr/>
          </p:nvSpPr>
          <p:spPr>
            <a:xfrm flipH="1">
              <a:off x="1240374" y="4206892"/>
              <a:ext cx="1281222" cy="936977"/>
            </a:xfrm>
            <a:custGeom>
              <a:avLst/>
              <a:gdLst/>
              <a:ahLst/>
              <a:cxnLst/>
              <a:rect l="l" t="t" r="r" b="b"/>
              <a:pathLst>
                <a:path w="58530" h="42799" extrusionOk="0">
                  <a:moveTo>
                    <a:pt x="57188" y="1"/>
                  </a:moveTo>
                  <a:lnTo>
                    <a:pt x="1" y="3580"/>
                  </a:lnTo>
                  <a:lnTo>
                    <a:pt x="1343" y="42798"/>
                  </a:lnTo>
                  <a:lnTo>
                    <a:pt x="58530" y="42798"/>
                  </a:lnTo>
                  <a:lnTo>
                    <a:pt x="57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9"/>
            <p:cNvSpPr/>
            <p:nvPr/>
          </p:nvSpPr>
          <p:spPr>
            <a:xfrm flipH="1">
              <a:off x="1949523" y="4439500"/>
              <a:ext cx="8997" cy="606422"/>
            </a:xfrm>
            <a:custGeom>
              <a:avLst/>
              <a:gdLst/>
              <a:ahLst/>
              <a:cxnLst/>
              <a:rect l="l" t="t" r="r" b="b"/>
              <a:pathLst>
                <a:path w="411" h="27700" fill="none" extrusionOk="0">
                  <a:moveTo>
                    <a:pt x="1" y="1"/>
                  </a:moveTo>
                  <a:cubicBezTo>
                    <a:pt x="1" y="1"/>
                    <a:pt x="411" y="13869"/>
                    <a:pt x="411" y="27700"/>
                  </a:cubicBezTo>
                </a:path>
              </a:pathLst>
            </a:custGeom>
            <a:noFill/>
            <a:ln w="12125" cap="flat" cmpd="sng">
              <a:solidFill>
                <a:schemeClr val="accent4"/>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9"/>
            <p:cNvSpPr/>
            <p:nvPr/>
          </p:nvSpPr>
          <p:spPr>
            <a:xfrm flipH="1">
              <a:off x="667491" y="2198365"/>
              <a:ext cx="607163" cy="1274472"/>
            </a:xfrm>
            <a:custGeom>
              <a:avLst/>
              <a:gdLst/>
              <a:ahLst/>
              <a:cxnLst/>
              <a:rect l="l" t="t" r="r" b="b"/>
              <a:pathLst>
                <a:path w="27737" h="58215" extrusionOk="0">
                  <a:moveTo>
                    <a:pt x="2162" y="0"/>
                  </a:moveTo>
                  <a:lnTo>
                    <a:pt x="0" y="30458"/>
                  </a:lnTo>
                  <a:cubicBezTo>
                    <a:pt x="4413" y="51521"/>
                    <a:pt x="15975" y="58215"/>
                    <a:pt x="21901" y="58215"/>
                  </a:cubicBezTo>
                  <a:cubicBezTo>
                    <a:pt x="23485" y="58215"/>
                    <a:pt x="24667" y="57736"/>
                    <a:pt x="25201" y="56927"/>
                  </a:cubicBezTo>
                  <a:cubicBezTo>
                    <a:pt x="27736" y="53124"/>
                    <a:pt x="17857" y="18305"/>
                    <a:pt x="13234" y="9581"/>
                  </a:cubicBezTo>
                  <a:cubicBezTo>
                    <a:pt x="8612" y="858"/>
                    <a:pt x="2162" y="0"/>
                    <a:pt x="2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9"/>
            <p:cNvSpPr/>
            <p:nvPr/>
          </p:nvSpPr>
          <p:spPr>
            <a:xfrm flipH="1">
              <a:off x="2324082" y="2081085"/>
              <a:ext cx="1033142" cy="1074681"/>
            </a:xfrm>
            <a:custGeom>
              <a:avLst/>
              <a:gdLst/>
              <a:ahLst/>
              <a:cxnLst/>
              <a:rect l="l" t="t" r="r" b="b"/>
              <a:pathLst>
                <a:path w="47197" h="49089" extrusionOk="0">
                  <a:moveTo>
                    <a:pt x="13123" y="0"/>
                  </a:moveTo>
                  <a:cubicBezTo>
                    <a:pt x="13123" y="0"/>
                    <a:pt x="3505" y="4436"/>
                    <a:pt x="0" y="8351"/>
                  </a:cubicBezTo>
                  <a:cubicBezTo>
                    <a:pt x="0" y="8351"/>
                    <a:pt x="17692" y="49088"/>
                    <a:pt x="27021" y="49088"/>
                  </a:cubicBezTo>
                  <a:cubicBezTo>
                    <a:pt x="27162" y="49088"/>
                    <a:pt x="27301" y="49079"/>
                    <a:pt x="27438" y="49060"/>
                  </a:cubicBezTo>
                  <a:cubicBezTo>
                    <a:pt x="36646" y="47793"/>
                    <a:pt x="47196" y="27662"/>
                    <a:pt x="47196" y="27662"/>
                  </a:cubicBezTo>
                  <a:lnTo>
                    <a:pt x="45519" y="3840"/>
                  </a:lnTo>
                  <a:cubicBezTo>
                    <a:pt x="45519" y="3840"/>
                    <a:pt x="39069" y="4138"/>
                    <a:pt x="36684" y="8724"/>
                  </a:cubicBezTo>
                  <a:cubicBezTo>
                    <a:pt x="34298" y="13346"/>
                    <a:pt x="28631" y="24717"/>
                    <a:pt x="28631" y="24717"/>
                  </a:cubicBezTo>
                  <a:cubicBezTo>
                    <a:pt x="28631" y="24717"/>
                    <a:pt x="16366" y="4399"/>
                    <a:pt x="13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9"/>
            <p:cNvSpPr/>
            <p:nvPr/>
          </p:nvSpPr>
          <p:spPr>
            <a:xfrm flipH="1">
              <a:off x="1100825" y="2152500"/>
              <a:ext cx="1574176" cy="2380700"/>
            </a:xfrm>
            <a:custGeom>
              <a:avLst/>
              <a:gdLst/>
              <a:ahLst/>
              <a:cxnLst/>
              <a:rect l="l" t="t" r="r" b="b"/>
              <a:pathLst>
                <a:path w="71913" h="108745" extrusionOk="0">
                  <a:moveTo>
                    <a:pt x="18282" y="0"/>
                  </a:moveTo>
                  <a:cubicBezTo>
                    <a:pt x="17876" y="0"/>
                    <a:pt x="17510" y="3"/>
                    <a:pt x="17186" y="8"/>
                  </a:cubicBezTo>
                  <a:cubicBezTo>
                    <a:pt x="10140" y="82"/>
                    <a:pt x="11296" y="6606"/>
                    <a:pt x="11296" y="6606"/>
                  </a:cubicBezTo>
                  <a:cubicBezTo>
                    <a:pt x="9096" y="30055"/>
                    <a:pt x="0" y="101707"/>
                    <a:pt x="0" y="101707"/>
                  </a:cubicBezTo>
                  <a:cubicBezTo>
                    <a:pt x="13255" y="107223"/>
                    <a:pt x="28526" y="108744"/>
                    <a:pt x="41341" y="108744"/>
                  </a:cubicBezTo>
                  <a:cubicBezTo>
                    <a:pt x="57107" y="108744"/>
                    <a:pt x="69154" y="106442"/>
                    <a:pt x="69154" y="106442"/>
                  </a:cubicBezTo>
                  <a:cubicBezTo>
                    <a:pt x="64159" y="76357"/>
                    <a:pt x="69639" y="17753"/>
                    <a:pt x="69564" y="12385"/>
                  </a:cubicBezTo>
                  <a:cubicBezTo>
                    <a:pt x="69452" y="7054"/>
                    <a:pt x="71913" y="2095"/>
                    <a:pt x="61884" y="1573"/>
                  </a:cubicBezTo>
                  <a:cubicBezTo>
                    <a:pt x="52350" y="1075"/>
                    <a:pt x="26756" y="0"/>
                    <a:pt x="182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9"/>
            <p:cNvSpPr/>
            <p:nvPr/>
          </p:nvSpPr>
          <p:spPr>
            <a:xfrm flipH="1">
              <a:off x="1913601" y="3252007"/>
              <a:ext cx="70201" cy="1276486"/>
            </a:xfrm>
            <a:custGeom>
              <a:avLst/>
              <a:gdLst/>
              <a:ahLst/>
              <a:cxnLst/>
              <a:rect l="l" t="t" r="r" b="b"/>
              <a:pathLst>
                <a:path w="3207" h="58307" fill="none" extrusionOk="0">
                  <a:moveTo>
                    <a:pt x="3206" y="1"/>
                  </a:moveTo>
                  <a:cubicBezTo>
                    <a:pt x="3206" y="1"/>
                    <a:pt x="0" y="44587"/>
                    <a:pt x="1789" y="58306"/>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9"/>
            <p:cNvSpPr/>
            <p:nvPr/>
          </p:nvSpPr>
          <p:spPr>
            <a:xfrm flipH="1">
              <a:off x="1531708" y="2159177"/>
              <a:ext cx="499442" cy="1092852"/>
            </a:xfrm>
            <a:custGeom>
              <a:avLst/>
              <a:gdLst/>
              <a:ahLst/>
              <a:cxnLst/>
              <a:rect l="l" t="t" r="r" b="b"/>
              <a:pathLst>
                <a:path w="22816" h="49919" extrusionOk="0">
                  <a:moveTo>
                    <a:pt x="150" y="1"/>
                  </a:moveTo>
                  <a:cubicBezTo>
                    <a:pt x="1" y="17112"/>
                    <a:pt x="5369" y="49919"/>
                    <a:pt x="5369" y="49919"/>
                  </a:cubicBezTo>
                  <a:cubicBezTo>
                    <a:pt x="16404" y="33776"/>
                    <a:pt x="21809" y="6488"/>
                    <a:pt x="22816" y="746"/>
                  </a:cubicBezTo>
                  <a:cubicBezTo>
                    <a:pt x="16031" y="486"/>
                    <a:pt x="7569" y="225"/>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9"/>
            <p:cNvSpPr/>
            <p:nvPr/>
          </p:nvSpPr>
          <p:spPr>
            <a:xfrm flipH="1">
              <a:off x="1387256" y="2177961"/>
              <a:ext cx="520654" cy="1065092"/>
            </a:xfrm>
            <a:custGeom>
              <a:avLst/>
              <a:gdLst/>
              <a:ahLst/>
              <a:cxnLst/>
              <a:rect l="l" t="t" r="r" b="b"/>
              <a:pathLst>
                <a:path w="23785" h="48651" fill="none" extrusionOk="0">
                  <a:moveTo>
                    <a:pt x="19609" y="0"/>
                  </a:moveTo>
                  <a:lnTo>
                    <a:pt x="23785" y="13160"/>
                  </a:lnTo>
                  <a:lnTo>
                    <a:pt x="18603" y="18156"/>
                  </a:lnTo>
                  <a:lnTo>
                    <a:pt x="22032" y="24083"/>
                  </a:lnTo>
                  <a:cubicBezTo>
                    <a:pt x="22032" y="24083"/>
                    <a:pt x="13048" y="38287"/>
                    <a:pt x="0" y="48650"/>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9"/>
            <p:cNvSpPr/>
            <p:nvPr/>
          </p:nvSpPr>
          <p:spPr>
            <a:xfrm flipH="1">
              <a:off x="1931573" y="2157557"/>
              <a:ext cx="309306" cy="1085496"/>
            </a:xfrm>
            <a:custGeom>
              <a:avLst/>
              <a:gdLst/>
              <a:ahLst/>
              <a:cxnLst/>
              <a:rect l="l" t="t" r="r" b="b"/>
              <a:pathLst>
                <a:path w="14130" h="49583" fill="none" extrusionOk="0">
                  <a:moveTo>
                    <a:pt x="7643" y="0"/>
                  </a:moveTo>
                  <a:lnTo>
                    <a:pt x="1679" y="8798"/>
                  </a:lnTo>
                  <a:lnTo>
                    <a:pt x="6376" y="15844"/>
                  </a:lnTo>
                  <a:lnTo>
                    <a:pt x="1" y="22033"/>
                  </a:lnTo>
                  <a:cubicBezTo>
                    <a:pt x="1" y="22033"/>
                    <a:pt x="7531" y="40971"/>
                    <a:pt x="14130" y="49582"/>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9"/>
            <p:cNvSpPr/>
            <p:nvPr/>
          </p:nvSpPr>
          <p:spPr>
            <a:xfrm flipH="1">
              <a:off x="711556" y="2593371"/>
              <a:ext cx="1489330" cy="960643"/>
            </a:xfrm>
            <a:custGeom>
              <a:avLst/>
              <a:gdLst/>
              <a:ahLst/>
              <a:cxnLst/>
              <a:rect l="l" t="t" r="r" b="b"/>
              <a:pathLst>
                <a:path w="68037" h="43880" extrusionOk="0">
                  <a:moveTo>
                    <a:pt x="27774" y="1"/>
                  </a:moveTo>
                  <a:lnTo>
                    <a:pt x="1" y="39965"/>
                  </a:lnTo>
                  <a:lnTo>
                    <a:pt x="40263" y="43879"/>
                  </a:lnTo>
                  <a:lnTo>
                    <a:pt x="68036" y="3878"/>
                  </a:lnTo>
                  <a:lnTo>
                    <a:pt x="2777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9"/>
            <p:cNvSpPr/>
            <p:nvPr/>
          </p:nvSpPr>
          <p:spPr>
            <a:xfrm flipH="1">
              <a:off x="1577393" y="2532992"/>
              <a:ext cx="656131" cy="935313"/>
            </a:xfrm>
            <a:custGeom>
              <a:avLst/>
              <a:gdLst/>
              <a:ahLst/>
              <a:cxnLst/>
              <a:rect l="l" t="t" r="r" b="b"/>
              <a:pathLst>
                <a:path w="29974" h="42723" extrusionOk="0">
                  <a:moveTo>
                    <a:pt x="27811" y="0"/>
                  </a:moveTo>
                  <a:lnTo>
                    <a:pt x="0" y="39964"/>
                  </a:lnTo>
                  <a:cubicBezTo>
                    <a:pt x="0" y="39964"/>
                    <a:pt x="2051" y="40821"/>
                    <a:pt x="1492" y="42723"/>
                  </a:cubicBezTo>
                  <a:lnTo>
                    <a:pt x="29265" y="2759"/>
                  </a:lnTo>
                  <a:cubicBezTo>
                    <a:pt x="29265" y="2759"/>
                    <a:pt x="29973" y="1342"/>
                    <a:pt x="27811" y="0"/>
                  </a:cubicBezTo>
                  <a:close/>
                </a:path>
              </a:pathLst>
            </a:custGeom>
            <a:solidFill>
              <a:srgbClr val="D4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9"/>
            <p:cNvSpPr/>
            <p:nvPr/>
          </p:nvSpPr>
          <p:spPr>
            <a:xfrm flipH="1">
              <a:off x="1577393" y="2532992"/>
              <a:ext cx="656131" cy="935313"/>
            </a:xfrm>
            <a:custGeom>
              <a:avLst/>
              <a:gdLst/>
              <a:ahLst/>
              <a:cxnLst/>
              <a:rect l="l" t="t" r="r" b="b"/>
              <a:pathLst>
                <a:path w="29974" h="42723" extrusionOk="0">
                  <a:moveTo>
                    <a:pt x="27811" y="0"/>
                  </a:moveTo>
                  <a:lnTo>
                    <a:pt x="0" y="39964"/>
                  </a:lnTo>
                  <a:cubicBezTo>
                    <a:pt x="0" y="39964"/>
                    <a:pt x="2051" y="40821"/>
                    <a:pt x="1492" y="42723"/>
                  </a:cubicBezTo>
                  <a:lnTo>
                    <a:pt x="29265" y="2759"/>
                  </a:lnTo>
                  <a:cubicBezTo>
                    <a:pt x="29265" y="2759"/>
                    <a:pt x="29973" y="1342"/>
                    <a:pt x="2781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9"/>
            <p:cNvSpPr/>
            <p:nvPr/>
          </p:nvSpPr>
          <p:spPr>
            <a:xfrm flipH="1">
              <a:off x="666681" y="2532992"/>
              <a:ext cx="958060" cy="145279"/>
            </a:xfrm>
            <a:custGeom>
              <a:avLst/>
              <a:gdLst/>
              <a:ahLst/>
              <a:cxnLst/>
              <a:rect l="l" t="t" r="r" b="b"/>
              <a:pathLst>
                <a:path w="43767" h="6636" extrusionOk="0">
                  <a:moveTo>
                    <a:pt x="0" y="0"/>
                  </a:moveTo>
                  <a:lnTo>
                    <a:pt x="1454" y="2759"/>
                  </a:lnTo>
                  <a:lnTo>
                    <a:pt x="41716" y="6636"/>
                  </a:lnTo>
                  <a:cubicBezTo>
                    <a:pt x="43766" y="4548"/>
                    <a:pt x="40262" y="3914"/>
                    <a:pt x="40262" y="3914"/>
                  </a:cubicBezTo>
                  <a:lnTo>
                    <a:pt x="0" y="0"/>
                  </a:lnTo>
                  <a:close/>
                </a:path>
              </a:pathLst>
            </a:custGeom>
            <a:solidFill>
              <a:srgbClr val="D4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9"/>
            <p:cNvSpPr/>
            <p:nvPr/>
          </p:nvSpPr>
          <p:spPr>
            <a:xfrm flipH="1">
              <a:off x="663109" y="2531801"/>
              <a:ext cx="958060" cy="145279"/>
            </a:xfrm>
            <a:custGeom>
              <a:avLst/>
              <a:gdLst/>
              <a:ahLst/>
              <a:cxnLst/>
              <a:rect l="l" t="t" r="r" b="b"/>
              <a:pathLst>
                <a:path w="43767" h="6636" extrusionOk="0">
                  <a:moveTo>
                    <a:pt x="0" y="0"/>
                  </a:moveTo>
                  <a:lnTo>
                    <a:pt x="1454" y="2759"/>
                  </a:lnTo>
                  <a:lnTo>
                    <a:pt x="41716" y="6636"/>
                  </a:lnTo>
                  <a:cubicBezTo>
                    <a:pt x="43766" y="4548"/>
                    <a:pt x="40262" y="3914"/>
                    <a:pt x="40262" y="3914"/>
                  </a:cubicBez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9"/>
            <p:cNvSpPr/>
            <p:nvPr/>
          </p:nvSpPr>
          <p:spPr>
            <a:xfrm flipH="1">
              <a:off x="1206094" y="2992406"/>
              <a:ext cx="768733" cy="453240"/>
            </a:xfrm>
            <a:custGeom>
              <a:avLst/>
              <a:gdLst/>
              <a:ahLst/>
              <a:cxnLst/>
              <a:rect l="l" t="t" r="r" b="b"/>
              <a:pathLst>
                <a:path w="35118" h="20703" extrusionOk="0">
                  <a:moveTo>
                    <a:pt x="2882" y="1"/>
                  </a:moveTo>
                  <a:cubicBezTo>
                    <a:pt x="2131" y="1"/>
                    <a:pt x="1433" y="182"/>
                    <a:pt x="932" y="712"/>
                  </a:cubicBezTo>
                  <a:cubicBezTo>
                    <a:pt x="0" y="1718"/>
                    <a:pt x="559" y="3993"/>
                    <a:pt x="1119" y="5036"/>
                  </a:cubicBezTo>
                  <a:cubicBezTo>
                    <a:pt x="2311" y="7199"/>
                    <a:pt x="5107" y="7832"/>
                    <a:pt x="7158" y="9212"/>
                  </a:cubicBezTo>
                  <a:cubicBezTo>
                    <a:pt x="10028" y="11225"/>
                    <a:pt x="11370" y="14916"/>
                    <a:pt x="14241" y="16966"/>
                  </a:cubicBezTo>
                  <a:cubicBezTo>
                    <a:pt x="15471" y="17786"/>
                    <a:pt x="16888" y="18420"/>
                    <a:pt x="18342" y="18755"/>
                  </a:cubicBezTo>
                  <a:cubicBezTo>
                    <a:pt x="22480" y="19948"/>
                    <a:pt x="26804" y="20321"/>
                    <a:pt x="31129" y="20657"/>
                  </a:cubicBezTo>
                  <a:cubicBezTo>
                    <a:pt x="31451" y="20680"/>
                    <a:pt x="31787" y="20703"/>
                    <a:pt x="32121" y="20703"/>
                  </a:cubicBezTo>
                  <a:cubicBezTo>
                    <a:pt x="32870" y="20703"/>
                    <a:pt x="33607" y="20587"/>
                    <a:pt x="34148" y="20097"/>
                  </a:cubicBezTo>
                  <a:cubicBezTo>
                    <a:pt x="35118" y="19277"/>
                    <a:pt x="35080" y="17786"/>
                    <a:pt x="34745" y="16556"/>
                  </a:cubicBezTo>
                  <a:cubicBezTo>
                    <a:pt x="33552" y="12306"/>
                    <a:pt x="29936" y="9212"/>
                    <a:pt x="26133" y="6975"/>
                  </a:cubicBezTo>
                  <a:cubicBezTo>
                    <a:pt x="22554" y="4887"/>
                    <a:pt x="18677" y="3359"/>
                    <a:pt x="14651" y="2427"/>
                  </a:cubicBezTo>
                  <a:cubicBezTo>
                    <a:pt x="11855" y="1793"/>
                    <a:pt x="8947" y="1457"/>
                    <a:pt x="6189" y="675"/>
                  </a:cubicBezTo>
                  <a:cubicBezTo>
                    <a:pt x="5309" y="426"/>
                    <a:pt x="4033" y="1"/>
                    <a:pt x="2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9"/>
            <p:cNvSpPr/>
            <p:nvPr/>
          </p:nvSpPr>
          <p:spPr>
            <a:xfrm flipH="1">
              <a:off x="1490905" y="2785171"/>
              <a:ext cx="519844" cy="403588"/>
            </a:xfrm>
            <a:custGeom>
              <a:avLst/>
              <a:gdLst/>
              <a:ahLst/>
              <a:cxnLst/>
              <a:rect l="l" t="t" r="r" b="b"/>
              <a:pathLst>
                <a:path w="23748" h="18435" extrusionOk="0">
                  <a:moveTo>
                    <a:pt x="15509" y="1"/>
                  </a:moveTo>
                  <a:cubicBezTo>
                    <a:pt x="15509" y="1"/>
                    <a:pt x="14316" y="2163"/>
                    <a:pt x="16590" y="4437"/>
                  </a:cubicBezTo>
                  <a:cubicBezTo>
                    <a:pt x="18864" y="6711"/>
                    <a:pt x="17634" y="7084"/>
                    <a:pt x="17634" y="7084"/>
                  </a:cubicBezTo>
                  <a:cubicBezTo>
                    <a:pt x="17634" y="7084"/>
                    <a:pt x="12042" y="6264"/>
                    <a:pt x="8575" y="4996"/>
                  </a:cubicBezTo>
                  <a:cubicBezTo>
                    <a:pt x="7096" y="4465"/>
                    <a:pt x="5776" y="4233"/>
                    <a:pt x="4762" y="4233"/>
                  </a:cubicBezTo>
                  <a:cubicBezTo>
                    <a:pt x="3426" y="4233"/>
                    <a:pt x="2621" y="4637"/>
                    <a:pt x="2685" y="5294"/>
                  </a:cubicBezTo>
                  <a:cubicBezTo>
                    <a:pt x="2685" y="5294"/>
                    <a:pt x="1" y="5443"/>
                    <a:pt x="1306" y="7717"/>
                  </a:cubicBezTo>
                  <a:cubicBezTo>
                    <a:pt x="1306" y="7717"/>
                    <a:pt x="224" y="9358"/>
                    <a:pt x="2126" y="10588"/>
                  </a:cubicBezTo>
                  <a:cubicBezTo>
                    <a:pt x="2126" y="10588"/>
                    <a:pt x="1194" y="12154"/>
                    <a:pt x="3841" y="13757"/>
                  </a:cubicBezTo>
                  <a:cubicBezTo>
                    <a:pt x="6068" y="15106"/>
                    <a:pt x="10459" y="18434"/>
                    <a:pt x="16993" y="18434"/>
                  </a:cubicBezTo>
                  <a:cubicBezTo>
                    <a:pt x="18224" y="18434"/>
                    <a:pt x="19531" y="18316"/>
                    <a:pt x="20915" y="18044"/>
                  </a:cubicBezTo>
                  <a:lnTo>
                    <a:pt x="23748" y="7717"/>
                  </a:lnTo>
                  <a:cubicBezTo>
                    <a:pt x="23748" y="7717"/>
                    <a:pt x="21660" y="4064"/>
                    <a:pt x="19759" y="3281"/>
                  </a:cubicBezTo>
                  <a:cubicBezTo>
                    <a:pt x="17858" y="2498"/>
                    <a:pt x="15509" y="1"/>
                    <a:pt x="15509" y="1"/>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9"/>
            <p:cNvSpPr/>
            <p:nvPr/>
          </p:nvSpPr>
          <p:spPr>
            <a:xfrm flipH="1">
              <a:off x="1729178" y="2901070"/>
              <a:ext cx="222818" cy="66947"/>
            </a:xfrm>
            <a:custGeom>
              <a:avLst/>
              <a:gdLst/>
              <a:ahLst/>
              <a:cxnLst/>
              <a:rect l="l" t="t" r="r" b="b"/>
              <a:pathLst>
                <a:path w="10179" h="3058" fill="none" extrusionOk="0">
                  <a:moveTo>
                    <a:pt x="1" y="0"/>
                  </a:moveTo>
                  <a:cubicBezTo>
                    <a:pt x="3282" y="1342"/>
                    <a:pt x="6711" y="2386"/>
                    <a:pt x="10178" y="3057"/>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9"/>
            <p:cNvSpPr/>
            <p:nvPr/>
          </p:nvSpPr>
          <p:spPr>
            <a:xfrm flipH="1">
              <a:off x="1779788" y="2954116"/>
              <a:ext cx="202395" cy="65305"/>
            </a:xfrm>
            <a:custGeom>
              <a:avLst/>
              <a:gdLst/>
              <a:ahLst/>
              <a:cxnLst/>
              <a:rect l="l" t="t" r="r" b="b"/>
              <a:pathLst>
                <a:path w="9246" h="2983" fill="none" extrusionOk="0">
                  <a:moveTo>
                    <a:pt x="1" y="0"/>
                  </a:moveTo>
                  <a:cubicBezTo>
                    <a:pt x="1" y="0"/>
                    <a:pt x="2685" y="1939"/>
                    <a:pt x="9246" y="2983"/>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9"/>
            <p:cNvSpPr/>
            <p:nvPr/>
          </p:nvSpPr>
          <p:spPr>
            <a:xfrm flipH="1">
              <a:off x="1823852" y="3016137"/>
              <a:ext cx="140381" cy="53899"/>
            </a:xfrm>
            <a:custGeom>
              <a:avLst/>
              <a:gdLst/>
              <a:ahLst/>
              <a:cxnLst/>
              <a:rect l="l" t="t" r="r" b="b"/>
              <a:pathLst>
                <a:path w="6413" h="2462" fill="none" extrusionOk="0">
                  <a:moveTo>
                    <a:pt x="1" y="1"/>
                  </a:moveTo>
                  <a:cubicBezTo>
                    <a:pt x="1" y="1"/>
                    <a:pt x="2349" y="1790"/>
                    <a:pt x="6413" y="2461"/>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9"/>
            <p:cNvSpPr/>
            <p:nvPr/>
          </p:nvSpPr>
          <p:spPr>
            <a:xfrm flipH="1">
              <a:off x="704222" y="2918978"/>
              <a:ext cx="926713" cy="637488"/>
            </a:xfrm>
            <a:custGeom>
              <a:avLst/>
              <a:gdLst/>
              <a:ahLst/>
              <a:cxnLst/>
              <a:rect l="l" t="t" r="r" b="b"/>
              <a:pathLst>
                <a:path w="42335" h="29119" extrusionOk="0">
                  <a:moveTo>
                    <a:pt x="5942" y="1"/>
                  </a:moveTo>
                  <a:cubicBezTo>
                    <a:pt x="5504" y="1"/>
                    <a:pt x="0" y="11228"/>
                    <a:pt x="2333" y="17636"/>
                  </a:cubicBezTo>
                  <a:cubicBezTo>
                    <a:pt x="2333" y="17636"/>
                    <a:pt x="25537" y="29119"/>
                    <a:pt x="33670" y="29119"/>
                  </a:cubicBezTo>
                  <a:cubicBezTo>
                    <a:pt x="34044" y="29119"/>
                    <a:pt x="34386" y="29094"/>
                    <a:pt x="34692" y="29043"/>
                  </a:cubicBezTo>
                  <a:cubicBezTo>
                    <a:pt x="41664" y="27850"/>
                    <a:pt x="42335" y="24719"/>
                    <a:pt x="41850" y="20581"/>
                  </a:cubicBezTo>
                  <a:cubicBezTo>
                    <a:pt x="41365" y="16480"/>
                    <a:pt x="28019" y="7458"/>
                    <a:pt x="5950" y="2"/>
                  </a:cubicBezTo>
                  <a:cubicBezTo>
                    <a:pt x="5947" y="1"/>
                    <a:pt x="5945" y="1"/>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9"/>
            <p:cNvSpPr/>
            <p:nvPr/>
          </p:nvSpPr>
          <p:spPr>
            <a:xfrm flipH="1">
              <a:off x="1980519" y="1053715"/>
              <a:ext cx="431715" cy="336334"/>
            </a:xfrm>
            <a:custGeom>
              <a:avLst/>
              <a:gdLst/>
              <a:ahLst/>
              <a:cxnLst/>
              <a:rect l="l" t="t" r="r" b="b"/>
              <a:pathLst>
                <a:path w="19722" h="15363" extrusionOk="0">
                  <a:moveTo>
                    <a:pt x="15977" y="0"/>
                  </a:moveTo>
                  <a:cubicBezTo>
                    <a:pt x="15181" y="0"/>
                    <a:pt x="14577" y="802"/>
                    <a:pt x="14577" y="802"/>
                  </a:cubicBezTo>
                  <a:cubicBezTo>
                    <a:pt x="14577" y="802"/>
                    <a:pt x="0" y="1249"/>
                    <a:pt x="3020" y="4493"/>
                  </a:cubicBezTo>
                  <a:cubicBezTo>
                    <a:pt x="6040" y="7736"/>
                    <a:pt x="10662" y="8370"/>
                    <a:pt x="10662" y="8370"/>
                  </a:cubicBezTo>
                  <a:cubicBezTo>
                    <a:pt x="10662" y="8370"/>
                    <a:pt x="1081" y="13887"/>
                    <a:pt x="4921" y="15005"/>
                  </a:cubicBezTo>
                  <a:cubicBezTo>
                    <a:pt x="5807" y="15264"/>
                    <a:pt x="6892" y="15363"/>
                    <a:pt x="8036" y="15363"/>
                  </a:cubicBezTo>
                  <a:cubicBezTo>
                    <a:pt x="11851" y="15363"/>
                    <a:pt x="16329" y="14260"/>
                    <a:pt x="16329" y="14260"/>
                  </a:cubicBezTo>
                  <a:cubicBezTo>
                    <a:pt x="16329" y="14260"/>
                    <a:pt x="19721" y="7251"/>
                    <a:pt x="18155" y="2666"/>
                  </a:cubicBezTo>
                  <a:cubicBezTo>
                    <a:pt x="17457" y="569"/>
                    <a:pt x="16649" y="0"/>
                    <a:pt x="15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9"/>
            <p:cNvSpPr/>
            <p:nvPr/>
          </p:nvSpPr>
          <p:spPr>
            <a:xfrm flipH="1">
              <a:off x="1619837" y="1728267"/>
              <a:ext cx="363965" cy="653929"/>
            </a:xfrm>
            <a:custGeom>
              <a:avLst/>
              <a:gdLst/>
              <a:ahLst/>
              <a:cxnLst/>
              <a:rect l="l" t="t" r="r" b="b"/>
              <a:pathLst>
                <a:path w="16627" h="29870" extrusionOk="0">
                  <a:moveTo>
                    <a:pt x="16627" y="0"/>
                  </a:moveTo>
                  <a:lnTo>
                    <a:pt x="1566" y="4213"/>
                  </a:lnTo>
                  <a:lnTo>
                    <a:pt x="37" y="20094"/>
                  </a:lnTo>
                  <a:cubicBezTo>
                    <a:pt x="0" y="28631"/>
                    <a:pt x="5667" y="29861"/>
                    <a:pt x="5667" y="29861"/>
                  </a:cubicBezTo>
                  <a:cubicBezTo>
                    <a:pt x="5840" y="29867"/>
                    <a:pt x="6010" y="29869"/>
                    <a:pt x="6177" y="29869"/>
                  </a:cubicBezTo>
                  <a:cubicBezTo>
                    <a:pt x="15190" y="29869"/>
                    <a:pt x="16627" y="22144"/>
                    <a:pt x="16627" y="22144"/>
                  </a:cubicBezTo>
                  <a:cubicBezTo>
                    <a:pt x="15508" y="16552"/>
                    <a:pt x="16627" y="0"/>
                    <a:pt x="16627" y="0"/>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9"/>
            <p:cNvSpPr/>
            <p:nvPr/>
          </p:nvSpPr>
          <p:spPr>
            <a:xfrm flipH="1">
              <a:off x="1620647" y="1728267"/>
              <a:ext cx="356632" cy="374624"/>
            </a:xfrm>
            <a:custGeom>
              <a:avLst/>
              <a:gdLst/>
              <a:ahLst/>
              <a:cxnLst/>
              <a:rect l="l" t="t" r="r" b="b"/>
              <a:pathLst>
                <a:path w="16292" h="17112" extrusionOk="0">
                  <a:moveTo>
                    <a:pt x="16292" y="0"/>
                  </a:moveTo>
                  <a:lnTo>
                    <a:pt x="1231" y="4175"/>
                  </a:lnTo>
                  <a:lnTo>
                    <a:pt x="0" y="17112"/>
                  </a:lnTo>
                  <a:cubicBezTo>
                    <a:pt x="3393" y="16329"/>
                    <a:pt x="11035" y="13794"/>
                    <a:pt x="15956" y="6860"/>
                  </a:cubicBezTo>
                  <a:cubicBezTo>
                    <a:pt x="16105" y="2983"/>
                    <a:pt x="16292" y="0"/>
                    <a:pt x="16292" y="0"/>
                  </a:cubicBezTo>
                  <a:close/>
                </a:path>
              </a:pathLst>
            </a:custGeom>
            <a:solidFill>
              <a:srgbClr val="DB95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9"/>
            <p:cNvSpPr/>
            <p:nvPr/>
          </p:nvSpPr>
          <p:spPr>
            <a:xfrm flipH="1">
              <a:off x="1523105" y="1112256"/>
              <a:ext cx="630454" cy="849451"/>
            </a:xfrm>
            <a:custGeom>
              <a:avLst/>
              <a:gdLst/>
              <a:ahLst/>
              <a:cxnLst/>
              <a:rect l="l" t="t" r="r" b="b"/>
              <a:pathLst>
                <a:path w="28801" h="38801" extrusionOk="0">
                  <a:moveTo>
                    <a:pt x="14760" y="1"/>
                  </a:moveTo>
                  <a:cubicBezTo>
                    <a:pt x="12971" y="1"/>
                    <a:pt x="10975" y="415"/>
                    <a:pt x="8762" y="1334"/>
                  </a:cubicBezTo>
                  <a:cubicBezTo>
                    <a:pt x="8762" y="1334"/>
                    <a:pt x="1007" y="6329"/>
                    <a:pt x="1306" y="13972"/>
                  </a:cubicBezTo>
                  <a:cubicBezTo>
                    <a:pt x="1604" y="21651"/>
                    <a:pt x="1" y="34588"/>
                    <a:pt x="8762" y="38800"/>
                  </a:cubicBezTo>
                  <a:cubicBezTo>
                    <a:pt x="8762" y="38800"/>
                    <a:pt x="23152" y="37048"/>
                    <a:pt x="26208" y="25305"/>
                  </a:cubicBezTo>
                  <a:cubicBezTo>
                    <a:pt x="28800" y="15193"/>
                    <a:pt x="25597" y="1"/>
                    <a:pt x="14760" y="1"/>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9"/>
            <p:cNvSpPr/>
            <p:nvPr/>
          </p:nvSpPr>
          <p:spPr>
            <a:xfrm flipH="1">
              <a:off x="1275727" y="776140"/>
              <a:ext cx="1058885" cy="1058415"/>
            </a:xfrm>
            <a:custGeom>
              <a:avLst/>
              <a:gdLst/>
              <a:ahLst/>
              <a:cxnLst/>
              <a:rect l="l" t="t" r="r" b="b"/>
              <a:pathLst>
                <a:path w="48373" h="48346" extrusionOk="0">
                  <a:moveTo>
                    <a:pt x="14670" y="1"/>
                  </a:moveTo>
                  <a:cubicBezTo>
                    <a:pt x="12531" y="1"/>
                    <a:pt x="12037" y="1518"/>
                    <a:pt x="15355" y="6062"/>
                  </a:cubicBezTo>
                  <a:cubicBezTo>
                    <a:pt x="15355" y="6062"/>
                    <a:pt x="12964" y="5739"/>
                    <a:pt x="10399" y="5739"/>
                  </a:cubicBezTo>
                  <a:cubicBezTo>
                    <a:pt x="5514" y="5739"/>
                    <a:pt x="1" y="6909"/>
                    <a:pt x="9167" y="13705"/>
                  </a:cubicBezTo>
                  <a:lnTo>
                    <a:pt x="12783" y="17768"/>
                  </a:lnTo>
                  <a:cubicBezTo>
                    <a:pt x="12783" y="17768"/>
                    <a:pt x="14759" y="26641"/>
                    <a:pt x="22848" y="26939"/>
                  </a:cubicBezTo>
                  <a:cubicBezTo>
                    <a:pt x="22848" y="26939"/>
                    <a:pt x="23929" y="26342"/>
                    <a:pt x="22438" y="22838"/>
                  </a:cubicBezTo>
                  <a:lnTo>
                    <a:pt x="22438" y="22838"/>
                  </a:lnTo>
                  <a:cubicBezTo>
                    <a:pt x="22439" y="22840"/>
                    <a:pt x="25347" y="29213"/>
                    <a:pt x="32429" y="30182"/>
                  </a:cubicBezTo>
                  <a:cubicBezTo>
                    <a:pt x="32429" y="30182"/>
                    <a:pt x="25719" y="39428"/>
                    <a:pt x="30341" y="42522"/>
                  </a:cubicBezTo>
                  <a:cubicBezTo>
                    <a:pt x="30341" y="42522"/>
                    <a:pt x="31716" y="48346"/>
                    <a:pt x="33882" y="48346"/>
                  </a:cubicBezTo>
                  <a:cubicBezTo>
                    <a:pt x="34028" y="48346"/>
                    <a:pt x="34177" y="48319"/>
                    <a:pt x="34330" y="48263"/>
                  </a:cubicBezTo>
                  <a:cubicBezTo>
                    <a:pt x="36753" y="47368"/>
                    <a:pt x="35337" y="45020"/>
                    <a:pt x="35337" y="45020"/>
                  </a:cubicBezTo>
                  <a:lnTo>
                    <a:pt x="35337" y="45020"/>
                  </a:lnTo>
                  <a:cubicBezTo>
                    <a:pt x="35337" y="45020"/>
                    <a:pt x="36714" y="46721"/>
                    <a:pt x="38058" y="46721"/>
                  </a:cubicBezTo>
                  <a:cubicBezTo>
                    <a:pt x="39369" y="46721"/>
                    <a:pt x="40649" y="45105"/>
                    <a:pt x="40593" y="38719"/>
                  </a:cubicBezTo>
                  <a:lnTo>
                    <a:pt x="40593" y="38719"/>
                  </a:lnTo>
                  <a:cubicBezTo>
                    <a:pt x="40594" y="38719"/>
                    <a:pt x="42488" y="39859"/>
                    <a:pt x="44063" y="39859"/>
                  </a:cubicBezTo>
                  <a:cubicBezTo>
                    <a:pt x="46322" y="39859"/>
                    <a:pt x="47924" y="37517"/>
                    <a:pt x="42346" y="26119"/>
                  </a:cubicBezTo>
                  <a:lnTo>
                    <a:pt x="42346" y="26119"/>
                  </a:lnTo>
                  <a:cubicBezTo>
                    <a:pt x="42346" y="26119"/>
                    <a:pt x="44261" y="26866"/>
                    <a:pt x="45659" y="26866"/>
                  </a:cubicBezTo>
                  <a:cubicBezTo>
                    <a:pt x="47430" y="26866"/>
                    <a:pt x="48372" y="25666"/>
                    <a:pt x="43538" y="20228"/>
                  </a:cubicBezTo>
                  <a:cubicBezTo>
                    <a:pt x="43538" y="20228"/>
                    <a:pt x="45514" y="15569"/>
                    <a:pt x="43688" y="15345"/>
                  </a:cubicBezTo>
                  <a:cubicBezTo>
                    <a:pt x="43568" y="15328"/>
                    <a:pt x="43455" y="15320"/>
                    <a:pt x="43349" y="15320"/>
                  </a:cubicBezTo>
                  <a:cubicBezTo>
                    <a:pt x="41805" y="15320"/>
                    <a:pt x="41674" y="16985"/>
                    <a:pt x="41674" y="16985"/>
                  </a:cubicBezTo>
                  <a:cubicBezTo>
                    <a:pt x="41674" y="16985"/>
                    <a:pt x="35228" y="2165"/>
                    <a:pt x="31837" y="2165"/>
                  </a:cubicBezTo>
                  <a:cubicBezTo>
                    <a:pt x="30906" y="2165"/>
                    <a:pt x="30205" y="3284"/>
                    <a:pt x="29931" y="6137"/>
                  </a:cubicBezTo>
                  <a:cubicBezTo>
                    <a:pt x="29931" y="6137"/>
                    <a:pt x="18973" y="1"/>
                    <a:pt x="14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9"/>
            <p:cNvSpPr/>
            <p:nvPr/>
          </p:nvSpPr>
          <p:spPr>
            <a:xfrm flipH="1">
              <a:off x="1601056" y="1523397"/>
              <a:ext cx="182015" cy="48995"/>
            </a:xfrm>
            <a:custGeom>
              <a:avLst/>
              <a:gdLst/>
              <a:ahLst/>
              <a:cxnLst/>
              <a:rect l="l" t="t" r="r" b="b"/>
              <a:pathLst>
                <a:path w="8315" h="2238" fill="none" extrusionOk="0">
                  <a:moveTo>
                    <a:pt x="1" y="1"/>
                  </a:moveTo>
                  <a:lnTo>
                    <a:pt x="8314" y="2238"/>
                  </a:lnTo>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9"/>
            <p:cNvSpPr/>
            <p:nvPr/>
          </p:nvSpPr>
          <p:spPr>
            <a:xfrm flipH="1">
              <a:off x="1474816" y="1499819"/>
              <a:ext cx="200534" cy="234140"/>
            </a:xfrm>
            <a:custGeom>
              <a:avLst/>
              <a:gdLst/>
              <a:ahLst/>
              <a:cxnLst/>
              <a:rect l="l" t="t" r="r" b="b"/>
              <a:pathLst>
                <a:path w="9161" h="10695" extrusionOk="0">
                  <a:moveTo>
                    <a:pt x="7298" y="1"/>
                  </a:moveTo>
                  <a:cubicBezTo>
                    <a:pt x="5669" y="1"/>
                    <a:pt x="3176" y="2074"/>
                    <a:pt x="2312" y="3091"/>
                  </a:cubicBezTo>
                  <a:cubicBezTo>
                    <a:pt x="1045" y="4545"/>
                    <a:pt x="1" y="10435"/>
                    <a:pt x="1" y="10435"/>
                  </a:cubicBezTo>
                  <a:cubicBezTo>
                    <a:pt x="541" y="10613"/>
                    <a:pt x="1073" y="10695"/>
                    <a:pt x="1590" y="10695"/>
                  </a:cubicBezTo>
                  <a:cubicBezTo>
                    <a:pt x="5853" y="10695"/>
                    <a:pt x="9160" y="5132"/>
                    <a:pt x="8762" y="1674"/>
                  </a:cubicBezTo>
                  <a:cubicBezTo>
                    <a:pt x="8631" y="452"/>
                    <a:pt x="8059" y="1"/>
                    <a:pt x="7298" y="1"/>
                  </a:cubicBezTo>
                  <a:close/>
                </a:path>
              </a:pathLst>
            </a:custGeom>
            <a:solidFill>
              <a:srgbClr val="FFA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9"/>
            <p:cNvSpPr/>
            <p:nvPr/>
          </p:nvSpPr>
          <p:spPr>
            <a:xfrm flipH="1">
              <a:off x="1830310" y="1840882"/>
              <a:ext cx="224504" cy="214306"/>
            </a:xfrm>
            <a:custGeom>
              <a:avLst/>
              <a:gdLst/>
              <a:ahLst/>
              <a:cxnLst/>
              <a:rect l="l" t="t" r="r" b="b"/>
              <a:pathLst>
                <a:path w="10256" h="9789" extrusionOk="0">
                  <a:moveTo>
                    <a:pt x="1827" y="1"/>
                  </a:moveTo>
                  <a:cubicBezTo>
                    <a:pt x="1827" y="1"/>
                    <a:pt x="1" y="3878"/>
                    <a:pt x="1455" y="6935"/>
                  </a:cubicBezTo>
                  <a:cubicBezTo>
                    <a:pt x="1898" y="7843"/>
                    <a:pt x="2242" y="8162"/>
                    <a:pt x="2507" y="8162"/>
                  </a:cubicBezTo>
                  <a:cubicBezTo>
                    <a:pt x="3134" y="8162"/>
                    <a:pt x="3319" y="6376"/>
                    <a:pt x="3319" y="6376"/>
                  </a:cubicBezTo>
                  <a:cubicBezTo>
                    <a:pt x="3319" y="6376"/>
                    <a:pt x="3580" y="9470"/>
                    <a:pt x="5108" y="9768"/>
                  </a:cubicBezTo>
                  <a:cubicBezTo>
                    <a:pt x="5181" y="9782"/>
                    <a:pt x="5250" y="9789"/>
                    <a:pt x="5316" y="9789"/>
                  </a:cubicBezTo>
                  <a:cubicBezTo>
                    <a:pt x="6664" y="9789"/>
                    <a:pt x="6562" y="7010"/>
                    <a:pt x="6562" y="7009"/>
                  </a:cubicBezTo>
                  <a:lnTo>
                    <a:pt x="6562" y="7009"/>
                  </a:lnTo>
                  <a:cubicBezTo>
                    <a:pt x="6562" y="7009"/>
                    <a:pt x="7858" y="8107"/>
                    <a:pt x="8798" y="8107"/>
                  </a:cubicBezTo>
                  <a:cubicBezTo>
                    <a:pt x="9684" y="8107"/>
                    <a:pt x="10255" y="7134"/>
                    <a:pt x="9134" y="3356"/>
                  </a:cubicBezTo>
                  <a:lnTo>
                    <a:pt x="9134" y="3356"/>
                  </a:lnTo>
                  <a:cubicBezTo>
                    <a:pt x="9134" y="3356"/>
                    <a:pt x="6937" y="4634"/>
                    <a:pt x="5168" y="4634"/>
                  </a:cubicBezTo>
                  <a:cubicBezTo>
                    <a:pt x="4656" y="4634"/>
                    <a:pt x="4180" y="4527"/>
                    <a:pt x="3803" y="4251"/>
                  </a:cubicBezTo>
                  <a:cubicBezTo>
                    <a:pt x="2088" y="2983"/>
                    <a:pt x="1827" y="1"/>
                    <a:pt x="1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9"/>
            <p:cNvSpPr/>
            <p:nvPr/>
          </p:nvSpPr>
          <p:spPr>
            <a:xfrm flipH="1">
              <a:off x="2428541" y="2447283"/>
              <a:ext cx="63678" cy="453810"/>
            </a:xfrm>
            <a:custGeom>
              <a:avLst/>
              <a:gdLst/>
              <a:ahLst/>
              <a:cxnLst/>
              <a:rect l="l" t="t" r="r" b="b"/>
              <a:pathLst>
                <a:path w="2909" h="20729" fill="none" extrusionOk="0">
                  <a:moveTo>
                    <a:pt x="2909" y="1"/>
                  </a:moveTo>
                  <a:cubicBezTo>
                    <a:pt x="2909" y="1"/>
                    <a:pt x="1" y="13682"/>
                    <a:pt x="224" y="20728"/>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9"/>
            <p:cNvSpPr/>
            <p:nvPr/>
          </p:nvSpPr>
          <p:spPr>
            <a:xfrm flipH="1">
              <a:off x="773592" y="3121418"/>
              <a:ext cx="245650" cy="190180"/>
            </a:xfrm>
            <a:custGeom>
              <a:avLst/>
              <a:gdLst/>
              <a:ahLst/>
              <a:cxnLst/>
              <a:rect l="l" t="t" r="r" b="b"/>
              <a:pathLst>
                <a:path w="11222" h="8687" fill="none" extrusionOk="0">
                  <a:moveTo>
                    <a:pt x="1" y="1"/>
                  </a:moveTo>
                  <a:cubicBezTo>
                    <a:pt x="1" y="1"/>
                    <a:pt x="8463" y="3170"/>
                    <a:pt x="11222" y="8687"/>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9"/>
            <p:cNvSpPr/>
            <p:nvPr/>
          </p:nvSpPr>
          <p:spPr>
            <a:xfrm flipH="1">
              <a:off x="818466" y="3112442"/>
              <a:ext cx="191800" cy="81637"/>
            </a:xfrm>
            <a:custGeom>
              <a:avLst/>
              <a:gdLst/>
              <a:ahLst/>
              <a:cxnLst/>
              <a:rect l="l" t="t" r="r" b="b"/>
              <a:pathLst>
                <a:path w="8762" h="3729" fill="none" extrusionOk="0">
                  <a:moveTo>
                    <a:pt x="8761" y="3729"/>
                  </a:moveTo>
                  <a:cubicBezTo>
                    <a:pt x="8761" y="3729"/>
                    <a:pt x="3058" y="1"/>
                    <a:pt x="1" y="485"/>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9"/>
            <p:cNvSpPr/>
            <p:nvPr/>
          </p:nvSpPr>
          <p:spPr>
            <a:xfrm flipH="1">
              <a:off x="2646435" y="2616227"/>
              <a:ext cx="84058" cy="284865"/>
            </a:xfrm>
            <a:custGeom>
              <a:avLst/>
              <a:gdLst/>
              <a:ahLst/>
              <a:cxnLst/>
              <a:rect l="l" t="t" r="r" b="b"/>
              <a:pathLst>
                <a:path w="3840" h="13012" fill="none" extrusionOk="0">
                  <a:moveTo>
                    <a:pt x="0" y="1"/>
                  </a:moveTo>
                  <a:cubicBezTo>
                    <a:pt x="2610" y="3803"/>
                    <a:pt x="3840" y="8389"/>
                    <a:pt x="3504" y="13011"/>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9"/>
            <p:cNvSpPr/>
            <p:nvPr/>
          </p:nvSpPr>
          <p:spPr>
            <a:xfrm flipH="1">
              <a:off x="1914222" y="1717986"/>
              <a:ext cx="85721" cy="36057"/>
            </a:xfrm>
            <a:custGeom>
              <a:avLst/>
              <a:gdLst/>
              <a:ahLst/>
              <a:cxnLst/>
              <a:rect l="l" t="t" r="r" b="b"/>
              <a:pathLst>
                <a:path w="3916" h="1647" extrusionOk="0">
                  <a:moveTo>
                    <a:pt x="3915" y="1"/>
                  </a:moveTo>
                  <a:lnTo>
                    <a:pt x="3915" y="1"/>
                  </a:lnTo>
                  <a:cubicBezTo>
                    <a:pt x="3729" y="38"/>
                    <a:pt x="3543" y="113"/>
                    <a:pt x="3356" y="150"/>
                  </a:cubicBezTo>
                  <a:cubicBezTo>
                    <a:pt x="3207" y="225"/>
                    <a:pt x="3021" y="262"/>
                    <a:pt x="2872" y="336"/>
                  </a:cubicBezTo>
                  <a:cubicBezTo>
                    <a:pt x="2536" y="448"/>
                    <a:pt x="2238" y="560"/>
                    <a:pt x="1940" y="635"/>
                  </a:cubicBezTo>
                  <a:cubicBezTo>
                    <a:pt x="1641" y="746"/>
                    <a:pt x="1343" y="821"/>
                    <a:pt x="1045" y="858"/>
                  </a:cubicBezTo>
                  <a:cubicBezTo>
                    <a:pt x="896" y="877"/>
                    <a:pt x="737" y="877"/>
                    <a:pt x="565" y="877"/>
                  </a:cubicBezTo>
                  <a:cubicBezTo>
                    <a:pt x="392" y="877"/>
                    <a:pt x="206" y="877"/>
                    <a:pt x="1" y="896"/>
                  </a:cubicBezTo>
                  <a:cubicBezTo>
                    <a:pt x="113" y="1045"/>
                    <a:pt x="262" y="1194"/>
                    <a:pt x="411" y="1306"/>
                  </a:cubicBezTo>
                  <a:cubicBezTo>
                    <a:pt x="597" y="1418"/>
                    <a:pt x="784" y="1529"/>
                    <a:pt x="970" y="1567"/>
                  </a:cubicBezTo>
                  <a:cubicBezTo>
                    <a:pt x="1161" y="1619"/>
                    <a:pt x="1359" y="1646"/>
                    <a:pt x="1554" y="1646"/>
                  </a:cubicBezTo>
                  <a:cubicBezTo>
                    <a:pt x="1779" y="1646"/>
                    <a:pt x="2001" y="1609"/>
                    <a:pt x="2200" y="1529"/>
                  </a:cubicBezTo>
                  <a:cubicBezTo>
                    <a:pt x="2611" y="1418"/>
                    <a:pt x="2946" y="1231"/>
                    <a:pt x="3244" y="970"/>
                  </a:cubicBezTo>
                  <a:cubicBezTo>
                    <a:pt x="3393" y="821"/>
                    <a:pt x="3505" y="672"/>
                    <a:pt x="3617" y="523"/>
                  </a:cubicBezTo>
                  <a:cubicBezTo>
                    <a:pt x="3766" y="374"/>
                    <a:pt x="3841" y="187"/>
                    <a:pt x="3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9"/>
            <p:cNvSpPr/>
            <p:nvPr/>
          </p:nvSpPr>
          <p:spPr>
            <a:xfrm rot="-1274568">
              <a:off x="2070972" y="1482778"/>
              <a:ext cx="39198" cy="43273"/>
            </a:xfrm>
            <a:custGeom>
              <a:avLst/>
              <a:gdLst/>
              <a:ahLst/>
              <a:cxnLst/>
              <a:rect l="l" t="t" r="r" b="b"/>
              <a:pathLst>
                <a:path w="1568" h="1731" extrusionOk="0">
                  <a:moveTo>
                    <a:pt x="824" y="1"/>
                  </a:moveTo>
                  <a:cubicBezTo>
                    <a:pt x="502" y="1"/>
                    <a:pt x="187" y="285"/>
                    <a:pt x="100" y="720"/>
                  </a:cubicBezTo>
                  <a:cubicBezTo>
                    <a:pt x="0" y="1187"/>
                    <a:pt x="200" y="1621"/>
                    <a:pt x="601" y="1721"/>
                  </a:cubicBezTo>
                  <a:cubicBezTo>
                    <a:pt x="635" y="1727"/>
                    <a:pt x="669" y="1730"/>
                    <a:pt x="704" y="1730"/>
                  </a:cubicBezTo>
                  <a:cubicBezTo>
                    <a:pt x="1040" y="1730"/>
                    <a:pt x="1377" y="1444"/>
                    <a:pt x="1468" y="1021"/>
                  </a:cubicBezTo>
                  <a:cubicBezTo>
                    <a:pt x="1568" y="554"/>
                    <a:pt x="1368" y="87"/>
                    <a:pt x="967" y="20"/>
                  </a:cubicBezTo>
                  <a:cubicBezTo>
                    <a:pt x="920" y="7"/>
                    <a:pt x="872"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9"/>
            <p:cNvSpPr/>
            <p:nvPr/>
          </p:nvSpPr>
          <p:spPr>
            <a:xfrm rot="-1274568">
              <a:off x="1860403" y="1495095"/>
              <a:ext cx="40048" cy="43273"/>
            </a:xfrm>
            <a:custGeom>
              <a:avLst/>
              <a:gdLst/>
              <a:ahLst/>
              <a:cxnLst/>
              <a:rect l="l" t="t" r="r" b="b"/>
              <a:pathLst>
                <a:path w="1602" h="1731" extrusionOk="0">
                  <a:moveTo>
                    <a:pt x="890" y="1"/>
                  </a:moveTo>
                  <a:cubicBezTo>
                    <a:pt x="534" y="1"/>
                    <a:pt x="221" y="287"/>
                    <a:pt x="100" y="711"/>
                  </a:cubicBezTo>
                  <a:cubicBezTo>
                    <a:pt x="0" y="1178"/>
                    <a:pt x="234" y="1645"/>
                    <a:pt x="601" y="1711"/>
                  </a:cubicBezTo>
                  <a:cubicBezTo>
                    <a:pt x="653" y="1724"/>
                    <a:pt x="705" y="1731"/>
                    <a:pt x="756" y="1731"/>
                  </a:cubicBezTo>
                  <a:cubicBezTo>
                    <a:pt x="1100" y="1731"/>
                    <a:pt x="1414" y="1450"/>
                    <a:pt x="1501" y="1044"/>
                  </a:cubicBezTo>
                  <a:cubicBezTo>
                    <a:pt x="1601" y="544"/>
                    <a:pt x="1368" y="110"/>
                    <a:pt x="1001" y="10"/>
                  </a:cubicBezTo>
                  <a:cubicBezTo>
                    <a:pt x="964" y="4"/>
                    <a:pt x="927" y="1"/>
                    <a:pt x="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9"/>
            <p:cNvSpPr/>
            <p:nvPr/>
          </p:nvSpPr>
          <p:spPr>
            <a:xfrm rot="-1274568">
              <a:off x="1754181" y="1361368"/>
              <a:ext cx="171790" cy="77496"/>
            </a:xfrm>
            <a:custGeom>
              <a:avLst/>
              <a:gdLst/>
              <a:ahLst/>
              <a:cxnLst/>
              <a:rect l="l" t="t" r="r" b="b"/>
              <a:pathLst>
                <a:path w="6872" h="3100" extrusionOk="0">
                  <a:moveTo>
                    <a:pt x="1028" y="1"/>
                  </a:moveTo>
                  <a:cubicBezTo>
                    <a:pt x="616" y="1"/>
                    <a:pt x="246" y="280"/>
                    <a:pt x="134" y="699"/>
                  </a:cubicBezTo>
                  <a:cubicBezTo>
                    <a:pt x="0" y="1200"/>
                    <a:pt x="300" y="1700"/>
                    <a:pt x="801" y="1834"/>
                  </a:cubicBezTo>
                  <a:lnTo>
                    <a:pt x="5604" y="3068"/>
                  </a:lnTo>
                  <a:cubicBezTo>
                    <a:pt x="5685" y="3089"/>
                    <a:pt x="5765" y="3100"/>
                    <a:pt x="5844" y="3100"/>
                  </a:cubicBezTo>
                  <a:cubicBezTo>
                    <a:pt x="6256" y="3100"/>
                    <a:pt x="6626" y="2821"/>
                    <a:pt x="6738" y="2401"/>
                  </a:cubicBezTo>
                  <a:cubicBezTo>
                    <a:pt x="6872" y="1900"/>
                    <a:pt x="6572" y="1400"/>
                    <a:pt x="6071" y="1267"/>
                  </a:cubicBezTo>
                  <a:lnTo>
                    <a:pt x="1268" y="32"/>
                  </a:lnTo>
                  <a:cubicBezTo>
                    <a:pt x="1187" y="11"/>
                    <a:pt x="1107"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9"/>
            <p:cNvSpPr/>
            <p:nvPr/>
          </p:nvSpPr>
          <p:spPr>
            <a:xfrm rot="-1274568">
              <a:off x="2027453" y="1340308"/>
              <a:ext cx="105094" cy="46722"/>
            </a:xfrm>
            <a:custGeom>
              <a:avLst/>
              <a:gdLst/>
              <a:ahLst/>
              <a:cxnLst/>
              <a:rect l="l" t="t" r="r" b="b"/>
              <a:pathLst>
                <a:path w="4204" h="1869" extrusionOk="0">
                  <a:moveTo>
                    <a:pt x="935" y="0"/>
                  </a:moveTo>
                  <a:cubicBezTo>
                    <a:pt x="401" y="0"/>
                    <a:pt x="1" y="434"/>
                    <a:pt x="1" y="934"/>
                  </a:cubicBezTo>
                  <a:cubicBezTo>
                    <a:pt x="1" y="1468"/>
                    <a:pt x="401" y="1868"/>
                    <a:pt x="935" y="1868"/>
                  </a:cubicBezTo>
                  <a:lnTo>
                    <a:pt x="3270" y="1868"/>
                  </a:lnTo>
                  <a:cubicBezTo>
                    <a:pt x="3804" y="1868"/>
                    <a:pt x="4204" y="1468"/>
                    <a:pt x="4204" y="934"/>
                  </a:cubicBezTo>
                  <a:cubicBezTo>
                    <a:pt x="4204" y="434"/>
                    <a:pt x="3804" y="0"/>
                    <a:pt x="3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9"/>
            <p:cNvSpPr/>
            <p:nvPr/>
          </p:nvSpPr>
          <p:spPr>
            <a:xfrm>
              <a:off x="1731988" y="1594269"/>
              <a:ext cx="185150" cy="107525"/>
            </a:xfrm>
            <a:custGeom>
              <a:avLst/>
              <a:gdLst/>
              <a:ahLst/>
              <a:cxnLst/>
              <a:rect l="l" t="t" r="r" b="b"/>
              <a:pathLst>
                <a:path w="7406" h="4301" extrusionOk="0">
                  <a:moveTo>
                    <a:pt x="2866" y="0"/>
                  </a:moveTo>
                  <a:cubicBezTo>
                    <a:pt x="1520" y="0"/>
                    <a:pt x="445" y="511"/>
                    <a:pt x="267" y="1352"/>
                  </a:cubicBezTo>
                  <a:cubicBezTo>
                    <a:pt x="0" y="2486"/>
                    <a:pt x="1334" y="3720"/>
                    <a:pt x="3269" y="4154"/>
                  </a:cubicBezTo>
                  <a:cubicBezTo>
                    <a:pt x="3704" y="4253"/>
                    <a:pt x="4131" y="4300"/>
                    <a:pt x="4533" y="4300"/>
                  </a:cubicBezTo>
                  <a:cubicBezTo>
                    <a:pt x="5888" y="4300"/>
                    <a:pt x="6966" y="3769"/>
                    <a:pt x="7172" y="2920"/>
                  </a:cubicBezTo>
                  <a:cubicBezTo>
                    <a:pt x="7405" y="1819"/>
                    <a:pt x="6071" y="585"/>
                    <a:pt x="4170" y="151"/>
                  </a:cubicBezTo>
                  <a:cubicBezTo>
                    <a:pt x="3722" y="49"/>
                    <a:pt x="3281" y="0"/>
                    <a:pt x="2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9"/>
            <p:cNvSpPr/>
            <p:nvPr/>
          </p:nvSpPr>
          <p:spPr>
            <a:xfrm>
              <a:off x="2077213" y="1659744"/>
              <a:ext cx="40900" cy="77575"/>
            </a:xfrm>
            <a:custGeom>
              <a:avLst/>
              <a:gdLst/>
              <a:ahLst/>
              <a:cxnLst/>
              <a:rect l="l" t="t" r="r" b="b"/>
              <a:pathLst>
                <a:path w="1636" h="3103" extrusionOk="0">
                  <a:moveTo>
                    <a:pt x="1635" y="0"/>
                  </a:moveTo>
                  <a:lnTo>
                    <a:pt x="1635" y="0"/>
                  </a:lnTo>
                  <a:cubicBezTo>
                    <a:pt x="768" y="201"/>
                    <a:pt x="301" y="668"/>
                    <a:pt x="168" y="1268"/>
                  </a:cubicBezTo>
                  <a:cubicBezTo>
                    <a:pt x="1" y="1868"/>
                    <a:pt x="468" y="2569"/>
                    <a:pt x="1135" y="3103"/>
                  </a:cubicBezTo>
                  <a:cubicBezTo>
                    <a:pt x="1335" y="2469"/>
                    <a:pt x="1402" y="1001"/>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9"/>
            <p:cNvSpPr/>
            <p:nvPr/>
          </p:nvSpPr>
          <p:spPr>
            <a:xfrm>
              <a:off x="1783694" y="1422875"/>
              <a:ext cx="182100" cy="196200"/>
            </a:xfrm>
            <a:prstGeom prst="ellipse">
              <a:avLst/>
            </a:pr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9"/>
            <p:cNvSpPr/>
            <p:nvPr/>
          </p:nvSpPr>
          <p:spPr>
            <a:xfrm flipH="1">
              <a:off x="1783049" y="1424662"/>
              <a:ext cx="181993" cy="197514"/>
            </a:xfrm>
            <a:custGeom>
              <a:avLst/>
              <a:gdLst/>
              <a:ahLst/>
              <a:cxnLst/>
              <a:rect l="l" t="t" r="r" b="b"/>
              <a:pathLst>
                <a:path w="8314" h="9022" fill="none" extrusionOk="0">
                  <a:moveTo>
                    <a:pt x="8314" y="4511"/>
                  </a:moveTo>
                  <a:cubicBezTo>
                    <a:pt x="8314" y="7009"/>
                    <a:pt x="6450" y="9022"/>
                    <a:pt x="4139" y="9022"/>
                  </a:cubicBezTo>
                  <a:cubicBezTo>
                    <a:pt x="1864" y="9022"/>
                    <a:pt x="0" y="7009"/>
                    <a:pt x="0" y="4511"/>
                  </a:cubicBezTo>
                  <a:cubicBezTo>
                    <a:pt x="0" y="2013"/>
                    <a:pt x="1864" y="0"/>
                    <a:pt x="4139" y="0"/>
                  </a:cubicBezTo>
                  <a:cubicBezTo>
                    <a:pt x="6450" y="0"/>
                    <a:pt x="8314" y="2013"/>
                    <a:pt x="8314" y="4511"/>
                  </a:cubicBezTo>
                  <a:close/>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9"/>
            <p:cNvSpPr/>
            <p:nvPr/>
          </p:nvSpPr>
          <p:spPr>
            <a:xfrm>
              <a:off x="2047225" y="1414425"/>
              <a:ext cx="138900" cy="196200"/>
            </a:xfrm>
            <a:prstGeom prst="ellipse">
              <a:avLst/>
            </a:pr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9"/>
            <p:cNvSpPr/>
            <p:nvPr/>
          </p:nvSpPr>
          <p:spPr>
            <a:xfrm flipH="1">
              <a:off x="2046627" y="1414854"/>
              <a:ext cx="138761" cy="197536"/>
            </a:xfrm>
            <a:custGeom>
              <a:avLst/>
              <a:gdLst/>
              <a:ahLst/>
              <a:cxnLst/>
              <a:rect l="l" t="t" r="r" b="b"/>
              <a:pathLst>
                <a:path w="6339" h="9023" fill="none" extrusionOk="0">
                  <a:moveTo>
                    <a:pt x="6339" y="4512"/>
                  </a:moveTo>
                  <a:cubicBezTo>
                    <a:pt x="6339" y="7009"/>
                    <a:pt x="4922" y="9022"/>
                    <a:pt x="3170" y="9022"/>
                  </a:cubicBezTo>
                  <a:cubicBezTo>
                    <a:pt x="1418" y="9022"/>
                    <a:pt x="1" y="7009"/>
                    <a:pt x="1" y="4512"/>
                  </a:cubicBezTo>
                  <a:cubicBezTo>
                    <a:pt x="1" y="2014"/>
                    <a:pt x="1418" y="1"/>
                    <a:pt x="3170" y="1"/>
                  </a:cubicBezTo>
                  <a:cubicBezTo>
                    <a:pt x="4922" y="1"/>
                    <a:pt x="6339" y="2014"/>
                    <a:pt x="6339" y="4512"/>
                  </a:cubicBezTo>
                  <a:close/>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9"/>
            <p:cNvSpPr/>
            <p:nvPr/>
          </p:nvSpPr>
          <p:spPr>
            <a:xfrm rot="-1274310">
              <a:off x="1978793" y="1448827"/>
              <a:ext cx="81517" cy="206821"/>
            </a:xfrm>
            <a:custGeom>
              <a:avLst/>
              <a:gdLst/>
              <a:ahLst/>
              <a:cxnLst/>
              <a:rect l="l" t="t" r="r" b="b"/>
              <a:pathLst>
                <a:path w="3471" h="8807" fill="none" extrusionOk="0">
                  <a:moveTo>
                    <a:pt x="2036" y="0"/>
                  </a:moveTo>
                  <a:cubicBezTo>
                    <a:pt x="2036" y="0"/>
                    <a:pt x="3470" y="8039"/>
                    <a:pt x="2603" y="8406"/>
                  </a:cubicBezTo>
                  <a:cubicBezTo>
                    <a:pt x="1769" y="8806"/>
                    <a:pt x="1" y="8139"/>
                    <a:pt x="1" y="8139"/>
                  </a:cubicBezTo>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9"/>
            <p:cNvSpPr/>
            <p:nvPr/>
          </p:nvSpPr>
          <p:spPr>
            <a:xfrm flipH="1">
              <a:off x="1965021" y="1467900"/>
              <a:ext cx="81628" cy="56351"/>
            </a:xfrm>
            <a:custGeom>
              <a:avLst/>
              <a:gdLst/>
              <a:ahLst/>
              <a:cxnLst/>
              <a:rect l="l" t="t" r="r" b="b"/>
              <a:pathLst>
                <a:path w="3729" h="2574" fill="none" extrusionOk="0">
                  <a:moveTo>
                    <a:pt x="1" y="2089"/>
                  </a:moveTo>
                  <a:cubicBezTo>
                    <a:pt x="1" y="2089"/>
                    <a:pt x="2237" y="1"/>
                    <a:pt x="3728" y="2573"/>
                  </a:cubicBezTo>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9"/>
            <p:cNvSpPr/>
            <p:nvPr/>
          </p:nvSpPr>
          <p:spPr>
            <a:xfrm flipH="1">
              <a:off x="3231532" y="1968209"/>
              <a:ext cx="61226" cy="68567"/>
            </a:xfrm>
            <a:custGeom>
              <a:avLst/>
              <a:gdLst/>
              <a:ahLst/>
              <a:cxnLst/>
              <a:rect l="l" t="t" r="r" b="b"/>
              <a:pathLst>
                <a:path w="2797" h="3132" extrusionOk="0">
                  <a:moveTo>
                    <a:pt x="0" y="0"/>
                  </a:moveTo>
                  <a:cubicBezTo>
                    <a:pt x="38" y="373"/>
                    <a:pt x="112" y="709"/>
                    <a:pt x="261" y="1081"/>
                  </a:cubicBezTo>
                  <a:cubicBezTo>
                    <a:pt x="448" y="1417"/>
                    <a:pt x="634" y="1715"/>
                    <a:pt x="858" y="2013"/>
                  </a:cubicBezTo>
                  <a:cubicBezTo>
                    <a:pt x="1119" y="2312"/>
                    <a:pt x="1380" y="2573"/>
                    <a:pt x="1715" y="2759"/>
                  </a:cubicBezTo>
                  <a:cubicBezTo>
                    <a:pt x="2014" y="2983"/>
                    <a:pt x="2386" y="3095"/>
                    <a:pt x="2796" y="3132"/>
                  </a:cubicBezTo>
                  <a:cubicBezTo>
                    <a:pt x="2498" y="2908"/>
                    <a:pt x="2200" y="2722"/>
                    <a:pt x="1939" y="2461"/>
                  </a:cubicBezTo>
                  <a:cubicBezTo>
                    <a:pt x="1678" y="2237"/>
                    <a:pt x="1454" y="1976"/>
                    <a:pt x="1231" y="1715"/>
                  </a:cubicBezTo>
                  <a:cubicBezTo>
                    <a:pt x="821" y="1156"/>
                    <a:pt x="410" y="59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0" name="Google Shape;3060;p79"/>
          <p:cNvGrpSpPr/>
          <p:nvPr/>
        </p:nvGrpSpPr>
        <p:grpSpPr>
          <a:xfrm>
            <a:off x="3147744" y="276214"/>
            <a:ext cx="768736" cy="2903224"/>
            <a:chOff x="3412694" y="590558"/>
            <a:chExt cx="543507" cy="2052619"/>
          </a:xfrm>
        </p:grpSpPr>
        <p:sp>
          <p:nvSpPr>
            <p:cNvPr id="3061" name="Google Shape;3061;p79"/>
            <p:cNvSpPr/>
            <p:nvPr/>
          </p:nvSpPr>
          <p:spPr>
            <a:xfrm flipH="1">
              <a:off x="3554694" y="608510"/>
              <a:ext cx="260338" cy="14712"/>
            </a:xfrm>
            <a:custGeom>
              <a:avLst/>
              <a:gdLst/>
              <a:ahLst/>
              <a:cxnLst/>
              <a:rect l="l" t="t" r="r" b="b"/>
              <a:pathLst>
                <a:path w="11893" h="672" extrusionOk="0">
                  <a:moveTo>
                    <a:pt x="0" y="0"/>
                  </a:moveTo>
                  <a:lnTo>
                    <a:pt x="0" y="671"/>
                  </a:lnTo>
                  <a:lnTo>
                    <a:pt x="11893" y="671"/>
                  </a:lnTo>
                  <a:lnTo>
                    <a:pt x="11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9"/>
            <p:cNvSpPr/>
            <p:nvPr/>
          </p:nvSpPr>
          <p:spPr>
            <a:xfrm flipH="1">
              <a:off x="3495110" y="745622"/>
              <a:ext cx="376223" cy="14712"/>
            </a:xfrm>
            <a:custGeom>
              <a:avLst/>
              <a:gdLst/>
              <a:ahLst/>
              <a:cxnLst/>
              <a:rect l="l" t="t" r="r" b="b"/>
              <a:pathLst>
                <a:path w="17187" h="672" extrusionOk="0">
                  <a:moveTo>
                    <a:pt x="0" y="0"/>
                  </a:moveTo>
                  <a:lnTo>
                    <a:pt x="0" y="671"/>
                  </a:lnTo>
                  <a:lnTo>
                    <a:pt x="17186" y="671"/>
                  </a:lnTo>
                  <a:lnTo>
                    <a:pt x="17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9"/>
            <p:cNvSpPr/>
            <p:nvPr/>
          </p:nvSpPr>
          <p:spPr>
            <a:xfrm flipH="1">
              <a:off x="3495110" y="885997"/>
              <a:ext cx="376223" cy="14712"/>
            </a:xfrm>
            <a:custGeom>
              <a:avLst/>
              <a:gdLst/>
              <a:ahLst/>
              <a:cxnLst/>
              <a:rect l="l" t="t" r="r" b="b"/>
              <a:pathLst>
                <a:path w="17187" h="672" extrusionOk="0">
                  <a:moveTo>
                    <a:pt x="0" y="0"/>
                  </a:moveTo>
                  <a:lnTo>
                    <a:pt x="0" y="671"/>
                  </a:lnTo>
                  <a:lnTo>
                    <a:pt x="17186" y="671"/>
                  </a:lnTo>
                  <a:lnTo>
                    <a:pt x="17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9"/>
            <p:cNvSpPr/>
            <p:nvPr/>
          </p:nvSpPr>
          <p:spPr>
            <a:xfrm flipH="1">
              <a:off x="3495110" y="1031276"/>
              <a:ext cx="376223" cy="13880"/>
            </a:xfrm>
            <a:custGeom>
              <a:avLst/>
              <a:gdLst/>
              <a:ahLst/>
              <a:cxnLst/>
              <a:rect l="l" t="t" r="r" b="b"/>
              <a:pathLst>
                <a:path w="17187" h="634" extrusionOk="0">
                  <a:moveTo>
                    <a:pt x="0" y="0"/>
                  </a:moveTo>
                  <a:lnTo>
                    <a:pt x="0" y="634"/>
                  </a:lnTo>
                  <a:lnTo>
                    <a:pt x="17186" y="634"/>
                  </a:lnTo>
                  <a:lnTo>
                    <a:pt x="17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9"/>
            <p:cNvSpPr/>
            <p:nvPr/>
          </p:nvSpPr>
          <p:spPr>
            <a:xfrm flipH="1">
              <a:off x="3560408" y="1155319"/>
              <a:ext cx="230151" cy="14712"/>
            </a:xfrm>
            <a:custGeom>
              <a:avLst/>
              <a:gdLst/>
              <a:ahLst/>
              <a:cxnLst/>
              <a:rect l="l" t="t" r="r" b="b"/>
              <a:pathLst>
                <a:path w="10514" h="672" extrusionOk="0">
                  <a:moveTo>
                    <a:pt x="1" y="1"/>
                  </a:moveTo>
                  <a:lnTo>
                    <a:pt x="1" y="672"/>
                  </a:lnTo>
                  <a:lnTo>
                    <a:pt x="10514" y="672"/>
                  </a:lnTo>
                  <a:lnTo>
                    <a:pt x="10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9"/>
            <p:cNvSpPr/>
            <p:nvPr/>
          </p:nvSpPr>
          <p:spPr>
            <a:xfrm flipH="1">
              <a:off x="3597117" y="1382212"/>
              <a:ext cx="168947" cy="14712"/>
            </a:xfrm>
            <a:custGeom>
              <a:avLst/>
              <a:gdLst/>
              <a:ahLst/>
              <a:cxnLst/>
              <a:rect l="l" t="t" r="r" b="b"/>
              <a:pathLst>
                <a:path w="7718" h="672" extrusionOk="0">
                  <a:moveTo>
                    <a:pt x="0" y="0"/>
                  </a:moveTo>
                  <a:lnTo>
                    <a:pt x="0" y="671"/>
                  </a:lnTo>
                  <a:lnTo>
                    <a:pt x="7717" y="671"/>
                  </a:lnTo>
                  <a:lnTo>
                    <a:pt x="77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9"/>
            <p:cNvSpPr/>
            <p:nvPr/>
          </p:nvSpPr>
          <p:spPr>
            <a:xfrm flipH="1">
              <a:off x="3560408" y="1513611"/>
              <a:ext cx="266861" cy="13902"/>
            </a:xfrm>
            <a:custGeom>
              <a:avLst/>
              <a:gdLst/>
              <a:ahLst/>
              <a:cxnLst/>
              <a:rect l="l" t="t" r="r" b="b"/>
              <a:pathLst>
                <a:path w="12191" h="635" extrusionOk="0">
                  <a:moveTo>
                    <a:pt x="0" y="1"/>
                  </a:moveTo>
                  <a:lnTo>
                    <a:pt x="0" y="634"/>
                  </a:lnTo>
                  <a:lnTo>
                    <a:pt x="12191" y="634"/>
                  </a:lnTo>
                  <a:lnTo>
                    <a:pt x="12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9"/>
            <p:cNvSpPr/>
            <p:nvPr/>
          </p:nvSpPr>
          <p:spPr>
            <a:xfrm flipH="1">
              <a:off x="3560408" y="1663772"/>
              <a:ext cx="259528" cy="13902"/>
            </a:xfrm>
            <a:custGeom>
              <a:avLst/>
              <a:gdLst/>
              <a:ahLst/>
              <a:cxnLst/>
              <a:rect l="l" t="t" r="r" b="b"/>
              <a:pathLst>
                <a:path w="11856" h="635" extrusionOk="0">
                  <a:moveTo>
                    <a:pt x="1" y="1"/>
                  </a:moveTo>
                  <a:lnTo>
                    <a:pt x="1" y="635"/>
                  </a:lnTo>
                  <a:lnTo>
                    <a:pt x="11856" y="635"/>
                  </a:lnTo>
                  <a:lnTo>
                    <a:pt x="1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9"/>
            <p:cNvSpPr/>
            <p:nvPr/>
          </p:nvSpPr>
          <p:spPr>
            <a:xfrm flipH="1">
              <a:off x="3594687" y="1799265"/>
              <a:ext cx="174638" cy="14712"/>
            </a:xfrm>
            <a:custGeom>
              <a:avLst/>
              <a:gdLst/>
              <a:ahLst/>
              <a:cxnLst/>
              <a:rect l="l" t="t" r="r" b="b"/>
              <a:pathLst>
                <a:path w="7978" h="672" extrusionOk="0">
                  <a:moveTo>
                    <a:pt x="0" y="0"/>
                  </a:moveTo>
                  <a:lnTo>
                    <a:pt x="0" y="671"/>
                  </a:lnTo>
                  <a:lnTo>
                    <a:pt x="7978" y="671"/>
                  </a:lnTo>
                  <a:lnTo>
                    <a:pt x="79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9"/>
            <p:cNvSpPr/>
            <p:nvPr/>
          </p:nvSpPr>
          <p:spPr>
            <a:xfrm flipH="1">
              <a:off x="3594687" y="2032682"/>
              <a:ext cx="174638" cy="13902"/>
            </a:xfrm>
            <a:custGeom>
              <a:avLst/>
              <a:gdLst/>
              <a:ahLst/>
              <a:cxnLst/>
              <a:rect l="l" t="t" r="r" b="b"/>
              <a:pathLst>
                <a:path w="7978" h="635" extrusionOk="0">
                  <a:moveTo>
                    <a:pt x="0" y="0"/>
                  </a:moveTo>
                  <a:lnTo>
                    <a:pt x="0" y="634"/>
                  </a:lnTo>
                  <a:lnTo>
                    <a:pt x="7978" y="634"/>
                  </a:lnTo>
                  <a:lnTo>
                    <a:pt x="7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9"/>
            <p:cNvSpPr/>
            <p:nvPr/>
          </p:nvSpPr>
          <p:spPr>
            <a:xfrm flipH="1">
              <a:off x="3516343" y="2176319"/>
              <a:ext cx="332969" cy="13902"/>
            </a:xfrm>
            <a:custGeom>
              <a:avLst/>
              <a:gdLst/>
              <a:ahLst/>
              <a:cxnLst/>
              <a:rect l="l" t="t" r="r" b="b"/>
              <a:pathLst>
                <a:path w="15211" h="635" extrusionOk="0">
                  <a:moveTo>
                    <a:pt x="1" y="1"/>
                  </a:moveTo>
                  <a:lnTo>
                    <a:pt x="1" y="634"/>
                  </a:lnTo>
                  <a:lnTo>
                    <a:pt x="15211" y="634"/>
                  </a:lnTo>
                  <a:lnTo>
                    <a:pt x="152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9"/>
            <p:cNvSpPr/>
            <p:nvPr/>
          </p:nvSpPr>
          <p:spPr>
            <a:xfrm flipH="1">
              <a:off x="3484515" y="2304456"/>
              <a:ext cx="399887" cy="13902"/>
            </a:xfrm>
            <a:custGeom>
              <a:avLst/>
              <a:gdLst/>
              <a:ahLst/>
              <a:cxnLst/>
              <a:rect l="l" t="t" r="r" b="b"/>
              <a:pathLst>
                <a:path w="18268" h="635" extrusionOk="0">
                  <a:moveTo>
                    <a:pt x="1" y="1"/>
                  </a:moveTo>
                  <a:lnTo>
                    <a:pt x="1" y="634"/>
                  </a:lnTo>
                  <a:lnTo>
                    <a:pt x="18268" y="634"/>
                  </a:lnTo>
                  <a:lnTo>
                    <a:pt x="18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9"/>
            <p:cNvSpPr/>
            <p:nvPr/>
          </p:nvSpPr>
          <p:spPr>
            <a:xfrm flipH="1">
              <a:off x="3496752" y="2448093"/>
              <a:ext cx="370510" cy="14712"/>
            </a:xfrm>
            <a:custGeom>
              <a:avLst/>
              <a:gdLst/>
              <a:ahLst/>
              <a:cxnLst/>
              <a:rect l="l" t="t" r="r" b="b"/>
              <a:pathLst>
                <a:path w="16926" h="672" extrusionOk="0">
                  <a:moveTo>
                    <a:pt x="0" y="1"/>
                  </a:moveTo>
                  <a:lnTo>
                    <a:pt x="0" y="672"/>
                  </a:lnTo>
                  <a:lnTo>
                    <a:pt x="16925" y="672"/>
                  </a:lnTo>
                  <a:lnTo>
                    <a:pt x="169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9"/>
            <p:cNvSpPr/>
            <p:nvPr/>
          </p:nvSpPr>
          <p:spPr>
            <a:xfrm flipH="1">
              <a:off x="3574286" y="2574609"/>
              <a:ext cx="229320" cy="13902"/>
            </a:xfrm>
            <a:custGeom>
              <a:avLst/>
              <a:gdLst/>
              <a:ahLst/>
              <a:cxnLst/>
              <a:rect l="l" t="t" r="r" b="b"/>
              <a:pathLst>
                <a:path w="10476" h="635" extrusionOk="0">
                  <a:moveTo>
                    <a:pt x="0" y="0"/>
                  </a:moveTo>
                  <a:lnTo>
                    <a:pt x="0" y="634"/>
                  </a:lnTo>
                  <a:lnTo>
                    <a:pt x="10476" y="634"/>
                  </a:lnTo>
                  <a:lnTo>
                    <a:pt x="10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9"/>
            <p:cNvSpPr/>
            <p:nvPr/>
          </p:nvSpPr>
          <p:spPr>
            <a:xfrm flipH="1">
              <a:off x="3597117" y="1382212"/>
              <a:ext cx="87341" cy="14712"/>
            </a:xfrm>
            <a:custGeom>
              <a:avLst/>
              <a:gdLst/>
              <a:ahLst/>
              <a:cxnLst/>
              <a:rect l="l" t="t" r="r" b="b"/>
              <a:pathLst>
                <a:path w="3990" h="672" extrusionOk="0">
                  <a:moveTo>
                    <a:pt x="0" y="0"/>
                  </a:moveTo>
                  <a:lnTo>
                    <a:pt x="0" y="671"/>
                  </a:lnTo>
                  <a:lnTo>
                    <a:pt x="3989" y="671"/>
                  </a:lnTo>
                  <a:lnTo>
                    <a:pt x="3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9"/>
            <p:cNvSpPr/>
            <p:nvPr/>
          </p:nvSpPr>
          <p:spPr>
            <a:xfrm flipH="1">
              <a:off x="3594687" y="1799265"/>
              <a:ext cx="89771" cy="14712"/>
            </a:xfrm>
            <a:custGeom>
              <a:avLst/>
              <a:gdLst/>
              <a:ahLst/>
              <a:cxnLst/>
              <a:rect l="l" t="t" r="r" b="b"/>
              <a:pathLst>
                <a:path w="4101" h="672" extrusionOk="0">
                  <a:moveTo>
                    <a:pt x="0" y="0"/>
                  </a:moveTo>
                  <a:lnTo>
                    <a:pt x="0" y="671"/>
                  </a:lnTo>
                  <a:lnTo>
                    <a:pt x="4101" y="671"/>
                  </a:ln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9"/>
            <p:cNvSpPr/>
            <p:nvPr/>
          </p:nvSpPr>
          <p:spPr>
            <a:xfrm flipH="1">
              <a:off x="3594687" y="2032682"/>
              <a:ext cx="89771" cy="13902"/>
            </a:xfrm>
            <a:custGeom>
              <a:avLst/>
              <a:gdLst/>
              <a:ahLst/>
              <a:cxnLst/>
              <a:rect l="l" t="t" r="r" b="b"/>
              <a:pathLst>
                <a:path w="4101" h="635" extrusionOk="0">
                  <a:moveTo>
                    <a:pt x="0" y="0"/>
                  </a:moveTo>
                  <a:lnTo>
                    <a:pt x="0" y="634"/>
                  </a:lnTo>
                  <a:lnTo>
                    <a:pt x="4101" y="634"/>
                  </a:lnTo>
                  <a:lnTo>
                    <a:pt x="4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9"/>
            <p:cNvSpPr/>
            <p:nvPr/>
          </p:nvSpPr>
          <p:spPr>
            <a:xfrm flipH="1">
              <a:off x="3574286" y="2574609"/>
              <a:ext cx="110172" cy="13902"/>
            </a:xfrm>
            <a:custGeom>
              <a:avLst/>
              <a:gdLst/>
              <a:ahLst/>
              <a:cxnLst/>
              <a:rect l="l" t="t" r="r" b="b"/>
              <a:pathLst>
                <a:path w="5033" h="635" extrusionOk="0">
                  <a:moveTo>
                    <a:pt x="0" y="0"/>
                  </a:moveTo>
                  <a:lnTo>
                    <a:pt x="0" y="634"/>
                  </a:lnTo>
                  <a:lnTo>
                    <a:pt x="5033" y="634"/>
                  </a:lnTo>
                  <a:lnTo>
                    <a:pt x="5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9"/>
            <p:cNvSpPr/>
            <p:nvPr/>
          </p:nvSpPr>
          <p:spPr>
            <a:xfrm flipH="1">
              <a:off x="3560408" y="1155319"/>
              <a:ext cx="124051" cy="14712"/>
            </a:xfrm>
            <a:custGeom>
              <a:avLst/>
              <a:gdLst/>
              <a:ahLst/>
              <a:cxnLst/>
              <a:rect l="l" t="t" r="r" b="b"/>
              <a:pathLst>
                <a:path w="5667" h="672" extrusionOk="0">
                  <a:moveTo>
                    <a:pt x="0" y="1"/>
                  </a:moveTo>
                  <a:lnTo>
                    <a:pt x="0" y="672"/>
                  </a:lnTo>
                  <a:lnTo>
                    <a:pt x="5667" y="672"/>
                  </a:lnTo>
                  <a:lnTo>
                    <a:pt x="5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9"/>
            <p:cNvSpPr/>
            <p:nvPr/>
          </p:nvSpPr>
          <p:spPr>
            <a:xfrm flipH="1">
              <a:off x="3560408" y="1513611"/>
              <a:ext cx="124051" cy="13902"/>
            </a:xfrm>
            <a:custGeom>
              <a:avLst/>
              <a:gdLst/>
              <a:ahLst/>
              <a:cxnLst/>
              <a:rect l="l" t="t" r="r" b="b"/>
              <a:pathLst>
                <a:path w="5667" h="635" extrusionOk="0">
                  <a:moveTo>
                    <a:pt x="0" y="1"/>
                  </a:moveTo>
                  <a:lnTo>
                    <a:pt x="0" y="634"/>
                  </a:lnTo>
                  <a:lnTo>
                    <a:pt x="5667" y="634"/>
                  </a:lnTo>
                  <a:lnTo>
                    <a:pt x="5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9"/>
            <p:cNvSpPr/>
            <p:nvPr/>
          </p:nvSpPr>
          <p:spPr>
            <a:xfrm flipH="1">
              <a:off x="3560408" y="1663772"/>
              <a:ext cx="124051" cy="13902"/>
            </a:xfrm>
            <a:custGeom>
              <a:avLst/>
              <a:gdLst/>
              <a:ahLst/>
              <a:cxnLst/>
              <a:rect l="l" t="t" r="r" b="b"/>
              <a:pathLst>
                <a:path w="5667" h="635" extrusionOk="0">
                  <a:moveTo>
                    <a:pt x="0" y="1"/>
                  </a:moveTo>
                  <a:lnTo>
                    <a:pt x="0" y="635"/>
                  </a:lnTo>
                  <a:lnTo>
                    <a:pt x="5667" y="635"/>
                  </a:lnTo>
                  <a:lnTo>
                    <a:pt x="56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9"/>
            <p:cNvSpPr/>
            <p:nvPr/>
          </p:nvSpPr>
          <p:spPr>
            <a:xfrm flipH="1">
              <a:off x="3554694" y="608510"/>
              <a:ext cx="129764" cy="14712"/>
            </a:xfrm>
            <a:custGeom>
              <a:avLst/>
              <a:gdLst/>
              <a:ahLst/>
              <a:cxnLst/>
              <a:rect l="l" t="t" r="r" b="b"/>
              <a:pathLst>
                <a:path w="5928" h="672" extrusionOk="0">
                  <a:moveTo>
                    <a:pt x="0" y="0"/>
                  </a:moveTo>
                  <a:lnTo>
                    <a:pt x="0" y="671"/>
                  </a:lnTo>
                  <a:lnTo>
                    <a:pt x="5928" y="671"/>
                  </a:lnTo>
                  <a:lnTo>
                    <a:pt x="59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9"/>
            <p:cNvSpPr/>
            <p:nvPr/>
          </p:nvSpPr>
          <p:spPr>
            <a:xfrm flipH="1">
              <a:off x="3516343" y="2176319"/>
              <a:ext cx="168115" cy="13902"/>
            </a:xfrm>
            <a:custGeom>
              <a:avLst/>
              <a:gdLst/>
              <a:ahLst/>
              <a:cxnLst/>
              <a:rect l="l" t="t" r="r" b="b"/>
              <a:pathLst>
                <a:path w="7680" h="635" extrusionOk="0">
                  <a:moveTo>
                    <a:pt x="0" y="1"/>
                  </a:moveTo>
                  <a:lnTo>
                    <a:pt x="0" y="634"/>
                  </a:lnTo>
                  <a:lnTo>
                    <a:pt x="7680" y="634"/>
                  </a:lnTo>
                  <a:lnTo>
                    <a:pt x="7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9"/>
            <p:cNvSpPr/>
            <p:nvPr/>
          </p:nvSpPr>
          <p:spPr>
            <a:xfrm flipH="1">
              <a:off x="3496752" y="2448093"/>
              <a:ext cx="187707" cy="14712"/>
            </a:xfrm>
            <a:custGeom>
              <a:avLst/>
              <a:gdLst/>
              <a:ahLst/>
              <a:cxnLst/>
              <a:rect l="l" t="t" r="r" b="b"/>
              <a:pathLst>
                <a:path w="8575" h="672" extrusionOk="0">
                  <a:moveTo>
                    <a:pt x="0" y="1"/>
                  </a:moveTo>
                  <a:lnTo>
                    <a:pt x="0" y="672"/>
                  </a:lnTo>
                  <a:lnTo>
                    <a:pt x="8574" y="672"/>
                  </a:lnTo>
                  <a:lnTo>
                    <a:pt x="85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9"/>
            <p:cNvSpPr/>
            <p:nvPr/>
          </p:nvSpPr>
          <p:spPr>
            <a:xfrm flipH="1">
              <a:off x="3495110" y="745622"/>
              <a:ext cx="189349" cy="14712"/>
            </a:xfrm>
            <a:custGeom>
              <a:avLst/>
              <a:gdLst/>
              <a:ahLst/>
              <a:cxnLst/>
              <a:rect l="l" t="t" r="r" b="b"/>
              <a:pathLst>
                <a:path w="8650" h="672" extrusionOk="0">
                  <a:moveTo>
                    <a:pt x="0" y="0"/>
                  </a:moveTo>
                  <a:lnTo>
                    <a:pt x="0" y="671"/>
                  </a:lnTo>
                  <a:lnTo>
                    <a:pt x="8649" y="67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9"/>
            <p:cNvSpPr/>
            <p:nvPr/>
          </p:nvSpPr>
          <p:spPr>
            <a:xfrm flipH="1">
              <a:off x="3495110" y="885997"/>
              <a:ext cx="189349" cy="14712"/>
            </a:xfrm>
            <a:custGeom>
              <a:avLst/>
              <a:gdLst/>
              <a:ahLst/>
              <a:cxnLst/>
              <a:rect l="l" t="t" r="r" b="b"/>
              <a:pathLst>
                <a:path w="8650" h="672" extrusionOk="0">
                  <a:moveTo>
                    <a:pt x="0" y="0"/>
                  </a:moveTo>
                  <a:lnTo>
                    <a:pt x="0" y="671"/>
                  </a:lnTo>
                  <a:lnTo>
                    <a:pt x="8649" y="67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9"/>
            <p:cNvSpPr/>
            <p:nvPr/>
          </p:nvSpPr>
          <p:spPr>
            <a:xfrm flipH="1">
              <a:off x="3495110" y="1031276"/>
              <a:ext cx="189349" cy="13880"/>
            </a:xfrm>
            <a:custGeom>
              <a:avLst/>
              <a:gdLst/>
              <a:ahLst/>
              <a:cxnLst/>
              <a:rect l="l" t="t" r="r" b="b"/>
              <a:pathLst>
                <a:path w="8650" h="634" extrusionOk="0">
                  <a:moveTo>
                    <a:pt x="0" y="0"/>
                  </a:moveTo>
                  <a:lnTo>
                    <a:pt x="0" y="634"/>
                  </a:lnTo>
                  <a:lnTo>
                    <a:pt x="8649" y="634"/>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9"/>
            <p:cNvSpPr/>
            <p:nvPr/>
          </p:nvSpPr>
          <p:spPr>
            <a:xfrm flipH="1">
              <a:off x="3484515" y="2304456"/>
              <a:ext cx="199943" cy="13902"/>
            </a:xfrm>
            <a:custGeom>
              <a:avLst/>
              <a:gdLst/>
              <a:ahLst/>
              <a:cxnLst/>
              <a:rect l="l" t="t" r="r" b="b"/>
              <a:pathLst>
                <a:path w="9134" h="635" extrusionOk="0">
                  <a:moveTo>
                    <a:pt x="0" y="1"/>
                  </a:moveTo>
                  <a:lnTo>
                    <a:pt x="0" y="634"/>
                  </a:lnTo>
                  <a:lnTo>
                    <a:pt x="9134" y="634"/>
                  </a:lnTo>
                  <a:lnTo>
                    <a:pt x="9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9"/>
            <p:cNvSpPr/>
            <p:nvPr/>
          </p:nvSpPr>
          <p:spPr>
            <a:xfrm flipH="1">
              <a:off x="3526128" y="590558"/>
              <a:ext cx="47348" cy="47353"/>
            </a:xfrm>
            <a:custGeom>
              <a:avLst/>
              <a:gdLst/>
              <a:ahLst/>
              <a:cxnLst/>
              <a:rect l="l" t="t" r="r" b="b"/>
              <a:pathLst>
                <a:path w="2163" h="2163" extrusionOk="0">
                  <a:moveTo>
                    <a:pt x="1081" y="0"/>
                  </a:moveTo>
                  <a:cubicBezTo>
                    <a:pt x="485" y="0"/>
                    <a:pt x="0" y="485"/>
                    <a:pt x="0" y="1081"/>
                  </a:cubicBezTo>
                  <a:cubicBezTo>
                    <a:pt x="0" y="1678"/>
                    <a:pt x="485" y="2162"/>
                    <a:pt x="1081" y="2162"/>
                  </a:cubicBezTo>
                  <a:cubicBezTo>
                    <a:pt x="1678" y="2162"/>
                    <a:pt x="2162" y="1678"/>
                    <a:pt x="2162" y="1081"/>
                  </a:cubicBezTo>
                  <a:cubicBezTo>
                    <a:pt x="2162" y="485"/>
                    <a:pt x="1678" y="0"/>
                    <a:pt x="1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9"/>
            <p:cNvSpPr/>
            <p:nvPr/>
          </p:nvSpPr>
          <p:spPr>
            <a:xfrm flipH="1">
              <a:off x="3454307" y="712959"/>
              <a:ext cx="66130" cy="66137"/>
            </a:xfrm>
            <a:custGeom>
              <a:avLst/>
              <a:gdLst/>
              <a:ahLst/>
              <a:cxnLst/>
              <a:rect l="l" t="t" r="r" b="b"/>
              <a:pathLst>
                <a:path w="3021" h="3021" extrusionOk="0">
                  <a:moveTo>
                    <a:pt x="1529" y="1"/>
                  </a:moveTo>
                  <a:cubicBezTo>
                    <a:pt x="671" y="1"/>
                    <a:pt x="0" y="672"/>
                    <a:pt x="0" y="1492"/>
                  </a:cubicBezTo>
                  <a:cubicBezTo>
                    <a:pt x="0" y="2350"/>
                    <a:pt x="671" y="3021"/>
                    <a:pt x="1529" y="3021"/>
                  </a:cubicBezTo>
                  <a:cubicBezTo>
                    <a:pt x="2349" y="3021"/>
                    <a:pt x="3020" y="2350"/>
                    <a:pt x="3020" y="1492"/>
                  </a:cubicBezTo>
                  <a:cubicBezTo>
                    <a:pt x="3020" y="672"/>
                    <a:pt x="2349"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9"/>
            <p:cNvSpPr/>
            <p:nvPr/>
          </p:nvSpPr>
          <p:spPr>
            <a:xfrm flipH="1">
              <a:off x="3432286" y="851713"/>
              <a:ext cx="82438" cy="82447"/>
            </a:xfrm>
            <a:custGeom>
              <a:avLst/>
              <a:gdLst/>
              <a:ahLst/>
              <a:cxnLst/>
              <a:rect l="l" t="t" r="r" b="b"/>
              <a:pathLst>
                <a:path w="3766" h="3766" extrusionOk="0">
                  <a:moveTo>
                    <a:pt x="1864" y="1"/>
                  </a:moveTo>
                  <a:cubicBezTo>
                    <a:pt x="858" y="1"/>
                    <a:pt x="0" y="858"/>
                    <a:pt x="0" y="1902"/>
                  </a:cubicBezTo>
                  <a:cubicBezTo>
                    <a:pt x="0" y="2946"/>
                    <a:pt x="858" y="3766"/>
                    <a:pt x="1864" y="3766"/>
                  </a:cubicBezTo>
                  <a:cubicBezTo>
                    <a:pt x="2908" y="3766"/>
                    <a:pt x="3766" y="2946"/>
                    <a:pt x="3766" y="1902"/>
                  </a:cubicBezTo>
                  <a:cubicBezTo>
                    <a:pt x="3766" y="858"/>
                    <a:pt x="2908" y="1"/>
                    <a:pt x="1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9"/>
            <p:cNvSpPr/>
            <p:nvPr/>
          </p:nvSpPr>
          <p:spPr>
            <a:xfrm flipH="1">
              <a:off x="3454307" y="987206"/>
              <a:ext cx="106123" cy="106113"/>
            </a:xfrm>
            <a:custGeom>
              <a:avLst/>
              <a:gdLst/>
              <a:ahLst/>
              <a:cxnLst/>
              <a:rect l="l" t="t" r="r" b="b"/>
              <a:pathLst>
                <a:path w="4848" h="4847" extrusionOk="0">
                  <a:moveTo>
                    <a:pt x="2424" y="0"/>
                  </a:moveTo>
                  <a:cubicBezTo>
                    <a:pt x="1082" y="0"/>
                    <a:pt x="1" y="1081"/>
                    <a:pt x="1" y="2423"/>
                  </a:cubicBezTo>
                  <a:cubicBezTo>
                    <a:pt x="1" y="3765"/>
                    <a:pt x="1082" y="4846"/>
                    <a:pt x="2424" y="4846"/>
                  </a:cubicBezTo>
                  <a:cubicBezTo>
                    <a:pt x="3766" y="4846"/>
                    <a:pt x="4847" y="3765"/>
                    <a:pt x="4847" y="2423"/>
                  </a:cubicBezTo>
                  <a:cubicBezTo>
                    <a:pt x="4847" y="1081"/>
                    <a:pt x="3766" y="0"/>
                    <a:pt x="2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9"/>
            <p:cNvSpPr/>
            <p:nvPr/>
          </p:nvSpPr>
          <p:spPr>
            <a:xfrm flipH="1">
              <a:off x="3520415" y="1113701"/>
              <a:ext cx="101219" cy="101231"/>
            </a:xfrm>
            <a:custGeom>
              <a:avLst/>
              <a:gdLst/>
              <a:ahLst/>
              <a:cxnLst/>
              <a:rect l="l" t="t" r="r" b="b"/>
              <a:pathLst>
                <a:path w="4624" h="4624" extrusionOk="0">
                  <a:moveTo>
                    <a:pt x="2312" y="0"/>
                  </a:moveTo>
                  <a:cubicBezTo>
                    <a:pt x="1045" y="0"/>
                    <a:pt x="1" y="1007"/>
                    <a:pt x="1" y="2312"/>
                  </a:cubicBezTo>
                  <a:cubicBezTo>
                    <a:pt x="1" y="3579"/>
                    <a:pt x="1045" y="4623"/>
                    <a:pt x="2312" y="4623"/>
                  </a:cubicBezTo>
                  <a:cubicBezTo>
                    <a:pt x="3580" y="4623"/>
                    <a:pt x="4623" y="3579"/>
                    <a:pt x="4623" y="2312"/>
                  </a:cubicBezTo>
                  <a:cubicBezTo>
                    <a:pt x="4623" y="1007"/>
                    <a:pt x="3580" y="0"/>
                    <a:pt x="2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9"/>
            <p:cNvSpPr/>
            <p:nvPr/>
          </p:nvSpPr>
          <p:spPr>
            <a:xfrm flipH="1">
              <a:off x="3649347" y="1221434"/>
              <a:ext cx="90603" cy="90613"/>
            </a:xfrm>
            <a:custGeom>
              <a:avLst/>
              <a:gdLst/>
              <a:ahLst/>
              <a:cxnLst/>
              <a:rect l="l" t="t" r="r" b="b"/>
              <a:pathLst>
                <a:path w="4139" h="4139" extrusionOk="0">
                  <a:moveTo>
                    <a:pt x="2088" y="0"/>
                  </a:moveTo>
                  <a:cubicBezTo>
                    <a:pt x="932" y="0"/>
                    <a:pt x="0" y="932"/>
                    <a:pt x="0" y="2051"/>
                  </a:cubicBezTo>
                  <a:cubicBezTo>
                    <a:pt x="0" y="3206"/>
                    <a:pt x="932" y="4138"/>
                    <a:pt x="2088" y="4138"/>
                  </a:cubicBezTo>
                  <a:cubicBezTo>
                    <a:pt x="3206" y="4138"/>
                    <a:pt x="4138" y="3206"/>
                    <a:pt x="4138" y="2051"/>
                  </a:cubicBezTo>
                  <a:cubicBezTo>
                    <a:pt x="4138" y="932"/>
                    <a:pt x="3206" y="0"/>
                    <a:pt x="2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9"/>
            <p:cNvSpPr/>
            <p:nvPr/>
          </p:nvSpPr>
          <p:spPr>
            <a:xfrm flipH="1">
              <a:off x="3735046" y="1354453"/>
              <a:ext cx="66940" cy="67779"/>
            </a:xfrm>
            <a:custGeom>
              <a:avLst/>
              <a:gdLst/>
              <a:ahLst/>
              <a:cxnLst/>
              <a:rect l="l" t="t" r="r" b="b"/>
              <a:pathLst>
                <a:path w="3058" h="3096" extrusionOk="0">
                  <a:moveTo>
                    <a:pt x="1529" y="1"/>
                  </a:moveTo>
                  <a:cubicBezTo>
                    <a:pt x="672" y="1"/>
                    <a:pt x="1" y="709"/>
                    <a:pt x="1" y="1529"/>
                  </a:cubicBezTo>
                  <a:cubicBezTo>
                    <a:pt x="1" y="2387"/>
                    <a:pt x="672" y="3095"/>
                    <a:pt x="1529" y="3095"/>
                  </a:cubicBezTo>
                  <a:cubicBezTo>
                    <a:pt x="2387" y="3095"/>
                    <a:pt x="3058" y="2387"/>
                    <a:pt x="3058" y="1529"/>
                  </a:cubicBezTo>
                  <a:cubicBezTo>
                    <a:pt x="3058" y="709"/>
                    <a:pt x="2387"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9"/>
            <p:cNvSpPr/>
            <p:nvPr/>
          </p:nvSpPr>
          <p:spPr>
            <a:xfrm flipH="1">
              <a:off x="3801964" y="1494017"/>
              <a:ext cx="53871" cy="53067"/>
            </a:xfrm>
            <a:custGeom>
              <a:avLst/>
              <a:gdLst/>
              <a:ahLst/>
              <a:cxnLst/>
              <a:rect l="l" t="t" r="r" b="b"/>
              <a:pathLst>
                <a:path w="2461" h="2424" extrusionOk="0">
                  <a:moveTo>
                    <a:pt x="1231" y="1"/>
                  </a:moveTo>
                  <a:cubicBezTo>
                    <a:pt x="560" y="1"/>
                    <a:pt x="0" y="523"/>
                    <a:pt x="0" y="1231"/>
                  </a:cubicBezTo>
                  <a:cubicBezTo>
                    <a:pt x="0" y="1902"/>
                    <a:pt x="560" y="2424"/>
                    <a:pt x="1231" y="2424"/>
                  </a:cubicBezTo>
                  <a:cubicBezTo>
                    <a:pt x="1902" y="2424"/>
                    <a:pt x="2461" y="1902"/>
                    <a:pt x="2461" y="1231"/>
                  </a:cubicBezTo>
                  <a:cubicBezTo>
                    <a:pt x="2461" y="523"/>
                    <a:pt x="1902"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9"/>
            <p:cNvSpPr/>
            <p:nvPr/>
          </p:nvSpPr>
          <p:spPr>
            <a:xfrm flipH="1">
              <a:off x="3801964" y="1648272"/>
              <a:ext cx="44896" cy="44923"/>
            </a:xfrm>
            <a:custGeom>
              <a:avLst/>
              <a:gdLst/>
              <a:ahLst/>
              <a:cxnLst/>
              <a:rect l="l" t="t" r="r" b="b"/>
              <a:pathLst>
                <a:path w="2051" h="2052" extrusionOk="0">
                  <a:moveTo>
                    <a:pt x="1044" y="1"/>
                  </a:moveTo>
                  <a:cubicBezTo>
                    <a:pt x="448" y="1"/>
                    <a:pt x="0" y="448"/>
                    <a:pt x="0" y="1007"/>
                  </a:cubicBezTo>
                  <a:cubicBezTo>
                    <a:pt x="0" y="1604"/>
                    <a:pt x="448" y="2051"/>
                    <a:pt x="1044" y="2051"/>
                  </a:cubicBezTo>
                  <a:cubicBezTo>
                    <a:pt x="1604" y="2051"/>
                    <a:pt x="2051" y="1604"/>
                    <a:pt x="2051" y="1007"/>
                  </a:cubicBezTo>
                  <a:cubicBezTo>
                    <a:pt x="2051" y="448"/>
                    <a:pt x="1604"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9"/>
            <p:cNvSpPr/>
            <p:nvPr/>
          </p:nvSpPr>
          <p:spPr>
            <a:xfrm flipH="1">
              <a:off x="3747283" y="1785385"/>
              <a:ext cx="41635" cy="40830"/>
            </a:xfrm>
            <a:custGeom>
              <a:avLst/>
              <a:gdLst/>
              <a:ahLst/>
              <a:cxnLst/>
              <a:rect l="l" t="t" r="r" b="b"/>
              <a:pathLst>
                <a:path w="1902" h="1865" extrusionOk="0">
                  <a:moveTo>
                    <a:pt x="970" y="1"/>
                  </a:moveTo>
                  <a:cubicBezTo>
                    <a:pt x="448" y="1"/>
                    <a:pt x="0" y="411"/>
                    <a:pt x="0" y="933"/>
                  </a:cubicBezTo>
                  <a:cubicBezTo>
                    <a:pt x="0" y="1455"/>
                    <a:pt x="448" y="1865"/>
                    <a:pt x="970" y="1865"/>
                  </a:cubicBezTo>
                  <a:cubicBezTo>
                    <a:pt x="1492" y="1865"/>
                    <a:pt x="1902" y="1455"/>
                    <a:pt x="1902" y="933"/>
                  </a:cubicBezTo>
                  <a:cubicBezTo>
                    <a:pt x="1902" y="411"/>
                    <a:pt x="1492"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9"/>
            <p:cNvSpPr/>
            <p:nvPr/>
          </p:nvSpPr>
          <p:spPr>
            <a:xfrm flipH="1">
              <a:off x="3647727" y="1891498"/>
              <a:ext cx="46538" cy="47353"/>
            </a:xfrm>
            <a:custGeom>
              <a:avLst/>
              <a:gdLst/>
              <a:ahLst/>
              <a:cxnLst/>
              <a:rect l="l" t="t" r="r" b="b"/>
              <a:pathLst>
                <a:path w="2126" h="2163" extrusionOk="0">
                  <a:moveTo>
                    <a:pt x="1045" y="0"/>
                  </a:moveTo>
                  <a:cubicBezTo>
                    <a:pt x="448" y="0"/>
                    <a:pt x="1" y="485"/>
                    <a:pt x="1" y="1081"/>
                  </a:cubicBezTo>
                  <a:cubicBezTo>
                    <a:pt x="1" y="1678"/>
                    <a:pt x="448" y="2162"/>
                    <a:pt x="1045" y="2162"/>
                  </a:cubicBezTo>
                  <a:cubicBezTo>
                    <a:pt x="1641" y="2162"/>
                    <a:pt x="2126" y="1678"/>
                    <a:pt x="2126" y="1081"/>
                  </a:cubicBezTo>
                  <a:cubicBezTo>
                    <a:pt x="2126" y="485"/>
                    <a:pt x="1641"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9"/>
            <p:cNvSpPr/>
            <p:nvPr/>
          </p:nvSpPr>
          <p:spPr>
            <a:xfrm flipH="1">
              <a:off x="3562859" y="2003303"/>
              <a:ext cx="70201" cy="70209"/>
            </a:xfrm>
            <a:custGeom>
              <a:avLst/>
              <a:gdLst/>
              <a:ahLst/>
              <a:cxnLst/>
              <a:rect l="l" t="t" r="r" b="b"/>
              <a:pathLst>
                <a:path w="3207" h="3207" extrusionOk="0">
                  <a:moveTo>
                    <a:pt x="1604" y="0"/>
                  </a:moveTo>
                  <a:cubicBezTo>
                    <a:pt x="709" y="0"/>
                    <a:pt x="1" y="746"/>
                    <a:pt x="1" y="1603"/>
                  </a:cubicBezTo>
                  <a:cubicBezTo>
                    <a:pt x="1" y="2498"/>
                    <a:pt x="709" y="3206"/>
                    <a:pt x="1604" y="3206"/>
                  </a:cubicBezTo>
                  <a:cubicBezTo>
                    <a:pt x="2461" y="3206"/>
                    <a:pt x="3207" y="2498"/>
                    <a:pt x="3207" y="1603"/>
                  </a:cubicBezTo>
                  <a:cubicBezTo>
                    <a:pt x="3207" y="746"/>
                    <a:pt x="2461" y="0"/>
                    <a:pt x="1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9"/>
            <p:cNvSpPr/>
            <p:nvPr/>
          </p:nvSpPr>
          <p:spPr>
            <a:xfrm flipH="1">
              <a:off x="3455949" y="2134701"/>
              <a:ext cx="91413" cy="91423"/>
            </a:xfrm>
            <a:custGeom>
              <a:avLst/>
              <a:gdLst/>
              <a:ahLst/>
              <a:cxnLst/>
              <a:rect l="l" t="t" r="r" b="b"/>
              <a:pathLst>
                <a:path w="4176" h="4176" extrusionOk="0">
                  <a:moveTo>
                    <a:pt x="2088" y="0"/>
                  </a:moveTo>
                  <a:cubicBezTo>
                    <a:pt x="932" y="0"/>
                    <a:pt x="0" y="932"/>
                    <a:pt x="0" y="2088"/>
                  </a:cubicBezTo>
                  <a:cubicBezTo>
                    <a:pt x="0" y="3244"/>
                    <a:pt x="932" y="4176"/>
                    <a:pt x="2088" y="4176"/>
                  </a:cubicBezTo>
                  <a:cubicBezTo>
                    <a:pt x="3243" y="4176"/>
                    <a:pt x="4175" y="3244"/>
                    <a:pt x="4175" y="2088"/>
                  </a:cubicBezTo>
                  <a:cubicBezTo>
                    <a:pt x="4175" y="932"/>
                    <a:pt x="3243" y="0"/>
                    <a:pt x="2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9"/>
            <p:cNvSpPr/>
            <p:nvPr/>
          </p:nvSpPr>
          <p:spPr>
            <a:xfrm flipH="1">
              <a:off x="3412694" y="2265290"/>
              <a:ext cx="97958" cy="97947"/>
            </a:xfrm>
            <a:custGeom>
              <a:avLst/>
              <a:gdLst/>
              <a:ahLst/>
              <a:cxnLst/>
              <a:rect l="l" t="t" r="r" b="b"/>
              <a:pathLst>
                <a:path w="4475" h="4474" extrusionOk="0">
                  <a:moveTo>
                    <a:pt x="2238" y="0"/>
                  </a:moveTo>
                  <a:cubicBezTo>
                    <a:pt x="1007" y="0"/>
                    <a:pt x="1" y="1007"/>
                    <a:pt x="1" y="2237"/>
                  </a:cubicBezTo>
                  <a:cubicBezTo>
                    <a:pt x="1" y="3467"/>
                    <a:pt x="1007" y="4474"/>
                    <a:pt x="2238" y="4474"/>
                  </a:cubicBezTo>
                  <a:cubicBezTo>
                    <a:pt x="3468" y="4474"/>
                    <a:pt x="4474" y="3467"/>
                    <a:pt x="4474" y="2237"/>
                  </a:cubicBezTo>
                  <a:cubicBezTo>
                    <a:pt x="4474" y="1007"/>
                    <a:pt x="3468" y="0"/>
                    <a:pt x="2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9"/>
            <p:cNvSpPr/>
            <p:nvPr/>
          </p:nvSpPr>
          <p:spPr>
            <a:xfrm flipH="1">
              <a:off x="3417597" y="2409737"/>
              <a:ext cx="98768" cy="98779"/>
            </a:xfrm>
            <a:custGeom>
              <a:avLst/>
              <a:gdLst/>
              <a:ahLst/>
              <a:cxnLst/>
              <a:rect l="l" t="t" r="r" b="b"/>
              <a:pathLst>
                <a:path w="4512" h="4512" extrusionOk="0">
                  <a:moveTo>
                    <a:pt x="2238" y="1"/>
                  </a:moveTo>
                  <a:cubicBezTo>
                    <a:pt x="1007" y="1"/>
                    <a:pt x="1" y="1007"/>
                    <a:pt x="1" y="2275"/>
                  </a:cubicBezTo>
                  <a:cubicBezTo>
                    <a:pt x="1" y="3505"/>
                    <a:pt x="1007" y="4512"/>
                    <a:pt x="2238" y="4512"/>
                  </a:cubicBezTo>
                  <a:cubicBezTo>
                    <a:pt x="3505" y="4512"/>
                    <a:pt x="4512" y="3505"/>
                    <a:pt x="4512" y="2275"/>
                  </a:cubicBezTo>
                  <a:cubicBezTo>
                    <a:pt x="4512" y="1007"/>
                    <a:pt x="3505" y="1"/>
                    <a:pt x="2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9"/>
            <p:cNvSpPr/>
            <p:nvPr/>
          </p:nvSpPr>
          <p:spPr>
            <a:xfrm flipH="1">
              <a:off x="3477992" y="2529708"/>
              <a:ext cx="113434" cy="113469"/>
            </a:xfrm>
            <a:custGeom>
              <a:avLst/>
              <a:gdLst/>
              <a:ahLst/>
              <a:cxnLst/>
              <a:rect l="l" t="t" r="r" b="b"/>
              <a:pathLst>
                <a:path w="5182" h="5183" extrusionOk="0">
                  <a:moveTo>
                    <a:pt x="2610" y="1"/>
                  </a:moveTo>
                  <a:cubicBezTo>
                    <a:pt x="1156" y="1"/>
                    <a:pt x="0" y="1157"/>
                    <a:pt x="0" y="2573"/>
                  </a:cubicBezTo>
                  <a:cubicBezTo>
                    <a:pt x="0" y="4027"/>
                    <a:pt x="1156" y="5183"/>
                    <a:pt x="2610" y="5183"/>
                  </a:cubicBezTo>
                  <a:cubicBezTo>
                    <a:pt x="4026" y="5183"/>
                    <a:pt x="5182" y="4027"/>
                    <a:pt x="5182" y="2573"/>
                  </a:cubicBezTo>
                  <a:cubicBezTo>
                    <a:pt x="5182" y="1157"/>
                    <a:pt x="4026"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9"/>
            <p:cNvSpPr/>
            <p:nvPr/>
          </p:nvSpPr>
          <p:spPr>
            <a:xfrm flipH="1">
              <a:off x="3795419" y="590558"/>
              <a:ext cx="48180" cy="47353"/>
            </a:xfrm>
            <a:custGeom>
              <a:avLst/>
              <a:gdLst/>
              <a:ahLst/>
              <a:cxnLst/>
              <a:rect l="l" t="t" r="r" b="b"/>
              <a:pathLst>
                <a:path w="2201" h="2163" extrusionOk="0">
                  <a:moveTo>
                    <a:pt x="1119" y="0"/>
                  </a:moveTo>
                  <a:cubicBezTo>
                    <a:pt x="523" y="0"/>
                    <a:pt x="1" y="485"/>
                    <a:pt x="1" y="1081"/>
                  </a:cubicBezTo>
                  <a:cubicBezTo>
                    <a:pt x="1" y="1678"/>
                    <a:pt x="523" y="2162"/>
                    <a:pt x="1119" y="2162"/>
                  </a:cubicBezTo>
                  <a:cubicBezTo>
                    <a:pt x="1715" y="2162"/>
                    <a:pt x="2200" y="1678"/>
                    <a:pt x="2200" y="1081"/>
                  </a:cubicBezTo>
                  <a:cubicBezTo>
                    <a:pt x="2200" y="485"/>
                    <a:pt x="1715" y="0"/>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9"/>
            <p:cNvSpPr/>
            <p:nvPr/>
          </p:nvSpPr>
          <p:spPr>
            <a:xfrm flipH="1">
              <a:off x="3848480" y="712959"/>
              <a:ext cx="66108" cy="66137"/>
            </a:xfrm>
            <a:custGeom>
              <a:avLst/>
              <a:gdLst/>
              <a:ahLst/>
              <a:cxnLst/>
              <a:rect l="l" t="t" r="r" b="b"/>
              <a:pathLst>
                <a:path w="3020" h="3021" extrusionOk="0">
                  <a:moveTo>
                    <a:pt x="1491" y="1"/>
                  </a:moveTo>
                  <a:cubicBezTo>
                    <a:pt x="671" y="1"/>
                    <a:pt x="0" y="672"/>
                    <a:pt x="0" y="1492"/>
                  </a:cubicBezTo>
                  <a:cubicBezTo>
                    <a:pt x="0" y="2350"/>
                    <a:pt x="671" y="3021"/>
                    <a:pt x="1491" y="3021"/>
                  </a:cubicBezTo>
                  <a:cubicBezTo>
                    <a:pt x="2312" y="3021"/>
                    <a:pt x="3020" y="2350"/>
                    <a:pt x="3020" y="1492"/>
                  </a:cubicBezTo>
                  <a:cubicBezTo>
                    <a:pt x="3020" y="672"/>
                    <a:pt x="2312" y="1"/>
                    <a:pt x="1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9"/>
            <p:cNvSpPr/>
            <p:nvPr/>
          </p:nvSpPr>
          <p:spPr>
            <a:xfrm flipH="1">
              <a:off x="3854193" y="851713"/>
              <a:ext cx="82438" cy="82447"/>
            </a:xfrm>
            <a:custGeom>
              <a:avLst/>
              <a:gdLst/>
              <a:ahLst/>
              <a:cxnLst/>
              <a:rect l="l" t="t" r="r" b="b"/>
              <a:pathLst>
                <a:path w="3766" h="3766" extrusionOk="0">
                  <a:moveTo>
                    <a:pt x="1865" y="1"/>
                  </a:moveTo>
                  <a:cubicBezTo>
                    <a:pt x="821" y="1"/>
                    <a:pt x="1" y="858"/>
                    <a:pt x="1" y="1902"/>
                  </a:cubicBezTo>
                  <a:cubicBezTo>
                    <a:pt x="1" y="2946"/>
                    <a:pt x="821" y="3766"/>
                    <a:pt x="1865" y="3766"/>
                  </a:cubicBezTo>
                  <a:cubicBezTo>
                    <a:pt x="2909" y="3766"/>
                    <a:pt x="3766" y="2946"/>
                    <a:pt x="3766" y="1902"/>
                  </a:cubicBezTo>
                  <a:cubicBezTo>
                    <a:pt x="3766" y="858"/>
                    <a:pt x="2909"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9"/>
            <p:cNvSpPr/>
            <p:nvPr/>
          </p:nvSpPr>
          <p:spPr>
            <a:xfrm flipH="1">
              <a:off x="3808487" y="987206"/>
              <a:ext cx="106933" cy="106113"/>
            </a:xfrm>
            <a:custGeom>
              <a:avLst/>
              <a:gdLst/>
              <a:ahLst/>
              <a:cxnLst/>
              <a:rect l="l" t="t" r="r" b="b"/>
              <a:pathLst>
                <a:path w="4885" h="4847" extrusionOk="0">
                  <a:moveTo>
                    <a:pt x="2461" y="0"/>
                  </a:moveTo>
                  <a:cubicBezTo>
                    <a:pt x="1119" y="0"/>
                    <a:pt x="1" y="1081"/>
                    <a:pt x="1" y="2423"/>
                  </a:cubicBezTo>
                  <a:cubicBezTo>
                    <a:pt x="1" y="3765"/>
                    <a:pt x="1119" y="4846"/>
                    <a:pt x="2461" y="4846"/>
                  </a:cubicBezTo>
                  <a:cubicBezTo>
                    <a:pt x="3804" y="4846"/>
                    <a:pt x="4885" y="3765"/>
                    <a:pt x="4885" y="2423"/>
                  </a:cubicBezTo>
                  <a:cubicBezTo>
                    <a:pt x="4885" y="1081"/>
                    <a:pt x="3804" y="0"/>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9"/>
            <p:cNvSpPr/>
            <p:nvPr/>
          </p:nvSpPr>
          <p:spPr>
            <a:xfrm flipH="1">
              <a:off x="3747283" y="1113701"/>
              <a:ext cx="102029" cy="101231"/>
            </a:xfrm>
            <a:custGeom>
              <a:avLst/>
              <a:gdLst/>
              <a:ahLst/>
              <a:cxnLst/>
              <a:rect l="l" t="t" r="r" b="b"/>
              <a:pathLst>
                <a:path w="4661" h="4624" extrusionOk="0">
                  <a:moveTo>
                    <a:pt x="2349" y="0"/>
                  </a:moveTo>
                  <a:cubicBezTo>
                    <a:pt x="1044" y="0"/>
                    <a:pt x="1" y="1007"/>
                    <a:pt x="1" y="2312"/>
                  </a:cubicBezTo>
                  <a:cubicBezTo>
                    <a:pt x="1" y="3579"/>
                    <a:pt x="1044" y="4623"/>
                    <a:pt x="2349" y="4623"/>
                  </a:cubicBezTo>
                  <a:cubicBezTo>
                    <a:pt x="3617" y="4623"/>
                    <a:pt x="4661" y="3579"/>
                    <a:pt x="4661" y="2312"/>
                  </a:cubicBezTo>
                  <a:cubicBezTo>
                    <a:pt x="4661" y="1007"/>
                    <a:pt x="3617" y="0"/>
                    <a:pt x="2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9"/>
            <p:cNvSpPr/>
            <p:nvPr/>
          </p:nvSpPr>
          <p:spPr>
            <a:xfrm flipH="1">
              <a:off x="3628945" y="1221434"/>
              <a:ext cx="90603" cy="90613"/>
            </a:xfrm>
            <a:custGeom>
              <a:avLst/>
              <a:gdLst/>
              <a:ahLst/>
              <a:cxnLst/>
              <a:rect l="l" t="t" r="r" b="b"/>
              <a:pathLst>
                <a:path w="4139" h="4139" extrusionOk="0">
                  <a:moveTo>
                    <a:pt x="2051" y="0"/>
                  </a:moveTo>
                  <a:cubicBezTo>
                    <a:pt x="932" y="0"/>
                    <a:pt x="0" y="932"/>
                    <a:pt x="0" y="2051"/>
                  </a:cubicBezTo>
                  <a:cubicBezTo>
                    <a:pt x="0" y="3206"/>
                    <a:pt x="932" y="4138"/>
                    <a:pt x="2051" y="4138"/>
                  </a:cubicBezTo>
                  <a:cubicBezTo>
                    <a:pt x="3206" y="4138"/>
                    <a:pt x="4138" y="3206"/>
                    <a:pt x="4138" y="2051"/>
                  </a:cubicBezTo>
                  <a:cubicBezTo>
                    <a:pt x="4138" y="932"/>
                    <a:pt x="3206" y="0"/>
                    <a:pt x="2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9"/>
            <p:cNvSpPr/>
            <p:nvPr/>
          </p:nvSpPr>
          <p:spPr>
            <a:xfrm flipH="1">
              <a:off x="3566931" y="1354453"/>
              <a:ext cx="67750" cy="67779"/>
            </a:xfrm>
            <a:custGeom>
              <a:avLst/>
              <a:gdLst/>
              <a:ahLst/>
              <a:cxnLst/>
              <a:rect l="l" t="t" r="r" b="b"/>
              <a:pathLst>
                <a:path w="3095" h="3096" extrusionOk="0">
                  <a:moveTo>
                    <a:pt x="1566" y="1"/>
                  </a:moveTo>
                  <a:cubicBezTo>
                    <a:pt x="709" y="1"/>
                    <a:pt x="0" y="709"/>
                    <a:pt x="0" y="1529"/>
                  </a:cubicBezTo>
                  <a:cubicBezTo>
                    <a:pt x="0" y="2387"/>
                    <a:pt x="709" y="3095"/>
                    <a:pt x="1566" y="3095"/>
                  </a:cubicBezTo>
                  <a:cubicBezTo>
                    <a:pt x="2386" y="3095"/>
                    <a:pt x="3094" y="2387"/>
                    <a:pt x="3094" y="1529"/>
                  </a:cubicBezTo>
                  <a:cubicBezTo>
                    <a:pt x="3094" y="709"/>
                    <a:pt x="2386" y="1"/>
                    <a:pt x="1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9"/>
            <p:cNvSpPr/>
            <p:nvPr/>
          </p:nvSpPr>
          <p:spPr>
            <a:xfrm flipH="1">
              <a:off x="3513082" y="1494017"/>
              <a:ext cx="53871" cy="53067"/>
            </a:xfrm>
            <a:custGeom>
              <a:avLst/>
              <a:gdLst/>
              <a:ahLst/>
              <a:cxnLst/>
              <a:rect l="l" t="t" r="r" b="b"/>
              <a:pathLst>
                <a:path w="2461" h="2424" extrusionOk="0">
                  <a:moveTo>
                    <a:pt x="1231" y="1"/>
                  </a:moveTo>
                  <a:cubicBezTo>
                    <a:pt x="522" y="1"/>
                    <a:pt x="0" y="523"/>
                    <a:pt x="0" y="1231"/>
                  </a:cubicBezTo>
                  <a:cubicBezTo>
                    <a:pt x="0" y="1902"/>
                    <a:pt x="522" y="2424"/>
                    <a:pt x="1231" y="2424"/>
                  </a:cubicBezTo>
                  <a:cubicBezTo>
                    <a:pt x="1902" y="2424"/>
                    <a:pt x="2461" y="1902"/>
                    <a:pt x="2461" y="1231"/>
                  </a:cubicBezTo>
                  <a:cubicBezTo>
                    <a:pt x="2461" y="523"/>
                    <a:pt x="1902" y="1"/>
                    <a:pt x="1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9"/>
            <p:cNvSpPr/>
            <p:nvPr/>
          </p:nvSpPr>
          <p:spPr>
            <a:xfrm flipH="1">
              <a:off x="3522056" y="1648272"/>
              <a:ext cx="44896" cy="44923"/>
            </a:xfrm>
            <a:custGeom>
              <a:avLst/>
              <a:gdLst/>
              <a:ahLst/>
              <a:cxnLst/>
              <a:rect l="l" t="t" r="r" b="b"/>
              <a:pathLst>
                <a:path w="2051" h="2052" extrusionOk="0">
                  <a:moveTo>
                    <a:pt x="1007" y="1"/>
                  </a:moveTo>
                  <a:cubicBezTo>
                    <a:pt x="448" y="1"/>
                    <a:pt x="0" y="448"/>
                    <a:pt x="0" y="1007"/>
                  </a:cubicBezTo>
                  <a:cubicBezTo>
                    <a:pt x="0" y="1604"/>
                    <a:pt x="448" y="2051"/>
                    <a:pt x="1007" y="2051"/>
                  </a:cubicBezTo>
                  <a:cubicBezTo>
                    <a:pt x="1603" y="2051"/>
                    <a:pt x="2051" y="1604"/>
                    <a:pt x="2051" y="1007"/>
                  </a:cubicBezTo>
                  <a:cubicBezTo>
                    <a:pt x="2051" y="448"/>
                    <a:pt x="1603" y="1"/>
                    <a:pt x="1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9"/>
            <p:cNvSpPr/>
            <p:nvPr/>
          </p:nvSpPr>
          <p:spPr>
            <a:xfrm flipH="1">
              <a:off x="3580809" y="1785385"/>
              <a:ext cx="40825" cy="40830"/>
            </a:xfrm>
            <a:custGeom>
              <a:avLst/>
              <a:gdLst/>
              <a:ahLst/>
              <a:cxnLst/>
              <a:rect l="l" t="t" r="r" b="b"/>
              <a:pathLst>
                <a:path w="1865" h="1865" extrusionOk="0">
                  <a:moveTo>
                    <a:pt x="933" y="1"/>
                  </a:moveTo>
                  <a:cubicBezTo>
                    <a:pt x="411" y="1"/>
                    <a:pt x="1" y="411"/>
                    <a:pt x="1" y="933"/>
                  </a:cubicBezTo>
                  <a:cubicBezTo>
                    <a:pt x="1" y="1455"/>
                    <a:pt x="411" y="1865"/>
                    <a:pt x="933" y="1865"/>
                  </a:cubicBezTo>
                  <a:cubicBezTo>
                    <a:pt x="1455" y="1865"/>
                    <a:pt x="1865" y="1455"/>
                    <a:pt x="1865" y="933"/>
                  </a:cubicBezTo>
                  <a:cubicBezTo>
                    <a:pt x="1865" y="411"/>
                    <a:pt x="1455" y="1"/>
                    <a:pt x="9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9"/>
            <p:cNvSpPr/>
            <p:nvPr/>
          </p:nvSpPr>
          <p:spPr>
            <a:xfrm flipH="1">
              <a:off x="3674652" y="1891498"/>
              <a:ext cx="46538" cy="47353"/>
            </a:xfrm>
            <a:custGeom>
              <a:avLst/>
              <a:gdLst/>
              <a:ahLst/>
              <a:cxnLst/>
              <a:rect l="l" t="t" r="r" b="b"/>
              <a:pathLst>
                <a:path w="2126" h="2163" extrusionOk="0">
                  <a:moveTo>
                    <a:pt x="1044" y="0"/>
                  </a:moveTo>
                  <a:cubicBezTo>
                    <a:pt x="485" y="0"/>
                    <a:pt x="1" y="485"/>
                    <a:pt x="1" y="1081"/>
                  </a:cubicBezTo>
                  <a:cubicBezTo>
                    <a:pt x="1" y="1678"/>
                    <a:pt x="485" y="2162"/>
                    <a:pt x="1044" y="2162"/>
                  </a:cubicBezTo>
                  <a:cubicBezTo>
                    <a:pt x="1641" y="2162"/>
                    <a:pt x="2126" y="1678"/>
                    <a:pt x="2126" y="1081"/>
                  </a:cubicBezTo>
                  <a:cubicBezTo>
                    <a:pt x="2126" y="485"/>
                    <a:pt x="1641"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9"/>
            <p:cNvSpPr/>
            <p:nvPr/>
          </p:nvSpPr>
          <p:spPr>
            <a:xfrm flipH="1">
              <a:off x="3735856" y="2003303"/>
              <a:ext cx="70201" cy="70209"/>
            </a:xfrm>
            <a:custGeom>
              <a:avLst/>
              <a:gdLst/>
              <a:ahLst/>
              <a:cxnLst/>
              <a:rect l="l" t="t" r="r" b="b"/>
              <a:pathLst>
                <a:path w="3207" h="3207" extrusionOk="0">
                  <a:moveTo>
                    <a:pt x="1603" y="0"/>
                  </a:moveTo>
                  <a:cubicBezTo>
                    <a:pt x="746" y="0"/>
                    <a:pt x="0" y="746"/>
                    <a:pt x="0" y="1603"/>
                  </a:cubicBezTo>
                  <a:cubicBezTo>
                    <a:pt x="0" y="2498"/>
                    <a:pt x="746" y="3206"/>
                    <a:pt x="1603" y="3206"/>
                  </a:cubicBezTo>
                  <a:cubicBezTo>
                    <a:pt x="2498" y="3206"/>
                    <a:pt x="3207" y="2498"/>
                    <a:pt x="3207" y="1603"/>
                  </a:cubicBezTo>
                  <a:cubicBezTo>
                    <a:pt x="3207" y="746"/>
                    <a:pt x="2498"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9"/>
            <p:cNvSpPr/>
            <p:nvPr/>
          </p:nvSpPr>
          <p:spPr>
            <a:xfrm flipH="1">
              <a:off x="3822365" y="2134701"/>
              <a:ext cx="90603" cy="91423"/>
            </a:xfrm>
            <a:custGeom>
              <a:avLst/>
              <a:gdLst/>
              <a:ahLst/>
              <a:cxnLst/>
              <a:rect l="l" t="t" r="r" b="b"/>
              <a:pathLst>
                <a:path w="4139" h="4176" extrusionOk="0">
                  <a:moveTo>
                    <a:pt x="2088" y="0"/>
                  </a:moveTo>
                  <a:cubicBezTo>
                    <a:pt x="933" y="0"/>
                    <a:pt x="1" y="932"/>
                    <a:pt x="1" y="2088"/>
                  </a:cubicBezTo>
                  <a:cubicBezTo>
                    <a:pt x="1" y="3244"/>
                    <a:pt x="933" y="4176"/>
                    <a:pt x="2088" y="4176"/>
                  </a:cubicBezTo>
                  <a:cubicBezTo>
                    <a:pt x="3207" y="4176"/>
                    <a:pt x="4139" y="3244"/>
                    <a:pt x="4139" y="2088"/>
                  </a:cubicBezTo>
                  <a:cubicBezTo>
                    <a:pt x="4139" y="932"/>
                    <a:pt x="3207" y="0"/>
                    <a:pt x="2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9"/>
            <p:cNvSpPr/>
            <p:nvPr/>
          </p:nvSpPr>
          <p:spPr>
            <a:xfrm flipH="1">
              <a:off x="3858265" y="2265290"/>
              <a:ext cx="97936" cy="97947"/>
            </a:xfrm>
            <a:custGeom>
              <a:avLst/>
              <a:gdLst/>
              <a:ahLst/>
              <a:cxnLst/>
              <a:rect l="l" t="t" r="r" b="b"/>
              <a:pathLst>
                <a:path w="4474" h="4474" extrusionOk="0">
                  <a:moveTo>
                    <a:pt x="2237" y="0"/>
                  </a:moveTo>
                  <a:cubicBezTo>
                    <a:pt x="1007" y="0"/>
                    <a:pt x="0" y="1007"/>
                    <a:pt x="0" y="2237"/>
                  </a:cubicBezTo>
                  <a:cubicBezTo>
                    <a:pt x="0" y="3467"/>
                    <a:pt x="1007" y="4474"/>
                    <a:pt x="2237" y="4474"/>
                  </a:cubicBezTo>
                  <a:cubicBezTo>
                    <a:pt x="3467" y="4474"/>
                    <a:pt x="4474" y="3467"/>
                    <a:pt x="4474" y="2237"/>
                  </a:cubicBezTo>
                  <a:cubicBezTo>
                    <a:pt x="4474" y="1007"/>
                    <a:pt x="3467" y="0"/>
                    <a:pt x="2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9"/>
            <p:cNvSpPr/>
            <p:nvPr/>
          </p:nvSpPr>
          <p:spPr>
            <a:xfrm flipH="1">
              <a:off x="3852552" y="2409737"/>
              <a:ext cx="98768" cy="98779"/>
            </a:xfrm>
            <a:custGeom>
              <a:avLst/>
              <a:gdLst/>
              <a:ahLst/>
              <a:cxnLst/>
              <a:rect l="l" t="t" r="r" b="b"/>
              <a:pathLst>
                <a:path w="4512" h="4512" extrusionOk="0">
                  <a:moveTo>
                    <a:pt x="2237" y="1"/>
                  </a:moveTo>
                  <a:cubicBezTo>
                    <a:pt x="1007" y="1"/>
                    <a:pt x="1" y="1007"/>
                    <a:pt x="1" y="2275"/>
                  </a:cubicBezTo>
                  <a:cubicBezTo>
                    <a:pt x="1" y="3505"/>
                    <a:pt x="1007" y="4512"/>
                    <a:pt x="2237" y="4512"/>
                  </a:cubicBezTo>
                  <a:cubicBezTo>
                    <a:pt x="3505" y="4512"/>
                    <a:pt x="4512" y="3505"/>
                    <a:pt x="4512" y="2275"/>
                  </a:cubicBezTo>
                  <a:cubicBezTo>
                    <a:pt x="4512" y="1007"/>
                    <a:pt x="3505" y="1"/>
                    <a:pt x="2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9"/>
            <p:cNvSpPr/>
            <p:nvPr/>
          </p:nvSpPr>
          <p:spPr>
            <a:xfrm flipH="1">
              <a:off x="3778301" y="2529708"/>
              <a:ext cx="112624" cy="113469"/>
            </a:xfrm>
            <a:custGeom>
              <a:avLst/>
              <a:gdLst/>
              <a:ahLst/>
              <a:cxnLst/>
              <a:rect l="l" t="t" r="r" b="b"/>
              <a:pathLst>
                <a:path w="5145" h="5183" extrusionOk="0">
                  <a:moveTo>
                    <a:pt x="2573" y="1"/>
                  </a:moveTo>
                  <a:cubicBezTo>
                    <a:pt x="1156" y="1"/>
                    <a:pt x="0" y="1157"/>
                    <a:pt x="0" y="2573"/>
                  </a:cubicBezTo>
                  <a:cubicBezTo>
                    <a:pt x="0" y="4027"/>
                    <a:pt x="1156" y="5183"/>
                    <a:pt x="2573" y="5183"/>
                  </a:cubicBezTo>
                  <a:cubicBezTo>
                    <a:pt x="3989" y="5183"/>
                    <a:pt x="5145" y="4027"/>
                    <a:pt x="5145" y="2573"/>
                  </a:cubicBezTo>
                  <a:cubicBezTo>
                    <a:pt x="5145" y="1157"/>
                    <a:pt x="3989" y="1"/>
                    <a:pt x="2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1" name="Google Shape;3121;p79"/>
          <p:cNvGrpSpPr/>
          <p:nvPr/>
        </p:nvGrpSpPr>
        <p:grpSpPr>
          <a:xfrm>
            <a:off x="7733462" y="3836520"/>
            <a:ext cx="852312" cy="681830"/>
            <a:chOff x="580120" y="3836520"/>
            <a:chExt cx="852312" cy="681830"/>
          </a:xfrm>
        </p:grpSpPr>
        <p:sp>
          <p:nvSpPr>
            <p:cNvPr id="3122" name="Google Shape;3122;p79">
              <a:hlinkClick r:id="rId3" action="ppaction://hlinksldjump"/>
            </p:cNvPr>
            <p:cNvSpPr/>
            <p:nvPr/>
          </p:nvSpPr>
          <p:spPr>
            <a:xfrm flipH="1">
              <a:off x="749375" y="4154139"/>
              <a:ext cx="490089" cy="364199"/>
            </a:xfrm>
            <a:custGeom>
              <a:avLst/>
              <a:gdLst/>
              <a:ahLst/>
              <a:cxnLst/>
              <a:rect l="l" t="t" r="r" b="b"/>
              <a:pathLst>
                <a:path w="943" h="701" extrusionOk="0">
                  <a:moveTo>
                    <a:pt x="487" y="1"/>
                  </a:moveTo>
                  <a:cubicBezTo>
                    <a:pt x="0" y="1"/>
                    <a:pt x="0" y="700"/>
                    <a:pt x="487" y="700"/>
                  </a:cubicBezTo>
                  <a:cubicBezTo>
                    <a:pt x="943" y="700"/>
                    <a:pt x="943" y="1"/>
                    <a:pt x="48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3" name="Google Shape;3123;p79"/>
            <p:cNvGrpSpPr/>
            <p:nvPr/>
          </p:nvGrpSpPr>
          <p:grpSpPr>
            <a:xfrm flipH="1">
              <a:off x="580120" y="3836520"/>
              <a:ext cx="852312" cy="564188"/>
              <a:chOff x="7714849" y="3836520"/>
              <a:chExt cx="852312" cy="564188"/>
            </a:xfrm>
          </p:grpSpPr>
          <p:sp>
            <p:nvSpPr>
              <p:cNvPr id="3124" name="Google Shape;3124;p79"/>
              <p:cNvSpPr/>
              <p:nvPr/>
            </p:nvSpPr>
            <p:spPr>
              <a:xfrm rot="6395088">
                <a:off x="7873578" y="4079841"/>
                <a:ext cx="164284" cy="376748"/>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9"/>
              <p:cNvSpPr/>
              <p:nvPr/>
            </p:nvSpPr>
            <p:spPr>
              <a:xfrm rot="938168">
                <a:off x="8258408" y="3885292"/>
                <a:ext cx="164282" cy="376743"/>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9"/>
              <p:cNvSpPr/>
              <p:nvPr/>
            </p:nvSpPr>
            <p:spPr>
              <a:xfrm rot="7166138">
                <a:off x="8338996" y="3871864"/>
                <a:ext cx="193565" cy="192486"/>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9"/>
              <p:cNvSpPr/>
              <p:nvPr/>
            </p:nvSpPr>
            <p:spPr>
              <a:xfrm rot="9061129">
                <a:off x="7736606" y="4096964"/>
                <a:ext cx="122026" cy="121347"/>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8" name="Google Shape;3128;p79"/>
            <p:cNvSpPr/>
            <p:nvPr/>
          </p:nvSpPr>
          <p:spPr>
            <a:xfrm>
              <a:off x="803450" y="4154150"/>
              <a:ext cx="364200" cy="36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79"/>
            <p:cNvGrpSpPr/>
            <p:nvPr/>
          </p:nvGrpSpPr>
          <p:grpSpPr>
            <a:xfrm>
              <a:off x="880179" y="4234256"/>
              <a:ext cx="210620" cy="203897"/>
              <a:chOff x="4413424" y="4296701"/>
              <a:chExt cx="317151" cy="306981"/>
            </a:xfrm>
          </p:grpSpPr>
          <p:sp>
            <p:nvSpPr>
              <p:cNvPr id="3130" name="Google Shape;3130;p79"/>
              <p:cNvSpPr/>
              <p:nvPr/>
            </p:nvSpPr>
            <p:spPr>
              <a:xfrm>
                <a:off x="4413424" y="4296701"/>
                <a:ext cx="317151" cy="154491"/>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131" name="Google Shape;3131;p79"/>
              <p:cNvGrpSpPr/>
              <p:nvPr/>
            </p:nvGrpSpPr>
            <p:grpSpPr>
              <a:xfrm>
                <a:off x="4451997" y="4376976"/>
                <a:ext cx="239968" cy="226706"/>
                <a:chOff x="4217800" y="4370325"/>
                <a:chExt cx="260100" cy="245725"/>
              </a:xfrm>
            </p:grpSpPr>
            <p:sp>
              <p:nvSpPr>
                <p:cNvPr id="3132" name="Google Shape;3132;p79"/>
                <p:cNvSpPr/>
                <p:nvPr/>
              </p:nvSpPr>
              <p:spPr>
                <a:xfrm>
                  <a:off x="4217800" y="4370325"/>
                  <a:ext cx="260100" cy="112200"/>
                </a:xfrm>
                <a:prstGeom prst="triangle">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9"/>
                <p:cNvSpPr/>
                <p:nvPr/>
              </p:nvSpPr>
              <p:spPr>
                <a:xfrm rot="10800000">
                  <a:off x="4217800" y="4481950"/>
                  <a:ext cx="260100" cy="134100"/>
                </a:xfrm>
                <a:prstGeom prst="round2SameRect">
                  <a:avLst>
                    <a:gd name="adj1" fmla="val 7736"/>
                    <a:gd name="adj2" fmla="val 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34" name="Google Shape;3134;p79">
              <a:hlinkClick r:id="rId3" action="ppaction://hlinksldjump"/>
            </p:cNvPr>
            <p:cNvSpPr/>
            <p:nvPr/>
          </p:nvSpPr>
          <p:spPr>
            <a:xfrm>
              <a:off x="803388" y="41541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4D24F385-600B-1074-CBFF-C01FA66FD697}"/>
              </a:ext>
            </a:extLst>
          </p:cNvPr>
          <p:cNvSpPr txBox="1"/>
          <p:nvPr/>
        </p:nvSpPr>
        <p:spPr>
          <a:xfrm>
            <a:off x="3790670" y="2728156"/>
            <a:ext cx="5010614" cy="982513"/>
          </a:xfrm>
          <a:prstGeom prst="rect">
            <a:avLst/>
          </a:prstGeom>
          <a:noFill/>
        </p:spPr>
        <p:txBody>
          <a:bodyPr wrap="square">
            <a:spAutoFit/>
          </a:bodyPr>
          <a:lstStyle/>
          <a:p>
            <a:pPr algn="ctr">
              <a:lnSpc>
                <a:spcPct val="150000"/>
              </a:lnSpc>
            </a:pPr>
            <a:r>
              <a:rPr lang="it-IT" sz="4400" b="1">
                <a:solidFill>
                  <a:srgbClr val="4A66DD"/>
                </a:solidFill>
              </a:rPr>
              <a:t>NUCLEIC ACID</a:t>
            </a:r>
            <a:endParaRPr lang="en-US" sz="4400" b="1">
              <a:solidFill>
                <a:srgbClr val="4A66D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60"/>
                                        </p:tgtEl>
                                        <p:attrNameLst>
                                          <p:attrName>style.visibility</p:attrName>
                                        </p:attrNameLst>
                                      </p:cBhvr>
                                      <p:to>
                                        <p:strVal val="visible"/>
                                      </p:to>
                                    </p:set>
                                    <p:anim calcmode="lin" valueType="num">
                                      <p:cBhvr additive="base">
                                        <p:cTn id="7" dur="1900"/>
                                        <p:tgtEl>
                                          <p:spTgt spid="3060"/>
                                        </p:tgtEl>
                                        <p:attrNameLst>
                                          <p:attrName>ppt_w</p:attrName>
                                        </p:attrNameLst>
                                      </p:cBhvr>
                                      <p:tavLst>
                                        <p:tav tm="0">
                                          <p:val>
                                            <p:strVal val="0"/>
                                          </p:val>
                                        </p:tav>
                                        <p:tav tm="100000">
                                          <p:val>
                                            <p:strVal val="#ppt_w"/>
                                          </p:val>
                                        </p:tav>
                                      </p:tavLst>
                                    </p:anim>
                                    <p:anim calcmode="lin" valueType="num">
                                      <p:cBhvr additive="base">
                                        <p:cTn id="8" dur="1900"/>
                                        <p:tgtEl>
                                          <p:spTgt spid="30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B7A00B-5DFE-BEB5-5DE6-E9F213544F16}"/>
              </a:ext>
            </a:extLst>
          </p:cNvPr>
          <p:cNvGrpSpPr/>
          <p:nvPr/>
        </p:nvGrpSpPr>
        <p:grpSpPr>
          <a:xfrm>
            <a:off x="446049" y="488272"/>
            <a:ext cx="3687336" cy="4166955"/>
            <a:chOff x="483220" y="116565"/>
            <a:chExt cx="3687336" cy="4166955"/>
          </a:xfrm>
        </p:grpSpPr>
        <p:sp>
          <p:nvSpPr>
            <p:cNvPr id="9" name="TextBox 8">
              <a:extLst>
                <a:ext uri="{FF2B5EF4-FFF2-40B4-BE49-F238E27FC236}">
                  <a16:creationId xmlns:a16="http://schemas.microsoft.com/office/drawing/2014/main" id="{A3B643C8-30EB-5049-A07F-5D5F801EEF46}"/>
                </a:ext>
              </a:extLst>
            </p:cNvPr>
            <p:cNvSpPr txBox="1"/>
            <p:nvPr/>
          </p:nvSpPr>
          <p:spPr>
            <a:xfrm>
              <a:off x="483220" y="1478200"/>
              <a:ext cx="3687336" cy="2805320"/>
            </a:xfrm>
            <a:prstGeom prst="rect">
              <a:avLst/>
            </a:prstGeom>
            <a:noFill/>
          </p:spPr>
          <p:txBody>
            <a:bodyPr wrap="square">
              <a:spAutoFit/>
            </a:bodyPr>
            <a:lstStyle/>
            <a:p>
              <a:pPr algn="just">
                <a:lnSpc>
                  <a:spcPct val="150000"/>
                </a:lnSpc>
              </a:pPr>
              <a:r>
                <a:rPr lang="en-US" sz="2000"/>
                <a:t>1. Nucleic acid là gì? </a:t>
              </a:r>
            </a:p>
            <a:p>
              <a:pPr algn="just">
                <a:lnSpc>
                  <a:spcPct val="150000"/>
                </a:lnSpc>
              </a:pPr>
              <a:r>
                <a:rPr lang="en-US" sz="2000"/>
                <a:t>2. Quan sát hình 33.1, cho biết một nucleotide gồm những thành phần nào?</a:t>
              </a:r>
            </a:p>
            <a:p>
              <a:pPr algn="just">
                <a:lnSpc>
                  <a:spcPct val="150000"/>
                </a:lnSpc>
              </a:pPr>
              <a:r>
                <a:rPr lang="en-US" sz="2000"/>
                <a:t>3. Xác định các đầu 5’ và 3’ của một chuỗi polynucleotide.</a:t>
              </a:r>
            </a:p>
          </p:txBody>
        </p:sp>
        <p:sp>
          <p:nvSpPr>
            <p:cNvPr id="10" name="Freeform 4">
              <a:extLst>
                <a:ext uri="{FF2B5EF4-FFF2-40B4-BE49-F238E27FC236}">
                  <a16:creationId xmlns:a16="http://schemas.microsoft.com/office/drawing/2014/main" id="{31C9BBF6-9C86-755F-B132-CE19072ADCED}"/>
                </a:ext>
              </a:extLst>
            </p:cNvPr>
            <p:cNvSpPr/>
            <p:nvPr/>
          </p:nvSpPr>
          <p:spPr>
            <a:xfrm>
              <a:off x="1574177" y="116565"/>
              <a:ext cx="1503559" cy="1486829"/>
            </a:xfrm>
            <a:custGeom>
              <a:avLst/>
              <a:gdLst/>
              <a:ahLst/>
              <a:cxnLst/>
              <a:rect l="l" t="t" r="r" b="b"/>
              <a:pathLst>
                <a:path w="3074313" h="3177585">
                  <a:moveTo>
                    <a:pt x="0" y="0"/>
                  </a:moveTo>
                  <a:lnTo>
                    <a:pt x="3074313" y="0"/>
                  </a:lnTo>
                  <a:lnTo>
                    <a:pt x="3074313" y="3177585"/>
                  </a:lnTo>
                  <a:lnTo>
                    <a:pt x="0" y="3177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pic>
        <p:nvPicPr>
          <p:cNvPr id="13" name="Picture 12" descr="A diagram of a molecule&#10;&#10;Description automatically generated">
            <a:extLst>
              <a:ext uri="{FF2B5EF4-FFF2-40B4-BE49-F238E27FC236}">
                <a16:creationId xmlns:a16="http://schemas.microsoft.com/office/drawing/2014/main" id="{37AF122A-7184-54B3-FCED-A848E4AF4DF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4328778" y="1078612"/>
            <a:ext cx="4494375" cy="2986276"/>
          </a:xfrm>
          <a:prstGeom prst="rect">
            <a:avLst/>
          </a:prstGeom>
        </p:spPr>
      </p:pic>
    </p:spTree>
    <p:extLst>
      <p:ext uri="{BB962C8B-B14F-4D97-AF65-F5344CB8AC3E}">
        <p14:creationId xmlns:p14="http://schemas.microsoft.com/office/powerpoint/2010/main" val="35926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7C86-4D6B-964F-6632-47EC5FB5CF3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E37B326-3B3D-FDB9-0451-D6846A6C1594}"/>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F2E838B-4D73-AA39-BCFB-2B2038B0B22E}"/>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B1AFD5-0D4A-95D1-77AB-352F1B7EBBDF}"/>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C63CC99-1D40-31BF-FFED-40741B8F8A2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0C123275-6D5B-7020-58F2-B440F742ED2C}"/>
              </a:ext>
            </a:extLst>
          </p:cNvPr>
          <p:cNvSpPr>
            <a:spLocks noGrp="1"/>
          </p:cNvSpPr>
          <p:nvPr>
            <p:ph type="subTitle" idx="5"/>
          </p:nvPr>
        </p:nvSpPr>
        <p:spPr/>
        <p:txBody>
          <a:bodyPr/>
          <a:lstStyle/>
          <a:p>
            <a:endParaRPr lang="en-US"/>
          </a:p>
        </p:txBody>
      </p:sp>
      <p:pic>
        <p:nvPicPr>
          <p:cNvPr id="1026" name="Picture 2" descr="Nitrogenous Bases">
            <a:extLst>
              <a:ext uri="{FF2B5EF4-FFF2-40B4-BE49-F238E27FC236}">
                <a16:creationId xmlns:a16="http://schemas.microsoft.com/office/drawing/2014/main" id="{F2D7DC20-717D-2B43-454F-0CC97D3A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0"/>
            <a:ext cx="858129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6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F1F20C37-388F-1D4B-CD0C-5B3F576957B9}"/>
              </a:ext>
            </a:extLst>
          </p:cNvPr>
          <p:cNvSpPr/>
          <p:nvPr/>
        </p:nvSpPr>
        <p:spPr>
          <a:xfrm>
            <a:off x="1" y="54960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Khái niệm:</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17D4C4-3A13-BED3-D77A-7EB466E6379F}"/>
              </a:ext>
            </a:extLst>
          </p:cNvPr>
          <p:cNvSpPr txBox="1"/>
          <p:nvPr/>
        </p:nvSpPr>
        <p:spPr>
          <a:xfrm>
            <a:off x="2416098" y="356029"/>
            <a:ext cx="6296721" cy="958660"/>
          </a:xfrm>
          <a:prstGeom prst="rect">
            <a:avLst/>
          </a:prstGeom>
          <a:noFill/>
        </p:spPr>
        <p:txBody>
          <a:bodyPr wrap="square">
            <a:spAutoFit/>
          </a:bodyPr>
          <a:lstStyle/>
          <a:p>
            <a:pPr algn="just">
              <a:lnSpc>
                <a:spcPct val="150000"/>
              </a:lnSpc>
            </a:pPr>
            <a:r>
              <a:rPr lang="en-US" sz="2000"/>
              <a:t>Là</a:t>
            </a:r>
            <a:r>
              <a:rPr lang="vi-VN" sz="2000"/>
              <a:t> hợp chất đa phân (polymer) được cấu tạo từ các đơn phân là nucleotide.</a:t>
            </a:r>
            <a:endParaRPr lang="en-US" sz="2000"/>
          </a:p>
        </p:txBody>
      </p:sp>
      <p:sp>
        <p:nvSpPr>
          <p:cNvPr id="11" name="Arrow: Pentagon 10">
            <a:extLst>
              <a:ext uri="{FF2B5EF4-FFF2-40B4-BE49-F238E27FC236}">
                <a16:creationId xmlns:a16="http://schemas.microsoft.com/office/drawing/2014/main" id="{84F9C664-705A-7D35-1173-F6BE66F8DC7B}"/>
              </a:ext>
            </a:extLst>
          </p:cNvPr>
          <p:cNvSpPr/>
          <p:nvPr/>
        </p:nvSpPr>
        <p:spPr>
          <a:xfrm>
            <a:off x="-1" y="1525701"/>
            <a:ext cx="3427141"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Cấu tạo của nuleotide:</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5604EA-7C40-BF12-6F4F-B62ADBB0D94A}"/>
              </a:ext>
            </a:extLst>
          </p:cNvPr>
          <p:cNvSpPr txBox="1"/>
          <p:nvPr/>
        </p:nvSpPr>
        <p:spPr>
          <a:xfrm>
            <a:off x="3412267" y="1332121"/>
            <a:ext cx="1412487" cy="958660"/>
          </a:xfrm>
          <a:prstGeom prst="rect">
            <a:avLst/>
          </a:prstGeom>
          <a:noFill/>
        </p:spPr>
        <p:txBody>
          <a:bodyPr wrap="square">
            <a:spAutoFit/>
          </a:bodyPr>
          <a:lstStyle/>
          <a:p>
            <a:pPr algn="ctr">
              <a:lnSpc>
                <a:spcPct val="150000"/>
              </a:lnSpc>
            </a:pPr>
            <a:r>
              <a:rPr lang="en-US" sz="2000"/>
              <a:t>Gốc phosphate</a:t>
            </a:r>
          </a:p>
        </p:txBody>
      </p:sp>
      <p:grpSp>
        <p:nvGrpSpPr>
          <p:cNvPr id="17" name="Group 16">
            <a:extLst>
              <a:ext uri="{FF2B5EF4-FFF2-40B4-BE49-F238E27FC236}">
                <a16:creationId xmlns:a16="http://schemas.microsoft.com/office/drawing/2014/main" id="{F56EC747-6559-FEEA-5F7F-8FCA697053C6}"/>
              </a:ext>
            </a:extLst>
          </p:cNvPr>
          <p:cNvGrpSpPr/>
          <p:nvPr/>
        </p:nvGrpSpPr>
        <p:grpSpPr>
          <a:xfrm>
            <a:off x="4676073" y="1332121"/>
            <a:ext cx="1880849" cy="958660"/>
            <a:chOff x="4073907" y="1235479"/>
            <a:chExt cx="1880849" cy="958660"/>
          </a:xfrm>
        </p:grpSpPr>
        <p:sp>
          <p:nvSpPr>
            <p:cNvPr id="15" name="Plus Sign 14">
              <a:extLst>
                <a:ext uri="{FF2B5EF4-FFF2-40B4-BE49-F238E27FC236}">
                  <a16:creationId xmlns:a16="http://schemas.microsoft.com/office/drawing/2014/main" id="{F2104C87-7C5A-D50A-B474-DB4E23B0E5D4}"/>
                </a:ext>
              </a:extLst>
            </p:cNvPr>
            <p:cNvSpPr/>
            <p:nvPr/>
          </p:nvSpPr>
          <p:spPr>
            <a:xfrm>
              <a:off x="4073907" y="1429059"/>
              <a:ext cx="640080" cy="64008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B3CA87-4BE1-8C02-ACAA-FCBF5286A5AD}"/>
                </a:ext>
              </a:extLst>
            </p:cNvPr>
            <p:cNvSpPr txBox="1"/>
            <p:nvPr/>
          </p:nvSpPr>
          <p:spPr>
            <a:xfrm>
              <a:off x="4542269" y="1235479"/>
              <a:ext cx="1412487" cy="958660"/>
            </a:xfrm>
            <a:prstGeom prst="rect">
              <a:avLst/>
            </a:prstGeom>
            <a:noFill/>
          </p:spPr>
          <p:txBody>
            <a:bodyPr wrap="square">
              <a:spAutoFit/>
            </a:bodyPr>
            <a:lstStyle/>
            <a:p>
              <a:pPr algn="ctr">
                <a:lnSpc>
                  <a:spcPct val="150000"/>
                </a:lnSpc>
              </a:pPr>
              <a:r>
                <a:rPr lang="vi-VN" sz="2000"/>
                <a:t>Đường pentose</a:t>
              </a:r>
              <a:endParaRPr lang="en-US" sz="2000"/>
            </a:p>
          </p:txBody>
        </p:sp>
      </p:grpSp>
      <p:grpSp>
        <p:nvGrpSpPr>
          <p:cNvPr id="18" name="Group 17">
            <a:extLst>
              <a:ext uri="{FF2B5EF4-FFF2-40B4-BE49-F238E27FC236}">
                <a16:creationId xmlns:a16="http://schemas.microsoft.com/office/drawing/2014/main" id="{F6131A97-5DBC-5FEA-946C-33D3306DC3DF}"/>
              </a:ext>
            </a:extLst>
          </p:cNvPr>
          <p:cNvGrpSpPr/>
          <p:nvPr/>
        </p:nvGrpSpPr>
        <p:grpSpPr>
          <a:xfrm>
            <a:off x="6385940" y="1332121"/>
            <a:ext cx="2289710" cy="958660"/>
            <a:chOff x="3865755" y="1235479"/>
            <a:chExt cx="2289710" cy="958660"/>
          </a:xfrm>
        </p:grpSpPr>
        <p:sp>
          <p:nvSpPr>
            <p:cNvPr id="19" name="Plus Sign 18">
              <a:extLst>
                <a:ext uri="{FF2B5EF4-FFF2-40B4-BE49-F238E27FC236}">
                  <a16:creationId xmlns:a16="http://schemas.microsoft.com/office/drawing/2014/main" id="{C47A37E9-C1A8-7B76-5828-5445C1678AC4}"/>
                </a:ext>
              </a:extLst>
            </p:cNvPr>
            <p:cNvSpPr/>
            <p:nvPr/>
          </p:nvSpPr>
          <p:spPr>
            <a:xfrm>
              <a:off x="3865755" y="1429059"/>
              <a:ext cx="640080" cy="64008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880563-8A35-428F-5CDF-6ED8AC78C68D}"/>
                </a:ext>
              </a:extLst>
            </p:cNvPr>
            <p:cNvSpPr txBox="1"/>
            <p:nvPr/>
          </p:nvSpPr>
          <p:spPr>
            <a:xfrm>
              <a:off x="4542269" y="1235479"/>
              <a:ext cx="1613196" cy="958660"/>
            </a:xfrm>
            <a:prstGeom prst="rect">
              <a:avLst/>
            </a:prstGeom>
            <a:noFill/>
          </p:spPr>
          <p:txBody>
            <a:bodyPr wrap="square">
              <a:spAutoFit/>
            </a:bodyPr>
            <a:lstStyle/>
            <a:p>
              <a:pPr algn="ctr">
                <a:lnSpc>
                  <a:spcPct val="150000"/>
                </a:lnSpc>
              </a:pPr>
              <a:r>
                <a:rPr lang="vi-VN" sz="2000"/>
                <a:t>Nitrogenous base</a:t>
              </a:r>
              <a:endParaRPr lang="en-US" sz="2000"/>
            </a:p>
          </p:txBody>
        </p:sp>
      </p:grpSp>
      <p:grpSp>
        <p:nvGrpSpPr>
          <p:cNvPr id="24" name="Group 23">
            <a:extLst>
              <a:ext uri="{FF2B5EF4-FFF2-40B4-BE49-F238E27FC236}">
                <a16:creationId xmlns:a16="http://schemas.microsoft.com/office/drawing/2014/main" id="{25419FB5-BEC7-8FD6-A7C0-00E31D4CD0F8}"/>
              </a:ext>
            </a:extLst>
          </p:cNvPr>
          <p:cNvGrpSpPr/>
          <p:nvPr/>
        </p:nvGrpSpPr>
        <p:grpSpPr>
          <a:xfrm>
            <a:off x="6872876" y="2192984"/>
            <a:ext cx="1992351" cy="2608753"/>
            <a:chOff x="6330182" y="2096342"/>
            <a:chExt cx="1992351" cy="2608753"/>
          </a:xfrm>
        </p:grpSpPr>
        <p:sp>
          <p:nvSpPr>
            <p:cNvPr id="21" name="Left Brace 20">
              <a:extLst>
                <a:ext uri="{FF2B5EF4-FFF2-40B4-BE49-F238E27FC236}">
                  <a16:creationId xmlns:a16="http://schemas.microsoft.com/office/drawing/2014/main" id="{2E8F0390-D617-13A3-824B-7A44D189619D}"/>
                </a:ext>
              </a:extLst>
            </p:cNvPr>
            <p:cNvSpPr/>
            <p:nvPr/>
          </p:nvSpPr>
          <p:spPr>
            <a:xfrm rot="16200000">
              <a:off x="7222229" y="1468200"/>
              <a:ext cx="230546" cy="1486829"/>
            </a:xfrm>
            <a:prstGeom prst="leftBrace">
              <a:avLst>
                <a:gd name="adj1" fmla="val 63172"/>
                <a:gd name="adj2"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02BDE790-62D3-DAD7-B9D4-58EEAB393CFC}"/>
                </a:ext>
              </a:extLst>
            </p:cNvPr>
            <p:cNvSpPr txBox="1"/>
            <p:nvPr/>
          </p:nvSpPr>
          <p:spPr>
            <a:xfrm>
              <a:off x="6330182" y="2361440"/>
              <a:ext cx="1992351"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Adenine (A)</a:t>
              </a:r>
            </a:p>
            <a:p>
              <a:pPr marL="342900" indent="-342900" algn="just">
                <a:lnSpc>
                  <a:spcPct val="150000"/>
                </a:lnSpc>
                <a:buFont typeface="Arial" panose="020B0604020202020204" pitchFamily="34" charset="0"/>
                <a:buChar char="•"/>
              </a:pPr>
              <a:r>
                <a:rPr lang="en-US" sz="2000"/>
                <a:t>Guanine (G)</a:t>
              </a:r>
            </a:p>
            <a:p>
              <a:pPr marL="342900" indent="-342900" algn="just">
                <a:lnSpc>
                  <a:spcPct val="150000"/>
                </a:lnSpc>
                <a:buFont typeface="Arial" panose="020B0604020202020204" pitchFamily="34" charset="0"/>
                <a:buChar char="•"/>
              </a:pPr>
              <a:r>
                <a:rPr lang="en-US" sz="2000"/>
                <a:t>Cytosine (C)</a:t>
              </a:r>
            </a:p>
            <a:p>
              <a:pPr marL="342900" indent="-342900" algn="just">
                <a:lnSpc>
                  <a:spcPct val="150000"/>
                </a:lnSpc>
                <a:buFont typeface="Arial" panose="020B0604020202020204" pitchFamily="34" charset="0"/>
                <a:buChar char="•"/>
              </a:pPr>
              <a:r>
                <a:rPr lang="en-US" sz="2000"/>
                <a:t>Thymine (T)</a:t>
              </a:r>
            </a:p>
            <a:p>
              <a:pPr marL="342900" indent="-342900" algn="just">
                <a:lnSpc>
                  <a:spcPct val="150000"/>
                </a:lnSpc>
                <a:buFont typeface="Arial" panose="020B0604020202020204" pitchFamily="34" charset="0"/>
                <a:buChar char="•"/>
              </a:pPr>
              <a:r>
                <a:rPr lang="en-US" sz="2000"/>
                <a:t>Uracil (U)</a:t>
              </a:r>
            </a:p>
          </p:txBody>
        </p:sp>
      </p:grpSp>
      <p:sp>
        <p:nvSpPr>
          <p:cNvPr id="26" name="Arrow: Pentagon 25">
            <a:extLst>
              <a:ext uri="{FF2B5EF4-FFF2-40B4-BE49-F238E27FC236}">
                <a16:creationId xmlns:a16="http://schemas.microsoft.com/office/drawing/2014/main" id="{B2037914-BA6E-F20F-C7D5-F146DC7752F4}"/>
              </a:ext>
            </a:extLst>
          </p:cNvPr>
          <p:cNvSpPr/>
          <p:nvPr/>
        </p:nvSpPr>
        <p:spPr>
          <a:xfrm>
            <a:off x="-1" y="3239584"/>
            <a:ext cx="3427142"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Cách gọi tên nuleotide:</a:t>
            </a:r>
            <a:endParaRPr lang="en-US" sz="2200" b="1" kern="1200" dirty="0">
              <a:solidFill>
                <a:prstClr val="white"/>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1825246-EFAC-E41B-F190-8A41DAE904EB}"/>
              </a:ext>
            </a:extLst>
          </p:cNvPr>
          <p:cNvGrpSpPr/>
          <p:nvPr/>
        </p:nvGrpSpPr>
        <p:grpSpPr>
          <a:xfrm>
            <a:off x="3449448" y="2501793"/>
            <a:ext cx="3337928" cy="2204020"/>
            <a:chOff x="3449448" y="2405151"/>
            <a:chExt cx="3337928" cy="2204020"/>
          </a:xfrm>
        </p:grpSpPr>
        <p:sp>
          <p:nvSpPr>
            <p:cNvPr id="27" name="TextBox 26">
              <a:extLst>
                <a:ext uri="{FF2B5EF4-FFF2-40B4-BE49-F238E27FC236}">
                  <a16:creationId xmlns:a16="http://schemas.microsoft.com/office/drawing/2014/main" id="{072FAE2C-1495-6940-AE7D-B09097280A26}"/>
                </a:ext>
              </a:extLst>
            </p:cNvPr>
            <p:cNvSpPr txBox="1"/>
            <p:nvPr/>
          </p:nvSpPr>
          <p:spPr>
            <a:xfrm>
              <a:off x="3449448" y="2949361"/>
              <a:ext cx="3029414" cy="958660"/>
            </a:xfrm>
            <a:prstGeom prst="rect">
              <a:avLst/>
            </a:prstGeom>
            <a:noFill/>
          </p:spPr>
          <p:txBody>
            <a:bodyPr wrap="square">
              <a:spAutoFit/>
            </a:bodyPr>
            <a:lstStyle/>
            <a:p>
              <a:pPr algn="just">
                <a:lnSpc>
                  <a:spcPct val="150000"/>
                </a:lnSpc>
              </a:pPr>
              <a:r>
                <a:rPr lang="en-US" sz="2000"/>
                <a:t>Gọi theo tên của các nitrogenous base.</a:t>
              </a:r>
            </a:p>
          </p:txBody>
        </p:sp>
        <p:sp>
          <p:nvSpPr>
            <p:cNvPr id="28" name="Left Brace 27">
              <a:extLst>
                <a:ext uri="{FF2B5EF4-FFF2-40B4-BE49-F238E27FC236}">
                  <a16:creationId xmlns:a16="http://schemas.microsoft.com/office/drawing/2014/main" id="{B40598C3-75DB-5048-6A3B-F61681C3EC1A}"/>
                </a:ext>
              </a:extLst>
            </p:cNvPr>
            <p:cNvSpPr/>
            <p:nvPr/>
          </p:nvSpPr>
          <p:spPr>
            <a:xfrm>
              <a:off x="6385940" y="2405151"/>
              <a:ext cx="401436" cy="2204020"/>
            </a:xfrm>
            <a:prstGeom prst="leftBrace">
              <a:avLst>
                <a:gd name="adj1" fmla="val 47223"/>
                <a:gd name="adj2" fmla="val 50000"/>
              </a:avLst>
            </a:prstGeom>
            <a:ln w="28575">
              <a:solidFill>
                <a:srgbClr val="E54E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605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4"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8F291-2C15-F430-D3E4-0F9BDD473C50}"/>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587EFD5F-5FEF-A643-8DFA-CB49F205B2F1}"/>
              </a:ext>
            </a:extLst>
          </p:cNvPr>
          <p:cNvSpPr/>
          <p:nvPr/>
        </p:nvSpPr>
        <p:spPr>
          <a:xfrm>
            <a:off x="1" y="54960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Liên kết:</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10D6B72-2E6B-5171-B62F-04B42EAB2970}"/>
              </a:ext>
            </a:extLst>
          </p:cNvPr>
          <p:cNvSpPr/>
          <p:nvPr/>
        </p:nvSpPr>
        <p:spPr>
          <a:xfrm>
            <a:off x="2497873" y="511714"/>
            <a:ext cx="1568605"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a typeface="Calibri" panose="020F0502020204030204" pitchFamily="34" charset="0"/>
              </a:rPr>
              <a:t>N</a:t>
            </a:r>
            <a:r>
              <a:rPr lang="vi-VN" sz="2000">
                <a:solidFill>
                  <a:schemeClr val="tx1"/>
                </a:solidFill>
                <a:effectLst/>
                <a:ea typeface="Calibri" panose="020F0502020204030204" pitchFamily="34" charset="0"/>
              </a:rPr>
              <a:t>ucleotide</a:t>
            </a:r>
            <a:endParaRPr lang="en-US" sz="1600">
              <a:solidFill>
                <a:schemeClr val="tx1"/>
              </a:solidFill>
            </a:endParaRPr>
          </a:p>
        </p:txBody>
      </p:sp>
      <p:cxnSp>
        <p:nvCxnSpPr>
          <p:cNvPr id="22" name="Straight Connector 21">
            <a:extLst>
              <a:ext uri="{FF2B5EF4-FFF2-40B4-BE49-F238E27FC236}">
                <a16:creationId xmlns:a16="http://schemas.microsoft.com/office/drawing/2014/main" id="{F370D247-DD6A-9876-7423-FDD25CAF4CED}"/>
              </a:ext>
            </a:extLst>
          </p:cNvPr>
          <p:cNvCxnSpPr>
            <a:cxnSpLocks/>
            <a:stCxn id="12" idx="3"/>
            <a:endCxn id="31" idx="1"/>
          </p:cNvCxnSpPr>
          <p:nvPr/>
        </p:nvCxnSpPr>
        <p:spPr>
          <a:xfrm>
            <a:off x="4066478" y="835359"/>
            <a:ext cx="59473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E5BCDE2-2CF3-F406-A843-00B25C909ED1}"/>
              </a:ext>
            </a:extLst>
          </p:cNvPr>
          <p:cNvSpPr/>
          <p:nvPr/>
        </p:nvSpPr>
        <p:spPr>
          <a:xfrm>
            <a:off x="4661210" y="511714"/>
            <a:ext cx="1568605"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a typeface="Calibri" panose="020F0502020204030204" pitchFamily="34" charset="0"/>
              </a:rPr>
              <a:t>N</a:t>
            </a:r>
            <a:r>
              <a:rPr lang="vi-VN" sz="2000">
                <a:solidFill>
                  <a:schemeClr val="tx1"/>
                </a:solidFill>
                <a:effectLst/>
                <a:ea typeface="Calibri" panose="020F0502020204030204" pitchFamily="34" charset="0"/>
              </a:rPr>
              <a:t>ucleotide</a:t>
            </a:r>
            <a:endParaRPr lang="en-US" sz="1600">
              <a:solidFill>
                <a:schemeClr val="tx1"/>
              </a:solidFill>
            </a:endParaRPr>
          </a:p>
        </p:txBody>
      </p:sp>
      <p:cxnSp>
        <p:nvCxnSpPr>
          <p:cNvPr id="33" name="Straight Connector 32">
            <a:extLst>
              <a:ext uri="{FF2B5EF4-FFF2-40B4-BE49-F238E27FC236}">
                <a16:creationId xmlns:a16="http://schemas.microsoft.com/office/drawing/2014/main" id="{D22674D0-C71C-C381-170E-225A8E25B8CB}"/>
              </a:ext>
            </a:extLst>
          </p:cNvPr>
          <p:cNvCxnSpPr>
            <a:cxnSpLocks/>
            <a:stCxn id="31" idx="3"/>
            <a:endCxn id="34" idx="1"/>
          </p:cNvCxnSpPr>
          <p:nvPr/>
        </p:nvCxnSpPr>
        <p:spPr>
          <a:xfrm>
            <a:off x="6229815" y="835359"/>
            <a:ext cx="59473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853F2100-B183-CB54-405B-74B915B4C78A}"/>
              </a:ext>
            </a:extLst>
          </p:cNvPr>
          <p:cNvSpPr/>
          <p:nvPr/>
        </p:nvSpPr>
        <p:spPr>
          <a:xfrm>
            <a:off x="6824547" y="511714"/>
            <a:ext cx="1568605"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a typeface="Calibri" panose="020F0502020204030204" pitchFamily="34" charset="0"/>
              </a:rPr>
              <a:t>N</a:t>
            </a:r>
            <a:r>
              <a:rPr lang="vi-VN" sz="2000">
                <a:solidFill>
                  <a:schemeClr val="tx1"/>
                </a:solidFill>
                <a:effectLst/>
                <a:ea typeface="Calibri" panose="020F0502020204030204" pitchFamily="34" charset="0"/>
              </a:rPr>
              <a:t>ucleotide</a:t>
            </a:r>
            <a:endParaRPr lang="en-US" sz="1600">
              <a:solidFill>
                <a:schemeClr val="tx1"/>
              </a:solidFill>
            </a:endParaRPr>
          </a:p>
        </p:txBody>
      </p:sp>
      <p:grpSp>
        <p:nvGrpSpPr>
          <p:cNvPr id="44" name="Group 43">
            <a:extLst>
              <a:ext uri="{FF2B5EF4-FFF2-40B4-BE49-F238E27FC236}">
                <a16:creationId xmlns:a16="http://schemas.microsoft.com/office/drawing/2014/main" id="{1E9EB272-BE8E-55DE-3310-9A494D2A3E14}"/>
              </a:ext>
            </a:extLst>
          </p:cNvPr>
          <p:cNvGrpSpPr/>
          <p:nvPr/>
        </p:nvGrpSpPr>
        <p:grpSpPr>
          <a:xfrm>
            <a:off x="3897351" y="835360"/>
            <a:ext cx="3096321" cy="1469224"/>
            <a:chOff x="3897351" y="835360"/>
            <a:chExt cx="3096321" cy="1824730"/>
          </a:xfrm>
        </p:grpSpPr>
        <p:grpSp>
          <p:nvGrpSpPr>
            <p:cNvPr id="41" name="Group 40">
              <a:extLst>
                <a:ext uri="{FF2B5EF4-FFF2-40B4-BE49-F238E27FC236}">
                  <a16:creationId xmlns:a16="http://schemas.microsoft.com/office/drawing/2014/main" id="{86DD015F-6AF6-54CE-8DE8-00C5D4391BD7}"/>
                </a:ext>
              </a:extLst>
            </p:cNvPr>
            <p:cNvGrpSpPr/>
            <p:nvPr/>
          </p:nvGrpSpPr>
          <p:grpSpPr>
            <a:xfrm>
              <a:off x="4363843" y="835360"/>
              <a:ext cx="2148467" cy="1424620"/>
              <a:chOff x="4363843" y="835360"/>
              <a:chExt cx="2148467" cy="1424620"/>
            </a:xfrm>
          </p:grpSpPr>
          <p:sp>
            <p:nvSpPr>
              <p:cNvPr id="37" name="Right Bracket 36">
                <a:extLst>
                  <a:ext uri="{FF2B5EF4-FFF2-40B4-BE49-F238E27FC236}">
                    <a16:creationId xmlns:a16="http://schemas.microsoft.com/office/drawing/2014/main" id="{6C983B42-162E-88EA-A5FD-1B20699A6683}"/>
                  </a:ext>
                </a:extLst>
              </p:cNvPr>
              <p:cNvSpPr/>
              <p:nvPr/>
            </p:nvSpPr>
            <p:spPr>
              <a:xfrm rot="5400000">
                <a:off x="4852147" y="347056"/>
                <a:ext cx="1171860" cy="2148467"/>
              </a:xfrm>
              <a:prstGeom prst="rightBracket">
                <a:avLst>
                  <a:gd name="adj" fmla="val 0"/>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17C4438-385A-6C1C-6B3D-FD92CCF5AAEA}"/>
                  </a:ext>
                </a:extLst>
              </p:cNvPr>
              <p:cNvCxnSpPr>
                <a:cxnSpLocks/>
                <a:stCxn id="37" idx="2"/>
              </p:cNvCxnSpPr>
              <p:nvPr/>
            </p:nvCxnSpPr>
            <p:spPr>
              <a:xfrm>
                <a:off x="5438077" y="2007220"/>
                <a:ext cx="0" cy="25276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86E4F2FE-2D14-B20F-27E1-74D642850074}"/>
                </a:ext>
              </a:extLst>
            </p:cNvPr>
            <p:cNvSpPr txBox="1"/>
            <p:nvPr/>
          </p:nvSpPr>
          <p:spPr>
            <a:xfrm>
              <a:off x="3897351" y="2259980"/>
              <a:ext cx="3096321" cy="400110"/>
            </a:xfrm>
            <a:prstGeom prst="rect">
              <a:avLst/>
            </a:prstGeom>
            <a:noFill/>
          </p:spPr>
          <p:txBody>
            <a:bodyPr wrap="square">
              <a:spAutoFit/>
            </a:bodyPr>
            <a:lstStyle/>
            <a:p>
              <a:pPr algn="ctr"/>
              <a:r>
                <a:rPr lang="en-US" sz="2000">
                  <a:solidFill>
                    <a:schemeClr val="tx2">
                      <a:lumMod val="75000"/>
                    </a:schemeClr>
                  </a:solidFill>
                </a:rPr>
                <a:t>Liên kết phosphodiester </a:t>
              </a:r>
            </a:p>
          </p:txBody>
        </p:sp>
      </p:grpSp>
      <p:sp>
        <p:nvSpPr>
          <p:cNvPr id="45" name="Oval 44">
            <a:extLst>
              <a:ext uri="{FF2B5EF4-FFF2-40B4-BE49-F238E27FC236}">
                <a16:creationId xmlns:a16="http://schemas.microsoft.com/office/drawing/2014/main" id="{B08146AF-6572-6FF6-B35C-542678A5F5DC}"/>
              </a:ext>
            </a:extLst>
          </p:cNvPr>
          <p:cNvSpPr/>
          <p:nvPr/>
        </p:nvSpPr>
        <p:spPr>
          <a:xfrm>
            <a:off x="2215377" y="165583"/>
            <a:ext cx="6527179" cy="1365851"/>
          </a:xfrm>
          <a:prstGeom prst="ellipse">
            <a:avLst/>
          </a:prstGeom>
          <a:noFill/>
          <a:ln>
            <a:solidFill>
              <a:schemeClr val="accent4">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34B8819-D49F-31FC-00B7-E2D30FADFBE1}"/>
              </a:ext>
            </a:extLst>
          </p:cNvPr>
          <p:cNvGrpSpPr/>
          <p:nvPr/>
        </p:nvGrpSpPr>
        <p:grpSpPr>
          <a:xfrm>
            <a:off x="1154151" y="1338508"/>
            <a:ext cx="2672575" cy="772541"/>
            <a:chOff x="1154151" y="1338508"/>
            <a:chExt cx="2672575" cy="772541"/>
          </a:xfrm>
        </p:grpSpPr>
        <p:cxnSp>
          <p:nvCxnSpPr>
            <p:cNvPr id="47" name="Straight Arrow Connector 46">
              <a:extLst>
                <a:ext uri="{FF2B5EF4-FFF2-40B4-BE49-F238E27FC236}">
                  <a16:creationId xmlns:a16="http://schemas.microsoft.com/office/drawing/2014/main" id="{0F2849BD-724A-5790-ED77-CD30899B2E63}"/>
                </a:ext>
              </a:extLst>
            </p:cNvPr>
            <p:cNvCxnSpPr>
              <a:cxnSpLocks/>
            </p:cNvCxnSpPr>
            <p:nvPr/>
          </p:nvCxnSpPr>
          <p:spPr>
            <a:xfrm flipH="1">
              <a:off x="2720897" y="1338508"/>
              <a:ext cx="438615" cy="379142"/>
            </a:xfrm>
            <a:prstGeom prst="straightConnector1">
              <a:avLst/>
            </a:prstGeom>
            <a:ln w="28575">
              <a:solidFill>
                <a:schemeClr val="accent4">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1A98811-EBBB-00D9-13AF-70B454F60465}"/>
                </a:ext>
              </a:extLst>
            </p:cNvPr>
            <p:cNvSpPr txBox="1"/>
            <p:nvPr/>
          </p:nvSpPr>
          <p:spPr>
            <a:xfrm>
              <a:off x="1154151" y="1710939"/>
              <a:ext cx="2672575" cy="400110"/>
            </a:xfrm>
            <a:prstGeom prst="rect">
              <a:avLst/>
            </a:prstGeom>
            <a:noFill/>
          </p:spPr>
          <p:txBody>
            <a:bodyPr wrap="square">
              <a:spAutoFit/>
            </a:bodyPr>
            <a:lstStyle/>
            <a:p>
              <a:pPr algn="ctr"/>
              <a:r>
                <a:rPr lang="en-US" sz="2000"/>
                <a:t>Chuỗi polynucleotide.</a:t>
              </a:r>
            </a:p>
          </p:txBody>
        </p:sp>
      </p:grpSp>
      <p:sp>
        <p:nvSpPr>
          <p:cNvPr id="53" name="Arrow: Pentagon 52">
            <a:extLst>
              <a:ext uri="{FF2B5EF4-FFF2-40B4-BE49-F238E27FC236}">
                <a16:creationId xmlns:a16="http://schemas.microsoft.com/office/drawing/2014/main" id="{71186719-CE04-090E-2B02-4311214D4BDF}"/>
              </a:ext>
            </a:extLst>
          </p:cNvPr>
          <p:cNvSpPr/>
          <p:nvPr/>
        </p:nvSpPr>
        <p:spPr>
          <a:xfrm>
            <a:off x="0" y="270087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Đặc điểm:</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B3C9F4A-069D-DC0C-422C-4D051EDAC4EE}"/>
              </a:ext>
            </a:extLst>
          </p:cNvPr>
          <p:cNvSpPr txBox="1"/>
          <p:nvPr/>
        </p:nvSpPr>
        <p:spPr>
          <a:xfrm>
            <a:off x="2259980" y="2553122"/>
            <a:ext cx="6582936" cy="958660"/>
          </a:xfrm>
          <a:prstGeom prst="rect">
            <a:avLst/>
          </a:prstGeom>
          <a:noFill/>
        </p:spPr>
        <p:txBody>
          <a:bodyPr wrap="square">
            <a:spAutoFit/>
          </a:bodyPr>
          <a:lstStyle/>
          <a:p>
            <a:pPr algn="just">
              <a:lnSpc>
                <a:spcPct val="150000"/>
              </a:lnSpc>
            </a:pPr>
            <a:r>
              <a:rPr lang="vi-VN" sz="2000"/>
              <a:t>Chuỗi polynucleotide có chiều 5’ - 3’ được xác định dựa vào nucleotide ở mỗi đầu của chuỗi: </a:t>
            </a:r>
            <a:endParaRPr lang="en-US" sz="2000"/>
          </a:p>
        </p:txBody>
      </p:sp>
      <p:sp>
        <p:nvSpPr>
          <p:cNvPr id="56" name="Rectangle: Rounded Corners 55">
            <a:extLst>
              <a:ext uri="{FF2B5EF4-FFF2-40B4-BE49-F238E27FC236}">
                <a16:creationId xmlns:a16="http://schemas.microsoft.com/office/drawing/2014/main" id="{EA3CE625-BC5B-E6C0-8A07-75777C37A96B}"/>
              </a:ext>
            </a:extLst>
          </p:cNvPr>
          <p:cNvSpPr/>
          <p:nvPr/>
        </p:nvSpPr>
        <p:spPr>
          <a:xfrm>
            <a:off x="1468243" y="3612067"/>
            <a:ext cx="2943921" cy="1240082"/>
          </a:xfrm>
          <a:prstGeom prst="roundRect">
            <a:avLst>
              <a:gd name="adj" fmla="val 8874"/>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1800">
                <a:solidFill>
                  <a:srgbClr val="000000"/>
                </a:solidFill>
                <a:effectLst/>
                <a:ea typeface="Calibri" panose="020F0502020204030204" pitchFamily="34" charset="0"/>
              </a:rPr>
              <a:t>Nucleotide ở đầu 5’ có gốc phosphate (liên kết với carbon 5’) tự do.</a:t>
            </a:r>
            <a:endParaRPr lang="en-US" sz="1800">
              <a:solidFill>
                <a:srgbClr val="000000"/>
              </a:solidFill>
              <a:effectLst/>
              <a:ea typeface="Calibri" panose="020F0502020204030204" pitchFamily="34" charset="0"/>
            </a:endParaRPr>
          </a:p>
        </p:txBody>
      </p:sp>
      <p:sp>
        <p:nvSpPr>
          <p:cNvPr id="57" name="Rectangle: Rounded Corners 56">
            <a:extLst>
              <a:ext uri="{FF2B5EF4-FFF2-40B4-BE49-F238E27FC236}">
                <a16:creationId xmlns:a16="http://schemas.microsoft.com/office/drawing/2014/main" id="{2739E3F0-FED4-1232-DAF5-A6AED4BA4A11}"/>
              </a:ext>
            </a:extLst>
          </p:cNvPr>
          <p:cNvSpPr/>
          <p:nvPr/>
        </p:nvSpPr>
        <p:spPr>
          <a:xfrm>
            <a:off x="4832194" y="3612067"/>
            <a:ext cx="2943921" cy="1240082"/>
          </a:xfrm>
          <a:prstGeom prst="roundRect">
            <a:avLst>
              <a:gd name="adj" fmla="val 10073"/>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1800">
                <a:solidFill>
                  <a:srgbClr val="000000"/>
                </a:solidFill>
                <a:effectLst/>
                <a:ea typeface="Calibri" panose="020F0502020204030204" pitchFamily="34" charset="0"/>
              </a:rPr>
              <a:t>Nucleotide ở đầu 3’ có gốc hydroxyl (liên kết với carbon 3’) tự do.</a:t>
            </a:r>
            <a:endParaRPr lang="en-US" sz="180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00320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up)">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up)">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1" grpId="0" animBg="1"/>
      <p:bldP spid="34" grpId="0" animBg="1"/>
      <p:bldP spid="45" grpId="0" animBg="1"/>
      <p:bldP spid="53" grpId="0" animBg="1"/>
      <p:bldP spid="55" grpId="0"/>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grpSp>
        <p:nvGrpSpPr>
          <p:cNvPr id="2192" name="Google Shape;2192;p68"/>
          <p:cNvGrpSpPr/>
          <p:nvPr/>
        </p:nvGrpSpPr>
        <p:grpSpPr>
          <a:xfrm rot="7937313" flipH="1">
            <a:off x="2643683" y="92693"/>
            <a:ext cx="661430" cy="929034"/>
            <a:chOff x="2374700" y="1056350"/>
            <a:chExt cx="797300" cy="1119875"/>
          </a:xfrm>
        </p:grpSpPr>
        <p:sp>
          <p:nvSpPr>
            <p:cNvPr id="2193" name="Google Shape;2193;p6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68"/>
          <p:cNvGrpSpPr/>
          <p:nvPr/>
        </p:nvGrpSpPr>
        <p:grpSpPr>
          <a:xfrm>
            <a:off x="5138130" y="671014"/>
            <a:ext cx="3925370" cy="4476891"/>
            <a:chOff x="4857774" y="666746"/>
            <a:chExt cx="3925370" cy="4476891"/>
          </a:xfrm>
        </p:grpSpPr>
        <p:sp>
          <p:nvSpPr>
            <p:cNvPr id="2201" name="Google Shape;2201;p68"/>
            <p:cNvSpPr/>
            <p:nvPr/>
          </p:nvSpPr>
          <p:spPr>
            <a:xfrm>
              <a:off x="8295845" y="2250471"/>
              <a:ext cx="459352" cy="1074112"/>
            </a:xfrm>
            <a:custGeom>
              <a:avLst/>
              <a:gdLst/>
              <a:ahLst/>
              <a:cxnLst/>
              <a:rect l="l" t="t" r="r" b="b"/>
              <a:pathLst>
                <a:path w="21450" h="50157" extrusionOk="0">
                  <a:moveTo>
                    <a:pt x="1228" y="0"/>
                  </a:moveTo>
                  <a:cubicBezTo>
                    <a:pt x="1198" y="0"/>
                    <a:pt x="1171" y="7"/>
                    <a:pt x="1149" y="21"/>
                  </a:cubicBezTo>
                  <a:cubicBezTo>
                    <a:pt x="1" y="769"/>
                    <a:pt x="7255" y="17191"/>
                    <a:pt x="7255" y="17191"/>
                  </a:cubicBezTo>
                  <a:lnTo>
                    <a:pt x="7307" y="29542"/>
                  </a:lnTo>
                  <a:cubicBezTo>
                    <a:pt x="1810" y="34378"/>
                    <a:pt x="8246" y="43198"/>
                    <a:pt x="8246" y="43198"/>
                  </a:cubicBezTo>
                  <a:cubicBezTo>
                    <a:pt x="8246" y="43198"/>
                    <a:pt x="7742" y="45877"/>
                    <a:pt x="7063" y="50156"/>
                  </a:cubicBezTo>
                  <a:cubicBezTo>
                    <a:pt x="11847" y="49217"/>
                    <a:pt x="16648" y="48399"/>
                    <a:pt x="21450" y="47547"/>
                  </a:cubicBezTo>
                  <a:cubicBezTo>
                    <a:pt x="20841" y="42815"/>
                    <a:pt x="20441" y="39840"/>
                    <a:pt x="20441" y="39840"/>
                  </a:cubicBezTo>
                  <a:lnTo>
                    <a:pt x="13360" y="17504"/>
                  </a:lnTo>
                  <a:cubicBezTo>
                    <a:pt x="13360" y="17504"/>
                    <a:pt x="2728" y="0"/>
                    <a:pt x="1228"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8"/>
            <p:cNvSpPr/>
            <p:nvPr/>
          </p:nvSpPr>
          <p:spPr>
            <a:xfrm>
              <a:off x="8302548" y="2248822"/>
              <a:ext cx="371058" cy="792248"/>
            </a:xfrm>
            <a:custGeom>
              <a:avLst/>
              <a:gdLst/>
              <a:ahLst/>
              <a:cxnLst/>
              <a:rect l="l" t="t" r="r" b="b"/>
              <a:pathLst>
                <a:path w="17327" h="36995" extrusionOk="0">
                  <a:moveTo>
                    <a:pt x="890" y="0"/>
                  </a:moveTo>
                  <a:cubicBezTo>
                    <a:pt x="851" y="0"/>
                    <a:pt x="814" y="8"/>
                    <a:pt x="783" y="29"/>
                  </a:cubicBezTo>
                  <a:cubicBezTo>
                    <a:pt x="557" y="168"/>
                    <a:pt x="1" y="533"/>
                    <a:pt x="3358" y="9005"/>
                  </a:cubicBezTo>
                  <a:cubicBezTo>
                    <a:pt x="4958" y="13024"/>
                    <a:pt x="6715" y="17007"/>
                    <a:pt x="6837" y="17285"/>
                  </a:cubicBezTo>
                  <a:lnTo>
                    <a:pt x="6889" y="29584"/>
                  </a:lnTo>
                  <a:cubicBezTo>
                    <a:pt x="4924" y="31341"/>
                    <a:pt x="4263" y="33812"/>
                    <a:pt x="4941" y="36925"/>
                  </a:cubicBezTo>
                  <a:cubicBezTo>
                    <a:pt x="4941" y="36960"/>
                    <a:pt x="4976" y="36995"/>
                    <a:pt x="5028" y="36995"/>
                  </a:cubicBezTo>
                  <a:lnTo>
                    <a:pt x="5045" y="36995"/>
                  </a:lnTo>
                  <a:cubicBezTo>
                    <a:pt x="5080" y="36995"/>
                    <a:pt x="5115" y="36943"/>
                    <a:pt x="5115" y="36891"/>
                  </a:cubicBezTo>
                  <a:cubicBezTo>
                    <a:pt x="4437" y="33846"/>
                    <a:pt x="5098" y="31411"/>
                    <a:pt x="7046" y="29689"/>
                  </a:cubicBezTo>
                  <a:cubicBezTo>
                    <a:pt x="7063" y="29671"/>
                    <a:pt x="7081" y="29654"/>
                    <a:pt x="7081" y="29619"/>
                  </a:cubicBezTo>
                  <a:lnTo>
                    <a:pt x="7029" y="17268"/>
                  </a:lnTo>
                  <a:cubicBezTo>
                    <a:pt x="7029" y="17268"/>
                    <a:pt x="7029" y="17251"/>
                    <a:pt x="7029" y="17233"/>
                  </a:cubicBezTo>
                  <a:cubicBezTo>
                    <a:pt x="4228" y="10919"/>
                    <a:pt x="88" y="690"/>
                    <a:pt x="888" y="185"/>
                  </a:cubicBezTo>
                  <a:cubicBezTo>
                    <a:pt x="897" y="177"/>
                    <a:pt x="905" y="172"/>
                    <a:pt x="916" y="172"/>
                  </a:cubicBezTo>
                  <a:cubicBezTo>
                    <a:pt x="927" y="172"/>
                    <a:pt x="940" y="177"/>
                    <a:pt x="957" y="185"/>
                  </a:cubicBezTo>
                  <a:cubicBezTo>
                    <a:pt x="2262" y="481"/>
                    <a:pt x="9394" y="11736"/>
                    <a:pt x="12978" y="17633"/>
                  </a:cubicBezTo>
                  <a:lnTo>
                    <a:pt x="17135" y="30802"/>
                  </a:lnTo>
                  <a:cubicBezTo>
                    <a:pt x="17149" y="30841"/>
                    <a:pt x="17181" y="30861"/>
                    <a:pt x="17211" y="30861"/>
                  </a:cubicBezTo>
                  <a:cubicBezTo>
                    <a:pt x="17221" y="30861"/>
                    <a:pt x="17231" y="30859"/>
                    <a:pt x="17240" y="30854"/>
                  </a:cubicBezTo>
                  <a:cubicBezTo>
                    <a:pt x="17292" y="30837"/>
                    <a:pt x="17327" y="30785"/>
                    <a:pt x="17309" y="30750"/>
                  </a:cubicBezTo>
                  <a:lnTo>
                    <a:pt x="13117" y="17546"/>
                  </a:lnTo>
                  <a:cubicBezTo>
                    <a:pt x="12700" y="16851"/>
                    <a:pt x="2697" y="394"/>
                    <a:pt x="975" y="11"/>
                  </a:cubicBezTo>
                  <a:cubicBezTo>
                    <a:pt x="946" y="4"/>
                    <a:pt x="917" y="0"/>
                    <a:pt x="8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8"/>
            <p:cNvSpPr/>
            <p:nvPr/>
          </p:nvSpPr>
          <p:spPr>
            <a:xfrm>
              <a:off x="7903565" y="2891293"/>
              <a:ext cx="456739" cy="1807169"/>
            </a:xfrm>
            <a:custGeom>
              <a:avLst/>
              <a:gdLst/>
              <a:ahLst/>
              <a:cxnLst/>
              <a:rect l="l" t="t" r="r" b="b"/>
              <a:pathLst>
                <a:path w="21328" h="84388" extrusionOk="0">
                  <a:moveTo>
                    <a:pt x="6663" y="1"/>
                  </a:moveTo>
                  <a:cubicBezTo>
                    <a:pt x="6663" y="1"/>
                    <a:pt x="1" y="52571"/>
                    <a:pt x="714" y="62382"/>
                  </a:cubicBezTo>
                  <a:cubicBezTo>
                    <a:pt x="1445" y="72211"/>
                    <a:pt x="10699" y="84388"/>
                    <a:pt x="10699" y="84388"/>
                  </a:cubicBezTo>
                  <a:lnTo>
                    <a:pt x="21328" y="46100"/>
                  </a:lnTo>
                  <a:cubicBezTo>
                    <a:pt x="16770" y="10838"/>
                    <a:pt x="6663" y="1"/>
                    <a:pt x="6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8"/>
            <p:cNvSpPr/>
            <p:nvPr/>
          </p:nvSpPr>
          <p:spPr>
            <a:xfrm>
              <a:off x="7990382" y="3231792"/>
              <a:ext cx="792012" cy="1552866"/>
            </a:xfrm>
            <a:custGeom>
              <a:avLst/>
              <a:gdLst/>
              <a:ahLst/>
              <a:cxnLst/>
              <a:rect l="l" t="t" r="r" b="b"/>
              <a:pathLst>
                <a:path w="36984" h="72513" extrusionOk="0">
                  <a:moveTo>
                    <a:pt x="16456" y="1"/>
                  </a:moveTo>
                  <a:cubicBezTo>
                    <a:pt x="16456" y="1"/>
                    <a:pt x="0" y="51562"/>
                    <a:pt x="3288" y="62243"/>
                  </a:cubicBezTo>
                  <a:cubicBezTo>
                    <a:pt x="5719" y="70111"/>
                    <a:pt x="10907" y="72513"/>
                    <a:pt x="17087" y="72513"/>
                  </a:cubicBezTo>
                  <a:cubicBezTo>
                    <a:pt x="19310" y="72513"/>
                    <a:pt x="21661" y="72202"/>
                    <a:pt x="24058" y="71724"/>
                  </a:cubicBezTo>
                  <a:cubicBezTo>
                    <a:pt x="33122" y="69897"/>
                    <a:pt x="36983" y="1"/>
                    <a:pt x="36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8"/>
            <p:cNvSpPr/>
            <p:nvPr/>
          </p:nvSpPr>
          <p:spPr>
            <a:xfrm>
              <a:off x="8055933" y="3230100"/>
              <a:ext cx="288974" cy="1152470"/>
            </a:xfrm>
            <a:custGeom>
              <a:avLst/>
              <a:gdLst/>
              <a:ahLst/>
              <a:cxnLst/>
              <a:rect l="l" t="t" r="r" b="b"/>
              <a:pathLst>
                <a:path w="13494" h="53816" extrusionOk="0">
                  <a:moveTo>
                    <a:pt x="13388" y="0"/>
                  </a:moveTo>
                  <a:cubicBezTo>
                    <a:pt x="13358" y="0"/>
                    <a:pt x="13327" y="13"/>
                    <a:pt x="13308" y="45"/>
                  </a:cubicBezTo>
                  <a:cubicBezTo>
                    <a:pt x="13204" y="410"/>
                    <a:pt x="1966" y="35706"/>
                    <a:pt x="18" y="53711"/>
                  </a:cubicBezTo>
                  <a:cubicBezTo>
                    <a:pt x="1" y="53763"/>
                    <a:pt x="35" y="53815"/>
                    <a:pt x="88" y="53815"/>
                  </a:cubicBezTo>
                  <a:cubicBezTo>
                    <a:pt x="140" y="53815"/>
                    <a:pt x="175" y="53780"/>
                    <a:pt x="192" y="53728"/>
                  </a:cubicBezTo>
                  <a:cubicBezTo>
                    <a:pt x="2158" y="35741"/>
                    <a:pt x="13361" y="462"/>
                    <a:pt x="13482" y="97"/>
                  </a:cubicBezTo>
                  <a:cubicBezTo>
                    <a:pt x="13493" y="41"/>
                    <a:pt x="13441" y="0"/>
                    <a:pt x="133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8"/>
            <p:cNvSpPr/>
            <p:nvPr/>
          </p:nvSpPr>
          <p:spPr>
            <a:xfrm>
              <a:off x="8334671" y="3248902"/>
              <a:ext cx="448473" cy="3790"/>
            </a:xfrm>
            <a:custGeom>
              <a:avLst/>
              <a:gdLst/>
              <a:ahLst/>
              <a:cxnLst/>
              <a:rect l="l" t="t" r="r" b="b"/>
              <a:pathLst>
                <a:path w="20942" h="177" extrusionOk="0">
                  <a:moveTo>
                    <a:pt x="74" y="1"/>
                  </a:moveTo>
                  <a:cubicBezTo>
                    <a:pt x="0" y="1"/>
                    <a:pt x="0" y="177"/>
                    <a:pt x="74" y="177"/>
                  </a:cubicBezTo>
                  <a:cubicBezTo>
                    <a:pt x="77" y="177"/>
                    <a:pt x="80" y="176"/>
                    <a:pt x="84" y="176"/>
                  </a:cubicBezTo>
                  <a:lnTo>
                    <a:pt x="20854" y="176"/>
                  </a:lnTo>
                  <a:cubicBezTo>
                    <a:pt x="20941" y="158"/>
                    <a:pt x="20941" y="19"/>
                    <a:pt x="20854" y="2"/>
                  </a:cubicBezTo>
                  <a:lnTo>
                    <a:pt x="84" y="2"/>
                  </a:lnTo>
                  <a:cubicBezTo>
                    <a:pt x="80" y="1"/>
                    <a:pt x="77" y="1"/>
                    <a:pt x="7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8"/>
            <p:cNvSpPr/>
            <p:nvPr/>
          </p:nvSpPr>
          <p:spPr>
            <a:xfrm>
              <a:off x="8321929" y="3290276"/>
              <a:ext cx="458238" cy="17903"/>
            </a:xfrm>
            <a:custGeom>
              <a:avLst/>
              <a:gdLst/>
              <a:ahLst/>
              <a:cxnLst/>
              <a:rect l="l" t="t" r="r" b="b"/>
              <a:pathLst>
                <a:path w="21398" h="836" extrusionOk="0">
                  <a:moveTo>
                    <a:pt x="87" y="1"/>
                  </a:moveTo>
                  <a:cubicBezTo>
                    <a:pt x="35" y="1"/>
                    <a:pt x="0" y="36"/>
                    <a:pt x="0" y="88"/>
                  </a:cubicBezTo>
                  <a:cubicBezTo>
                    <a:pt x="0" y="140"/>
                    <a:pt x="35" y="175"/>
                    <a:pt x="87" y="175"/>
                  </a:cubicBezTo>
                  <a:lnTo>
                    <a:pt x="21293" y="836"/>
                  </a:lnTo>
                  <a:cubicBezTo>
                    <a:pt x="21397" y="818"/>
                    <a:pt x="21397" y="679"/>
                    <a:pt x="21293" y="662"/>
                  </a:cubicBezTo>
                  <a:lnTo>
                    <a:pt x="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8"/>
            <p:cNvSpPr/>
            <p:nvPr/>
          </p:nvSpPr>
          <p:spPr>
            <a:xfrm>
              <a:off x="5281705" y="2891293"/>
              <a:ext cx="456739" cy="1807169"/>
            </a:xfrm>
            <a:custGeom>
              <a:avLst/>
              <a:gdLst/>
              <a:ahLst/>
              <a:cxnLst/>
              <a:rect l="l" t="t" r="r" b="b"/>
              <a:pathLst>
                <a:path w="21328" h="84388" extrusionOk="0">
                  <a:moveTo>
                    <a:pt x="14665" y="1"/>
                  </a:moveTo>
                  <a:cubicBezTo>
                    <a:pt x="14665" y="1"/>
                    <a:pt x="4558" y="10838"/>
                    <a:pt x="0" y="46100"/>
                  </a:cubicBezTo>
                  <a:lnTo>
                    <a:pt x="10629" y="84388"/>
                  </a:lnTo>
                  <a:cubicBezTo>
                    <a:pt x="10629" y="84388"/>
                    <a:pt x="19884" y="72211"/>
                    <a:pt x="20614" y="62382"/>
                  </a:cubicBezTo>
                  <a:cubicBezTo>
                    <a:pt x="21328" y="52571"/>
                    <a:pt x="14665" y="1"/>
                    <a:pt x="14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8"/>
            <p:cNvSpPr/>
            <p:nvPr/>
          </p:nvSpPr>
          <p:spPr>
            <a:xfrm>
              <a:off x="4880495" y="2250471"/>
              <a:ext cx="459352" cy="1074112"/>
            </a:xfrm>
            <a:custGeom>
              <a:avLst/>
              <a:gdLst/>
              <a:ahLst/>
              <a:cxnLst/>
              <a:rect l="l" t="t" r="r" b="b"/>
              <a:pathLst>
                <a:path w="21450" h="50157" extrusionOk="0">
                  <a:moveTo>
                    <a:pt x="20222" y="0"/>
                  </a:moveTo>
                  <a:cubicBezTo>
                    <a:pt x="18722" y="0"/>
                    <a:pt x="8089" y="17504"/>
                    <a:pt x="8089" y="17504"/>
                  </a:cubicBezTo>
                  <a:lnTo>
                    <a:pt x="1009" y="39840"/>
                  </a:lnTo>
                  <a:cubicBezTo>
                    <a:pt x="1009" y="39840"/>
                    <a:pt x="609" y="42815"/>
                    <a:pt x="0" y="47547"/>
                  </a:cubicBezTo>
                  <a:cubicBezTo>
                    <a:pt x="4801" y="48399"/>
                    <a:pt x="9603" y="49217"/>
                    <a:pt x="14386" y="50156"/>
                  </a:cubicBezTo>
                  <a:cubicBezTo>
                    <a:pt x="13708" y="45877"/>
                    <a:pt x="13204" y="43198"/>
                    <a:pt x="13204" y="43198"/>
                  </a:cubicBezTo>
                  <a:cubicBezTo>
                    <a:pt x="13204" y="43198"/>
                    <a:pt x="19640" y="34378"/>
                    <a:pt x="14143" y="29542"/>
                  </a:cubicBezTo>
                  <a:lnTo>
                    <a:pt x="14195" y="17191"/>
                  </a:lnTo>
                  <a:cubicBezTo>
                    <a:pt x="14195" y="17191"/>
                    <a:pt x="21449" y="769"/>
                    <a:pt x="20301" y="21"/>
                  </a:cubicBezTo>
                  <a:cubicBezTo>
                    <a:pt x="20278" y="7"/>
                    <a:pt x="20252" y="0"/>
                    <a:pt x="20222"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8"/>
            <p:cNvSpPr/>
            <p:nvPr/>
          </p:nvSpPr>
          <p:spPr>
            <a:xfrm>
              <a:off x="4961701" y="2248822"/>
              <a:ext cx="371058" cy="792248"/>
            </a:xfrm>
            <a:custGeom>
              <a:avLst/>
              <a:gdLst/>
              <a:ahLst/>
              <a:cxnLst/>
              <a:rect l="l" t="t" r="r" b="b"/>
              <a:pathLst>
                <a:path w="17327" h="36995" extrusionOk="0">
                  <a:moveTo>
                    <a:pt x="16438" y="0"/>
                  </a:moveTo>
                  <a:cubicBezTo>
                    <a:pt x="16410" y="0"/>
                    <a:pt x="16381" y="4"/>
                    <a:pt x="16352" y="11"/>
                  </a:cubicBezTo>
                  <a:cubicBezTo>
                    <a:pt x="14630" y="394"/>
                    <a:pt x="4628" y="16851"/>
                    <a:pt x="4193" y="17564"/>
                  </a:cubicBezTo>
                  <a:lnTo>
                    <a:pt x="18" y="30750"/>
                  </a:lnTo>
                  <a:cubicBezTo>
                    <a:pt x="0" y="30802"/>
                    <a:pt x="35" y="30854"/>
                    <a:pt x="87" y="30854"/>
                  </a:cubicBezTo>
                  <a:cubicBezTo>
                    <a:pt x="96" y="30859"/>
                    <a:pt x="106" y="30861"/>
                    <a:pt x="116" y="30861"/>
                  </a:cubicBezTo>
                  <a:cubicBezTo>
                    <a:pt x="146" y="30861"/>
                    <a:pt x="179" y="30841"/>
                    <a:pt x="192" y="30802"/>
                  </a:cubicBezTo>
                  <a:lnTo>
                    <a:pt x="4367" y="17633"/>
                  </a:lnTo>
                  <a:cubicBezTo>
                    <a:pt x="7950" y="11736"/>
                    <a:pt x="15083" y="481"/>
                    <a:pt x="16387" y="185"/>
                  </a:cubicBezTo>
                  <a:cubicBezTo>
                    <a:pt x="16396" y="177"/>
                    <a:pt x="16409" y="172"/>
                    <a:pt x="16422" y="172"/>
                  </a:cubicBezTo>
                  <a:cubicBezTo>
                    <a:pt x="16435" y="172"/>
                    <a:pt x="16448" y="177"/>
                    <a:pt x="16457" y="185"/>
                  </a:cubicBezTo>
                  <a:cubicBezTo>
                    <a:pt x="17240" y="690"/>
                    <a:pt x="13099" y="10919"/>
                    <a:pt x="10316" y="17233"/>
                  </a:cubicBezTo>
                  <a:cubicBezTo>
                    <a:pt x="10316" y="17251"/>
                    <a:pt x="10316" y="17268"/>
                    <a:pt x="10316" y="17268"/>
                  </a:cubicBezTo>
                  <a:lnTo>
                    <a:pt x="10264" y="29619"/>
                  </a:lnTo>
                  <a:cubicBezTo>
                    <a:pt x="10264" y="29654"/>
                    <a:pt x="10264" y="29671"/>
                    <a:pt x="10299" y="29689"/>
                  </a:cubicBezTo>
                  <a:cubicBezTo>
                    <a:pt x="12247" y="31411"/>
                    <a:pt x="12908" y="33829"/>
                    <a:pt x="12230" y="36891"/>
                  </a:cubicBezTo>
                  <a:cubicBezTo>
                    <a:pt x="12212" y="36943"/>
                    <a:pt x="12247" y="36995"/>
                    <a:pt x="12299" y="36995"/>
                  </a:cubicBezTo>
                  <a:lnTo>
                    <a:pt x="12317" y="36995"/>
                  </a:lnTo>
                  <a:cubicBezTo>
                    <a:pt x="12351" y="36995"/>
                    <a:pt x="12386" y="36960"/>
                    <a:pt x="12404" y="36925"/>
                  </a:cubicBezTo>
                  <a:cubicBezTo>
                    <a:pt x="13099" y="33829"/>
                    <a:pt x="12421" y="31359"/>
                    <a:pt x="10438" y="29584"/>
                  </a:cubicBezTo>
                  <a:lnTo>
                    <a:pt x="10490" y="17285"/>
                  </a:lnTo>
                  <a:cubicBezTo>
                    <a:pt x="10612" y="17007"/>
                    <a:pt x="12369" y="13024"/>
                    <a:pt x="13969" y="9005"/>
                  </a:cubicBezTo>
                  <a:cubicBezTo>
                    <a:pt x="17327" y="533"/>
                    <a:pt x="16770" y="168"/>
                    <a:pt x="16544" y="29"/>
                  </a:cubicBezTo>
                  <a:cubicBezTo>
                    <a:pt x="16513" y="8"/>
                    <a:pt x="16477" y="0"/>
                    <a:pt x="164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8"/>
            <p:cNvSpPr/>
            <p:nvPr/>
          </p:nvSpPr>
          <p:spPr>
            <a:xfrm>
              <a:off x="4859616" y="3231792"/>
              <a:ext cx="792034" cy="1552866"/>
            </a:xfrm>
            <a:custGeom>
              <a:avLst/>
              <a:gdLst/>
              <a:ahLst/>
              <a:cxnLst/>
              <a:rect l="l" t="t" r="r" b="b"/>
              <a:pathLst>
                <a:path w="36985" h="72513" extrusionOk="0">
                  <a:moveTo>
                    <a:pt x="1" y="1"/>
                  </a:moveTo>
                  <a:cubicBezTo>
                    <a:pt x="1" y="1"/>
                    <a:pt x="3863" y="69897"/>
                    <a:pt x="12926" y="71724"/>
                  </a:cubicBezTo>
                  <a:cubicBezTo>
                    <a:pt x="15323" y="72202"/>
                    <a:pt x="17674" y="72513"/>
                    <a:pt x="19897" y="72513"/>
                  </a:cubicBezTo>
                  <a:cubicBezTo>
                    <a:pt x="26078" y="72513"/>
                    <a:pt x="31266" y="70111"/>
                    <a:pt x="33697" y="62243"/>
                  </a:cubicBezTo>
                  <a:cubicBezTo>
                    <a:pt x="36984" y="51562"/>
                    <a:pt x="20528" y="1"/>
                    <a:pt x="20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8"/>
            <p:cNvSpPr/>
            <p:nvPr/>
          </p:nvSpPr>
          <p:spPr>
            <a:xfrm>
              <a:off x="5297360" y="3229822"/>
              <a:ext cx="288717" cy="1152748"/>
            </a:xfrm>
            <a:custGeom>
              <a:avLst/>
              <a:gdLst/>
              <a:ahLst/>
              <a:cxnLst/>
              <a:rect l="l" t="t" r="r" b="b"/>
              <a:pathLst>
                <a:path w="13482" h="53829" extrusionOk="0">
                  <a:moveTo>
                    <a:pt x="90" y="1"/>
                  </a:moveTo>
                  <a:cubicBezTo>
                    <a:pt x="83" y="1"/>
                    <a:pt x="76" y="2"/>
                    <a:pt x="70" y="6"/>
                  </a:cubicBezTo>
                  <a:cubicBezTo>
                    <a:pt x="17" y="23"/>
                    <a:pt x="0" y="75"/>
                    <a:pt x="17" y="110"/>
                  </a:cubicBezTo>
                  <a:cubicBezTo>
                    <a:pt x="122" y="475"/>
                    <a:pt x="11342" y="35754"/>
                    <a:pt x="13308" y="53741"/>
                  </a:cubicBezTo>
                  <a:cubicBezTo>
                    <a:pt x="13308" y="53793"/>
                    <a:pt x="13343" y="53828"/>
                    <a:pt x="13395" y="53828"/>
                  </a:cubicBezTo>
                  <a:cubicBezTo>
                    <a:pt x="13447" y="53828"/>
                    <a:pt x="13482" y="53776"/>
                    <a:pt x="13482" y="53724"/>
                  </a:cubicBezTo>
                  <a:cubicBezTo>
                    <a:pt x="11516" y="35719"/>
                    <a:pt x="296" y="423"/>
                    <a:pt x="174" y="58"/>
                  </a:cubicBezTo>
                  <a:cubicBezTo>
                    <a:pt x="160" y="29"/>
                    <a:pt x="122" y="1"/>
                    <a:pt x="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8"/>
            <p:cNvSpPr/>
            <p:nvPr/>
          </p:nvSpPr>
          <p:spPr>
            <a:xfrm>
              <a:off x="4857774" y="3243720"/>
              <a:ext cx="447788" cy="15290"/>
            </a:xfrm>
            <a:custGeom>
              <a:avLst/>
              <a:gdLst/>
              <a:ahLst/>
              <a:cxnLst/>
              <a:rect l="l" t="t" r="r" b="b"/>
              <a:pathLst>
                <a:path w="20910" h="714" extrusionOk="0">
                  <a:moveTo>
                    <a:pt x="20823" y="0"/>
                  </a:moveTo>
                  <a:lnTo>
                    <a:pt x="87" y="540"/>
                  </a:lnTo>
                  <a:cubicBezTo>
                    <a:pt x="35" y="540"/>
                    <a:pt x="0" y="592"/>
                    <a:pt x="0" y="627"/>
                  </a:cubicBezTo>
                  <a:cubicBezTo>
                    <a:pt x="0" y="679"/>
                    <a:pt x="35" y="713"/>
                    <a:pt x="87" y="713"/>
                  </a:cubicBezTo>
                  <a:lnTo>
                    <a:pt x="20823" y="174"/>
                  </a:lnTo>
                  <a:cubicBezTo>
                    <a:pt x="20875" y="174"/>
                    <a:pt x="20910" y="139"/>
                    <a:pt x="20910" y="87"/>
                  </a:cubicBezTo>
                  <a:cubicBezTo>
                    <a:pt x="20910" y="35"/>
                    <a:pt x="20875" y="0"/>
                    <a:pt x="208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8"/>
            <p:cNvSpPr/>
            <p:nvPr/>
          </p:nvSpPr>
          <p:spPr>
            <a:xfrm>
              <a:off x="4861864" y="3289163"/>
              <a:ext cx="457853" cy="10086"/>
            </a:xfrm>
            <a:custGeom>
              <a:avLst/>
              <a:gdLst/>
              <a:ahLst/>
              <a:cxnLst/>
              <a:rect l="l" t="t" r="r" b="b"/>
              <a:pathLst>
                <a:path w="21380" h="471" extrusionOk="0">
                  <a:moveTo>
                    <a:pt x="21293" y="1"/>
                  </a:moveTo>
                  <a:lnTo>
                    <a:pt x="87" y="296"/>
                  </a:lnTo>
                  <a:cubicBezTo>
                    <a:pt x="35" y="296"/>
                    <a:pt x="0" y="331"/>
                    <a:pt x="0" y="383"/>
                  </a:cubicBezTo>
                  <a:cubicBezTo>
                    <a:pt x="0" y="418"/>
                    <a:pt x="35" y="470"/>
                    <a:pt x="87" y="470"/>
                  </a:cubicBezTo>
                  <a:lnTo>
                    <a:pt x="21293" y="175"/>
                  </a:lnTo>
                  <a:cubicBezTo>
                    <a:pt x="21345" y="175"/>
                    <a:pt x="21380" y="140"/>
                    <a:pt x="21380" y="88"/>
                  </a:cubicBezTo>
                  <a:cubicBezTo>
                    <a:pt x="21380" y="35"/>
                    <a:pt x="21345" y="1"/>
                    <a:pt x="212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8"/>
            <p:cNvSpPr/>
            <p:nvPr/>
          </p:nvSpPr>
          <p:spPr>
            <a:xfrm>
              <a:off x="6350871" y="2062426"/>
              <a:ext cx="998389" cy="1484916"/>
            </a:xfrm>
            <a:custGeom>
              <a:avLst/>
              <a:gdLst/>
              <a:ahLst/>
              <a:cxnLst/>
              <a:rect l="l" t="t" r="r" b="b"/>
              <a:pathLst>
                <a:path w="46621" h="69340" extrusionOk="0">
                  <a:moveTo>
                    <a:pt x="2610" y="0"/>
                  </a:moveTo>
                  <a:cubicBezTo>
                    <a:pt x="2610" y="0"/>
                    <a:pt x="3740" y="16961"/>
                    <a:pt x="2610" y="17570"/>
                  </a:cubicBezTo>
                  <a:cubicBezTo>
                    <a:pt x="2436" y="17674"/>
                    <a:pt x="1496" y="18161"/>
                    <a:pt x="0" y="18909"/>
                  </a:cubicBezTo>
                  <a:cubicBezTo>
                    <a:pt x="8107" y="37853"/>
                    <a:pt x="21971" y="69340"/>
                    <a:pt x="21971" y="69340"/>
                  </a:cubicBezTo>
                  <a:lnTo>
                    <a:pt x="46621" y="20388"/>
                  </a:lnTo>
                  <a:cubicBezTo>
                    <a:pt x="43524" y="18788"/>
                    <a:pt x="41420" y="17726"/>
                    <a:pt x="41159" y="17570"/>
                  </a:cubicBezTo>
                  <a:cubicBezTo>
                    <a:pt x="40011" y="16944"/>
                    <a:pt x="41159" y="1"/>
                    <a:pt x="41159" y="0"/>
                  </a:cubicBezTo>
                  <a:lnTo>
                    <a:pt x="41159" y="0"/>
                  </a:lnTo>
                  <a:lnTo>
                    <a:pt x="21884" y="8107"/>
                  </a:lnTo>
                  <a:lnTo>
                    <a:pt x="2610" y="0"/>
                  </a:ln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8"/>
            <p:cNvSpPr/>
            <p:nvPr/>
          </p:nvSpPr>
          <p:spPr>
            <a:xfrm>
              <a:off x="6406742" y="2062426"/>
              <a:ext cx="825548" cy="333796"/>
            </a:xfrm>
            <a:custGeom>
              <a:avLst/>
              <a:gdLst/>
              <a:ahLst/>
              <a:cxnLst/>
              <a:rect l="l" t="t" r="r" b="b"/>
              <a:pathLst>
                <a:path w="38550" h="15587" extrusionOk="0">
                  <a:moveTo>
                    <a:pt x="1" y="0"/>
                  </a:moveTo>
                  <a:cubicBezTo>
                    <a:pt x="53" y="957"/>
                    <a:pt x="88" y="679"/>
                    <a:pt x="192" y="3236"/>
                  </a:cubicBezTo>
                  <a:cubicBezTo>
                    <a:pt x="2036" y="8889"/>
                    <a:pt x="6959" y="15587"/>
                    <a:pt x="19345" y="15587"/>
                  </a:cubicBezTo>
                  <a:cubicBezTo>
                    <a:pt x="28982" y="15587"/>
                    <a:pt x="34914" y="10072"/>
                    <a:pt x="38254" y="5097"/>
                  </a:cubicBezTo>
                  <a:cubicBezTo>
                    <a:pt x="38550" y="262"/>
                    <a:pt x="38550" y="0"/>
                    <a:pt x="38550" y="0"/>
                  </a:cubicBezTo>
                  <a:lnTo>
                    <a:pt x="38550" y="0"/>
                  </a:lnTo>
                  <a:lnTo>
                    <a:pt x="19275" y="8107"/>
                  </a:lnTo>
                  <a:lnTo>
                    <a:pt x="749" y="313"/>
                  </a:lnTo>
                  <a:lnTo>
                    <a:pt x="1" y="0"/>
                  </a:lnTo>
                  <a:close/>
                </a:path>
              </a:pathLst>
            </a:custGeom>
            <a:solidFill>
              <a:srgbClr val="E5B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8"/>
            <p:cNvSpPr/>
            <p:nvPr/>
          </p:nvSpPr>
          <p:spPr>
            <a:xfrm>
              <a:off x="6064017" y="1324979"/>
              <a:ext cx="230982" cy="281479"/>
            </a:xfrm>
            <a:custGeom>
              <a:avLst/>
              <a:gdLst/>
              <a:ahLst/>
              <a:cxnLst/>
              <a:rect l="l" t="t" r="r" b="b"/>
              <a:pathLst>
                <a:path w="10786" h="13144" extrusionOk="0">
                  <a:moveTo>
                    <a:pt x="6328" y="0"/>
                  </a:moveTo>
                  <a:cubicBezTo>
                    <a:pt x="6098" y="0"/>
                    <a:pt x="5856" y="20"/>
                    <a:pt x="5602" y="62"/>
                  </a:cubicBezTo>
                  <a:cubicBezTo>
                    <a:pt x="644" y="880"/>
                    <a:pt x="0" y="13144"/>
                    <a:pt x="10786" y="13144"/>
                  </a:cubicBezTo>
                  <a:lnTo>
                    <a:pt x="10786" y="6829"/>
                  </a:lnTo>
                  <a:cubicBezTo>
                    <a:pt x="10786" y="6829"/>
                    <a:pt x="10598" y="0"/>
                    <a:pt x="6328"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8"/>
            <p:cNvSpPr/>
            <p:nvPr/>
          </p:nvSpPr>
          <p:spPr>
            <a:xfrm>
              <a:off x="6138156" y="1369029"/>
              <a:ext cx="133373" cy="184897"/>
            </a:xfrm>
            <a:custGeom>
              <a:avLst/>
              <a:gdLst/>
              <a:ahLst/>
              <a:cxnLst/>
              <a:rect l="l" t="t" r="r" b="b"/>
              <a:pathLst>
                <a:path w="6228" h="8634" extrusionOk="0">
                  <a:moveTo>
                    <a:pt x="3445" y="3293"/>
                  </a:moveTo>
                  <a:cubicBezTo>
                    <a:pt x="4140" y="3850"/>
                    <a:pt x="4732" y="4528"/>
                    <a:pt x="5202" y="5276"/>
                  </a:cubicBezTo>
                  <a:cubicBezTo>
                    <a:pt x="5619" y="5972"/>
                    <a:pt x="6054" y="6981"/>
                    <a:pt x="5723" y="7886"/>
                  </a:cubicBezTo>
                  <a:cubicBezTo>
                    <a:pt x="5619" y="8164"/>
                    <a:pt x="5393" y="8477"/>
                    <a:pt x="5097" y="8477"/>
                  </a:cubicBezTo>
                  <a:cubicBezTo>
                    <a:pt x="4888" y="8477"/>
                    <a:pt x="4680" y="8338"/>
                    <a:pt x="4471" y="8042"/>
                  </a:cubicBezTo>
                  <a:cubicBezTo>
                    <a:pt x="3514" y="6772"/>
                    <a:pt x="3358" y="5242"/>
                    <a:pt x="3375" y="4163"/>
                  </a:cubicBezTo>
                  <a:cubicBezTo>
                    <a:pt x="3392" y="3867"/>
                    <a:pt x="3410" y="3589"/>
                    <a:pt x="3445" y="3293"/>
                  </a:cubicBezTo>
                  <a:close/>
                  <a:moveTo>
                    <a:pt x="4042" y="1"/>
                  </a:moveTo>
                  <a:cubicBezTo>
                    <a:pt x="4001" y="1"/>
                    <a:pt x="3963" y="29"/>
                    <a:pt x="3949" y="58"/>
                  </a:cubicBezTo>
                  <a:cubicBezTo>
                    <a:pt x="3671" y="1014"/>
                    <a:pt x="3462" y="1989"/>
                    <a:pt x="3305" y="2963"/>
                  </a:cubicBezTo>
                  <a:cubicBezTo>
                    <a:pt x="2366" y="2267"/>
                    <a:pt x="1270" y="1762"/>
                    <a:pt x="122" y="1519"/>
                  </a:cubicBezTo>
                  <a:cubicBezTo>
                    <a:pt x="18" y="1519"/>
                    <a:pt x="0" y="1658"/>
                    <a:pt x="87" y="1693"/>
                  </a:cubicBezTo>
                  <a:cubicBezTo>
                    <a:pt x="1253" y="1936"/>
                    <a:pt x="2349" y="2441"/>
                    <a:pt x="3288" y="3172"/>
                  </a:cubicBezTo>
                  <a:cubicBezTo>
                    <a:pt x="3236" y="3502"/>
                    <a:pt x="3201" y="3833"/>
                    <a:pt x="3201" y="4163"/>
                  </a:cubicBezTo>
                  <a:cubicBezTo>
                    <a:pt x="3184" y="5259"/>
                    <a:pt x="3358" y="6842"/>
                    <a:pt x="4314" y="8147"/>
                  </a:cubicBezTo>
                  <a:cubicBezTo>
                    <a:pt x="4488" y="8356"/>
                    <a:pt x="4732" y="8634"/>
                    <a:pt x="5080" y="8634"/>
                  </a:cubicBezTo>
                  <a:cubicBezTo>
                    <a:pt x="5480" y="8634"/>
                    <a:pt x="5758" y="8269"/>
                    <a:pt x="5880" y="7938"/>
                  </a:cubicBezTo>
                  <a:cubicBezTo>
                    <a:pt x="6228" y="6964"/>
                    <a:pt x="5776" y="5903"/>
                    <a:pt x="5341" y="5189"/>
                  </a:cubicBezTo>
                  <a:cubicBezTo>
                    <a:pt x="4854" y="4372"/>
                    <a:pt x="4210" y="3676"/>
                    <a:pt x="3479" y="3085"/>
                  </a:cubicBezTo>
                  <a:cubicBezTo>
                    <a:pt x="3619" y="2076"/>
                    <a:pt x="3845" y="1084"/>
                    <a:pt x="4123" y="110"/>
                  </a:cubicBezTo>
                  <a:cubicBezTo>
                    <a:pt x="4140" y="58"/>
                    <a:pt x="4106" y="6"/>
                    <a:pt x="4071" y="6"/>
                  </a:cubicBezTo>
                  <a:cubicBezTo>
                    <a:pt x="4061" y="2"/>
                    <a:pt x="4052" y="1"/>
                    <a:pt x="40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8"/>
            <p:cNvSpPr/>
            <p:nvPr/>
          </p:nvSpPr>
          <p:spPr>
            <a:xfrm>
              <a:off x="7361916" y="1324979"/>
              <a:ext cx="231368" cy="281479"/>
            </a:xfrm>
            <a:custGeom>
              <a:avLst/>
              <a:gdLst/>
              <a:ahLst/>
              <a:cxnLst/>
              <a:rect l="l" t="t" r="r" b="b"/>
              <a:pathLst>
                <a:path w="10804" h="13144" extrusionOk="0">
                  <a:moveTo>
                    <a:pt x="4460" y="0"/>
                  </a:moveTo>
                  <a:cubicBezTo>
                    <a:pt x="204" y="0"/>
                    <a:pt x="0" y="6829"/>
                    <a:pt x="0" y="6829"/>
                  </a:cubicBezTo>
                  <a:lnTo>
                    <a:pt x="0" y="13144"/>
                  </a:lnTo>
                  <a:cubicBezTo>
                    <a:pt x="10803" y="13144"/>
                    <a:pt x="10159" y="880"/>
                    <a:pt x="5184" y="62"/>
                  </a:cubicBezTo>
                  <a:cubicBezTo>
                    <a:pt x="4931" y="20"/>
                    <a:pt x="4690" y="0"/>
                    <a:pt x="4460"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8"/>
            <p:cNvSpPr/>
            <p:nvPr/>
          </p:nvSpPr>
          <p:spPr>
            <a:xfrm>
              <a:off x="7385387" y="1369394"/>
              <a:ext cx="133758" cy="184533"/>
            </a:xfrm>
            <a:custGeom>
              <a:avLst/>
              <a:gdLst/>
              <a:ahLst/>
              <a:cxnLst/>
              <a:rect l="l" t="t" r="r" b="b"/>
              <a:pathLst>
                <a:path w="6246" h="8617" extrusionOk="0">
                  <a:moveTo>
                    <a:pt x="2801" y="3276"/>
                  </a:moveTo>
                  <a:cubicBezTo>
                    <a:pt x="2818" y="3572"/>
                    <a:pt x="2853" y="3850"/>
                    <a:pt x="2871" y="4146"/>
                  </a:cubicBezTo>
                  <a:cubicBezTo>
                    <a:pt x="2888" y="5225"/>
                    <a:pt x="2731" y="6755"/>
                    <a:pt x="1792" y="8008"/>
                  </a:cubicBezTo>
                  <a:cubicBezTo>
                    <a:pt x="1566" y="8304"/>
                    <a:pt x="1375" y="8443"/>
                    <a:pt x="1166" y="8443"/>
                  </a:cubicBezTo>
                  <a:cubicBezTo>
                    <a:pt x="853" y="8443"/>
                    <a:pt x="627" y="8130"/>
                    <a:pt x="540" y="7869"/>
                  </a:cubicBezTo>
                  <a:cubicBezTo>
                    <a:pt x="209" y="6947"/>
                    <a:pt x="627" y="5938"/>
                    <a:pt x="1061" y="5259"/>
                  </a:cubicBezTo>
                  <a:cubicBezTo>
                    <a:pt x="1514" y="4511"/>
                    <a:pt x="2105" y="3833"/>
                    <a:pt x="2801" y="3276"/>
                  </a:cubicBezTo>
                  <a:close/>
                  <a:moveTo>
                    <a:pt x="2209" y="0"/>
                  </a:moveTo>
                  <a:cubicBezTo>
                    <a:pt x="2159" y="0"/>
                    <a:pt x="2112" y="40"/>
                    <a:pt x="2123" y="93"/>
                  </a:cubicBezTo>
                  <a:cubicBezTo>
                    <a:pt x="2401" y="1067"/>
                    <a:pt x="2627" y="2076"/>
                    <a:pt x="2766" y="3085"/>
                  </a:cubicBezTo>
                  <a:cubicBezTo>
                    <a:pt x="2036" y="3659"/>
                    <a:pt x="1392" y="4372"/>
                    <a:pt x="905" y="5172"/>
                  </a:cubicBezTo>
                  <a:cubicBezTo>
                    <a:pt x="453" y="5886"/>
                    <a:pt x="0" y="6947"/>
                    <a:pt x="366" y="7921"/>
                  </a:cubicBezTo>
                  <a:cubicBezTo>
                    <a:pt x="470" y="8252"/>
                    <a:pt x="748" y="8617"/>
                    <a:pt x="1148" y="8617"/>
                  </a:cubicBezTo>
                  <a:lnTo>
                    <a:pt x="1166" y="8617"/>
                  </a:lnTo>
                  <a:cubicBezTo>
                    <a:pt x="1514" y="8617"/>
                    <a:pt x="1757" y="8339"/>
                    <a:pt x="1914" y="8112"/>
                  </a:cubicBezTo>
                  <a:cubicBezTo>
                    <a:pt x="2888" y="6825"/>
                    <a:pt x="3062" y="5242"/>
                    <a:pt x="3027" y="4146"/>
                  </a:cubicBezTo>
                  <a:cubicBezTo>
                    <a:pt x="3027" y="3798"/>
                    <a:pt x="2992" y="3485"/>
                    <a:pt x="2958" y="3155"/>
                  </a:cubicBezTo>
                  <a:cubicBezTo>
                    <a:pt x="3897" y="2424"/>
                    <a:pt x="4993" y="1919"/>
                    <a:pt x="6141" y="1676"/>
                  </a:cubicBezTo>
                  <a:cubicBezTo>
                    <a:pt x="6245" y="1641"/>
                    <a:pt x="6211" y="1502"/>
                    <a:pt x="6106" y="1502"/>
                  </a:cubicBezTo>
                  <a:cubicBezTo>
                    <a:pt x="4958" y="1745"/>
                    <a:pt x="3880" y="2250"/>
                    <a:pt x="2940" y="2963"/>
                  </a:cubicBezTo>
                  <a:cubicBezTo>
                    <a:pt x="2784" y="1972"/>
                    <a:pt x="2557" y="997"/>
                    <a:pt x="2297" y="58"/>
                  </a:cubicBezTo>
                  <a:cubicBezTo>
                    <a:pt x="2276" y="17"/>
                    <a:pt x="2242" y="0"/>
                    <a:pt x="22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8"/>
            <p:cNvSpPr/>
            <p:nvPr/>
          </p:nvSpPr>
          <p:spPr>
            <a:xfrm>
              <a:off x="6294978" y="836417"/>
              <a:ext cx="1066960" cy="1431186"/>
            </a:xfrm>
            <a:custGeom>
              <a:avLst/>
              <a:gdLst/>
              <a:ahLst/>
              <a:cxnLst/>
              <a:rect l="l" t="t" r="r" b="b"/>
              <a:pathLst>
                <a:path w="49823" h="66831" extrusionOk="0">
                  <a:moveTo>
                    <a:pt x="23572" y="0"/>
                  </a:moveTo>
                  <a:cubicBezTo>
                    <a:pt x="10560" y="0"/>
                    <a:pt x="1" y="10560"/>
                    <a:pt x="1" y="23589"/>
                  </a:cubicBezTo>
                  <a:lnTo>
                    <a:pt x="1" y="42029"/>
                  </a:lnTo>
                  <a:cubicBezTo>
                    <a:pt x="1" y="55163"/>
                    <a:pt x="10230" y="66348"/>
                    <a:pt x="23346" y="66818"/>
                  </a:cubicBezTo>
                  <a:cubicBezTo>
                    <a:pt x="23607" y="66827"/>
                    <a:pt x="23868" y="66831"/>
                    <a:pt x="24129" y="66831"/>
                  </a:cubicBezTo>
                  <a:cubicBezTo>
                    <a:pt x="24390" y="66831"/>
                    <a:pt x="24651" y="66827"/>
                    <a:pt x="24912" y="66818"/>
                  </a:cubicBezTo>
                  <a:cubicBezTo>
                    <a:pt x="25022" y="66814"/>
                    <a:pt x="25132" y="66813"/>
                    <a:pt x="25242" y="66813"/>
                  </a:cubicBezTo>
                  <a:cubicBezTo>
                    <a:pt x="25544" y="66813"/>
                    <a:pt x="25845" y="66823"/>
                    <a:pt x="26146" y="66823"/>
                  </a:cubicBezTo>
                  <a:cubicBezTo>
                    <a:pt x="26257" y="66823"/>
                    <a:pt x="26367" y="66822"/>
                    <a:pt x="26477" y="66818"/>
                  </a:cubicBezTo>
                  <a:cubicBezTo>
                    <a:pt x="39611" y="66348"/>
                    <a:pt x="49822" y="55163"/>
                    <a:pt x="49822" y="42029"/>
                  </a:cubicBezTo>
                  <a:lnTo>
                    <a:pt x="49822" y="23589"/>
                  </a:lnTo>
                  <a:cubicBezTo>
                    <a:pt x="49822" y="10560"/>
                    <a:pt x="39281" y="0"/>
                    <a:pt x="26251"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8"/>
            <p:cNvSpPr/>
            <p:nvPr/>
          </p:nvSpPr>
          <p:spPr>
            <a:xfrm>
              <a:off x="6235380" y="666746"/>
              <a:ext cx="1126557" cy="790321"/>
            </a:xfrm>
            <a:custGeom>
              <a:avLst/>
              <a:gdLst/>
              <a:ahLst/>
              <a:cxnLst/>
              <a:rect l="l" t="t" r="r" b="b"/>
              <a:pathLst>
                <a:path w="52606" h="36905" extrusionOk="0">
                  <a:moveTo>
                    <a:pt x="16199" y="0"/>
                  </a:moveTo>
                  <a:cubicBezTo>
                    <a:pt x="15875" y="0"/>
                    <a:pt x="15553" y="41"/>
                    <a:pt x="15239" y="130"/>
                  </a:cubicBezTo>
                  <a:cubicBezTo>
                    <a:pt x="13291" y="652"/>
                    <a:pt x="12178" y="2792"/>
                    <a:pt x="12160" y="4792"/>
                  </a:cubicBezTo>
                  <a:cubicBezTo>
                    <a:pt x="12160" y="6810"/>
                    <a:pt x="12978" y="8672"/>
                    <a:pt x="13813" y="10498"/>
                  </a:cubicBezTo>
                  <a:cubicBezTo>
                    <a:pt x="12804" y="9037"/>
                    <a:pt x="11760" y="7576"/>
                    <a:pt x="10368" y="6480"/>
                  </a:cubicBezTo>
                  <a:cubicBezTo>
                    <a:pt x="9235" y="5601"/>
                    <a:pt x="7813" y="4988"/>
                    <a:pt x="6394" y="4988"/>
                  </a:cubicBezTo>
                  <a:cubicBezTo>
                    <a:pt x="6071" y="4988"/>
                    <a:pt x="5748" y="5020"/>
                    <a:pt x="5428" y="5088"/>
                  </a:cubicBezTo>
                  <a:cubicBezTo>
                    <a:pt x="4784" y="5210"/>
                    <a:pt x="4210" y="5505"/>
                    <a:pt x="3758" y="5958"/>
                  </a:cubicBezTo>
                  <a:cubicBezTo>
                    <a:pt x="2853" y="6915"/>
                    <a:pt x="2853" y="8393"/>
                    <a:pt x="3062" y="9698"/>
                  </a:cubicBezTo>
                  <a:cubicBezTo>
                    <a:pt x="3375" y="11751"/>
                    <a:pt x="4141" y="13699"/>
                    <a:pt x="5115" y="15543"/>
                  </a:cubicBezTo>
                  <a:cubicBezTo>
                    <a:pt x="4494" y="14515"/>
                    <a:pt x="3454" y="13465"/>
                    <a:pt x="2387" y="13465"/>
                  </a:cubicBezTo>
                  <a:cubicBezTo>
                    <a:pt x="1811" y="13465"/>
                    <a:pt x="1227" y="13771"/>
                    <a:pt x="696" y="14551"/>
                  </a:cubicBezTo>
                  <a:cubicBezTo>
                    <a:pt x="227" y="15247"/>
                    <a:pt x="1" y="16082"/>
                    <a:pt x="1" y="16917"/>
                  </a:cubicBezTo>
                  <a:cubicBezTo>
                    <a:pt x="1" y="19092"/>
                    <a:pt x="662" y="21544"/>
                    <a:pt x="2436" y="22901"/>
                  </a:cubicBezTo>
                  <a:cubicBezTo>
                    <a:pt x="2940" y="23267"/>
                    <a:pt x="3497" y="23562"/>
                    <a:pt x="4106" y="23736"/>
                  </a:cubicBezTo>
                  <a:cubicBezTo>
                    <a:pt x="3236" y="26241"/>
                    <a:pt x="2784" y="28868"/>
                    <a:pt x="2784" y="31512"/>
                  </a:cubicBezTo>
                  <a:lnTo>
                    <a:pt x="2784" y="36905"/>
                  </a:lnTo>
                  <a:cubicBezTo>
                    <a:pt x="2993" y="35565"/>
                    <a:pt x="4419" y="27511"/>
                    <a:pt x="9829" y="23058"/>
                  </a:cubicBezTo>
                  <a:cubicBezTo>
                    <a:pt x="11203" y="22432"/>
                    <a:pt x="12526" y="21684"/>
                    <a:pt x="13778" y="20831"/>
                  </a:cubicBezTo>
                  <a:cubicBezTo>
                    <a:pt x="14736" y="22326"/>
                    <a:pt x="18273" y="25367"/>
                    <a:pt x="21471" y="25367"/>
                  </a:cubicBezTo>
                  <a:cubicBezTo>
                    <a:pt x="21698" y="25367"/>
                    <a:pt x="21923" y="25352"/>
                    <a:pt x="22145" y="25319"/>
                  </a:cubicBezTo>
                  <a:cubicBezTo>
                    <a:pt x="24737" y="24937"/>
                    <a:pt x="26964" y="23301"/>
                    <a:pt x="28982" y="21614"/>
                  </a:cubicBezTo>
                  <a:cubicBezTo>
                    <a:pt x="30982" y="19927"/>
                    <a:pt x="32948" y="18065"/>
                    <a:pt x="35384" y="17074"/>
                  </a:cubicBezTo>
                  <a:cubicBezTo>
                    <a:pt x="36514" y="16621"/>
                    <a:pt x="37836" y="16047"/>
                    <a:pt x="39106" y="15804"/>
                  </a:cubicBezTo>
                  <a:cubicBezTo>
                    <a:pt x="40707" y="16134"/>
                    <a:pt x="42220" y="16830"/>
                    <a:pt x="43507" y="17839"/>
                  </a:cubicBezTo>
                  <a:cubicBezTo>
                    <a:pt x="50274" y="23319"/>
                    <a:pt x="52605" y="34069"/>
                    <a:pt x="52605" y="34069"/>
                  </a:cubicBezTo>
                  <a:lnTo>
                    <a:pt x="52605" y="31512"/>
                  </a:lnTo>
                  <a:cubicBezTo>
                    <a:pt x="52605" y="25285"/>
                    <a:pt x="50153" y="19300"/>
                    <a:pt x="45751" y="14882"/>
                  </a:cubicBezTo>
                  <a:cubicBezTo>
                    <a:pt x="45838" y="14203"/>
                    <a:pt x="45838" y="13490"/>
                    <a:pt x="45856" y="12794"/>
                  </a:cubicBezTo>
                  <a:cubicBezTo>
                    <a:pt x="45891" y="11751"/>
                    <a:pt x="45838" y="10707"/>
                    <a:pt x="45699" y="9680"/>
                  </a:cubicBezTo>
                  <a:cubicBezTo>
                    <a:pt x="45595" y="9002"/>
                    <a:pt x="45421" y="8219"/>
                    <a:pt x="44847" y="7819"/>
                  </a:cubicBezTo>
                  <a:cubicBezTo>
                    <a:pt x="44551" y="7650"/>
                    <a:pt x="44221" y="7561"/>
                    <a:pt x="43893" y="7561"/>
                  </a:cubicBezTo>
                  <a:cubicBezTo>
                    <a:pt x="43816" y="7561"/>
                    <a:pt x="43740" y="7566"/>
                    <a:pt x="43664" y="7576"/>
                  </a:cubicBezTo>
                  <a:cubicBezTo>
                    <a:pt x="43055" y="7593"/>
                    <a:pt x="42498" y="7871"/>
                    <a:pt x="42081" y="8306"/>
                  </a:cubicBezTo>
                  <a:cubicBezTo>
                    <a:pt x="41768" y="8672"/>
                    <a:pt x="41489" y="9211"/>
                    <a:pt x="41524" y="9698"/>
                  </a:cubicBezTo>
                  <a:cubicBezTo>
                    <a:pt x="41263" y="8463"/>
                    <a:pt x="40933" y="7228"/>
                    <a:pt x="40550" y="6027"/>
                  </a:cubicBezTo>
                  <a:cubicBezTo>
                    <a:pt x="40289" y="5210"/>
                    <a:pt x="39976" y="4357"/>
                    <a:pt x="39350" y="3748"/>
                  </a:cubicBezTo>
                  <a:cubicBezTo>
                    <a:pt x="38654" y="3122"/>
                    <a:pt x="37732" y="2774"/>
                    <a:pt x="36793" y="2774"/>
                  </a:cubicBezTo>
                  <a:cubicBezTo>
                    <a:pt x="36749" y="2773"/>
                    <a:pt x="36705" y="2772"/>
                    <a:pt x="36661" y="2772"/>
                  </a:cubicBezTo>
                  <a:cubicBezTo>
                    <a:pt x="35525" y="2772"/>
                    <a:pt x="34430" y="3204"/>
                    <a:pt x="33609" y="3975"/>
                  </a:cubicBezTo>
                  <a:cubicBezTo>
                    <a:pt x="32774" y="4792"/>
                    <a:pt x="32009" y="6132"/>
                    <a:pt x="32218" y="7280"/>
                  </a:cubicBezTo>
                  <a:cubicBezTo>
                    <a:pt x="31939" y="5871"/>
                    <a:pt x="31504" y="4514"/>
                    <a:pt x="30965" y="3192"/>
                  </a:cubicBezTo>
                  <a:cubicBezTo>
                    <a:pt x="30774" y="2687"/>
                    <a:pt x="30513" y="2218"/>
                    <a:pt x="30165" y="1800"/>
                  </a:cubicBezTo>
                  <a:cubicBezTo>
                    <a:pt x="29747" y="1348"/>
                    <a:pt x="29278" y="965"/>
                    <a:pt x="28756" y="652"/>
                  </a:cubicBezTo>
                  <a:cubicBezTo>
                    <a:pt x="28164" y="339"/>
                    <a:pt x="27521" y="165"/>
                    <a:pt x="26860" y="113"/>
                  </a:cubicBezTo>
                  <a:cubicBezTo>
                    <a:pt x="26828" y="112"/>
                    <a:pt x="26797" y="111"/>
                    <a:pt x="26765" y="111"/>
                  </a:cubicBezTo>
                  <a:cubicBezTo>
                    <a:pt x="26172" y="111"/>
                    <a:pt x="25597" y="267"/>
                    <a:pt x="25068" y="548"/>
                  </a:cubicBezTo>
                  <a:cubicBezTo>
                    <a:pt x="24529" y="826"/>
                    <a:pt x="24076" y="1226"/>
                    <a:pt x="23728" y="1748"/>
                  </a:cubicBezTo>
                  <a:cubicBezTo>
                    <a:pt x="22911" y="3087"/>
                    <a:pt x="23398" y="4810"/>
                    <a:pt x="23293" y="6393"/>
                  </a:cubicBezTo>
                  <a:cubicBezTo>
                    <a:pt x="22702" y="5332"/>
                    <a:pt x="22024" y="4305"/>
                    <a:pt x="21276" y="3331"/>
                  </a:cubicBezTo>
                  <a:cubicBezTo>
                    <a:pt x="20545" y="2357"/>
                    <a:pt x="19745" y="1417"/>
                    <a:pt x="18718" y="774"/>
                  </a:cubicBezTo>
                  <a:cubicBezTo>
                    <a:pt x="17968" y="303"/>
                    <a:pt x="17079" y="0"/>
                    <a:pt x="16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8"/>
            <p:cNvSpPr/>
            <p:nvPr/>
          </p:nvSpPr>
          <p:spPr>
            <a:xfrm>
              <a:off x="6325922" y="1612775"/>
              <a:ext cx="300602" cy="388575"/>
            </a:xfrm>
            <a:custGeom>
              <a:avLst/>
              <a:gdLst/>
              <a:ahLst/>
              <a:cxnLst/>
              <a:rect l="l" t="t" r="r" b="b"/>
              <a:pathLst>
                <a:path w="14037" h="18145" extrusionOk="0">
                  <a:moveTo>
                    <a:pt x="137" y="0"/>
                  </a:moveTo>
                  <a:cubicBezTo>
                    <a:pt x="75" y="0"/>
                    <a:pt x="1" y="49"/>
                    <a:pt x="35" y="105"/>
                  </a:cubicBezTo>
                  <a:cubicBezTo>
                    <a:pt x="2731" y="7376"/>
                    <a:pt x="7549" y="13656"/>
                    <a:pt x="13882" y="18127"/>
                  </a:cubicBezTo>
                  <a:cubicBezTo>
                    <a:pt x="13895" y="18140"/>
                    <a:pt x="13909" y="18143"/>
                    <a:pt x="13922" y="18144"/>
                  </a:cubicBezTo>
                  <a:lnTo>
                    <a:pt x="13922" y="18144"/>
                  </a:lnTo>
                  <a:cubicBezTo>
                    <a:pt x="14005" y="18139"/>
                    <a:pt x="14036" y="18039"/>
                    <a:pt x="13969" y="17988"/>
                  </a:cubicBezTo>
                  <a:cubicBezTo>
                    <a:pt x="7671" y="13534"/>
                    <a:pt x="2870" y="7272"/>
                    <a:pt x="208" y="53"/>
                  </a:cubicBezTo>
                  <a:cubicBezTo>
                    <a:pt x="202" y="15"/>
                    <a:pt x="172" y="0"/>
                    <a:pt x="137" y="0"/>
                  </a:cubicBezTo>
                  <a:close/>
                  <a:moveTo>
                    <a:pt x="13922" y="18144"/>
                  </a:moveTo>
                  <a:lnTo>
                    <a:pt x="13922" y="18144"/>
                  </a:lnTo>
                  <a:cubicBezTo>
                    <a:pt x="13920" y="18144"/>
                    <a:pt x="13918" y="18144"/>
                    <a:pt x="13916" y="18144"/>
                  </a:cubicBezTo>
                  <a:lnTo>
                    <a:pt x="13934" y="18144"/>
                  </a:lnTo>
                  <a:cubicBezTo>
                    <a:pt x="13930" y="18144"/>
                    <a:pt x="13926" y="18144"/>
                    <a:pt x="13922" y="181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8"/>
            <p:cNvSpPr/>
            <p:nvPr/>
          </p:nvSpPr>
          <p:spPr>
            <a:xfrm>
              <a:off x="6549045" y="1503623"/>
              <a:ext cx="30581" cy="151640"/>
            </a:xfrm>
            <a:custGeom>
              <a:avLst/>
              <a:gdLst/>
              <a:ahLst/>
              <a:cxnLst/>
              <a:rect l="l" t="t" r="r" b="b"/>
              <a:pathLst>
                <a:path w="1428" h="7081" extrusionOk="0">
                  <a:moveTo>
                    <a:pt x="714" y="0"/>
                  </a:moveTo>
                  <a:cubicBezTo>
                    <a:pt x="314" y="0"/>
                    <a:pt x="1" y="1583"/>
                    <a:pt x="1" y="3532"/>
                  </a:cubicBezTo>
                  <a:cubicBezTo>
                    <a:pt x="1" y="5497"/>
                    <a:pt x="314" y="7080"/>
                    <a:pt x="714" y="7080"/>
                  </a:cubicBezTo>
                  <a:cubicBezTo>
                    <a:pt x="1114" y="7080"/>
                    <a:pt x="1427" y="5497"/>
                    <a:pt x="1427" y="3532"/>
                  </a:cubicBezTo>
                  <a:cubicBezTo>
                    <a:pt x="1427" y="1583"/>
                    <a:pt x="1114"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8"/>
            <p:cNvSpPr/>
            <p:nvPr/>
          </p:nvSpPr>
          <p:spPr>
            <a:xfrm>
              <a:off x="6492424" y="1354703"/>
              <a:ext cx="135621" cy="87844"/>
            </a:xfrm>
            <a:custGeom>
              <a:avLst/>
              <a:gdLst/>
              <a:ahLst/>
              <a:cxnLst/>
              <a:rect l="l" t="t" r="r" b="b"/>
              <a:pathLst>
                <a:path w="6333" h="4102" extrusionOk="0">
                  <a:moveTo>
                    <a:pt x="4386" y="0"/>
                  </a:moveTo>
                  <a:cubicBezTo>
                    <a:pt x="3782" y="0"/>
                    <a:pt x="3193" y="109"/>
                    <a:pt x="2627" y="327"/>
                  </a:cubicBezTo>
                  <a:cubicBezTo>
                    <a:pt x="1740" y="605"/>
                    <a:pt x="836" y="1040"/>
                    <a:pt x="383" y="1857"/>
                  </a:cubicBezTo>
                  <a:cubicBezTo>
                    <a:pt x="1" y="2518"/>
                    <a:pt x="35" y="3336"/>
                    <a:pt x="53" y="4101"/>
                  </a:cubicBezTo>
                  <a:cubicBezTo>
                    <a:pt x="1671" y="2362"/>
                    <a:pt x="3949" y="1353"/>
                    <a:pt x="6333" y="1353"/>
                  </a:cubicBezTo>
                  <a:cubicBezTo>
                    <a:pt x="6020" y="709"/>
                    <a:pt x="5463" y="100"/>
                    <a:pt x="4750" y="13"/>
                  </a:cubicBezTo>
                  <a:cubicBezTo>
                    <a:pt x="4628" y="5"/>
                    <a:pt x="4507" y="0"/>
                    <a:pt x="4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8"/>
            <p:cNvSpPr/>
            <p:nvPr/>
          </p:nvSpPr>
          <p:spPr>
            <a:xfrm>
              <a:off x="6468589" y="1673401"/>
              <a:ext cx="55208" cy="46299"/>
            </a:xfrm>
            <a:custGeom>
              <a:avLst/>
              <a:gdLst/>
              <a:ahLst/>
              <a:cxnLst/>
              <a:rect l="l" t="t" r="r" b="b"/>
              <a:pathLst>
                <a:path w="2578" h="2162" extrusionOk="0">
                  <a:moveTo>
                    <a:pt x="2409" y="0"/>
                  </a:moveTo>
                  <a:cubicBezTo>
                    <a:pt x="2382" y="0"/>
                    <a:pt x="2355" y="12"/>
                    <a:pt x="2331" y="40"/>
                  </a:cubicBezTo>
                  <a:lnTo>
                    <a:pt x="70" y="1971"/>
                  </a:lnTo>
                  <a:cubicBezTo>
                    <a:pt x="0" y="2023"/>
                    <a:pt x="35" y="2162"/>
                    <a:pt x="139" y="2162"/>
                  </a:cubicBezTo>
                  <a:cubicBezTo>
                    <a:pt x="174" y="2162"/>
                    <a:pt x="192" y="2145"/>
                    <a:pt x="209" y="2127"/>
                  </a:cubicBezTo>
                  <a:lnTo>
                    <a:pt x="2471" y="214"/>
                  </a:lnTo>
                  <a:cubicBezTo>
                    <a:pt x="2578" y="133"/>
                    <a:pt x="2499" y="0"/>
                    <a:pt x="2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8"/>
            <p:cNvSpPr/>
            <p:nvPr/>
          </p:nvSpPr>
          <p:spPr>
            <a:xfrm>
              <a:off x="6492060" y="1678990"/>
              <a:ext cx="55294" cy="46685"/>
            </a:xfrm>
            <a:custGeom>
              <a:avLst/>
              <a:gdLst/>
              <a:ahLst/>
              <a:cxnLst/>
              <a:rect l="l" t="t" r="r" b="b"/>
              <a:pathLst>
                <a:path w="2582" h="2180" extrusionOk="0">
                  <a:moveTo>
                    <a:pt x="2417" y="0"/>
                  </a:moveTo>
                  <a:cubicBezTo>
                    <a:pt x="2389" y="0"/>
                    <a:pt x="2359" y="12"/>
                    <a:pt x="2331" y="40"/>
                  </a:cubicBezTo>
                  <a:lnTo>
                    <a:pt x="87" y="1988"/>
                  </a:lnTo>
                  <a:cubicBezTo>
                    <a:pt x="0" y="2058"/>
                    <a:pt x="52" y="2179"/>
                    <a:pt x="157" y="2179"/>
                  </a:cubicBezTo>
                  <a:cubicBezTo>
                    <a:pt x="174" y="2179"/>
                    <a:pt x="209" y="2179"/>
                    <a:pt x="226" y="2162"/>
                  </a:cubicBezTo>
                  <a:lnTo>
                    <a:pt x="2488" y="196"/>
                  </a:lnTo>
                  <a:cubicBezTo>
                    <a:pt x="2582" y="129"/>
                    <a:pt x="2510" y="0"/>
                    <a:pt x="2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8"/>
            <p:cNvSpPr/>
            <p:nvPr/>
          </p:nvSpPr>
          <p:spPr>
            <a:xfrm>
              <a:off x="6490946" y="1687171"/>
              <a:ext cx="74203" cy="63838"/>
            </a:xfrm>
            <a:custGeom>
              <a:avLst/>
              <a:gdLst/>
              <a:ahLst/>
              <a:cxnLst/>
              <a:rect l="l" t="t" r="r" b="b"/>
              <a:pathLst>
                <a:path w="3465" h="2981" extrusionOk="0">
                  <a:moveTo>
                    <a:pt x="3297" y="1"/>
                  </a:moveTo>
                  <a:cubicBezTo>
                    <a:pt x="3270" y="1"/>
                    <a:pt x="3242" y="12"/>
                    <a:pt x="3218" y="40"/>
                  </a:cubicBezTo>
                  <a:lnTo>
                    <a:pt x="70" y="2771"/>
                  </a:lnTo>
                  <a:cubicBezTo>
                    <a:pt x="0" y="2841"/>
                    <a:pt x="52" y="2963"/>
                    <a:pt x="157" y="2980"/>
                  </a:cubicBezTo>
                  <a:cubicBezTo>
                    <a:pt x="174" y="2963"/>
                    <a:pt x="191" y="2963"/>
                    <a:pt x="226" y="2945"/>
                  </a:cubicBezTo>
                  <a:lnTo>
                    <a:pt x="3357" y="197"/>
                  </a:lnTo>
                  <a:cubicBezTo>
                    <a:pt x="3465" y="130"/>
                    <a:pt x="3386" y="1"/>
                    <a:pt x="3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8"/>
            <p:cNvSpPr/>
            <p:nvPr/>
          </p:nvSpPr>
          <p:spPr>
            <a:xfrm>
              <a:off x="6522234" y="1681753"/>
              <a:ext cx="72918" cy="65530"/>
            </a:xfrm>
            <a:custGeom>
              <a:avLst/>
              <a:gdLst/>
              <a:ahLst/>
              <a:cxnLst/>
              <a:rect l="l" t="t" r="r" b="b"/>
              <a:pathLst>
                <a:path w="3405" h="3060" extrusionOk="0">
                  <a:moveTo>
                    <a:pt x="3238" y="0"/>
                  </a:moveTo>
                  <a:cubicBezTo>
                    <a:pt x="3214" y="0"/>
                    <a:pt x="3189" y="10"/>
                    <a:pt x="3166" y="32"/>
                  </a:cubicBezTo>
                  <a:lnTo>
                    <a:pt x="87" y="2868"/>
                  </a:lnTo>
                  <a:cubicBezTo>
                    <a:pt x="0" y="2937"/>
                    <a:pt x="52" y="3059"/>
                    <a:pt x="157" y="3059"/>
                  </a:cubicBezTo>
                  <a:cubicBezTo>
                    <a:pt x="192" y="3059"/>
                    <a:pt x="209" y="3042"/>
                    <a:pt x="244" y="3024"/>
                  </a:cubicBezTo>
                  <a:lnTo>
                    <a:pt x="3323" y="206"/>
                  </a:lnTo>
                  <a:cubicBezTo>
                    <a:pt x="3405" y="125"/>
                    <a:pt x="3326" y="0"/>
                    <a:pt x="3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8"/>
            <p:cNvSpPr/>
            <p:nvPr/>
          </p:nvSpPr>
          <p:spPr>
            <a:xfrm>
              <a:off x="6554270" y="1705866"/>
              <a:ext cx="38783" cy="36191"/>
            </a:xfrm>
            <a:custGeom>
              <a:avLst/>
              <a:gdLst/>
              <a:ahLst/>
              <a:cxnLst/>
              <a:rect l="l" t="t" r="r" b="b"/>
              <a:pathLst>
                <a:path w="1811" h="1690" extrusionOk="0">
                  <a:moveTo>
                    <a:pt x="1660" y="1"/>
                  </a:moveTo>
                  <a:cubicBezTo>
                    <a:pt x="1641" y="1"/>
                    <a:pt x="1620" y="7"/>
                    <a:pt x="1601" y="20"/>
                  </a:cubicBezTo>
                  <a:cubicBezTo>
                    <a:pt x="1079" y="489"/>
                    <a:pt x="557" y="994"/>
                    <a:pt x="70" y="1498"/>
                  </a:cubicBezTo>
                  <a:cubicBezTo>
                    <a:pt x="0" y="1568"/>
                    <a:pt x="53" y="1690"/>
                    <a:pt x="157" y="1690"/>
                  </a:cubicBezTo>
                  <a:cubicBezTo>
                    <a:pt x="174" y="1690"/>
                    <a:pt x="209" y="1672"/>
                    <a:pt x="226" y="1655"/>
                  </a:cubicBezTo>
                  <a:cubicBezTo>
                    <a:pt x="714" y="1150"/>
                    <a:pt x="1218" y="646"/>
                    <a:pt x="1740" y="176"/>
                  </a:cubicBezTo>
                  <a:cubicBezTo>
                    <a:pt x="1810" y="106"/>
                    <a:pt x="1744"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8"/>
            <p:cNvSpPr/>
            <p:nvPr/>
          </p:nvSpPr>
          <p:spPr>
            <a:xfrm>
              <a:off x="7030369" y="1612668"/>
              <a:ext cx="300645" cy="388682"/>
            </a:xfrm>
            <a:custGeom>
              <a:avLst/>
              <a:gdLst/>
              <a:ahLst/>
              <a:cxnLst/>
              <a:rect l="l" t="t" r="r" b="b"/>
              <a:pathLst>
                <a:path w="14039" h="18150" extrusionOk="0">
                  <a:moveTo>
                    <a:pt x="13905" y="0"/>
                  </a:moveTo>
                  <a:cubicBezTo>
                    <a:pt x="13877" y="0"/>
                    <a:pt x="13853" y="12"/>
                    <a:pt x="13847" y="40"/>
                  </a:cubicBezTo>
                  <a:cubicBezTo>
                    <a:pt x="11168" y="7277"/>
                    <a:pt x="6367" y="13539"/>
                    <a:pt x="70" y="17993"/>
                  </a:cubicBezTo>
                  <a:cubicBezTo>
                    <a:pt x="0" y="18045"/>
                    <a:pt x="35" y="18149"/>
                    <a:pt x="122" y="18149"/>
                  </a:cubicBezTo>
                  <a:cubicBezTo>
                    <a:pt x="139" y="18149"/>
                    <a:pt x="157" y="18149"/>
                    <a:pt x="174" y="18132"/>
                  </a:cubicBezTo>
                  <a:cubicBezTo>
                    <a:pt x="6489" y="13661"/>
                    <a:pt x="11325" y="7381"/>
                    <a:pt x="14004" y="110"/>
                  </a:cubicBezTo>
                  <a:cubicBezTo>
                    <a:pt x="14039" y="51"/>
                    <a:pt x="13963" y="0"/>
                    <a:pt x="13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8"/>
            <p:cNvSpPr/>
            <p:nvPr/>
          </p:nvSpPr>
          <p:spPr>
            <a:xfrm>
              <a:off x="7083264" y="1503623"/>
              <a:ext cx="30559" cy="151640"/>
            </a:xfrm>
            <a:custGeom>
              <a:avLst/>
              <a:gdLst/>
              <a:ahLst/>
              <a:cxnLst/>
              <a:rect l="l" t="t" r="r" b="b"/>
              <a:pathLst>
                <a:path w="1427" h="7081" extrusionOk="0">
                  <a:moveTo>
                    <a:pt x="714" y="0"/>
                  </a:moveTo>
                  <a:cubicBezTo>
                    <a:pt x="331" y="0"/>
                    <a:pt x="0" y="1583"/>
                    <a:pt x="0" y="3532"/>
                  </a:cubicBezTo>
                  <a:cubicBezTo>
                    <a:pt x="0" y="5497"/>
                    <a:pt x="331" y="7080"/>
                    <a:pt x="714" y="7080"/>
                  </a:cubicBezTo>
                  <a:cubicBezTo>
                    <a:pt x="1114" y="7080"/>
                    <a:pt x="1427" y="5497"/>
                    <a:pt x="1427" y="3532"/>
                  </a:cubicBezTo>
                  <a:cubicBezTo>
                    <a:pt x="1427" y="1583"/>
                    <a:pt x="1114"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8"/>
            <p:cNvSpPr/>
            <p:nvPr/>
          </p:nvSpPr>
          <p:spPr>
            <a:xfrm>
              <a:off x="7028870" y="1354703"/>
              <a:ext cx="135621" cy="87844"/>
            </a:xfrm>
            <a:custGeom>
              <a:avLst/>
              <a:gdLst/>
              <a:ahLst/>
              <a:cxnLst/>
              <a:rect l="l" t="t" r="r" b="b"/>
              <a:pathLst>
                <a:path w="6333" h="4102" extrusionOk="0">
                  <a:moveTo>
                    <a:pt x="1957" y="0"/>
                  </a:moveTo>
                  <a:cubicBezTo>
                    <a:pt x="1839" y="0"/>
                    <a:pt x="1720" y="5"/>
                    <a:pt x="1601" y="13"/>
                  </a:cubicBezTo>
                  <a:cubicBezTo>
                    <a:pt x="888" y="100"/>
                    <a:pt x="314" y="709"/>
                    <a:pt x="1" y="1353"/>
                  </a:cubicBezTo>
                  <a:cubicBezTo>
                    <a:pt x="2384" y="1353"/>
                    <a:pt x="4663" y="2362"/>
                    <a:pt x="6280" y="4101"/>
                  </a:cubicBezTo>
                  <a:cubicBezTo>
                    <a:pt x="6298" y="3336"/>
                    <a:pt x="6333" y="2518"/>
                    <a:pt x="5967" y="1857"/>
                  </a:cubicBezTo>
                  <a:cubicBezTo>
                    <a:pt x="5515" y="1040"/>
                    <a:pt x="4593" y="605"/>
                    <a:pt x="3706" y="327"/>
                  </a:cubicBezTo>
                  <a:cubicBezTo>
                    <a:pt x="3140" y="109"/>
                    <a:pt x="2551" y="0"/>
                    <a:pt x="1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8"/>
            <p:cNvSpPr/>
            <p:nvPr/>
          </p:nvSpPr>
          <p:spPr>
            <a:xfrm>
              <a:off x="7139071" y="1673401"/>
              <a:ext cx="55229" cy="46299"/>
            </a:xfrm>
            <a:custGeom>
              <a:avLst/>
              <a:gdLst/>
              <a:ahLst/>
              <a:cxnLst/>
              <a:rect l="l" t="t" r="r" b="b"/>
              <a:pathLst>
                <a:path w="2579" h="2162" extrusionOk="0">
                  <a:moveTo>
                    <a:pt x="170" y="0"/>
                  </a:moveTo>
                  <a:cubicBezTo>
                    <a:pt x="80" y="0"/>
                    <a:pt x="1" y="133"/>
                    <a:pt x="108" y="214"/>
                  </a:cubicBezTo>
                  <a:lnTo>
                    <a:pt x="2370" y="2127"/>
                  </a:lnTo>
                  <a:cubicBezTo>
                    <a:pt x="2387" y="2145"/>
                    <a:pt x="2404" y="2162"/>
                    <a:pt x="2439" y="2162"/>
                  </a:cubicBezTo>
                  <a:cubicBezTo>
                    <a:pt x="2543" y="2162"/>
                    <a:pt x="2578" y="2023"/>
                    <a:pt x="2509" y="1971"/>
                  </a:cubicBezTo>
                  <a:lnTo>
                    <a:pt x="247" y="40"/>
                  </a:lnTo>
                  <a:cubicBezTo>
                    <a:pt x="223" y="12"/>
                    <a:pt x="19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8"/>
            <p:cNvSpPr/>
            <p:nvPr/>
          </p:nvSpPr>
          <p:spPr>
            <a:xfrm>
              <a:off x="7115600" y="1678990"/>
              <a:ext cx="55229" cy="46685"/>
            </a:xfrm>
            <a:custGeom>
              <a:avLst/>
              <a:gdLst/>
              <a:ahLst/>
              <a:cxnLst/>
              <a:rect l="l" t="t" r="r" b="b"/>
              <a:pathLst>
                <a:path w="2579" h="2180" extrusionOk="0">
                  <a:moveTo>
                    <a:pt x="169" y="0"/>
                  </a:moveTo>
                  <a:cubicBezTo>
                    <a:pt x="80" y="0"/>
                    <a:pt x="1" y="129"/>
                    <a:pt x="108" y="196"/>
                  </a:cubicBezTo>
                  <a:lnTo>
                    <a:pt x="2352" y="2162"/>
                  </a:lnTo>
                  <a:cubicBezTo>
                    <a:pt x="2387" y="2179"/>
                    <a:pt x="2404" y="2179"/>
                    <a:pt x="2439" y="2179"/>
                  </a:cubicBezTo>
                  <a:cubicBezTo>
                    <a:pt x="2526" y="2179"/>
                    <a:pt x="2578" y="2058"/>
                    <a:pt x="2509" y="1988"/>
                  </a:cubicBezTo>
                  <a:lnTo>
                    <a:pt x="247" y="40"/>
                  </a:lnTo>
                  <a:cubicBezTo>
                    <a:pt x="223" y="12"/>
                    <a:pt x="19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8"/>
            <p:cNvSpPr/>
            <p:nvPr/>
          </p:nvSpPr>
          <p:spPr>
            <a:xfrm>
              <a:off x="7097719" y="1687171"/>
              <a:ext cx="74588" cy="63838"/>
            </a:xfrm>
            <a:custGeom>
              <a:avLst/>
              <a:gdLst/>
              <a:ahLst/>
              <a:cxnLst/>
              <a:rect l="l" t="t" r="r" b="b"/>
              <a:pathLst>
                <a:path w="3483" h="2981" extrusionOk="0">
                  <a:moveTo>
                    <a:pt x="169" y="1"/>
                  </a:moveTo>
                  <a:cubicBezTo>
                    <a:pt x="80" y="1"/>
                    <a:pt x="1" y="130"/>
                    <a:pt x="108" y="197"/>
                  </a:cubicBezTo>
                  <a:lnTo>
                    <a:pt x="3257" y="2945"/>
                  </a:lnTo>
                  <a:cubicBezTo>
                    <a:pt x="3274" y="2963"/>
                    <a:pt x="3292" y="2980"/>
                    <a:pt x="3326" y="2980"/>
                  </a:cubicBezTo>
                  <a:lnTo>
                    <a:pt x="3326" y="2963"/>
                  </a:lnTo>
                  <a:cubicBezTo>
                    <a:pt x="3431" y="2963"/>
                    <a:pt x="3483" y="2841"/>
                    <a:pt x="3396" y="2771"/>
                  </a:cubicBezTo>
                  <a:lnTo>
                    <a:pt x="247" y="40"/>
                  </a:lnTo>
                  <a:cubicBezTo>
                    <a:pt x="223" y="12"/>
                    <a:pt x="196"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8"/>
            <p:cNvSpPr/>
            <p:nvPr/>
          </p:nvSpPr>
          <p:spPr>
            <a:xfrm>
              <a:off x="7068059" y="1681903"/>
              <a:ext cx="72597" cy="65380"/>
            </a:xfrm>
            <a:custGeom>
              <a:avLst/>
              <a:gdLst/>
              <a:ahLst/>
              <a:cxnLst/>
              <a:rect l="l" t="t" r="r" b="b"/>
              <a:pathLst>
                <a:path w="3390" h="3053" extrusionOk="0">
                  <a:moveTo>
                    <a:pt x="157" y="0"/>
                  </a:moveTo>
                  <a:cubicBezTo>
                    <a:pt x="72" y="0"/>
                    <a:pt x="1" y="116"/>
                    <a:pt x="84" y="199"/>
                  </a:cubicBezTo>
                  <a:lnTo>
                    <a:pt x="3163" y="3017"/>
                  </a:lnTo>
                  <a:cubicBezTo>
                    <a:pt x="3181" y="3035"/>
                    <a:pt x="3198" y="3052"/>
                    <a:pt x="3233" y="3052"/>
                  </a:cubicBezTo>
                  <a:cubicBezTo>
                    <a:pt x="3337" y="3052"/>
                    <a:pt x="3389" y="2930"/>
                    <a:pt x="3302" y="2861"/>
                  </a:cubicBezTo>
                  <a:lnTo>
                    <a:pt x="223" y="25"/>
                  </a:lnTo>
                  <a:cubicBezTo>
                    <a:pt x="202" y="8"/>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8"/>
            <p:cNvSpPr/>
            <p:nvPr/>
          </p:nvSpPr>
          <p:spPr>
            <a:xfrm>
              <a:off x="7068659" y="1705438"/>
              <a:ext cx="39532" cy="36620"/>
            </a:xfrm>
            <a:custGeom>
              <a:avLst/>
              <a:gdLst/>
              <a:ahLst/>
              <a:cxnLst/>
              <a:rect l="l" t="t" r="r" b="b"/>
              <a:pathLst>
                <a:path w="1846" h="1710" extrusionOk="0">
                  <a:moveTo>
                    <a:pt x="178" y="1"/>
                  </a:moveTo>
                  <a:cubicBezTo>
                    <a:pt x="80" y="1"/>
                    <a:pt x="1" y="133"/>
                    <a:pt x="108" y="214"/>
                  </a:cubicBezTo>
                  <a:cubicBezTo>
                    <a:pt x="648" y="666"/>
                    <a:pt x="1152" y="1170"/>
                    <a:pt x="1639" y="1675"/>
                  </a:cubicBezTo>
                  <a:cubicBezTo>
                    <a:pt x="1655" y="1691"/>
                    <a:pt x="1684" y="1706"/>
                    <a:pt x="1703" y="1709"/>
                  </a:cubicBezTo>
                  <a:lnTo>
                    <a:pt x="1703" y="1709"/>
                  </a:lnTo>
                  <a:cubicBezTo>
                    <a:pt x="1799" y="1701"/>
                    <a:pt x="1845" y="1585"/>
                    <a:pt x="1778" y="1518"/>
                  </a:cubicBezTo>
                  <a:cubicBezTo>
                    <a:pt x="1309" y="1014"/>
                    <a:pt x="787" y="509"/>
                    <a:pt x="265" y="40"/>
                  </a:cubicBezTo>
                  <a:cubicBezTo>
                    <a:pt x="237" y="12"/>
                    <a:pt x="207" y="1"/>
                    <a:pt x="178" y="1"/>
                  </a:cubicBezTo>
                  <a:close/>
                  <a:moveTo>
                    <a:pt x="1703" y="1709"/>
                  </a:moveTo>
                  <a:cubicBezTo>
                    <a:pt x="1699" y="1710"/>
                    <a:pt x="1695" y="1710"/>
                    <a:pt x="1691" y="1710"/>
                  </a:cubicBezTo>
                  <a:lnTo>
                    <a:pt x="1709" y="1710"/>
                  </a:lnTo>
                  <a:cubicBezTo>
                    <a:pt x="1707" y="1710"/>
                    <a:pt x="1705" y="1710"/>
                    <a:pt x="1703" y="17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8"/>
            <p:cNvSpPr/>
            <p:nvPr/>
          </p:nvSpPr>
          <p:spPr>
            <a:xfrm>
              <a:off x="6278595" y="1241439"/>
              <a:ext cx="1098975" cy="103499"/>
            </a:xfrm>
            <a:custGeom>
              <a:avLst/>
              <a:gdLst/>
              <a:ahLst/>
              <a:cxnLst/>
              <a:rect l="l" t="t" r="r" b="b"/>
              <a:pathLst>
                <a:path w="51318" h="4833" extrusionOk="0">
                  <a:moveTo>
                    <a:pt x="27638" y="1"/>
                  </a:moveTo>
                  <a:cubicBezTo>
                    <a:pt x="12958" y="1"/>
                    <a:pt x="905" y="2119"/>
                    <a:pt x="905" y="2119"/>
                  </a:cubicBezTo>
                  <a:lnTo>
                    <a:pt x="0" y="4833"/>
                  </a:lnTo>
                  <a:cubicBezTo>
                    <a:pt x="0" y="4833"/>
                    <a:pt x="13314" y="2761"/>
                    <a:pt x="28519" y="2761"/>
                  </a:cubicBezTo>
                  <a:cubicBezTo>
                    <a:pt x="36122" y="2761"/>
                    <a:pt x="44197" y="3279"/>
                    <a:pt x="51318" y="4833"/>
                  </a:cubicBezTo>
                  <a:lnTo>
                    <a:pt x="50448" y="2119"/>
                  </a:lnTo>
                  <a:cubicBezTo>
                    <a:pt x="42974" y="530"/>
                    <a:pt x="34978" y="1"/>
                    <a:pt x="27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8"/>
            <p:cNvSpPr/>
            <p:nvPr/>
          </p:nvSpPr>
          <p:spPr>
            <a:xfrm>
              <a:off x="6614982" y="1488268"/>
              <a:ext cx="262291" cy="208775"/>
            </a:xfrm>
            <a:custGeom>
              <a:avLst/>
              <a:gdLst/>
              <a:ahLst/>
              <a:cxnLst/>
              <a:rect l="l" t="t" r="r" b="b"/>
              <a:pathLst>
                <a:path w="12248" h="9749" extrusionOk="0">
                  <a:moveTo>
                    <a:pt x="9970" y="0"/>
                  </a:moveTo>
                  <a:cubicBezTo>
                    <a:pt x="5723" y="0"/>
                    <a:pt x="7572" y="7669"/>
                    <a:pt x="1" y="9746"/>
                  </a:cubicBezTo>
                  <a:cubicBezTo>
                    <a:pt x="1" y="9746"/>
                    <a:pt x="51" y="9748"/>
                    <a:pt x="142" y="9748"/>
                  </a:cubicBezTo>
                  <a:cubicBezTo>
                    <a:pt x="902" y="9748"/>
                    <a:pt x="4536" y="9596"/>
                    <a:pt x="6229" y="6754"/>
                  </a:cubicBezTo>
                  <a:cubicBezTo>
                    <a:pt x="7829" y="4066"/>
                    <a:pt x="9306" y="932"/>
                    <a:pt x="11172" y="932"/>
                  </a:cubicBezTo>
                  <a:cubicBezTo>
                    <a:pt x="11516" y="932"/>
                    <a:pt x="11874" y="1038"/>
                    <a:pt x="12247" y="1274"/>
                  </a:cubicBezTo>
                  <a:cubicBezTo>
                    <a:pt x="11830" y="491"/>
                    <a:pt x="11030" y="4"/>
                    <a:pt x="10143" y="4"/>
                  </a:cubicBezTo>
                  <a:cubicBezTo>
                    <a:pt x="10084" y="1"/>
                    <a:pt x="10026" y="0"/>
                    <a:pt x="9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8"/>
            <p:cNvSpPr/>
            <p:nvPr/>
          </p:nvSpPr>
          <p:spPr>
            <a:xfrm>
              <a:off x="6781505" y="1490945"/>
              <a:ext cx="29446" cy="20901"/>
            </a:xfrm>
            <a:custGeom>
              <a:avLst/>
              <a:gdLst/>
              <a:ahLst/>
              <a:cxnLst/>
              <a:rect l="l" t="t" r="r" b="b"/>
              <a:pathLst>
                <a:path w="1375" h="976" extrusionOk="0">
                  <a:moveTo>
                    <a:pt x="1" y="975"/>
                  </a:moveTo>
                  <a:lnTo>
                    <a:pt x="1375" y="1"/>
                  </a:lnTo>
                  <a:cubicBezTo>
                    <a:pt x="818" y="158"/>
                    <a:pt x="349" y="505"/>
                    <a:pt x="1" y="9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8"/>
            <p:cNvSpPr/>
            <p:nvPr/>
          </p:nvSpPr>
          <p:spPr>
            <a:xfrm>
              <a:off x="6227927" y="1347088"/>
              <a:ext cx="1237187" cy="381872"/>
            </a:xfrm>
            <a:custGeom>
              <a:avLst/>
              <a:gdLst/>
              <a:ahLst/>
              <a:cxnLst/>
              <a:rect l="l" t="t" r="r" b="b"/>
              <a:pathLst>
                <a:path w="57772" h="17832" fill="none" extrusionOk="0">
                  <a:moveTo>
                    <a:pt x="53684" y="1"/>
                  </a:moveTo>
                  <a:cubicBezTo>
                    <a:pt x="53684" y="1"/>
                    <a:pt x="57772" y="16388"/>
                    <a:pt x="42759" y="17101"/>
                  </a:cubicBezTo>
                  <a:cubicBezTo>
                    <a:pt x="27729" y="17831"/>
                    <a:pt x="33453" y="6959"/>
                    <a:pt x="28217" y="6715"/>
                  </a:cubicBezTo>
                  <a:cubicBezTo>
                    <a:pt x="22980" y="6455"/>
                    <a:pt x="26616" y="17223"/>
                    <a:pt x="13308" y="16962"/>
                  </a:cubicBezTo>
                  <a:cubicBezTo>
                    <a:pt x="1" y="16718"/>
                    <a:pt x="2384" y="1"/>
                    <a:pt x="2384"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8"/>
            <p:cNvSpPr/>
            <p:nvPr/>
          </p:nvSpPr>
          <p:spPr>
            <a:xfrm>
              <a:off x="6787480" y="2150142"/>
              <a:ext cx="114163" cy="70627"/>
            </a:xfrm>
            <a:custGeom>
              <a:avLst/>
              <a:gdLst/>
              <a:ahLst/>
              <a:cxnLst/>
              <a:rect l="l" t="t" r="r" b="b"/>
              <a:pathLst>
                <a:path w="5331" h="3298" extrusionOk="0">
                  <a:moveTo>
                    <a:pt x="5214" y="1"/>
                  </a:moveTo>
                  <a:cubicBezTo>
                    <a:pt x="5205" y="1"/>
                    <a:pt x="5194" y="3"/>
                    <a:pt x="5184" y="10"/>
                  </a:cubicBezTo>
                  <a:cubicBezTo>
                    <a:pt x="3444" y="636"/>
                    <a:pt x="1270" y="1419"/>
                    <a:pt x="35" y="3158"/>
                  </a:cubicBezTo>
                  <a:cubicBezTo>
                    <a:pt x="0" y="3228"/>
                    <a:pt x="35" y="3297"/>
                    <a:pt x="104" y="3297"/>
                  </a:cubicBezTo>
                  <a:cubicBezTo>
                    <a:pt x="139" y="3297"/>
                    <a:pt x="174" y="3280"/>
                    <a:pt x="191" y="3263"/>
                  </a:cubicBezTo>
                  <a:cubicBezTo>
                    <a:pt x="1287" y="1697"/>
                    <a:pt x="3131" y="932"/>
                    <a:pt x="5254" y="166"/>
                  </a:cubicBezTo>
                  <a:cubicBezTo>
                    <a:pt x="5330" y="151"/>
                    <a:pt x="5285" y="1"/>
                    <a:pt x="5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8"/>
            <p:cNvSpPr/>
            <p:nvPr/>
          </p:nvSpPr>
          <p:spPr>
            <a:xfrm>
              <a:off x="6828832" y="2182735"/>
              <a:ext cx="47691" cy="24991"/>
            </a:xfrm>
            <a:custGeom>
              <a:avLst/>
              <a:gdLst/>
              <a:ahLst/>
              <a:cxnLst/>
              <a:rect l="l" t="t" r="r" b="b"/>
              <a:pathLst>
                <a:path w="2227" h="1167" extrusionOk="0">
                  <a:moveTo>
                    <a:pt x="2122" y="1"/>
                  </a:moveTo>
                  <a:cubicBezTo>
                    <a:pt x="1357" y="140"/>
                    <a:pt x="644" y="488"/>
                    <a:pt x="70" y="1027"/>
                  </a:cubicBezTo>
                  <a:cubicBezTo>
                    <a:pt x="0" y="1080"/>
                    <a:pt x="52" y="1166"/>
                    <a:pt x="122" y="1166"/>
                  </a:cubicBezTo>
                  <a:cubicBezTo>
                    <a:pt x="157" y="1166"/>
                    <a:pt x="174" y="1166"/>
                    <a:pt x="191" y="1149"/>
                  </a:cubicBezTo>
                  <a:cubicBezTo>
                    <a:pt x="731" y="645"/>
                    <a:pt x="1409" y="314"/>
                    <a:pt x="2140" y="175"/>
                  </a:cubicBezTo>
                  <a:cubicBezTo>
                    <a:pt x="2192" y="175"/>
                    <a:pt x="2227" y="123"/>
                    <a:pt x="2227" y="71"/>
                  </a:cubicBezTo>
                  <a:cubicBezTo>
                    <a:pt x="2209" y="36"/>
                    <a:pt x="2157" y="1"/>
                    <a:pt x="2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8"/>
            <p:cNvSpPr/>
            <p:nvPr/>
          </p:nvSpPr>
          <p:spPr>
            <a:xfrm>
              <a:off x="6684281" y="1842986"/>
              <a:ext cx="192242" cy="235137"/>
            </a:xfrm>
            <a:custGeom>
              <a:avLst/>
              <a:gdLst/>
              <a:ahLst/>
              <a:cxnLst/>
              <a:rect l="l" t="t" r="r" b="b"/>
              <a:pathLst>
                <a:path w="8977" h="10980" extrusionOk="0">
                  <a:moveTo>
                    <a:pt x="8281" y="1"/>
                  </a:moveTo>
                  <a:lnTo>
                    <a:pt x="8281" y="1"/>
                  </a:lnTo>
                  <a:cubicBezTo>
                    <a:pt x="8281" y="1"/>
                    <a:pt x="3810" y="819"/>
                    <a:pt x="1792" y="2784"/>
                  </a:cubicBezTo>
                  <a:cubicBezTo>
                    <a:pt x="1792" y="2784"/>
                    <a:pt x="0" y="3915"/>
                    <a:pt x="314" y="7307"/>
                  </a:cubicBezTo>
                  <a:cubicBezTo>
                    <a:pt x="547" y="9849"/>
                    <a:pt x="2907" y="10979"/>
                    <a:pt x="4965" y="10979"/>
                  </a:cubicBezTo>
                  <a:cubicBezTo>
                    <a:pt x="5668" y="10979"/>
                    <a:pt x="6336" y="10847"/>
                    <a:pt x="6872" y="10595"/>
                  </a:cubicBezTo>
                  <a:cubicBezTo>
                    <a:pt x="8977" y="9603"/>
                    <a:pt x="8281" y="1"/>
                    <a:pt x="8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8"/>
            <p:cNvSpPr/>
            <p:nvPr/>
          </p:nvSpPr>
          <p:spPr>
            <a:xfrm>
              <a:off x="6690234" y="1964816"/>
              <a:ext cx="171020" cy="113307"/>
            </a:xfrm>
            <a:custGeom>
              <a:avLst/>
              <a:gdLst/>
              <a:ahLst/>
              <a:cxnLst/>
              <a:rect l="l" t="t" r="r" b="b"/>
              <a:pathLst>
                <a:path w="7986" h="5291" extrusionOk="0">
                  <a:moveTo>
                    <a:pt x="5008" y="0"/>
                  </a:moveTo>
                  <a:cubicBezTo>
                    <a:pt x="3302" y="0"/>
                    <a:pt x="1425" y="475"/>
                    <a:pt x="1" y="1114"/>
                  </a:cubicBezTo>
                  <a:cubicBezTo>
                    <a:pt x="1" y="1288"/>
                    <a:pt x="18" y="1444"/>
                    <a:pt x="36" y="1618"/>
                  </a:cubicBezTo>
                  <a:cubicBezTo>
                    <a:pt x="269" y="4160"/>
                    <a:pt x="2629" y="5290"/>
                    <a:pt x="4687" y="5290"/>
                  </a:cubicBezTo>
                  <a:cubicBezTo>
                    <a:pt x="5390" y="5290"/>
                    <a:pt x="6058" y="5158"/>
                    <a:pt x="6594" y="4906"/>
                  </a:cubicBezTo>
                  <a:cubicBezTo>
                    <a:pt x="7429" y="4506"/>
                    <a:pt x="7829" y="2714"/>
                    <a:pt x="7985" y="714"/>
                  </a:cubicBezTo>
                  <a:cubicBezTo>
                    <a:pt x="7189" y="208"/>
                    <a:pt x="6136" y="0"/>
                    <a:pt x="5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8"/>
            <p:cNvSpPr/>
            <p:nvPr/>
          </p:nvSpPr>
          <p:spPr>
            <a:xfrm>
              <a:off x="6711478" y="1574249"/>
              <a:ext cx="334545" cy="339556"/>
            </a:xfrm>
            <a:custGeom>
              <a:avLst/>
              <a:gdLst/>
              <a:ahLst/>
              <a:cxnLst/>
              <a:rect l="l" t="t" r="r" b="b"/>
              <a:pathLst>
                <a:path w="15622" h="15856" extrusionOk="0">
                  <a:moveTo>
                    <a:pt x="10946" y="0"/>
                  </a:moveTo>
                  <a:cubicBezTo>
                    <a:pt x="8002" y="0"/>
                    <a:pt x="5852" y="5402"/>
                    <a:pt x="5340" y="5402"/>
                  </a:cubicBezTo>
                  <a:cubicBezTo>
                    <a:pt x="5334" y="5402"/>
                    <a:pt x="5329" y="5402"/>
                    <a:pt x="5323" y="5400"/>
                  </a:cubicBezTo>
                  <a:cubicBezTo>
                    <a:pt x="5219" y="5366"/>
                    <a:pt x="5167" y="4896"/>
                    <a:pt x="5149" y="4130"/>
                  </a:cubicBezTo>
                  <a:cubicBezTo>
                    <a:pt x="4541" y="4513"/>
                    <a:pt x="3862" y="4809"/>
                    <a:pt x="3166" y="5035"/>
                  </a:cubicBezTo>
                  <a:cubicBezTo>
                    <a:pt x="3105" y="5055"/>
                    <a:pt x="3043" y="5065"/>
                    <a:pt x="2981" y="5065"/>
                  </a:cubicBezTo>
                  <a:cubicBezTo>
                    <a:pt x="2830" y="5065"/>
                    <a:pt x="2681" y="5007"/>
                    <a:pt x="2558" y="4896"/>
                  </a:cubicBezTo>
                  <a:lnTo>
                    <a:pt x="0" y="15855"/>
                  </a:lnTo>
                  <a:cubicBezTo>
                    <a:pt x="2610" y="12863"/>
                    <a:pt x="8768" y="12272"/>
                    <a:pt x="8768" y="12272"/>
                  </a:cubicBezTo>
                  <a:cubicBezTo>
                    <a:pt x="6663" y="11785"/>
                    <a:pt x="5184" y="8532"/>
                    <a:pt x="5184" y="8532"/>
                  </a:cubicBezTo>
                  <a:cubicBezTo>
                    <a:pt x="9638" y="8114"/>
                    <a:pt x="15622" y="1991"/>
                    <a:pt x="12073" y="269"/>
                  </a:cubicBezTo>
                  <a:cubicBezTo>
                    <a:pt x="11686" y="83"/>
                    <a:pt x="11310" y="0"/>
                    <a:pt x="10946"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8"/>
            <p:cNvSpPr/>
            <p:nvPr/>
          </p:nvSpPr>
          <p:spPr>
            <a:xfrm>
              <a:off x="6708865" y="1378816"/>
              <a:ext cx="288738" cy="536853"/>
            </a:xfrm>
            <a:custGeom>
              <a:avLst/>
              <a:gdLst/>
              <a:ahLst/>
              <a:cxnLst/>
              <a:rect l="l" t="t" r="r" b="b"/>
              <a:pathLst>
                <a:path w="13483" h="25069" extrusionOk="0">
                  <a:moveTo>
                    <a:pt x="5933" y="1"/>
                  </a:moveTo>
                  <a:cubicBezTo>
                    <a:pt x="5880" y="1"/>
                    <a:pt x="5846" y="36"/>
                    <a:pt x="5846" y="88"/>
                  </a:cubicBezTo>
                  <a:cubicBezTo>
                    <a:pt x="5846" y="123"/>
                    <a:pt x="5567" y="3706"/>
                    <a:pt x="5376" y="7255"/>
                  </a:cubicBezTo>
                  <a:cubicBezTo>
                    <a:pt x="4976" y="14509"/>
                    <a:pt x="5254" y="14578"/>
                    <a:pt x="5393" y="14613"/>
                  </a:cubicBezTo>
                  <a:cubicBezTo>
                    <a:pt x="5407" y="14617"/>
                    <a:pt x="5421" y="14618"/>
                    <a:pt x="5435" y="14618"/>
                  </a:cubicBezTo>
                  <a:cubicBezTo>
                    <a:pt x="5649" y="14618"/>
                    <a:pt x="5880" y="14245"/>
                    <a:pt x="6402" y="13413"/>
                  </a:cubicBezTo>
                  <a:cubicBezTo>
                    <a:pt x="7367" y="11884"/>
                    <a:pt x="9042" y="9227"/>
                    <a:pt x="11080" y="9227"/>
                  </a:cubicBezTo>
                  <a:cubicBezTo>
                    <a:pt x="11430" y="9227"/>
                    <a:pt x="11790" y="9306"/>
                    <a:pt x="12160" y="9482"/>
                  </a:cubicBezTo>
                  <a:cubicBezTo>
                    <a:pt x="12960" y="9882"/>
                    <a:pt x="13291" y="10508"/>
                    <a:pt x="13152" y="11378"/>
                  </a:cubicBezTo>
                  <a:cubicBezTo>
                    <a:pt x="12734" y="13691"/>
                    <a:pt x="8698" y="17240"/>
                    <a:pt x="5289" y="17571"/>
                  </a:cubicBezTo>
                  <a:cubicBezTo>
                    <a:pt x="5254" y="17571"/>
                    <a:pt x="5237" y="17588"/>
                    <a:pt x="5219" y="17623"/>
                  </a:cubicBezTo>
                  <a:cubicBezTo>
                    <a:pt x="5202" y="17640"/>
                    <a:pt x="5202" y="17675"/>
                    <a:pt x="5219" y="17692"/>
                  </a:cubicBezTo>
                  <a:cubicBezTo>
                    <a:pt x="5289" y="17832"/>
                    <a:pt x="6576" y="20597"/>
                    <a:pt x="8490" y="21363"/>
                  </a:cubicBezTo>
                  <a:cubicBezTo>
                    <a:pt x="7063" y="21554"/>
                    <a:pt x="2262" y="22372"/>
                    <a:pt x="53" y="24929"/>
                  </a:cubicBezTo>
                  <a:cubicBezTo>
                    <a:pt x="1" y="24981"/>
                    <a:pt x="35" y="25068"/>
                    <a:pt x="122" y="25068"/>
                  </a:cubicBezTo>
                  <a:cubicBezTo>
                    <a:pt x="140" y="25068"/>
                    <a:pt x="157" y="25051"/>
                    <a:pt x="175" y="25051"/>
                  </a:cubicBezTo>
                  <a:cubicBezTo>
                    <a:pt x="2732" y="22111"/>
                    <a:pt x="8838" y="21485"/>
                    <a:pt x="8890" y="21485"/>
                  </a:cubicBezTo>
                  <a:cubicBezTo>
                    <a:pt x="8994" y="21485"/>
                    <a:pt x="8994" y="21345"/>
                    <a:pt x="8907" y="21311"/>
                  </a:cubicBezTo>
                  <a:cubicBezTo>
                    <a:pt x="7081" y="20893"/>
                    <a:pt x="5706" y="18301"/>
                    <a:pt x="5428" y="17745"/>
                  </a:cubicBezTo>
                  <a:cubicBezTo>
                    <a:pt x="8629" y="17344"/>
                    <a:pt x="12856" y="13970"/>
                    <a:pt x="13308" y="11412"/>
                  </a:cubicBezTo>
                  <a:cubicBezTo>
                    <a:pt x="13482" y="10473"/>
                    <a:pt x="13100" y="9742"/>
                    <a:pt x="12230" y="9325"/>
                  </a:cubicBezTo>
                  <a:cubicBezTo>
                    <a:pt x="11830" y="9134"/>
                    <a:pt x="11441" y="9049"/>
                    <a:pt x="11066" y="9049"/>
                  </a:cubicBezTo>
                  <a:cubicBezTo>
                    <a:pt x="8942" y="9049"/>
                    <a:pt x="7236" y="11759"/>
                    <a:pt x="6246" y="13326"/>
                  </a:cubicBezTo>
                  <a:cubicBezTo>
                    <a:pt x="5933" y="13830"/>
                    <a:pt x="5585" y="14387"/>
                    <a:pt x="5445" y="14439"/>
                  </a:cubicBezTo>
                  <a:cubicBezTo>
                    <a:pt x="5115" y="13883"/>
                    <a:pt x="5602" y="5602"/>
                    <a:pt x="6020" y="105"/>
                  </a:cubicBezTo>
                  <a:cubicBezTo>
                    <a:pt x="6020" y="53"/>
                    <a:pt x="5985" y="18"/>
                    <a:pt x="593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8"/>
            <p:cNvSpPr/>
            <p:nvPr/>
          </p:nvSpPr>
          <p:spPr>
            <a:xfrm>
              <a:off x="5580852" y="2467726"/>
              <a:ext cx="2477351" cy="2674048"/>
            </a:xfrm>
            <a:custGeom>
              <a:avLst/>
              <a:gdLst/>
              <a:ahLst/>
              <a:cxnLst/>
              <a:rect l="l" t="t" r="r" b="b"/>
              <a:pathLst>
                <a:path w="115683" h="124868" extrusionOk="0">
                  <a:moveTo>
                    <a:pt x="35957" y="1"/>
                  </a:moveTo>
                  <a:cubicBezTo>
                    <a:pt x="27451" y="4367"/>
                    <a:pt x="1079" y="17901"/>
                    <a:pt x="539" y="19780"/>
                  </a:cubicBezTo>
                  <a:cubicBezTo>
                    <a:pt x="0" y="21693"/>
                    <a:pt x="8698" y="103228"/>
                    <a:pt x="11012" y="124868"/>
                  </a:cubicBezTo>
                  <a:lnTo>
                    <a:pt x="104653" y="124868"/>
                  </a:lnTo>
                  <a:cubicBezTo>
                    <a:pt x="106984" y="103228"/>
                    <a:pt x="115682" y="21693"/>
                    <a:pt x="115125" y="19780"/>
                  </a:cubicBezTo>
                  <a:cubicBezTo>
                    <a:pt x="114638" y="18075"/>
                    <a:pt x="92998" y="6820"/>
                    <a:pt x="82578" y="1462"/>
                  </a:cubicBezTo>
                  <a:lnTo>
                    <a:pt x="57911" y="50414"/>
                  </a:lnTo>
                  <a:cubicBezTo>
                    <a:pt x="57911" y="50414"/>
                    <a:pt x="44064" y="18927"/>
                    <a:pt x="35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8"/>
            <p:cNvSpPr/>
            <p:nvPr/>
          </p:nvSpPr>
          <p:spPr>
            <a:xfrm>
              <a:off x="6350871" y="2458411"/>
              <a:ext cx="998389" cy="1088931"/>
            </a:xfrm>
            <a:custGeom>
              <a:avLst/>
              <a:gdLst/>
              <a:ahLst/>
              <a:cxnLst/>
              <a:rect l="l" t="t" r="r" b="b"/>
              <a:pathLst>
                <a:path w="46621" h="50849" extrusionOk="0">
                  <a:moveTo>
                    <a:pt x="818" y="1"/>
                  </a:moveTo>
                  <a:lnTo>
                    <a:pt x="0" y="436"/>
                  </a:lnTo>
                  <a:cubicBezTo>
                    <a:pt x="8089" y="19362"/>
                    <a:pt x="21954" y="50849"/>
                    <a:pt x="21954" y="50849"/>
                  </a:cubicBezTo>
                  <a:lnTo>
                    <a:pt x="46621" y="1897"/>
                  </a:lnTo>
                  <a:lnTo>
                    <a:pt x="42968" y="18"/>
                  </a:lnTo>
                  <a:cubicBezTo>
                    <a:pt x="41959" y="2297"/>
                    <a:pt x="40898" y="4559"/>
                    <a:pt x="39506" y="6646"/>
                  </a:cubicBezTo>
                  <a:cubicBezTo>
                    <a:pt x="35806" y="12169"/>
                    <a:pt x="29576" y="14624"/>
                    <a:pt x="23219" y="14624"/>
                  </a:cubicBezTo>
                  <a:cubicBezTo>
                    <a:pt x="21326" y="14624"/>
                    <a:pt x="19422" y="14406"/>
                    <a:pt x="17570" y="13987"/>
                  </a:cubicBezTo>
                  <a:cubicBezTo>
                    <a:pt x="10090" y="12282"/>
                    <a:pt x="3427" y="7238"/>
                    <a:pt x="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8"/>
            <p:cNvSpPr/>
            <p:nvPr/>
          </p:nvSpPr>
          <p:spPr>
            <a:xfrm>
              <a:off x="6035706" y="2358210"/>
              <a:ext cx="785309" cy="1189132"/>
            </a:xfrm>
            <a:custGeom>
              <a:avLst/>
              <a:gdLst/>
              <a:ahLst/>
              <a:cxnLst/>
              <a:rect l="l" t="t" r="r" b="b"/>
              <a:pathLst>
                <a:path w="36671" h="55528" extrusionOk="0">
                  <a:moveTo>
                    <a:pt x="17327" y="0"/>
                  </a:moveTo>
                  <a:cubicBezTo>
                    <a:pt x="17327" y="0"/>
                    <a:pt x="0" y="7655"/>
                    <a:pt x="209" y="10873"/>
                  </a:cubicBezTo>
                  <a:cubicBezTo>
                    <a:pt x="401" y="14091"/>
                    <a:pt x="17100" y="22128"/>
                    <a:pt x="17100" y="22128"/>
                  </a:cubicBezTo>
                  <a:cubicBezTo>
                    <a:pt x="17100" y="22128"/>
                    <a:pt x="10003" y="27434"/>
                    <a:pt x="10316" y="29312"/>
                  </a:cubicBezTo>
                  <a:cubicBezTo>
                    <a:pt x="10960" y="32948"/>
                    <a:pt x="36671" y="55528"/>
                    <a:pt x="36671" y="55528"/>
                  </a:cubicBezTo>
                  <a:cubicBezTo>
                    <a:pt x="36671" y="55528"/>
                    <a:pt x="34844" y="25207"/>
                    <a:pt x="17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8"/>
            <p:cNvSpPr/>
            <p:nvPr/>
          </p:nvSpPr>
          <p:spPr>
            <a:xfrm>
              <a:off x="6037205" y="2512098"/>
              <a:ext cx="786787" cy="1037107"/>
            </a:xfrm>
            <a:custGeom>
              <a:avLst/>
              <a:gdLst/>
              <a:ahLst/>
              <a:cxnLst/>
              <a:rect l="l" t="t" r="r" b="b"/>
              <a:pathLst>
                <a:path w="36740" h="48429" extrusionOk="0">
                  <a:moveTo>
                    <a:pt x="3498" y="0"/>
                  </a:moveTo>
                  <a:cubicBezTo>
                    <a:pt x="3486" y="0"/>
                    <a:pt x="3473" y="5"/>
                    <a:pt x="3462" y="16"/>
                  </a:cubicBezTo>
                  <a:cubicBezTo>
                    <a:pt x="1113" y="1617"/>
                    <a:pt x="0" y="2817"/>
                    <a:pt x="52" y="3704"/>
                  </a:cubicBezTo>
                  <a:cubicBezTo>
                    <a:pt x="244" y="6818"/>
                    <a:pt x="15187" y="14159"/>
                    <a:pt x="16857" y="14977"/>
                  </a:cubicBezTo>
                  <a:cubicBezTo>
                    <a:pt x="15900" y="15690"/>
                    <a:pt x="9846" y="20352"/>
                    <a:pt x="10159" y="22144"/>
                  </a:cubicBezTo>
                  <a:cubicBezTo>
                    <a:pt x="10785" y="25779"/>
                    <a:pt x="35505" y="47489"/>
                    <a:pt x="36549" y="48411"/>
                  </a:cubicBezTo>
                  <a:cubicBezTo>
                    <a:pt x="36566" y="48429"/>
                    <a:pt x="36583" y="48429"/>
                    <a:pt x="36601" y="48429"/>
                  </a:cubicBezTo>
                  <a:lnTo>
                    <a:pt x="36618" y="48429"/>
                  </a:lnTo>
                  <a:cubicBezTo>
                    <a:pt x="36705" y="48429"/>
                    <a:pt x="36740" y="48324"/>
                    <a:pt x="36688" y="48272"/>
                  </a:cubicBezTo>
                  <a:cubicBezTo>
                    <a:pt x="36427" y="48046"/>
                    <a:pt x="10977" y="25675"/>
                    <a:pt x="10350" y="22126"/>
                  </a:cubicBezTo>
                  <a:cubicBezTo>
                    <a:pt x="10037" y="20317"/>
                    <a:pt x="17030" y="15081"/>
                    <a:pt x="17100" y="15029"/>
                  </a:cubicBezTo>
                  <a:cubicBezTo>
                    <a:pt x="17152" y="14977"/>
                    <a:pt x="17135" y="14907"/>
                    <a:pt x="17083" y="14872"/>
                  </a:cubicBezTo>
                  <a:cubicBezTo>
                    <a:pt x="16909" y="14785"/>
                    <a:pt x="417" y="6835"/>
                    <a:pt x="226" y="3687"/>
                  </a:cubicBezTo>
                  <a:cubicBezTo>
                    <a:pt x="174" y="2887"/>
                    <a:pt x="1305" y="1704"/>
                    <a:pt x="3549" y="155"/>
                  </a:cubicBezTo>
                  <a:cubicBezTo>
                    <a:pt x="3621" y="126"/>
                    <a:pt x="3560" y="0"/>
                    <a:pt x="34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8"/>
            <p:cNvSpPr/>
            <p:nvPr/>
          </p:nvSpPr>
          <p:spPr>
            <a:xfrm>
              <a:off x="6820994" y="2358210"/>
              <a:ext cx="782333" cy="1189132"/>
            </a:xfrm>
            <a:custGeom>
              <a:avLst/>
              <a:gdLst/>
              <a:ahLst/>
              <a:cxnLst/>
              <a:rect l="l" t="t" r="r" b="b"/>
              <a:pathLst>
                <a:path w="36532" h="55528" extrusionOk="0">
                  <a:moveTo>
                    <a:pt x="19206" y="0"/>
                  </a:moveTo>
                  <a:cubicBezTo>
                    <a:pt x="1688" y="25207"/>
                    <a:pt x="1" y="55528"/>
                    <a:pt x="1" y="55528"/>
                  </a:cubicBezTo>
                  <a:cubicBezTo>
                    <a:pt x="1" y="55528"/>
                    <a:pt x="25572" y="32948"/>
                    <a:pt x="26199" y="29312"/>
                  </a:cubicBezTo>
                  <a:cubicBezTo>
                    <a:pt x="26529" y="27434"/>
                    <a:pt x="19414" y="22128"/>
                    <a:pt x="19414" y="22128"/>
                  </a:cubicBezTo>
                  <a:cubicBezTo>
                    <a:pt x="19414" y="22128"/>
                    <a:pt x="36114" y="14091"/>
                    <a:pt x="36323" y="10873"/>
                  </a:cubicBezTo>
                  <a:cubicBezTo>
                    <a:pt x="36532" y="7655"/>
                    <a:pt x="19206" y="0"/>
                    <a:pt x="19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8"/>
            <p:cNvSpPr/>
            <p:nvPr/>
          </p:nvSpPr>
          <p:spPr>
            <a:xfrm>
              <a:off x="6819131" y="2523641"/>
              <a:ext cx="782718" cy="1025564"/>
            </a:xfrm>
            <a:custGeom>
              <a:avLst/>
              <a:gdLst/>
              <a:ahLst/>
              <a:cxnLst/>
              <a:rect l="l" t="t" r="r" b="b"/>
              <a:pathLst>
                <a:path w="36550" h="47890" extrusionOk="0">
                  <a:moveTo>
                    <a:pt x="33833" y="0"/>
                  </a:moveTo>
                  <a:cubicBezTo>
                    <a:pt x="33766" y="0"/>
                    <a:pt x="33693" y="127"/>
                    <a:pt x="33766" y="156"/>
                  </a:cubicBezTo>
                  <a:cubicBezTo>
                    <a:pt x="35505" y="1443"/>
                    <a:pt x="36358" y="2452"/>
                    <a:pt x="36323" y="3148"/>
                  </a:cubicBezTo>
                  <a:cubicBezTo>
                    <a:pt x="36114" y="6279"/>
                    <a:pt x="19641" y="14246"/>
                    <a:pt x="19467" y="14333"/>
                  </a:cubicBezTo>
                  <a:cubicBezTo>
                    <a:pt x="19414" y="14368"/>
                    <a:pt x="19397" y="14438"/>
                    <a:pt x="19449" y="14490"/>
                  </a:cubicBezTo>
                  <a:cubicBezTo>
                    <a:pt x="19519" y="14542"/>
                    <a:pt x="26512" y="19778"/>
                    <a:pt x="26199" y="21587"/>
                  </a:cubicBezTo>
                  <a:cubicBezTo>
                    <a:pt x="25572" y="25119"/>
                    <a:pt x="279" y="47525"/>
                    <a:pt x="36" y="47733"/>
                  </a:cubicBezTo>
                  <a:cubicBezTo>
                    <a:pt x="1" y="47768"/>
                    <a:pt x="1" y="47820"/>
                    <a:pt x="36" y="47855"/>
                  </a:cubicBezTo>
                  <a:cubicBezTo>
                    <a:pt x="36" y="47872"/>
                    <a:pt x="70" y="47890"/>
                    <a:pt x="88" y="47890"/>
                  </a:cubicBezTo>
                  <a:cubicBezTo>
                    <a:pt x="105" y="47890"/>
                    <a:pt x="140" y="47890"/>
                    <a:pt x="157" y="47872"/>
                  </a:cubicBezTo>
                  <a:cubicBezTo>
                    <a:pt x="1201" y="46950"/>
                    <a:pt x="25746" y="25240"/>
                    <a:pt x="26373" y="21605"/>
                  </a:cubicBezTo>
                  <a:cubicBezTo>
                    <a:pt x="26686" y="19813"/>
                    <a:pt x="20632" y="15151"/>
                    <a:pt x="19675" y="14420"/>
                  </a:cubicBezTo>
                  <a:cubicBezTo>
                    <a:pt x="21363" y="13620"/>
                    <a:pt x="36306" y="6279"/>
                    <a:pt x="36497" y="3165"/>
                  </a:cubicBezTo>
                  <a:cubicBezTo>
                    <a:pt x="36549" y="2382"/>
                    <a:pt x="35679" y="1356"/>
                    <a:pt x="33870" y="17"/>
                  </a:cubicBezTo>
                  <a:cubicBezTo>
                    <a:pt x="33859" y="5"/>
                    <a:pt x="33846" y="0"/>
                    <a:pt x="338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8"/>
            <p:cNvSpPr/>
            <p:nvPr/>
          </p:nvSpPr>
          <p:spPr>
            <a:xfrm>
              <a:off x="6818960" y="3548156"/>
              <a:ext cx="4112" cy="1595482"/>
            </a:xfrm>
            <a:custGeom>
              <a:avLst/>
              <a:gdLst/>
              <a:ahLst/>
              <a:cxnLst/>
              <a:rect l="l" t="t" r="r" b="b"/>
              <a:pathLst>
                <a:path w="192" h="74503" extrusionOk="0">
                  <a:moveTo>
                    <a:pt x="96" y="1"/>
                  </a:moveTo>
                  <a:cubicBezTo>
                    <a:pt x="48" y="1"/>
                    <a:pt x="0" y="23"/>
                    <a:pt x="9" y="66"/>
                  </a:cubicBezTo>
                  <a:lnTo>
                    <a:pt x="9" y="74416"/>
                  </a:lnTo>
                  <a:cubicBezTo>
                    <a:pt x="9" y="74468"/>
                    <a:pt x="44" y="74503"/>
                    <a:pt x="96" y="74503"/>
                  </a:cubicBezTo>
                  <a:cubicBezTo>
                    <a:pt x="148" y="74503"/>
                    <a:pt x="183" y="74468"/>
                    <a:pt x="183" y="74416"/>
                  </a:cubicBezTo>
                  <a:lnTo>
                    <a:pt x="183" y="66"/>
                  </a:lnTo>
                  <a:cubicBezTo>
                    <a:pt x="191" y="23"/>
                    <a:pt x="144" y="1"/>
                    <a:pt x="9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8"/>
            <p:cNvSpPr/>
            <p:nvPr/>
          </p:nvSpPr>
          <p:spPr>
            <a:xfrm>
              <a:off x="6885453" y="3596682"/>
              <a:ext cx="105447" cy="90735"/>
            </a:xfrm>
            <a:custGeom>
              <a:avLst/>
              <a:gdLst/>
              <a:ahLst/>
              <a:cxnLst/>
              <a:rect l="l" t="t" r="r" b="b"/>
              <a:pathLst>
                <a:path w="4924" h="4237" extrusionOk="0">
                  <a:moveTo>
                    <a:pt x="2818" y="183"/>
                  </a:moveTo>
                  <a:cubicBezTo>
                    <a:pt x="3879" y="183"/>
                    <a:pt x="4749" y="1053"/>
                    <a:pt x="4749" y="2114"/>
                  </a:cubicBezTo>
                  <a:cubicBezTo>
                    <a:pt x="4749" y="3281"/>
                    <a:pt x="3791" y="4057"/>
                    <a:pt x="2794" y="4057"/>
                  </a:cubicBezTo>
                  <a:cubicBezTo>
                    <a:pt x="2320" y="4057"/>
                    <a:pt x="1837" y="3881"/>
                    <a:pt x="1444" y="3489"/>
                  </a:cubicBezTo>
                  <a:cubicBezTo>
                    <a:pt x="226" y="2271"/>
                    <a:pt x="1096" y="183"/>
                    <a:pt x="2818" y="183"/>
                  </a:cubicBezTo>
                  <a:close/>
                  <a:moveTo>
                    <a:pt x="2800" y="1"/>
                  </a:moveTo>
                  <a:cubicBezTo>
                    <a:pt x="2283" y="1"/>
                    <a:pt x="1755" y="192"/>
                    <a:pt x="1322" y="618"/>
                  </a:cubicBezTo>
                  <a:cubicBezTo>
                    <a:pt x="0" y="1958"/>
                    <a:pt x="940" y="4237"/>
                    <a:pt x="2818" y="4237"/>
                  </a:cubicBezTo>
                  <a:cubicBezTo>
                    <a:pt x="3984" y="4237"/>
                    <a:pt x="4923" y="3280"/>
                    <a:pt x="4923" y="2114"/>
                  </a:cubicBezTo>
                  <a:cubicBezTo>
                    <a:pt x="4923" y="842"/>
                    <a:pt x="3886" y="1"/>
                    <a:pt x="28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8"/>
            <p:cNvSpPr/>
            <p:nvPr/>
          </p:nvSpPr>
          <p:spPr>
            <a:xfrm>
              <a:off x="6885453" y="3987677"/>
              <a:ext cx="105447" cy="90521"/>
            </a:xfrm>
            <a:custGeom>
              <a:avLst/>
              <a:gdLst/>
              <a:ahLst/>
              <a:cxnLst/>
              <a:rect l="l" t="t" r="r" b="b"/>
              <a:pathLst>
                <a:path w="4924" h="4227" extrusionOk="0">
                  <a:moveTo>
                    <a:pt x="2818" y="191"/>
                  </a:moveTo>
                  <a:cubicBezTo>
                    <a:pt x="3879" y="191"/>
                    <a:pt x="4749" y="1043"/>
                    <a:pt x="4749" y="2122"/>
                  </a:cubicBezTo>
                  <a:cubicBezTo>
                    <a:pt x="4749" y="3285"/>
                    <a:pt x="3797" y="4051"/>
                    <a:pt x="2804" y="4051"/>
                  </a:cubicBezTo>
                  <a:cubicBezTo>
                    <a:pt x="2326" y="4051"/>
                    <a:pt x="1839" y="3874"/>
                    <a:pt x="1444" y="3479"/>
                  </a:cubicBezTo>
                  <a:cubicBezTo>
                    <a:pt x="226" y="2261"/>
                    <a:pt x="1096" y="191"/>
                    <a:pt x="2818" y="191"/>
                  </a:cubicBezTo>
                  <a:close/>
                  <a:moveTo>
                    <a:pt x="2801" y="0"/>
                  </a:moveTo>
                  <a:cubicBezTo>
                    <a:pt x="2283" y="0"/>
                    <a:pt x="1755" y="193"/>
                    <a:pt x="1322" y="626"/>
                  </a:cubicBezTo>
                  <a:cubicBezTo>
                    <a:pt x="0" y="1948"/>
                    <a:pt x="940" y="4227"/>
                    <a:pt x="2818" y="4227"/>
                  </a:cubicBezTo>
                  <a:cubicBezTo>
                    <a:pt x="3984" y="4227"/>
                    <a:pt x="4923" y="3288"/>
                    <a:pt x="4923" y="2122"/>
                  </a:cubicBezTo>
                  <a:cubicBezTo>
                    <a:pt x="4923" y="850"/>
                    <a:pt x="3886" y="0"/>
                    <a:pt x="28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8"/>
            <p:cNvSpPr/>
            <p:nvPr/>
          </p:nvSpPr>
          <p:spPr>
            <a:xfrm>
              <a:off x="6885453" y="4378629"/>
              <a:ext cx="105447" cy="90735"/>
            </a:xfrm>
            <a:custGeom>
              <a:avLst/>
              <a:gdLst/>
              <a:ahLst/>
              <a:cxnLst/>
              <a:rect l="l" t="t" r="r" b="b"/>
              <a:pathLst>
                <a:path w="4924" h="4237" extrusionOk="0">
                  <a:moveTo>
                    <a:pt x="2818" y="183"/>
                  </a:moveTo>
                  <a:cubicBezTo>
                    <a:pt x="3879" y="183"/>
                    <a:pt x="4749" y="1053"/>
                    <a:pt x="4749" y="2114"/>
                  </a:cubicBezTo>
                  <a:cubicBezTo>
                    <a:pt x="4749" y="3281"/>
                    <a:pt x="3791" y="4057"/>
                    <a:pt x="2794" y="4057"/>
                  </a:cubicBezTo>
                  <a:cubicBezTo>
                    <a:pt x="2320" y="4057"/>
                    <a:pt x="1837" y="3881"/>
                    <a:pt x="1444" y="3488"/>
                  </a:cubicBezTo>
                  <a:cubicBezTo>
                    <a:pt x="226" y="2271"/>
                    <a:pt x="1096" y="183"/>
                    <a:pt x="2818" y="183"/>
                  </a:cubicBezTo>
                  <a:close/>
                  <a:moveTo>
                    <a:pt x="2800" y="0"/>
                  </a:moveTo>
                  <a:cubicBezTo>
                    <a:pt x="2283" y="0"/>
                    <a:pt x="1755" y="191"/>
                    <a:pt x="1322" y="618"/>
                  </a:cubicBezTo>
                  <a:cubicBezTo>
                    <a:pt x="0" y="1958"/>
                    <a:pt x="940" y="4236"/>
                    <a:pt x="2818" y="4236"/>
                  </a:cubicBezTo>
                  <a:cubicBezTo>
                    <a:pt x="3984" y="4219"/>
                    <a:pt x="4923" y="3280"/>
                    <a:pt x="4923" y="2114"/>
                  </a:cubicBezTo>
                  <a:cubicBezTo>
                    <a:pt x="4923" y="842"/>
                    <a:pt x="3886" y="0"/>
                    <a:pt x="28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8"/>
            <p:cNvSpPr/>
            <p:nvPr/>
          </p:nvSpPr>
          <p:spPr>
            <a:xfrm>
              <a:off x="6885453" y="4769539"/>
              <a:ext cx="105447" cy="90607"/>
            </a:xfrm>
            <a:custGeom>
              <a:avLst/>
              <a:gdLst/>
              <a:ahLst/>
              <a:cxnLst/>
              <a:rect l="l" t="t" r="r" b="b"/>
              <a:pathLst>
                <a:path w="4924" h="4231" extrusionOk="0">
                  <a:moveTo>
                    <a:pt x="2818" y="177"/>
                  </a:moveTo>
                  <a:cubicBezTo>
                    <a:pt x="3879" y="177"/>
                    <a:pt x="4749" y="1047"/>
                    <a:pt x="4749" y="2126"/>
                  </a:cubicBezTo>
                  <a:cubicBezTo>
                    <a:pt x="4749" y="3289"/>
                    <a:pt x="3797" y="4055"/>
                    <a:pt x="2804" y="4055"/>
                  </a:cubicBezTo>
                  <a:cubicBezTo>
                    <a:pt x="2326" y="4055"/>
                    <a:pt x="1839" y="3878"/>
                    <a:pt x="1444" y="3483"/>
                  </a:cubicBezTo>
                  <a:cubicBezTo>
                    <a:pt x="226" y="2265"/>
                    <a:pt x="1096" y="177"/>
                    <a:pt x="2818" y="177"/>
                  </a:cubicBezTo>
                  <a:close/>
                  <a:moveTo>
                    <a:pt x="2808" y="1"/>
                  </a:moveTo>
                  <a:cubicBezTo>
                    <a:pt x="2288" y="1"/>
                    <a:pt x="1757" y="195"/>
                    <a:pt x="1322" y="630"/>
                  </a:cubicBezTo>
                  <a:cubicBezTo>
                    <a:pt x="0" y="1952"/>
                    <a:pt x="940" y="4231"/>
                    <a:pt x="2818" y="4231"/>
                  </a:cubicBezTo>
                  <a:cubicBezTo>
                    <a:pt x="3984" y="4231"/>
                    <a:pt x="4923" y="3291"/>
                    <a:pt x="4923" y="2126"/>
                  </a:cubicBezTo>
                  <a:cubicBezTo>
                    <a:pt x="4923" y="845"/>
                    <a:pt x="3891" y="1"/>
                    <a:pt x="28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8"/>
            <p:cNvSpPr/>
            <p:nvPr/>
          </p:nvSpPr>
          <p:spPr>
            <a:xfrm>
              <a:off x="7883093" y="3357712"/>
              <a:ext cx="126670" cy="1196585"/>
            </a:xfrm>
            <a:custGeom>
              <a:avLst/>
              <a:gdLst/>
              <a:ahLst/>
              <a:cxnLst/>
              <a:rect l="l" t="t" r="r" b="b"/>
              <a:pathLst>
                <a:path w="5915" h="55876" extrusionOk="0">
                  <a:moveTo>
                    <a:pt x="5828" y="0"/>
                  </a:moveTo>
                  <a:cubicBezTo>
                    <a:pt x="5775" y="0"/>
                    <a:pt x="5741" y="35"/>
                    <a:pt x="5723" y="70"/>
                  </a:cubicBezTo>
                  <a:lnTo>
                    <a:pt x="0" y="55771"/>
                  </a:lnTo>
                  <a:cubicBezTo>
                    <a:pt x="0" y="55824"/>
                    <a:pt x="35" y="55858"/>
                    <a:pt x="87" y="55876"/>
                  </a:cubicBezTo>
                  <a:cubicBezTo>
                    <a:pt x="122" y="55858"/>
                    <a:pt x="174" y="55824"/>
                    <a:pt x="174" y="55789"/>
                  </a:cubicBezTo>
                  <a:lnTo>
                    <a:pt x="5897" y="87"/>
                  </a:lnTo>
                  <a:cubicBezTo>
                    <a:pt x="5915" y="53"/>
                    <a:pt x="5880" y="0"/>
                    <a:pt x="58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8"/>
            <p:cNvSpPr/>
            <p:nvPr/>
          </p:nvSpPr>
          <p:spPr>
            <a:xfrm>
              <a:off x="5633361" y="3357605"/>
              <a:ext cx="126691" cy="1196692"/>
            </a:xfrm>
            <a:custGeom>
              <a:avLst/>
              <a:gdLst/>
              <a:ahLst/>
              <a:cxnLst/>
              <a:rect l="l" t="t" r="r" b="b"/>
              <a:pathLst>
                <a:path w="5916" h="55881" extrusionOk="0">
                  <a:moveTo>
                    <a:pt x="114" y="1"/>
                  </a:moveTo>
                  <a:cubicBezTo>
                    <a:pt x="106" y="1"/>
                    <a:pt x="97" y="2"/>
                    <a:pt x="88" y="5"/>
                  </a:cubicBezTo>
                  <a:cubicBezTo>
                    <a:pt x="36" y="5"/>
                    <a:pt x="1" y="40"/>
                    <a:pt x="18" y="92"/>
                  </a:cubicBezTo>
                  <a:lnTo>
                    <a:pt x="5742" y="55794"/>
                  </a:lnTo>
                  <a:cubicBezTo>
                    <a:pt x="5742" y="55846"/>
                    <a:pt x="5776" y="55863"/>
                    <a:pt x="5829" y="55881"/>
                  </a:cubicBezTo>
                  <a:lnTo>
                    <a:pt x="5829" y="55863"/>
                  </a:lnTo>
                  <a:cubicBezTo>
                    <a:pt x="5881" y="55863"/>
                    <a:pt x="5916" y="55811"/>
                    <a:pt x="5916" y="55776"/>
                  </a:cubicBezTo>
                  <a:lnTo>
                    <a:pt x="192" y="75"/>
                  </a:lnTo>
                  <a:cubicBezTo>
                    <a:pt x="178" y="32"/>
                    <a:pt x="152" y="1"/>
                    <a:pt x="1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8"/>
            <p:cNvSpPr/>
            <p:nvPr/>
          </p:nvSpPr>
          <p:spPr>
            <a:xfrm>
              <a:off x="5735082" y="2994856"/>
              <a:ext cx="1885" cy="6360"/>
            </a:xfrm>
            <a:custGeom>
              <a:avLst/>
              <a:gdLst/>
              <a:ahLst/>
              <a:cxnLst/>
              <a:rect l="l" t="t" r="r" b="b"/>
              <a:pathLst>
                <a:path w="88" h="297" extrusionOk="0">
                  <a:moveTo>
                    <a:pt x="0" y="1"/>
                  </a:moveTo>
                  <a:lnTo>
                    <a:pt x="0" y="1"/>
                  </a:lnTo>
                  <a:cubicBezTo>
                    <a:pt x="17" y="105"/>
                    <a:pt x="35" y="192"/>
                    <a:pt x="87" y="297"/>
                  </a:cubicBezTo>
                  <a:cubicBezTo>
                    <a:pt x="52" y="192"/>
                    <a:pt x="35" y="105"/>
                    <a:pt x="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8"/>
            <p:cNvSpPr/>
            <p:nvPr/>
          </p:nvSpPr>
          <p:spPr>
            <a:xfrm>
              <a:off x="6119524" y="3068995"/>
              <a:ext cx="109538" cy="149027"/>
            </a:xfrm>
            <a:custGeom>
              <a:avLst/>
              <a:gdLst/>
              <a:ahLst/>
              <a:cxnLst/>
              <a:rect l="l" t="t" r="r" b="b"/>
              <a:pathLst>
                <a:path w="5115" h="6959" extrusionOk="0">
                  <a:moveTo>
                    <a:pt x="2819" y="1"/>
                  </a:moveTo>
                  <a:cubicBezTo>
                    <a:pt x="1410" y="3567"/>
                    <a:pt x="0" y="6959"/>
                    <a:pt x="0" y="6959"/>
                  </a:cubicBezTo>
                  <a:cubicBezTo>
                    <a:pt x="1027" y="6820"/>
                    <a:pt x="2018" y="6663"/>
                    <a:pt x="3010" y="6489"/>
                  </a:cubicBezTo>
                  <a:cubicBezTo>
                    <a:pt x="3723" y="4628"/>
                    <a:pt x="4436" y="2767"/>
                    <a:pt x="5115" y="905"/>
                  </a:cubicBezTo>
                  <a:cubicBezTo>
                    <a:pt x="4332" y="644"/>
                    <a:pt x="3567" y="349"/>
                    <a:pt x="2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8"/>
            <p:cNvSpPr/>
            <p:nvPr/>
          </p:nvSpPr>
          <p:spPr>
            <a:xfrm>
              <a:off x="7283687" y="3142748"/>
              <a:ext cx="57756" cy="53302"/>
            </a:xfrm>
            <a:custGeom>
              <a:avLst/>
              <a:gdLst/>
              <a:ahLst/>
              <a:cxnLst/>
              <a:rect l="l" t="t" r="r" b="b"/>
              <a:pathLst>
                <a:path w="2697" h="2489" extrusionOk="0">
                  <a:moveTo>
                    <a:pt x="2314" y="1"/>
                  </a:moveTo>
                  <a:cubicBezTo>
                    <a:pt x="1531" y="140"/>
                    <a:pt x="748" y="332"/>
                    <a:pt x="0" y="592"/>
                  </a:cubicBezTo>
                  <a:cubicBezTo>
                    <a:pt x="139" y="1080"/>
                    <a:pt x="226" y="1410"/>
                    <a:pt x="226" y="1410"/>
                  </a:cubicBezTo>
                  <a:cubicBezTo>
                    <a:pt x="1044" y="1775"/>
                    <a:pt x="1862" y="2141"/>
                    <a:pt x="2697" y="2489"/>
                  </a:cubicBezTo>
                  <a:cubicBezTo>
                    <a:pt x="2697" y="2489"/>
                    <a:pt x="2540" y="1393"/>
                    <a:pt x="2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8"/>
            <p:cNvSpPr/>
            <p:nvPr/>
          </p:nvSpPr>
          <p:spPr>
            <a:xfrm>
              <a:off x="7387250" y="3128593"/>
              <a:ext cx="92770" cy="121851"/>
            </a:xfrm>
            <a:custGeom>
              <a:avLst/>
              <a:gdLst/>
              <a:ahLst/>
              <a:cxnLst/>
              <a:rect l="l" t="t" r="r" b="b"/>
              <a:pathLst>
                <a:path w="4332" h="5690" extrusionOk="0">
                  <a:moveTo>
                    <a:pt x="2888" y="1"/>
                  </a:moveTo>
                  <a:cubicBezTo>
                    <a:pt x="2575" y="53"/>
                    <a:pt x="2262" y="88"/>
                    <a:pt x="1949" y="123"/>
                  </a:cubicBezTo>
                  <a:cubicBezTo>
                    <a:pt x="1305" y="192"/>
                    <a:pt x="644" y="262"/>
                    <a:pt x="0" y="331"/>
                  </a:cubicBezTo>
                  <a:cubicBezTo>
                    <a:pt x="609" y="2784"/>
                    <a:pt x="1166" y="4820"/>
                    <a:pt x="1166" y="4820"/>
                  </a:cubicBezTo>
                  <a:cubicBezTo>
                    <a:pt x="2210" y="5133"/>
                    <a:pt x="3271" y="5428"/>
                    <a:pt x="4332" y="5689"/>
                  </a:cubicBezTo>
                  <a:cubicBezTo>
                    <a:pt x="4332" y="5689"/>
                    <a:pt x="3688" y="3045"/>
                    <a:pt x="2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8"/>
            <p:cNvSpPr/>
            <p:nvPr/>
          </p:nvSpPr>
          <p:spPr>
            <a:xfrm>
              <a:off x="7496016" y="3099169"/>
              <a:ext cx="120738" cy="169157"/>
            </a:xfrm>
            <a:custGeom>
              <a:avLst/>
              <a:gdLst/>
              <a:ahLst/>
              <a:cxnLst/>
              <a:rect l="l" t="t" r="r" b="b"/>
              <a:pathLst>
                <a:path w="5638" h="7899" extrusionOk="0">
                  <a:moveTo>
                    <a:pt x="2993" y="1"/>
                  </a:moveTo>
                  <a:cubicBezTo>
                    <a:pt x="2141" y="383"/>
                    <a:pt x="1253" y="697"/>
                    <a:pt x="366" y="940"/>
                  </a:cubicBezTo>
                  <a:cubicBezTo>
                    <a:pt x="244" y="975"/>
                    <a:pt x="123" y="992"/>
                    <a:pt x="1" y="1027"/>
                  </a:cubicBezTo>
                  <a:cubicBezTo>
                    <a:pt x="1132" y="4680"/>
                    <a:pt x="2123" y="7898"/>
                    <a:pt x="2123" y="7898"/>
                  </a:cubicBezTo>
                  <a:cubicBezTo>
                    <a:pt x="3289" y="7829"/>
                    <a:pt x="4454" y="7759"/>
                    <a:pt x="5637" y="7655"/>
                  </a:cubicBezTo>
                  <a:cubicBezTo>
                    <a:pt x="5637" y="7655"/>
                    <a:pt x="4402" y="4071"/>
                    <a:pt x="2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8"/>
            <p:cNvSpPr/>
            <p:nvPr/>
          </p:nvSpPr>
          <p:spPr>
            <a:xfrm>
              <a:off x="7605169" y="3071972"/>
              <a:ext cx="109559" cy="174382"/>
            </a:xfrm>
            <a:custGeom>
              <a:avLst/>
              <a:gdLst/>
              <a:ahLst/>
              <a:cxnLst/>
              <a:rect l="l" t="t" r="r" b="b"/>
              <a:pathLst>
                <a:path w="5116" h="8143" extrusionOk="0">
                  <a:moveTo>
                    <a:pt x="2854" y="1"/>
                  </a:moveTo>
                  <a:cubicBezTo>
                    <a:pt x="1897" y="157"/>
                    <a:pt x="940" y="314"/>
                    <a:pt x="1" y="557"/>
                  </a:cubicBezTo>
                  <a:cubicBezTo>
                    <a:pt x="1479" y="4611"/>
                    <a:pt x="2784" y="8142"/>
                    <a:pt x="2784" y="8142"/>
                  </a:cubicBezTo>
                  <a:cubicBezTo>
                    <a:pt x="3584" y="7533"/>
                    <a:pt x="4350" y="6907"/>
                    <a:pt x="5115" y="6281"/>
                  </a:cubicBezTo>
                  <a:cubicBezTo>
                    <a:pt x="5115" y="6281"/>
                    <a:pt x="4106" y="3428"/>
                    <a:pt x="2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8"/>
            <p:cNvSpPr/>
            <p:nvPr/>
          </p:nvSpPr>
          <p:spPr>
            <a:xfrm>
              <a:off x="6499512" y="3057816"/>
              <a:ext cx="95746" cy="89429"/>
            </a:xfrm>
            <a:custGeom>
              <a:avLst/>
              <a:gdLst/>
              <a:ahLst/>
              <a:cxnLst/>
              <a:rect l="l" t="t" r="r" b="b"/>
              <a:pathLst>
                <a:path w="4471" h="4176" extrusionOk="0">
                  <a:moveTo>
                    <a:pt x="4471" y="1"/>
                  </a:moveTo>
                  <a:cubicBezTo>
                    <a:pt x="3427" y="383"/>
                    <a:pt x="2366" y="766"/>
                    <a:pt x="1287" y="1131"/>
                  </a:cubicBezTo>
                  <a:cubicBezTo>
                    <a:pt x="1287" y="1131"/>
                    <a:pt x="696" y="2523"/>
                    <a:pt x="0" y="4106"/>
                  </a:cubicBezTo>
                  <a:cubicBezTo>
                    <a:pt x="291" y="4077"/>
                    <a:pt x="584" y="4063"/>
                    <a:pt x="878" y="4063"/>
                  </a:cubicBezTo>
                  <a:cubicBezTo>
                    <a:pt x="1288" y="4063"/>
                    <a:pt x="1700" y="4090"/>
                    <a:pt x="2105" y="4141"/>
                  </a:cubicBezTo>
                  <a:cubicBezTo>
                    <a:pt x="2314" y="4158"/>
                    <a:pt x="2488" y="4158"/>
                    <a:pt x="2679" y="4176"/>
                  </a:cubicBezTo>
                  <a:cubicBezTo>
                    <a:pt x="3671" y="1984"/>
                    <a:pt x="4471" y="1"/>
                    <a:pt x="4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8"/>
            <p:cNvSpPr/>
            <p:nvPr/>
          </p:nvSpPr>
          <p:spPr>
            <a:xfrm>
              <a:off x="6617980" y="2984427"/>
              <a:ext cx="93134" cy="154252"/>
            </a:xfrm>
            <a:custGeom>
              <a:avLst/>
              <a:gdLst/>
              <a:ahLst/>
              <a:cxnLst/>
              <a:rect l="l" t="t" r="r" b="b"/>
              <a:pathLst>
                <a:path w="4349" h="7203" extrusionOk="0">
                  <a:moveTo>
                    <a:pt x="4349" y="1"/>
                  </a:moveTo>
                  <a:lnTo>
                    <a:pt x="4349" y="1"/>
                  </a:lnTo>
                  <a:cubicBezTo>
                    <a:pt x="3514" y="383"/>
                    <a:pt x="2696" y="766"/>
                    <a:pt x="1844" y="1114"/>
                  </a:cubicBezTo>
                  <a:cubicBezTo>
                    <a:pt x="1844" y="1114"/>
                    <a:pt x="1009" y="4019"/>
                    <a:pt x="0" y="7203"/>
                  </a:cubicBezTo>
                  <a:cubicBezTo>
                    <a:pt x="452" y="7063"/>
                    <a:pt x="922" y="6907"/>
                    <a:pt x="1426" y="6733"/>
                  </a:cubicBezTo>
                  <a:cubicBezTo>
                    <a:pt x="1896" y="6559"/>
                    <a:pt x="2401" y="6472"/>
                    <a:pt x="2905" y="6472"/>
                  </a:cubicBezTo>
                  <a:cubicBezTo>
                    <a:pt x="3740" y="3010"/>
                    <a:pt x="4349" y="1"/>
                    <a:pt x="4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8"/>
            <p:cNvSpPr/>
            <p:nvPr/>
          </p:nvSpPr>
          <p:spPr>
            <a:xfrm>
              <a:off x="6724520" y="2958729"/>
              <a:ext cx="82726" cy="185176"/>
            </a:xfrm>
            <a:custGeom>
              <a:avLst/>
              <a:gdLst/>
              <a:ahLst/>
              <a:cxnLst/>
              <a:rect l="l" t="t" r="r" b="b"/>
              <a:pathLst>
                <a:path w="3863" h="8647" extrusionOk="0">
                  <a:moveTo>
                    <a:pt x="3862" y="0"/>
                  </a:moveTo>
                  <a:cubicBezTo>
                    <a:pt x="2992" y="192"/>
                    <a:pt x="2140" y="366"/>
                    <a:pt x="1270" y="522"/>
                  </a:cubicBezTo>
                  <a:cubicBezTo>
                    <a:pt x="870" y="3045"/>
                    <a:pt x="452" y="5567"/>
                    <a:pt x="0" y="8090"/>
                  </a:cubicBezTo>
                  <a:lnTo>
                    <a:pt x="226" y="8176"/>
                  </a:lnTo>
                  <a:cubicBezTo>
                    <a:pt x="1027" y="8472"/>
                    <a:pt x="1862" y="8629"/>
                    <a:pt x="2697" y="8646"/>
                  </a:cubicBezTo>
                  <a:cubicBezTo>
                    <a:pt x="3114" y="5758"/>
                    <a:pt x="3497" y="2888"/>
                    <a:pt x="3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8"/>
            <p:cNvSpPr/>
            <p:nvPr/>
          </p:nvSpPr>
          <p:spPr>
            <a:xfrm>
              <a:off x="6825106" y="2954639"/>
              <a:ext cx="58120" cy="184041"/>
            </a:xfrm>
            <a:custGeom>
              <a:avLst/>
              <a:gdLst/>
              <a:ahLst/>
              <a:cxnLst/>
              <a:rect l="l" t="t" r="r" b="b"/>
              <a:pathLst>
                <a:path w="2714" h="8594" extrusionOk="0">
                  <a:moveTo>
                    <a:pt x="0" y="0"/>
                  </a:moveTo>
                  <a:cubicBezTo>
                    <a:pt x="87" y="2870"/>
                    <a:pt x="157" y="5723"/>
                    <a:pt x="261" y="8594"/>
                  </a:cubicBezTo>
                  <a:cubicBezTo>
                    <a:pt x="470" y="8559"/>
                    <a:pt x="696" y="8507"/>
                    <a:pt x="922" y="8454"/>
                  </a:cubicBezTo>
                  <a:cubicBezTo>
                    <a:pt x="1513" y="8315"/>
                    <a:pt x="2105" y="8159"/>
                    <a:pt x="2714" y="8020"/>
                  </a:cubicBezTo>
                  <a:cubicBezTo>
                    <a:pt x="2557" y="5393"/>
                    <a:pt x="2401" y="2783"/>
                    <a:pt x="2244" y="174"/>
                  </a:cubicBezTo>
                  <a:cubicBezTo>
                    <a:pt x="1496" y="122"/>
                    <a:pt x="748" y="7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8"/>
            <p:cNvSpPr/>
            <p:nvPr/>
          </p:nvSpPr>
          <p:spPr>
            <a:xfrm>
              <a:off x="6915242" y="2985070"/>
              <a:ext cx="69684" cy="136478"/>
            </a:xfrm>
            <a:custGeom>
              <a:avLst/>
              <a:gdLst/>
              <a:ahLst/>
              <a:cxnLst/>
              <a:rect l="l" t="t" r="r" b="b"/>
              <a:pathLst>
                <a:path w="3254" h="6373" extrusionOk="0">
                  <a:moveTo>
                    <a:pt x="16" y="1"/>
                  </a:moveTo>
                  <a:cubicBezTo>
                    <a:pt x="1" y="1"/>
                    <a:pt x="377" y="2901"/>
                    <a:pt x="853" y="6251"/>
                  </a:cubicBezTo>
                  <a:lnTo>
                    <a:pt x="905" y="6251"/>
                  </a:lnTo>
                  <a:cubicBezTo>
                    <a:pt x="1688" y="6251"/>
                    <a:pt x="2471" y="6285"/>
                    <a:pt x="3254" y="6372"/>
                  </a:cubicBezTo>
                  <a:cubicBezTo>
                    <a:pt x="2923" y="4615"/>
                    <a:pt x="2593" y="2858"/>
                    <a:pt x="2280" y="1119"/>
                  </a:cubicBezTo>
                  <a:cubicBezTo>
                    <a:pt x="2280" y="1119"/>
                    <a:pt x="140" y="319"/>
                    <a:pt x="18" y="6"/>
                  </a:cubicBezTo>
                  <a:cubicBezTo>
                    <a:pt x="17" y="2"/>
                    <a:pt x="17" y="1"/>
                    <a:pt x="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8"/>
            <p:cNvSpPr/>
            <p:nvPr/>
          </p:nvSpPr>
          <p:spPr>
            <a:xfrm>
              <a:off x="7028506" y="3072721"/>
              <a:ext cx="70413" cy="59619"/>
            </a:xfrm>
            <a:custGeom>
              <a:avLst/>
              <a:gdLst/>
              <a:ahLst/>
              <a:cxnLst/>
              <a:rect l="l" t="t" r="r" b="b"/>
              <a:pathLst>
                <a:path w="3288" h="2784" extrusionOk="0">
                  <a:moveTo>
                    <a:pt x="0" y="1"/>
                  </a:moveTo>
                  <a:cubicBezTo>
                    <a:pt x="226" y="836"/>
                    <a:pt x="487" y="1671"/>
                    <a:pt x="731" y="2506"/>
                  </a:cubicBezTo>
                  <a:cubicBezTo>
                    <a:pt x="1583" y="2558"/>
                    <a:pt x="2436" y="2645"/>
                    <a:pt x="3288" y="2784"/>
                  </a:cubicBezTo>
                  <a:cubicBezTo>
                    <a:pt x="3201" y="2506"/>
                    <a:pt x="3114" y="2245"/>
                    <a:pt x="3044" y="1966"/>
                  </a:cubicBezTo>
                  <a:cubicBezTo>
                    <a:pt x="2001" y="1323"/>
                    <a:pt x="992" y="67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8"/>
            <p:cNvSpPr/>
            <p:nvPr/>
          </p:nvSpPr>
          <p:spPr>
            <a:xfrm>
              <a:off x="6267781" y="3104009"/>
              <a:ext cx="72297" cy="67457"/>
            </a:xfrm>
            <a:custGeom>
              <a:avLst/>
              <a:gdLst/>
              <a:ahLst/>
              <a:cxnLst/>
              <a:rect l="l" t="t" r="r" b="b"/>
              <a:pathLst>
                <a:path w="3376" h="3150" extrusionOk="0">
                  <a:moveTo>
                    <a:pt x="923" y="1"/>
                  </a:moveTo>
                  <a:cubicBezTo>
                    <a:pt x="418" y="1671"/>
                    <a:pt x="1" y="3149"/>
                    <a:pt x="1" y="3149"/>
                  </a:cubicBezTo>
                  <a:cubicBezTo>
                    <a:pt x="888" y="2889"/>
                    <a:pt x="1793" y="2628"/>
                    <a:pt x="2663" y="2349"/>
                  </a:cubicBezTo>
                  <a:cubicBezTo>
                    <a:pt x="2663" y="2349"/>
                    <a:pt x="2993" y="1479"/>
                    <a:pt x="3376" y="453"/>
                  </a:cubicBezTo>
                  <a:cubicBezTo>
                    <a:pt x="2558" y="349"/>
                    <a:pt x="1758" y="192"/>
                    <a:pt x="993" y="18"/>
                  </a:cubicBezTo>
                  <a:lnTo>
                    <a:pt x="9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8"/>
            <p:cNvSpPr/>
            <p:nvPr/>
          </p:nvSpPr>
          <p:spPr>
            <a:xfrm>
              <a:off x="8006764" y="2808225"/>
              <a:ext cx="115127" cy="63731"/>
            </a:xfrm>
            <a:custGeom>
              <a:avLst/>
              <a:gdLst/>
              <a:ahLst/>
              <a:cxnLst/>
              <a:rect l="l" t="t" r="r" b="b"/>
              <a:pathLst>
                <a:path w="5376" h="2976" extrusionOk="0">
                  <a:moveTo>
                    <a:pt x="1827" y="1"/>
                  </a:moveTo>
                  <a:cubicBezTo>
                    <a:pt x="1114" y="418"/>
                    <a:pt x="488" y="992"/>
                    <a:pt x="0" y="1653"/>
                  </a:cubicBezTo>
                  <a:cubicBezTo>
                    <a:pt x="1149" y="2401"/>
                    <a:pt x="2140" y="2975"/>
                    <a:pt x="2140" y="2975"/>
                  </a:cubicBezTo>
                  <a:cubicBezTo>
                    <a:pt x="3219" y="2853"/>
                    <a:pt x="4297" y="2697"/>
                    <a:pt x="5376" y="2523"/>
                  </a:cubicBezTo>
                  <a:cubicBezTo>
                    <a:pt x="5324" y="2488"/>
                    <a:pt x="3584" y="1270"/>
                    <a:pt x="1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8"/>
            <p:cNvSpPr/>
            <p:nvPr/>
          </p:nvSpPr>
          <p:spPr>
            <a:xfrm>
              <a:off x="8095058" y="2756443"/>
              <a:ext cx="176974" cy="127805"/>
            </a:xfrm>
            <a:custGeom>
              <a:avLst/>
              <a:gdLst/>
              <a:ahLst/>
              <a:cxnLst/>
              <a:rect l="l" t="t" r="r" b="b"/>
              <a:pathLst>
                <a:path w="8264" h="5968" extrusionOk="0">
                  <a:moveTo>
                    <a:pt x="2662" y="1"/>
                  </a:moveTo>
                  <a:cubicBezTo>
                    <a:pt x="1862" y="662"/>
                    <a:pt x="957" y="1044"/>
                    <a:pt x="0" y="1392"/>
                  </a:cubicBezTo>
                  <a:cubicBezTo>
                    <a:pt x="2296" y="3775"/>
                    <a:pt x="4645" y="5967"/>
                    <a:pt x="4645" y="5967"/>
                  </a:cubicBezTo>
                  <a:cubicBezTo>
                    <a:pt x="5845" y="5793"/>
                    <a:pt x="7046" y="5619"/>
                    <a:pt x="8263" y="5411"/>
                  </a:cubicBezTo>
                  <a:cubicBezTo>
                    <a:pt x="8263" y="5411"/>
                    <a:pt x="5462" y="2766"/>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8"/>
            <p:cNvSpPr/>
            <p:nvPr/>
          </p:nvSpPr>
          <p:spPr>
            <a:xfrm>
              <a:off x="8184830" y="2653244"/>
              <a:ext cx="199331" cy="222802"/>
            </a:xfrm>
            <a:custGeom>
              <a:avLst/>
              <a:gdLst/>
              <a:ahLst/>
              <a:cxnLst/>
              <a:rect l="l" t="t" r="r" b="b"/>
              <a:pathLst>
                <a:path w="9308" h="10404" extrusionOk="0">
                  <a:moveTo>
                    <a:pt x="1723" y="1"/>
                  </a:moveTo>
                  <a:cubicBezTo>
                    <a:pt x="1253" y="471"/>
                    <a:pt x="853" y="1010"/>
                    <a:pt x="592" y="1619"/>
                  </a:cubicBezTo>
                  <a:cubicBezTo>
                    <a:pt x="401" y="2001"/>
                    <a:pt x="209" y="2402"/>
                    <a:pt x="1" y="2802"/>
                  </a:cubicBezTo>
                  <a:cubicBezTo>
                    <a:pt x="3080" y="6594"/>
                    <a:pt x="6333" y="10404"/>
                    <a:pt x="6333" y="10404"/>
                  </a:cubicBezTo>
                  <a:cubicBezTo>
                    <a:pt x="7324" y="10125"/>
                    <a:pt x="8316" y="9812"/>
                    <a:pt x="9307" y="9482"/>
                  </a:cubicBezTo>
                  <a:cubicBezTo>
                    <a:pt x="9307" y="9482"/>
                    <a:pt x="5324" y="4385"/>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8"/>
            <p:cNvSpPr/>
            <p:nvPr/>
          </p:nvSpPr>
          <p:spPr>
            <a:xfrm>
              <a:off x="7512420" y="2819682"/>
              <a:ext cx="129646" cy="194941"/>
            </a:xfrm>
            <a:custGeom>
              <a:avLst/>
              <a:gdLst/>
              <a:ahLst/>
              <a:cxnLst/>
              <a:rect l="l" t="t" r="r" b="b"/>
              <a:pathLst>
                <a:path w="6054" h="9103" extrusionOk="0">
                  <a:moveTo>
                    <a:pt x="2208" y="1"/>
                  </a:moveTo>
                  <a:cubicBezTo>
                    <a:pt x="1523" y="1"/>
                    <a:pt x="207" y="337"/>
                    <a:pt x="70" y="353"/>
                  </a:cubicBezTo>
                  <a:cubicBezTo>
                    <a:pt x="0" y="353"/>
                    <a:pt x="1514" y="4580"/>
                    <a:pt x="3149" y="9103"/>
                  </a:cubicBezTo>
                  <a:lnTo>
                    <a:pt x="3201" y="9085"/>
                  </a:lnTo>
                  <a:cubicBezTo>
                    <a:pt x="4140" y="8807"/>
                    <a:pt x="5097" y="8859"/>
                    <a:pt x="6054" y="8755"/>
                  </a:cubicBezTo>
                  <a:cubicBezTo>
                    <a:pt x="4401" y="4371"/>
                    <a:pt x="2714" y="74"/>
                    <a:pt x="2453" y="22"/>
                  </a:cubicBezTo>
                  <a:cubicBezTo>
                    <a:pt x="2387" y="7"/>
                    <a:pt x="2304" y="1"/>
                    <a:pt x="2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8"/>
            <p:cNvSpPr/>
            <p:nvPr/>
          </p:nvSpPr>
          <p:spPr>
            <a:xfrm>
              <a:off x="7642431" y="2833558"/>
              <a:ext cx="99858" cy="151640"/>
            </a:xfrm>
            <a:custGeom>
              <a:avLst/>
              <a:gdLst/>
              <a:ahLst/>
              <a:cxnLst/>
              <a:rect l="l" t="t" r="r" b="b"/>
              <a:pathLst>
                <a:path w="4663" h="7081" extrusionOk="0">
                  <a:moveTo>
                    <a:pt x="0" y="0"/>
                  </a:moveTo>
                  <a:cubicBezTo>
                    <a:pt x="0" y="1"/>
                    <a:pt x="1235" y="3445"/>
                    <a:pt x="2505" y="7081"/>
                  </a:cubicBezTo>
                  <a:cubicBezTo>
                    <a:pt x="3201" y="6559"/>
                    <a:pt x="3827" y="5950"/>
                    <a:pt x="4662" y="5585"/>
                  </a:cubicBezTo>
                  <a:cubicBezTo>
                    <a:pt x="3653" y="2940"/>
                    <a:pt x="2731" y="679"/>
                    <a:pt x="2401" y="540"/>
                  </a:cubicBezTo>
                  <a:cubicBezTo>
                    <a:pt x="1583" y="192"/>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8"/>
            <p:cNvSpPr/>
            <p:nvPr/>
          </p:nvSpPr>
          <p:spPr>
            <a:xfrm>
              <a:off x="7790323" y="2875168"/>
              <a:ext cx="67457" cy="72040"/>
            </a:xfrm>
            <a:custGeom>
              <a:avLst/>
              <a:gdLst/>
              <a:ahLst/>
              <a:cxnLst/>
              <a:rect l="l" t="t" r="r" b="b"/>
              <a:pathLst>
                <a:path w="3150" h="3364" extrusionOk="0">
                  <a:moveTo>
                    <a:pt x="225" y="1"/>
                  </a:moveTo>
                  <a:cubicBezTo>
                    <a:pt x="189" y="1"/>
                    <a:pt x="161" y="2"/>
                    <a:pt x="140" y="6"/>
                  </a:cubicBezTo>
                  <a:cubicBezTo>
                    <a:pt x="0" y="41"/>
                    <a:pt x="261" y="1450"/>
                    <a:pt x="592" y="3102"/>
                  </a:cubicBezTo>
                  <a:cubicBezTo>
                    <a:pt x="1444" y="3137"/>
                    <a:pt x="2297" y="3224"/>
                    <a:pt x="3149" y="3363"/>
                  </a:cubicBezTo>
                  <a:cubicBezTo>
                    <a:pt x="2958" y="2337"/>
                    <a:pt x="2749" y="1328"/>
                    <a:pt x="2540" y="319"/>
                  </a:cubicBezTo>
                  <a:cubicBezTo>
                    <a:pt x="2540" y="319"/>
                    <a:pt x="722" y="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8"/>
            <p:cNvSpPr/>
            <p:nvPr/>
          </p:nvSpPr>
          <p:spPr>
            <a:xfrm>
              <a:off x="5483992" y="2309769"/>
              <a:ext cx="2744825" cy="1014493"/>
            </a:xfrm>
            <a:custGeom>
              <a:avLst/>
              <a:gdLst/>
              <a:ahLst/>
              <a:cxnLst/>
              <a:rect l="l" t="t" r="r" b="b"/>
              <a:pathLst>
                <a:path w="128173" h="47373" extrusionOk="0">
                  <a:moveTo>
                    <a:pt x="627" y="1"/>
                  </a:moveTo>
                  <a:lnTo>
                    <a:pt x="0" y="662"/>
                  </a:lnTo>
                  <a:cubicBezTo>
                    <a:pt x="400" y="958"/>
                    <a:pt x="8263" y="6751"/>
                    <a:pt x="11168" y="26547"/>
                  </a:cubicBezTo>
                  <a:cubicBezTo>
                    <a:pt x="14182" y="42212"/>
                    <a:pt x="22980" y="45487"/>
                    <a:pt x="29120" y="45487"/>
                  </a:cubicBezTo>
                  <a:cubicBezTo>
                    <a:pt x="31026" y="45487"/>
                    <a:pt x="32676" y="45171"/>
                    <a:pt x="33818" y="44813"/>
                  </a:cubicBezTo>
                  <a:cubicBezTo>
                    <a:pt x="36531" y="44204"/>
                    <a:pt x="43629" y="40029"/>
                    <a:pt x="49926" y="36097"/>
                  </a:cubicBezTo>
                  <a:cubicBezTo>
                    <a:pt x="54847" y="33195"/>
                    <a:pt x="59287" y="30443"/>
                    <a:pt x="62860" y="30443"/>
                  </a:cubicBezTo>
                  <a:cubicBezTo>
                    <a:pt x="63999" y="30443"/>
                    <a:pt x="65050" y="30722"/>
                    <a:pt x="66000" y="31366"/>
                  </a:cubicBezTo>
                  <a:cubicBezTo>
                    <a:pt x="72251" y="35873"/>
                    <a:pt x="82657" y="47372"/>
                    <a:pt x="94691" y="47372"/>
                  </a:cubicBezTo>
                  <a:cubicBezTo>
                    <a:pt x="96823" y="47372"/>
                    <a:pt x="99006" y="47012"/>
                    <a:pt x="101226" y="46187"/>
                  </a:cubicBezTo>
                  <a:cubicBezTo>
                    <a:pt x="109211" y="43125"/>
                    <a:pt x="112934" y="34445"/>
                    <a:pt x="115787" y="26164"/>
                  </a:cubicBezTo>
                  <a:cubicBezTo>
                    <a:pt x="118744" y="17710"/>
                    <a:pt x="120814" y="9656"/>
                    <a:pt x="128172" y="4246"/>
                  </a:cubicBezTo>
                  <a:lnTo>
                    <a:pt x="127633" y="3671"/>
                  </a:lnTo>
                  <a:cubicBezTo>
                    <a:pt x="127250" y="4019"/>
                    <a:pt x="116204" y="7638"/>
                    <a:pt x="112412" y="23503"/>
                  </a:cubicBezTo>
                  <a:cubicBezTo>
                    <a:pt x="107767" y="39907"/>
                    <a:pt x="102061" y="43386"/>
                    <a:pt x="100513" y="44134"/>
                  </a:cubicBezTo>
                  <a:cubicBezTo>
                    <a:pt x="100149" y="44287"/>
                    <a:pt x="99397" y="44421"/>
                    <a:pt x="98312" y="44421"/>
                  </a:cubicBezTo>
                  <a:cubicBezTo>
                    <a:pt x="94568" y="44421"/>
                    <a:pt x="86859" y="42826"/>
                    <a:pt x="77446" y="34897"/>
                  </a:cubicBezTo>
                  <a:cubicBezTo>
                    <a:pt x="71342" y="29394"/>
                    <a:pt x="66645" y="27648"/>
                    <a:pt x="62514" y="27648"/>
                  </a:cubicBezTo>
                  <a:cubicBezTo>
                    <a:pt x="58875" y="27648"/>
                    <a:pt x="55676" y="29003"/>
                    <a:pt x="52344" y="30339"/>
                  </a:cubicBezTo>
                  <a:cubicBezTo>
                    <a:pt x="46938" y="32829"/>
                    <a:pt x="36866" y="42236"/>
                    <a:pt x="27472" y="42236"/>
                  </a:cubicBezTo>
                  <a:cubicBezTo>
                    <a:pt x="26165" y="42236"/>
                    <a:pt x="24872" y="42054"/>
                    <a:pt x="23606" y="41647"/>
                  </a:cubicBezTo>
                  <a:cubicBezTo>
                    <a:pt x="18701" y="40150"/>
                    <a:pt x="17448" y="31801"/>
                    <a:pt x="15535" y="23503"/>
                  </a:cubicBezTo>
                  <a:cubicBezTo>
                    <a:pt x="13499" y="14996"/>
                    <a:pt x="10820" y="6524"/>
                    <a:pt x="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8"/>
            <p:cNvSpPr/>
            <p:nvPr/>
          </p:nvSpPr>
          <p:spPr>
            <a:xfrm>
              <a:off x="7884956" y="2388383"/>
              <a:ext cx="343861" cy="447424"/>
            </a:xfrm>
            <a:custGeom>
              <a:avLst/>
              <a:gdLst/>
              <a:ahLst/>
              <a:cxnLst/>
              <a:rect l="l" t="t" r="r" b="b"/>
              <a:pathLst>
                <a:path w="16057" h="20893" extrusionOk="0">
                  <a:moveTo>
                    <a:pt x="15517" y="0"/>
                  </a:moveTo>
                  <a:cubicBezTo>
                    <a:pt x="15117" y="348"/>
                    <a:pt x="4088" y="3984"/>
                    <a:pt x="296" y="19832"/>
                  </a:cubicBezTo>
                  <a:cubicBezTo>
                    <a:pt x="191" y="20197"/>
                    <a:pt x="104" y="20545"/>
                    <a:pt x="0" y="20893"/>
                  </a:cubicBezTo>
                  <a:cubicBezTo>
                    <a:pt x="261" y="20597"/>
                    <a:pt x="3062" y="8037"/>
                    <a:pt x="15117" y="1323"/>
                  </a:cubicBezTo>
                  <a:cubicBezTo>
                    <a:pt x="15413" y="1079"/>
                    <a:pt x="15726" y="818"/>
                    <a:pt x="16056" y="575"/>
                  </a:cubicBezTo>
                  <a:lnTo>
                    <a:pt x="15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8"/>
            <p:cNvSpPr/>
            <p:nvPr/>
          </p:nvSpPr>
          <p:spPr>
            <a:xfrm>
              <a:off x="7178261" y="3061928"/>
              <a:ext cx="707080" cy="229547"/>
            </a:xfrm>
            <a:custGeom>
              <a:avLst/>
              <a:gdLst/>
              <a:ahLst/>
              <a:cxnLst/>
              <a:rect l="l" t="t" r="r" b="b"/>
              <a:pathLst>
                <a:path w="33018" h="10719" extrusionOk="0">
                  <a:moveTo>
                    <a:pt x="33017" y="0"/>
                  </a:moveTo>
                  <a:lnTo>
                    <a:pt x="33017" y="0"/>
                  </a:lnTo>
                  <a:cubicBezTo>
                    <a:pt x="31591" y="2766"/>
                    <a:pt x="28721" y="6854"/>
                    <a:pt x="25433" y="8107"/>
                  </a:cubicBezTo>
                  <a:cubicBezTo>
                    <a:pt x="24024" y="8646"/>
                    <a:pt x="22528" y="8976"/>
                    <a:pt x="21032" y="9116"/>
                  </a:cubicBezTo>
                  <a:cubicBezTo>
                    <a:pt x="20603" y="9225"/>
                    <a:pt x="19995" y="9299"/>
                    <a:pt x="19215" y="9299"/>
                  </a:cubicBezTo>
                  <a:cubicBezTo>
                    <a:pt x="18256" y="9299"/>
                    <a:pt x="17037" y="9187"/>
                    <a:pt x="15569" y="8889"/>
                  </a:cubicBezTo>
                  <a:cubicBezTo>
                    <a:pt x="15291" y="8837"/>
                    <a:pt x="15117" y="8802"/>
                    <a:pt x="15117" y="8802"/>
                  </a:cubicBezTo>
                  <a:cubicBezTo>
                    <a:pt x="11394" y="7967"/>
                    <a:pt x="6106" y="5915"/>
                    <a:pt x="209" y="1305"/>
                  </a:cubicBezTo>
                  <a:lnTo>
                    <a:pt x="192" y="1305"/>
                  </a:lnTo>
                  <a:cubicBezTo>
                    <a:pt x="1" y="1339"/>
                    <a:pt x="9481" y="10716"/>
                    <a:pt x="17848" y="10716"/>
                  </a:cubicBezTo>
                  <a:cubicBezTo>
                    <a:pt x="17872" y="10716"/>
                    <a:pt x="17895" y="10716"/>
                    <a:pt x="17918" y="10716"/>
                  </a:cubicBezTo>
                  <a:cubicBezTo>
                    <a:pt x="18018" y="10717"/>
                    <a:pt x="18118" y="10718"/>
                    <a:pt x="18218" y="10718"/>
                  </a:cubicBezTo>
                  <a:cubicBezTo>
                    <a:pt x="20517" y="10718"/>
                    <a:pt x="22797" y="10336"/>
                    <a:pt x="24981" y="9603"/>
                  </a:cubicBezTo>
                  <a:cubicBezTo>
                    <a:pt x="28477" y="7376"/>
                    <a:pt x="31034" y="3914"/>
                    <a:pt x="33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8"/>
            <p:cNvSpPr/>
            <p:nvPr/>
          </p:nvSpPr>
          <p:spPr>
            <a:xfrm>
              <a:off x="5483992" y="2309769"/>
              <a:ext cx="324866" cy="472029"/>
            </a:xfrm>
            <a:custGeom>
              <a:avLst/>
              <a:gdLst/>
              <a:ahLst/>
              <a:cxnLst/>
              <a:rect l="l" t="t" r="r" b="b"/>
              <a:pathLst>
                <a:path w="15170" h="22042" extrusionOk="0">
                  <a:moveTo>
                    <a:pt x="627" y="1"/>
                  </a:moveTo>
                  <a:lnTo>
                    <a:pt x="0" y="662"/>
                  </a:lnTo>
                  <a:cubicBezTo>
                    <a:pt x="505" y="1062"/>
                    <a:pt x="974" y="1497"/>
                    <a:pt x="1409" y="1967"/>
                  </a:cubicBezTo>
                  <a:cubicBezTo>
                    <a:pt x="9725" y="6542"/>
                    <a:pt x="14682" y="21798"/>
                    <a:pt x="15169" y="22041"/>
                  </a:cubicBezTo>
                  <a:cubicBezTo>
                    <a:pt x="13065" y="13848"/>
                    <a:pt x="10316" y="6298"/>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8"/>
            <p:cNvSpPr/>
            <p:nvPr/>
          </p:nvSpPr>
          <p:spPr>
            <a:xfrm>
              <a:off x="5734890" y="2937121"/>
              <a:ext cx="664807" cy="298182"/>
            </a:xfrm>
            <a:custGeom>
              <a:avLst/>
              <a:gdLst/>
              <a:ahLst/>
              <a:cxnLst/>
              <a:rect l="l" t="t" r="r" b="b"/>
              <a:pathLst>
                <a:path w="31044" h="13924" extrusionOk="0">
                  <a:moveTo>
                    <a:pt x="9" y="1"/>
                  </a:moveTo>
                  <a:cubicBezTo>
                    <a:pt x="1" y="7"/>
                    <a:pt x="21" y="90"/>
                    <a:pt x="68" y="237"/>
                  </a:cubicBezTo>
                  <a:lnTo>
                    <a:pt x="68" y="237"/>
                  </a:lnTo>
                  <a:cubicBezTo>
                    <a:pt x="48" y="159"/>
                    <a:pt x="29" y="80"/>
                    <a:pt x="9" y="1"/>
                  </a:cubicBezTo>
                  <a:close/>
                  <a:moveTo>
                    <a:pt x="68" y="237"/>
                  </a:moveTo>
                  <a:lnTo>
                    <a:pt x="68" y="237"/>
                  </a:lnTo>
                  <a:cubicBezTo>
                    <a:pt x="1577" y="6159"/>
                    <a:pt x="4274" y="10087"/>
                    <a:pt x="7159" y="12508"/>
                  </a:cubicBezTo>
                  <a:cubicBezTo>
                    <a:pt x="8394" y="12943"/>
                    <a:pt x="9646" y="13291"/>
                    <a:pt x="10916" y="13552"/>
                  </a:cubicBezTo>
                  <a:cubicBezTo>
                    <a:pt x="12193" y="13809"/>
                    <a:pt x="13443" y="13923"/>
                    <a:pt x="14654" y="13923"/>
                  </a:cubicBezTo>
                  <a:cubicBezTo>
                    <a:pt x="23982" y="13923"/>
                    <a:pt x="31043" y="7167"/>
                    <a:pt x="30922" y="7167"/>
                  </a:cubicBezTo>
                  <a:cubicBezTo>
                    <a:pt x="30922" y="7167"/>
                    <a:pt x="30922" y="7168"/>
                    <a:pt x="30921" y="7168"/>
                  </a:cubicBezTo>
                  <a:cubicBezTo>
                    <a:pt x="26398" y="10107"/>
                    <a:pt x="21006" y="12839"/>
                    <a:pt x="15926" y="12908"/>
                  </a:cubicBezTo>
                  <a:cubicBezTo>
                    <a:pt x="15931" y="12908"/>
                    <a:pt x="15594" y="12950"/>
                    <a:pt x="15001" y="12950"/>
                  </a:cubicBezTo>
                  <a:cubicBezTo>
                    <a:pt x="13606" y="12950"/>
                    <a:pt x="10793" y="12719"/>
                    <a:pt x="7681" y="11169"/>
                  </a:cubicBezTo>
                  <a:cubicBezTo>
                    <a:pt x="3546" y="9212"/>
                    <a:pt x="529" y="1674"/>
                    <a:pt x="68" y="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8"/>
            <p:cNvSpPr/>
            <p:nvPr/>
          </p:nvSpPr>
          <p:spPr>
            <a:xfrm>
              <a:off x="5271640" y="2601099"/>
              <a:ext cx="209010" cy="168022"/>
            </a:xfrm>
            <a:custGeom>
              <a:avLst/>
              <a:gdLst/>
              <a:ahLst/>
              <a:cxnLst/>
              <a:rect l="l" t="t" r="r" b="b"/>
              <a:pathLst>
                <a:path w="9760" h="7846" extrusionOk="0">
                  <a:moveTo>
                    <a:pt x="7272" y="0"/>
                  </a:moveTo>
                  <a:cubicBezTo>
                    <a:pt x="4872" y="2158"/>
                    <a:pt x="2454" y="4280"/>
                    <a:pt x="1" y="6385"/>
                  </a:cubicBezTo>
                  <a:cubicBezTo>
                    <a:pt x="870" y="6889"/>
                    <a:pt x="1740" y="7376"/>
                    <a:pt x="2610" y="7846"/>
                  </a:cubicBezTo>
                  <a:cubicBezTo>
                    <a:pt x="2610" y="7846"/>
                    <a:pt x="6246" y="4663"/>
                    <a:pt x="9760" y="1323"/>
                  </a:cubicBezTo>
                  <a:cubicBezTo>
                    <a:pt x="9064" y="662"/>
                    <a:pt x="8212" y="192"/>
                    <a:pt x="7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8"/>
            <p:cNvSpPr/>
            <p:nvPr/>
          </p:nvSpPr>
          <p:spPr>
            <a:xfrm>
              <a:off x="5379679" y="2668534"/>
              <a:ext cx="181064" cy="117354"/>
            </a:xfrm>
            <a:custGeom>
              <a:avLst/>
              <a:gdLst/>
              <a:ahLst/>
              <a:cxnLst/>
              <a:rect l="l" t="t" r="r" b="b"/>
              <a:pathLst>
                <a:path w="8455" h="5480" extrusionOk="0">
                  <a:moveTo>
                    <a:pt x="6228" y="0"/>
                  </a:moveTo>
                  <a:cubicBezTo>
                    <a:pt x="3114" y="2401"/>
                    <a:pt x="0" y="4610"/>
                    <a:pt x="0" y="4610"/>
                  </a:cubicBezTo>
                  <a:cubicBezTo>
                    <a:pt x="1096" y="4923"/>
                    <a:pt x="2210" y="5201"/>
                    <a:pt x="3306" y="5480"/>
                  </a:cubicBezTo>
                  <a:cubicBezTo>
                    <a:pt x="5045" y="4175"/>
                    <a:pt x="6750" y="2853"/>
                    <a:pt x="8455" y="1514"/>
                  </a:cubicBezTo>
                  <a:cubicBezTo>
                    <a:pt x="8176" y="1427"/>
                    <a:pt x="7916" y="1340"/>
                    <a:pt x="7672" y="1200"/>
                  </a:cubicBezTo>
                  <a:cubicBezTo>
                    <a:pt x="7098" y="922"/>
                    <a:pt x="6611" y="505"/>
                    <a:pt x="6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8"/>
            <p:cNvSpPr/>
            <p:nvPr/>
          </p:nvSpPr>
          <p:spPr>
            <a:xfrm>
              <a:off x="5535773" y="2723657"/>
              <a:ext cx="132259" cy="60005"/>
            </a:xfrm>
            <a:custGeom>
              <a:avLst/>
              <a:gdLst/>
              <a:ahLst/>
              <a:cxnLst/>
              <a:rect l="l" t="t" r="r" b="b"/>
              <a:pathLst>
                <a:path w="6176" h="2802" extrusionOk="0">
                  <a:moveTo>
                    <a:pt x="4680" y="1"/>
                  </a:moveTo>
                  <a:cubicBezTo>
                    <a:pt x="2470" y="1392"/>
                    <a:pt x="0" y="2801"/>
                    <a:pt x="0" y="2801"/>
                  </a:cubicBezTo>
                  <a:cubicBezTo>
                    <a:pt x="1479" y="2801"/>
                    <a:pt x="2940" y="2749"/>
                    <a:pt x="4384" y="2680"/>
                  </a:cubicBezTo>
                  <a:cubicBezTo>
                    <a:pt x="4384" y="2680"/>
                    <a:pt x="5202" y="2193"/>
                    <a:pt x="6176" y="1584"/>
                  </a:cubicBezTo>
                  <a:cubicBezTo>
                    <a:pt x="5776" y="957"/>
                    <a:pt x="5271" y="436"/>
                    <a:pt x="4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8"/>
            <p:cNvSpPr/>
            <p:nvPr/>
          </p:nvSpPr>
          <p:spPr>
            <a:xfrm>
              <a:off x="5792432" y="2810452"/>
              <a:ext cx="74546" cy="71933"/>
            </a:xfrm>
            <a:custGeom>
              <a:avLst/>
              <a:gdLst/>
              <a:ahLst/>
              <a:cxnLst/>
              <a:rect l="l" t="t" r="r" b="b"/>
              <a:pathLst>
                <a:path w="3481" h="3359" extrusionOk="0">
                  <a:moveTo>
                    <a:pt x="1097" y="1"/>
                  </a:moveTo>
                  <a:cubicBezTo>
                    <a:pt x="714" y="1045"/>
                    <a:pt x="366" y="2088"/>
                    <a:pt x="1" y="3132"/>
                  </a:cubicBezTo>
                  <a:cubicBezTo>
                    <a:pt x="732" y="3271"/>
                    <a:pt x="1462" y="3254"/>
                    <a:pt x="2245" y="3358"/>
                  </a:cubicBezTo>
                  <a:cubicBezTo>
                    <a:pt x="2645" y="2262"/>
                    <a:pt x="3063" y="1149"/>
                    <a:pt x="3480" y="53"/>
                  </a:cubicBezTo>
                  <a:cubicBezTo>
                    <a:pt x="2680" y="36"/>
                    <a:pt x="1897" y="18"/>
                    <a:pt x="1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8"/>
            <p:cNvSpPr/>
            <p:nvPr/>
          </p:nvSpPr>
          <p:spPr>
            <a:xfrm>
              <a:off x="5894517" y="2789979"/>
              <a:ext cx="119603" cy="149027"/>
            </a:xfrm>
            <a:custGeom>
              <a:avLst/>
              <a:gdLst/>
              <a:ahLst/>
              <a:cxnLst/>
              <a:rect l="l" t="t" r="r" b="b"/>
              <a:pathLst>
                <a:path w="5585" h="6959" extrusionOk="0">
                  <a:moveTo>
                    <a:pt x="5584" y="0"/>
                  </a:moveTo>
                  <a:lnTo>
                    <a:pt x="5584" y="0"/>
                  </a:lnTo>
                  <a:cubicBezTo>
                    <a:pt x="4610" y="70"/>
                    <a:pt x="3654" y="122"/>
                    <a:pt x="2679" y="139"/>
                  </a:cubicBezTo>
                  <a:cubicBezTo>
                    <a:pt x="1775" y="1862"/>
                    <a:pt x="888" y="3584"/>
                    <a:pt x="0" y="5306"/>
                  </a:cubicBezTo>
                  <a:cubicBezTo>
                    <a:pt x="209" y="5445"/>
                    <a:pt x="418" y="5584"/>
                    <a:pt x="609" y="5741"/>
                  </a:cubicBezTo>
                  <a:cubicBezTo>
                    <a:pt x="1079" y="6123"/>
                    <a:pt x="1514" y="6541"/>
                    <a:pt x="1949" y="6958"/>
                  </a:cubicBezTo>
                  <a:cubicBezTo>
                    <a:pt x="3166" y="4645"/>
                    <a:pt x="4384" y="2331"/>
                    <a:pt x="55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8"/>
            <p:cNvSpPr/>
            <p:nvPr/>
          </p:nvSpPr>
          <p:spPr>
            <a:xfrm>
              <a:off x="5982426" y="2779164"/>
              <a:ext cx="143074" cy="198324"/>
            </a:xfrm>
            <a:custGeom>
              <a:avLst/>
              <a:gdLst/>
              <a:ahLst/>
              <a:cxnLst/>
              <a:rect l="l" t="t" r="r" b="b"/>
              <a:pathLst>
                <a:path w="6681" h="9261" extrusionOk="0">
                  <a:moveTo>
                    <a:pt x="4611" y="1"/>
                  </a:moveTo>
                  <a:cubicBezTo>
                    <a:pt x="4611" y="1"/>
                    <a:pt x="2280" y="4611"/>
                    <a:pt x="1" y="8942"/>
                  </a:cubicBezTo>
                  <a:cubicBezTo>
                    <a:pt x="88" y="8977"/>
                    <a:pt x="192" y="9012"/>
                    <a:pt x="279" y="9047"/>
                  </a:cubicBezTo>
                  <a:cubicBezTo>
                    <a:pt x="810" y="9191"/>
                    <a:pt x="1357" y="9261"/>
                    <a:pt x="1904" y="9261"/>
                  </a:cubicBezTo>
                  <a:cubicBezTo>
                    <a:pt x="2146" y="9261"/>
                    <a:pt x="2388" y="9247"/>
                    <a:pt x="2628" y="9220"/>
                  </a:cubicBezTo>
                  <a:cubicBezTo>
                    <a:pt x="4002" y="6385"/>
                    <a:pt x="5359" y="3532"/>
                    <a:pt x="6681" y="697"/>
                  </a:cubicBezTo>
                  <a:cubicBezTo>
                    <a:pt x="5985" y="470"/>
                    <a:pt x="5289" y="244"/>
                    <a:pt x="4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8"/>
            <p:cNvSpPr/>
            <p:nvPr/>
          </p:nvSpPr>
          <p:spPr>
            <a:xfrm>
              <a:off x="5211593" y="2718774"/>
              <a:ext cx="3242981" cy="733614"/>
            </a:xfrm>
            <a:custGeom>
              <a:avLst/>
              <a:gdLst/>
              <a:ahLst/>
              <a:cxnLst/>
              <a:rect l="l" t="t" r="r" b="b"/>
              <a:pathLst>
                <a:path w="151435" h="34257" extrusionOk="0">
                  <a:moveTo>
                    <a:pt x="35385" y="1"/>
                  </a:moveTo>
                  <a:cubicBezTo>
                    <a:pt x="27821" y="1"/>
                    <a:pt x="20214" y="2334"/>
                    <a:pt x="20166" y="2334"/>
                  </a:cubicBezTo>
                  <a:cubicBezTo>
                    <a:pt x="16755" y="3211"/>
                    <a:pt x="13799" y="3541"/>
                    <a:pt x="11281" y="3541"/>
                  </a:cubicBezTo>
                  <a:cubicBezTo>
                    <a:pt x="3622" y="3541"/>
                    <a:pt x="20" y="486"/>
                    <a:pt x="1" y="486"/>
                  </a:cubicBezTo>
                  <a:lnTo>
                    <a:pt x="1" y="486"/>
                  </a:lnTo>
                  <a:cubicBezTo>
                    <a:pt x="0" y="486"/>
                    <a:pt x="1" y="487"/>
                    <a:pt x="4" y="490"/>
                  </a:cubicBezTo>
                  <a:cubicBezTo>
                    <a:pt x="3896" y="6230"/>
                    <a:pt x="10632" y="7051"/>
                    <a:pt x="13770" y="7051"/>
                  </a:cubicBezTo>
                  <a:cubicBezTo>
                    <a:pt x="14829" y="7051"/>
                    <a:pt x="15479" y="6957"/>
                    <a:pt x="15470" y="6928"/>
                  </a:cubicBezTo>
                  <a:lnTo>
                    <a:pt x="15470" y="6928"/>
                  </a:lnTo>
                  <a:cubicBezTo>
                    <a:pt x="15481" y="6939"/>
                    <a:pt x="15519" y="6944"/>
                    <a:pt x="15581" y="6944"/>
                  </a:cubicBezTo>
                  <a:cubicBezTo>
                    <a:pt x="17037" y="6944"/>
                    <a:pt x="32127" y="4097"/>
                    <a:pt x="39684" y="3082"/>
                  </a:cubicBezTo>
                  <a:cubicBezTo>
                    <a:pt x="39896" y="3062"/>
                    <a:pt x="40105" y="3052"/>
                    <a:pt x="40311" y="3052"/>
                  </a:cubicBezTo>
                  <a:cubicBezTo>
                    <a:pt x="47600" y="3052"/>
                    <a:pt x="50773" y="15232"/>
                    <a:pt x="51090" y="15430"/>
                  </a:cubicBezTo>
                  <a:lnTo>
                    <a:pt x="51090" y="15430"/>
                  </a:lnTo>
                  <a:cubicBezTo>
                    <a:pt x="51090" y="15430"/>
                    <a:pt x="51089" y="15430"/>
                    <a:pt x="51089" y="15430"/>
                  </a:cubicBezTo>
                  <a:cubicBezTo>
                    <a:pt x="50790" y="15430"/>
                    <a:pt x="56739" y="33840"/>
                    <a:pt x="73866" y="34255"/>
                  </a:cubicBezTo>
                  <a:cubicBezTo>
                    <a:pt x="73942" y="34256"/>
                    <a:pt x="74018" y="34256"/>
                    <a:pt x="74094" y="34256"/>
                  </a:cubicBezTo>
                  <a:cubicBezTo>
                    <a:pt x="84659" y="34256"/>
                    <a:pt x="92462" y="27038"/>
                    <a:pt x="97316" y="20060"/>
                  </a:cubicBezTo>
                  <a:cubicBezTo>
                    <a:pt x="102413" y="12945"/>
                    <a:pt x="104535" y="6074"/>
                    <a:pt x="107788" y="5413"/>
                  </a:cubicBezTo>
                  <a:cubicBezTo>
                    <a:pt x="108168" y="5358"/>
                    <a:pt x="108594" y="5333"/>
                    <a:pt x="109060" y="5333"/>
                  </a:cubicBezTo>
                  <a:cubicBezTo>
                    <a:pt x="115685" y="5333"/>
                    <a:pt x="130215" y="10474"/>
                    <a:pt x="131423" y="10474"/>
                  </a:cubicBezTo>
                  <a:cubicBezTo>
                    <a:pt x="131462" y="10474"/>
                    <a:pt x="131488" y="10469"/>
                    <a:pt x="131498" y="10458"/>
                  </a:cubicBezTo>
                  <a:lnTo>
                    <a:pt x="131498" y="10458"/>
                  </a:lnTo>
                  <a:cubicBezTo>
                    <a:pt x="131466" y="10508"/>
                    <a:pt x="135322" y="11377"/>
                    <a:pt x="139292" y="11377"/>
                  </a:cubicBezTo>
                  <a:cubicBezTo>
                    <a:pt x="141465" y="11377"/>
                    <a:pt x="143672" y="11117"/>
                    <a:pt x="145293" y="10318"/>
                  </a:cubicBezTo>
                  <a:cubicBezTo>
                    <a:pt x="149782" y="8179"/>
                    <a:pt x="151434" y="6022"/>
                    <a:pt x="150947" y="5291"/>
                  </a:cubicBezTo>
                  <a:cubicBezTo>
                    <a:pt x="150845" y="5137"/>
                    <a:pt x="150663" y="5077"/>
                    <a:pt x="150441" y="5077"/>
                  </a:cubicBezTo>
                  <a:cubicBezTo>
                    <a:pt x="149603" y="5077"/>
                    <a:pt x="148181" y="5935"/>
                    <a:pt x="148181" y="5935"/>
                  </a:cubicBezTo>
                  <a:cubicBezTo>
                    <a:pt x="146356" y="6875"/>
                    <a:pt x="144166" y="7243"/>
                    <a:pt x="141744" y="7243"/>
                  </a:cubicBezTo>
                  <a:cubicBezTo>
                    <a:pt x="133028" y="7243"/>
                    <a:pt x="121308" y="2477"/>
                    <a:pt x="112774" y="2477"/>
                  </a:cubicBezTo>
                  <a:cubicBezTo>
                    <a:pt x="111792" y="2477"/>
                    <a:pt x="110851" y="2541"/>
                    <a:pt x="109963" y="2682"/>
                  </a:cubicBezTo>
                  <a:cubicBezTo>
                    <a:pt x="99003" y="4525"/>
                    <a:pt x="94463" y="15172"/>
                    <a:pt x="92897" y="17572"/>
                  </a:cubicBezTo>
                  <a:cubicBezTo>
                    <a:pt x="91906" y="19903"/>
                    <a:pt x="82147" y="30811"/>
                    <a:pt x="74406" y="31211"/>
                  </a:cubicBezTo>
                  <a:cubicBezTo>
                    <a:pt x="74143" y="31233"/>
                    <a:pt x="73879" y="31244"/>
                    <a:pt x="73614" y="31244"/>
                  </a:cubicBezTo>
                  <a:cubicBezTo>
                    <a:pt x="66231" y="31244"/>
                    <a:pt x="58353" y="22780"/>
                    <a:pt x="56523" y="17120"/>
                  </a:cubicBezTo>
                  <a:cubicBezTo>
                    <a:pt x="55340" y="13954"/>
                    <a:pt x="53409" y="10840"/>
                    <a:pt x="51983" y="8596"/>
                  </a:cubicBezTo>
                  <a:cubicBezTo>
                    <a:pt x="48677" y="3621"/>
                    <a:pt x="43267" y="455"/>
                    <a:pt x="37318" y="55"/>
                  </a:cubicBezTo>
                  <a:cubicBezTo>
                    <a:pt x="36677" y="18"/>
                    <a:pt x="36031" y="1"/>
                    <a:pt x="35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8"/>
            <p:cNvSpPr/>
            <p:nvPr/>
          </p:nvSpPr>
          <p:spPr>
            <a:xfrm>
              <a:off x="5208916" y="2703655"/>
              <a:ext cx="450936" cy="90950"/>
            </a:xfrm>
            <a:custGeom>
              <a:avLst/>
              <a:gdLst/>
              <a:ahLst/>
              <a:cxnLst/>
              <a:rect l="l" t="t" r="r" b="b"/>
              <a:pathLst>
                <a:path w="21057" h="4247" extrusionOk="0">
                  <a:moveTo>
                    <a:pt x="724" y="0"/>
                  </a:moveTo>
                  <a:cubicBezTo>
                    <a:pt x="1" y="0"/>
                    <a:pt x="123" y="1139"/>
                    <a:pt x="129" y="1194"/>
                  </a:cubicBezTo>
                  <a:lnTo>
                    <a:pt x="129" y="1194"/>
                  </a:lnTo>
                  <a:cubicBezTo>
                    <a:pt x="127" y="1192"/>
                    <a:pt x="126" y="1192"/>
                    <a:pt x="126" y="1192"/>
                  </a:cubicBezTo>
                  <a:lnTo>
                    <a:pt x="126" y="1192"/>
                  </a:lnTo>
                  <a:cubicBezTo>
                    <a:pt x="125" y="1192"/>
                    <a:pt x="126" y="1193"/>
                    <a:pt x="129" y="1196"/>
                  </a:cubicBezTo>
                  <a:cubicBezTo>
                    <a:pt x="129" y="1196"/>
                    <a:pt x="129" y="1195"/>
                    <a:pt x="129" y="1194"/>
                  </a:cubicBezTo>
                  <a:lnTo>
                    <a:pt x="129" y="1194"/>
                  </a:lnTo>
                  <a:cubicBezTo>
                    <a:pt x="252" y="1281"/>
                    <a:pt x="3859" y="4247"/>
                    <a:pt x="11406" y="4247"/>
                  </a:cubicBezTo>
                  <a:cubicBezTo>
                    <a:pt x="13924" y="4247"/>
                    <a:pt x="16880" y="3917"/>
                    <a:pt x="20291" y="3040"/>
                  </a:cubicBezTo>
                  <a:cubicBezTo>
                    <a:pt x="20291" y="3040"/>
                    <a:pt x="20552" y="2970"/>
                    <a:pt x="21056" y="2831"/>
                  </a:cubicBezTo>
                  <a:lnTo>
                    <a:pt x="21056" y="2831"/>
                  </a:lnTo>
                  <a:cubicBezTo>
                    <a:pt x="18072" y="3256"/>
                    <a:pt x="15539" y="3429"/>
                    <a:pt x="13388" y="3429"/>
                  </a:cubicBezTo>
                  <a:cubicBezTo>
                    <a:pt x="4090" y="3429"/>
                    <a:pt x="1908" y="195"/>
                    <a:pt x="1103" y="82"/>
                  </a:cubicBezTo>
                  <a:cubicBezTo>
                    <a:pt x="956" y="25"/>
                    <a:pt x="831" y="0"/>
                    <a:pt x="724" y="0"/>
                  </a:cubicBezTo>
                  <a:close/>
                </a:path>
              </a:pathLst>
            </a:custGeom>
            <a:solidFill>
              <a:srgbClr val="F7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8"/>
            <p:cNvSpPr/>
            <p:nvPr/>
          </p:nvSpPr>
          <p:spPr>
            <a:xfrm>
              <a:off x="5211207" y="2718795"/>
              <a:ext cx="1138186" cy="223937"/>
            </a:xfrm>
            <a:custGeom>
              <a:avLst/>
              <a:gdLst/>
              <a:ahLst/>
              <a:cxnLst/>
              <a:rect l="l" t="t" r="r" b="b"/>
              <a:pathLst>
                <a:path w="53149" h="10457" extrusionOk="0">
                  <a:moveTo>
                    <a:pt x="35400" y="0"/>
                  </a:moveTo>
                  <a:cubicBezTo>
                    <a:pt x="27870" y="0"/>
                    <a:pt x="20266" y="2333"/>
                    <a:pt x="20167" y="2333"/>
                  </a:cubicBezTo>
                  <a:cubicBezTo>
                    <a:pt x="20167" y="2333"/>
                    <a:pt x="20166" y="2333"/>
                    <a:pt x="20166" y="2333"/>
                  </a:cubicBezTo>
                  <a:cubicBezTo>
                    <a:pt x="16764" y="3204"/>
                    <a:pt x="13813" y="3533"/>
                    <a:pt x="11299" y="3533"/>
                  </a:cubicBezTo>
                  <a:cubicBezTo>
                    <a:pt x="3636" y="3533"/>
                    <a:pt x="21" y="485"/>
                    <a:pt x="1" y="485"/>
                  </a:cubicBezTo>
                  <a:lnTo>
                    <a:pt x="1" y="485"/>
                  </a:lnTo>
                  <a:cubicBezTo>
                    <a:pt x="1" y="485"/>
                    <a:pt x="2" y="486"/>
                    <a:pt x="5" y="489"/>
                  </a:cubicBezTo>
                  <a:cubicBezTo>
                    <a:pt x="3909" y="6229"/>
                    <a:pt x="10649" y="7050"/>
                    <a:pt x="13788" y="7050"/>
                  </a:cubicBezTo>
                  <a:cubicBezTo>
                    <a:pt x="14872" y="7050"/>
                    <a:pt x="15527" y="6952"/>
                    <a:pt x="15487" y="6925"/>
                  </a:cubicBezTo>
                  <a:cubicBezTo>
                    <a:pt x="15487" y="6925"/>
                    <a:pt x="18531" y="6560"/>
                    <a:pt x="22549" y="5916"/>
                  </a:cubicBezTo>
                  <a:cubicBezTo>
                    <a:pt x="22551" y="5917"/>
                    <a:pt x="22554" y="5918"/>
                    <a:pt x="22559" y="5918"/>
                  </a:cubicBezTo>
                  <a:cubicBezTo>
                    <a:pt x="22943" y="5918"/>
                    <a:pt x="33895" y="2506"/>
                    <a:pt x="41437" y="2506"/>
                  </a:cubicBezTo>
                  <a:cubicBezTo>
                    <a:pt x="41456" y="2506"/>
                    <a:pt x="41475" y="2507"/>
                    <a:pt x="41493" y="2507"/>
                  </a:cubicBezTo>
                  <a:cubicBezTo>
                    <a:pt x="46416" y="2646"/>
                    <a:pt x="50418" y="7203"/>
                    <a:pt x="53149" y="10456"/>
                  </a:cubicBezTo>
                  <a:cubicBezTo>
                    <a:pt x="52749" y="9795"/>
                    <a:pt x="52366" y="9169"/>
                    <a:pt x="52001" y="8595"/>
                  </a:cubicBezTo>
                  <a:cubicBezTo>
                    <a:pt x="48713" y="3620"/>
                    <a:pt x="43285" y="454"/>
                    <a:pt x="37319" y="54"/>
                  </a:cubicBezTo>
                  <a:cubicBezTo>
                    <a:pt x="36683" y="17"/>
                    <a:pt x="36041" y="0"/>
                    <a:pt x="35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8"/>
            <p:cNvSpPr/>
            <p:nvPr/>
          </p:nvSpPr>
          <p:spPr>
            <a:xfrm>
              <a:off x="7997813" y="2827519"/>
              <a:ext cx="449308" cy="60712"/>
            </a:xfrm>
            <a:custGeom>
              <a:avLst/>
              <a:gdLst/>
              <a:ahLst/>
              <a:cxnLst/>
              <a:rect l="l" t="t" r="r" b="b"/>
              <a:pathLst>
                <a:path w="20981" h="2835" extrusionOk="0">
                  <a:moveTo>
                    <a:pt x="1" y="491"/>
                  </a:moveTo>
                  <a:lnTo>
                    <a:pt x="1" y="509"/>
                  </a:lnTo>
                  <a:cubicBezTo>
                    <a:pt x="56" y="521"/>
                    <a:pt x="111" y="534"/>
                    <a:pt x="167" y="547"/>
                  </a:cubicBezTo>
                  <a:lnTo>
                    <a:pt x="167" y="547"/>
                  </a:lnTo>
                  <a:cubicBezTo>
                    <a:pt x="111" y="528"/>
                    <a:pt x="56" y="510"/>
                    <a:pt x="1" y="491"/>
                  </a:cubicBezTo>
                  <a:close/>
                  <a:moveTo>
                    <a:pt x="20334" y="1"/>
                  </a:moveTo>
                  <a:cubicBezTo>
                    <a:pt x="19493" y="1"/>
                    <a:pt x="18072" y="874"/>
                    <a:pt x="18058" y="874"/>
                  </a:cubicBezTo>
                  <a:cubicBezTo>
                    <a:pt x="16294" y="1774"/>
                    <a:pt x="14054" y="2135"/>
                    <a:pt x="11544" y="2135"/>
                  </a:cubicBezTo>
                  <a:cubicBezTo>
                    <a:pt x="8087" y="2135"/>
                    <a:pt x="4116" y="1450"/>
                    <a:pt x="167" y="547"/>
                  </a:cubicBezTo>
                  <a:lnTo>
                    <a:pt x="167" y="547"/>
                  </a:lnTo>
                  <a:cubicBezTo>
                    <a:pt x="5316" y="2261"/>
                    <a:pt x="9436" y="2835"/>
                    <a:pt x="12642" y="2835"/>
                  </a:cubicBezTo>
                  <a:cubicBezTo>
                    <a:pt x="16714" y="2835"/>
                    <a:pt x="19311" y="1910"/>
                    <a:pt x="20667" y="1222"/>
                  </a:cubicBezTo>
                  <a:cubicBezTo>
                    <a:pt x="20928" y="787"/>
                    <a:pt x="20980" y="439"/>
                    <a:pt x="20841" y="213"/>
                  </a:cubicBezTo>
                  <a:cubicBezTo>
                    <a:pt x="20736" y="61"/>
                    <a:pt x="20555" y="1"/>
                    <a:pt x="20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8"/>
            <p:cNvSpPr/>
            <p:nvPr/>
          </p:nvSpPr>
          <p:spPr>
            <a:xfrm>
              <a:off x="7253877" y="2812229"/>
              <a:ext cx="674294" cy="192714"/>
            </a:xfrm>
            <a:custGeom>
              <a:avLst/>
              <a:gdLst/>
              <a:ahLst/>
              <a:cxnLst/>
              <a:rect l="l" t="t" r="r" b="b"/>
              <a:pathLst>
                <a:path w="31487" h="8999" extrusionOk="0">
                  <a:moveTo>
                    <a:pt x="31242" y="4776"/>
                  </a:moveTo>
                  <a:lnTo>
                    <a:pt x="31242" y="4776"/>
                  </a:lnTo>
                  <a:cubicBezTo>
                    <a:pt x="31360" y="4820"/>
                    <a:pt x="31438" y="4843"/>
                    <a:pt x="31472" y="4843"/>
                  </a:cubicBezTo>
                  <a:cubicBezTo>
                    <a:pt x="31479" y="4843"/>
                    <a:pt x="31484" y="4843"/>
                    <a:pt x="31487" y="4841"/>
                  </a:cubicBezTo>
                  <a:cubicBezTo>
                    <a:pt x="31406" y="4819"/>
                    <a:pt x="31324" y="4798"/>
                    <a:pt x="31242" y="4776"/>
                  </a:cubicBezTo>
                  <a:close/>
                  <a:moveTo>
                    <a:pt x="13177" y="1"/>
                  </a:moveTo>
                  <a:cubicBezTo>
                    <a:pt x="11344" y="1"/>
                    <a:pt x="9566" y="234"/>
                    <a:pt x="7950" y="805"/>
                  </a:cubicBezTo>
                  <a:cubicBezTo>
                    <a:pt x="4350" y="3032"/>
                    <a:pt x="1792" y="6285"/>
                    <a:pt x="1" y="8999"/>
                  </a:cubicBezTo>
                  <a:cubicBezTo>
                    <a:pt x="563" y="8688"/>
                    <a:pt x="5531" y="598"/>
                    <a:pt x="13738" y="598"/>
                  </a:cubicBezTo>
                  <a:cubicBezTo>
                    <a:pt x="15179" y="598"/>
                    <a:pt x="16719" y="847"/>
                    <a:pt x="18353" y="1431"/>
                  </a:cubicBezTo>
                  <a:cubicBezTo>
                    <a:pt x="22472" y="2282"/>
                    <a:pt x="27523" y="3783"/>
                    <a:pt x="31242" y="4776"/>
                  </a:cubicBezTo>
                  <a:lnTo>
                    <a:pt x="31242" y="4776"/>
                  </a:lnTo>
                  <a:cubicBezTo>
                    <a:pt x="29667" y="4191"/>
                    <a:pt x="20932" y="1"/>
                    <a:pt x="13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8"/>
            <p:cNvSpPr/>
            <p:nvPr/>
          </p:nvSpPr>
          <p:spPr>
            <a:xfrm>
              <a:off x="6351941" y="3159880"/>
              <a:ext cx="913307" cy="292507"/>
            </a:xfrm>
            <a:custGeom>
              <a:avLst/>
              <a:gdLst/>
              <a:ahLst/>
              <a:cxnLst/>
              <a:rect l="l" t="t" r="r" b="b"/>
              <a:pathLst>
                <a:path w="42648" h="13659" extrusionOk="0">
                  <a:moveTo>
                    <a:pt x="18" y="1"/>
                  </a:moveTo>
                  <a:cubicBezTo>
                    <a:pt x="1" y="1"/>
                    <a:pt x="67" y="134"/>
                    <a:pt x="214" y="373"/>
                  </a:cubicBezTo>
                  <a:lnTo>
                    <a:pt x="214" y="373"/>
                  </a:lnTo>
                  <a:cubicBezTo>
                    <a:pt x="147" y="248"/>
                    <a:pt x="82" y="124"/>
                    <a:pt x="20" y="1"/>
                  </a:cubicBezTo>
                  <a:cubicBezTo>
                    <a:pt x="19" y="1"/>
                    <a:pt x="19" y="1"/>
                    <a:pt x="18" y="1"/>
                  </a:cubicBezTo>
                  <a:close/>
                  <a:moveTo>
                    <a:pt x="42587" y="1462"/>
                  </a:moveTo>
                  <a:cubicBezTo>
                    <a:pt x="42373" y="1743"/>
                    <a:pt x="42153" y="2023"/>
                    <a:pt x="41927" y="2302"/>
                  </a:cubicBezTo>
                  <a:lnTo>
                    <a:pt x="41927" y="2302"/>
                  </a:lnTo>
                  <a:cubicBezTo>
                    <a:pt x="42414" y="1777"/>
                    <a:pt x="42648" y="1462"/>
                    <a:pt x="42587" y="1462"/>
                  </a:cubicBezTo>
                  <a:close/>
                  <a:moveTo>
                    <a:pt x="214" y="373"/>
                  </a:moveTo>
                  <a:cubicBezTo>
                    <a:pt x="3089" y="5759"/>
                    <a:pt x="10025" y="13521"/>
                    <a:pt x="20616" y="13657"/>
                  </a:cubicBezTo>
                  <a:cubicBezTo>
                    <a:pt x="20699" y="13658"/>
                    <a:pt x="20782" y="13658"/>
                    <a:pt x="20864" y="13658"/>
                  </a:cubicBezTo>
                  <a:cubicBezTo>
                    <a:pt x="29893" y="13658"/>
                    <a:pt x="37106" y="8272"/>
                    <a:pt x="41927" y="2302"/>
                  </a:cubicBezTo>
                  <a:lnTo>
                    <a:pt x="41927" y="2302"/>
                  </a:lnTo>
                  <a:cubicBezTo>
                    <a:pt x="39484" y="4941"/>
                    <a:pt x="30679" y="12892"/>
                    <a:pt x="20955" y="12892"/>
                  </a:cubicBezTo>
                  <a:cubicBezTo>
                    <a:pt x="20375" y="12892"/>
                    <a:pt x="19792" y="12864"/>
                    <a:pt x="19207" y="12805"/>
                  </a:cubicBezTo>
                  <a:cubicBezTo>
                    <a:pt x="8346" y="11813"/>
                    <a:pt x="1445" y="2376"/>
                    <a:pt x="214" y="3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8"/>
            <p:cNvSpPr/>
            <p:nvPr/>
          </p:nvSpPr>
          <p:spPr>
            <a:xfrm>
              <a:off x="5486968" y="2443891"/>
              <a:ext cx="140846" cy="138983"/>
            </a:xfrm>
            <a:custGeom>
              <a:avLst/>
              <a:gdLst/>
              <a:ahLst/>
              <a:cxnLst/>
              <a:rect l="l" t="t" r="r" b="b"/>
              <a:pathLst>
                <a:path w="6577" h="6490" extrusionOk="0">
                  <a:moveTo>
                    <a:pt x="5080" y="0"/>
                  </a:moveTo>
                  <a:cubicBezTo>
                    <a:pt x="3410" y="1618"/>
                    <a:pt x="1723" y="3219"/>
                    <a:pt x="0" y="4784"/>
                  </a:cubicBezTo>
                  <a:cubicBezTo>
                    <a:pt x="783" y="5167"/>
                    <a:pt x="1444" y="5724"/>
                    <a:pt x="1949" y="6437"/>
                  </a:cubicBezTo>
                  <a:lnTo>
                    <a:pt x="1984" y="6489"/>
                  </a:lnTo>
                  <a:cubicBezTo>
                    <a:pt x="4541" y="4019"/>
                    <a:pt x="6576" y="1931"/>
                    <a:pt x="6576" y="1844"/>
                  </a:cubicBezTo>
                  <a:cubicBezTo>
                    <a:pt x="6559" y="1618"/>
                    <a:pt x="5758" y="209"/>
                    <a:pt x="5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8"/>
            <p:cNvSpPr/>
            <p:nvPr/>
          </p:nvSpPr>
          <p:spPr>
            <a:xfrm>
              <a:off x="5562970" y="2553407"/>
              <a:ext cx="130781" cy="107696"/>
            </a:xfrm>
            <a:custGeom>
              <a:avLst/>
              <a:gdLst/>
              <a:ahLst/>
              <a:cxnLst/>
              <a:rect l="l" t="t" r="r" b="b"/>
              <a:pathLst>
                <a:path w="6107" h="5029" extrusionOk="0">
                  <a:moveTo>
                    <a:pt x="4555" y="0"/>
                  </a:moveTo>
                  <a:cubicBezTo>
                    <a:pt x="4447" y="0"/>
                    <a:pt x="2428" y="1656"/>
                    <a:pt x="0" y="3584"/>
                  </a:cubicBezTo>
                  <a:cubicBezTo>
                    <a:pt x="713" y="4054"/>
                    <a:pt x="1444" y="4524"/>
                    <a:pt x="2157" y="5028"/>
                  </a:cubicBezTo>
                  <a:cubicBezTo>
                    <a:pt x="3410" y="4002"/>
                    <a:pt x="4627" y="2958"/>
                    <a:pt x="5845" y="1897"/>
                  </a:cubicBezTo>
                  <a:cubicBezTo>
                    <a:pt x="6106" y="958"/>
                    <a:pt x="4767" y="88"/>
                    <a:pt x="4558" y="1"/>
                  </a:cubicBezTo>
                  <a:cubicBezTo>
                    <a:pt x="4557" y="0"/>
                    <a:pt x="4556" y="0"/>
                    <a:pt x="4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8"/>
            <p:cNvSpPr/>
            <p:nvPr/>
          </p:nvSpPr>
          <p:spPr>
            <a:xfrm>
              <a:off x="5666148" y="2672218"/>
              <a:ext cx="79385" cy="65252"/>
            </a:xfrm>
            <a:custGeom>
              <a:avLst/>
              <a:gdLst/>
              <a:ahLst/>
              <a:cxnLst/>
              <a:rect l="l" t="t" r="r" b="b"/>
              <a:pathLst>
                <a:path w="3707" h="3047" extrusionOk="0">
                  <a:moveTo>
                    <a:pt x="2381" y="1"/>
                  </a:moveTo>
                  <a:cubicBezTo>
                    <a:pt x="2316" y="1"/>
                    <a:pt x="1307" y="667"/>
                    <a:pt x="1" y="1516"/>
                  </a:cubicBezTo>
                  <a:cubicBezTo>
                    <a:pt x="557" y="1968"/>
                    <a:pt x="1062" y="2490"/>
                    <a:pt x="1514" y="3046"/>
                  </a:cubicBezTo>
                  <a:cubicBezTo>
                    <a:pt x="2436" y="2403"/>
                    <a:pt x="3254" y="1811"/>
                    <a:pt x="3376" y="1585"/>
                  </a:cubicBezTo>
                  <a:cubicBezTo>
                    <a:pt x="3706" y="1011"/>
                    <a:pt x="2401" y="54"/>
                    <a:pt x="2384" y="2"/>
                  </a:cubicBezTo>
                  <a:cubicBezTo>
                    <a:pt x="2384" y="1"/>
                    <a:pt x="2383" y="1"/>
                    <a:pt x="2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8"/>
            <p:cNvSpPr/>
            <p:nvPr/>
          </p:nvSpPr>
          <p:spPr>
            <a:xfrm>
              <a:off x="5764121" y="2911038"/>
              <a:ext cx="61868" cy="58035"/>
            </a:xfrm>
            <a:custGeom>
              <a:avLst/>
              <a:gdLst/>
              <a:ahLst/>
              <a:cxnLst/>
              <a:rect l="l" t="t" r="r" b="b"/>
              <a:pathLst>
                <a:path w="2889" h="2710" extrusionOk="0">
                  <a:moveTo>
                    <a:pt x="801" y="1"/>
                  </a:moveTo>
                  <a:cubicBezTo>
                    <a:pt x="523" y="784"/>
                    <a:pt x="262" y="1566"/>
                    <a:pt x="1" y="2367"/>
                  </a:cubicBezTo>
                  <a:cubicBezTo>
                    <a:pt x="440" y="2625"/>
                    <a:pt x="837" y="2709"/>
                    <a:pt x="1169" y="2709"/>
                  </a:cubicBezTo>
                  <a:cubicBezTo>
                    <a:pt x="1786" y="2709"/>
                    <a:pt x="2178" y="2418"/>
                    <a:pt x="2192" y="2418"/>
                  </a:cubicBezTo>
                  <a:cubicBezTo>
                    <a:pt x="2193" y="2418"/>
                    <a:pt x="2193" y="2419"/>
                    <a:pt x="2193" y="2419"/>
                  </a:cubicBezTo>
                  <a:cubicBezTo>
                    <a:pt x="2419" y="1775"/>
                    <a:pt x="2662" y="1149"/>
                    <a:pt x="2889" y="505"/>
                  </a:cubicBezTo>
                  <a:cubicBezTo>
                    <a:pt x="2228" y="210"/>
                    <a:pt x="1514" y="36"/>
                    <a:pt x="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8"/>
            <p:cNvSpPr/>
            <p:nvPr/>
          </p:nvSpPr>
          <p:spPr>
            <a:xfrm>
              <a:off x="5809585" y="2947551"/>
              <a:ext cx="105812" cy="139347"/>
            </a:xfrm>
            <a:custGeom>
              <a:avLst/>
              <a:gdLst/>
              <a:ahLst/>
              <a:cxnLst/>
              <a:rect l="l" t="t" r="r" b="b"/>
              <a:pathLst>
                <a:path w="4941" h="6507" extrusionOk="0">
                  <a:moveTo>
                    <a:pt x="2870" y="1"/>
                  </a:moveTo>
                  <a:cubicBezTo>
                    <a:pt x="2192" y="1305"/>
                    <a:pt x="1514" y="2610"/>
                    <a:pt x="818" y="3897"/>
                  </a:cubicBezTo>
                  <a:cubicBezTo>
                    <a:pt x="818" y="3897"/>
                    <a:pt x="0" y="4958"/>
                    <a:pt x="279" y="5637"/>
                  </a:cubicBezTo>
                  <a:cubicBezTo>
                    <a:pt x="557" y="6298"/>
                    <a:pt x="2192" y="6507"/>
                    <a:pt x="2192" y="6507"/>
                  </a:cubicBezTo>
                  <a:cubicBezTo>
                    <a:pt x="3114" y="4802"/>
                    <a:pt x="4036" y="3114"/>
                    <a:pt x="4941" y="1410"/>
                  </a:cubicBezTo>
                  <a:cubicBezTo>
                    <a:pt x="4262" y="975"/>
                    <a:pt x="3584" y="470"/>
                    <a:pt x="2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8"/>
            <p:cNvSpPr/>
            <p:nvPr/>
          </p:nvSpPr>
          <p:spPr>
            <a:xfrm>
              <a:off x="5895267" y="3003422"/>
              <a:ext cx="126306" cy="169543"/>
            </a:xfrm>
            <a:custGeom>
              <a:avLst/>
              <a:gdLst/>
              <a:ahLst/>
              <a:cxnLst/>
              <a:rect l="l" t="t" r="r" b="b"/>
              <a:pathLst>
                <a:path w="5898" h="7917" extrusionOk="0">
                  <a:moveTo>
                    <a:pt x="3253" y="1"/>
                  </a:moveTo>
                  <a:cubicBezTo>
                    <a:pt x="1548" y="3237"/>
                    <a:pt x="52" y="6003"/>
                    <a:pt x="52" y="6176"/>
                  </a:cubicBezTo>
                  <a:cubicBezTo>
                    <a:pt x="0" y="6594"/>
                    <a:pt x="1305" y="7794"/>
                    <a:pt x="2175" y="7916"/>
                  </a:cubicBezTo>
                  <a:cubicBezTo>
                    <a:pt x="3427" y="5411"/>
                    <a:pt x="4680" y="2906"/>
                    <a:pt x="5897" y="401"/>
                  </a:cubicBezTo>
                  <a:cubicBezTo>
                    <a:pt x="5619" y="384"/>
                    <a:pt x="5358" y="384"/>
                    <a:pt x="5062" y="366"/>
                  </a:cubicBezTo>
                  <a:cubicBezTo>
                    <a:pt x="4454" y="331"/>
                    <a:pt x="3845" y="210"/>
                    <a:pt x="3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8"/>
            <p:cNvSpPr/>
            <p:nvPr/>
          </p:nvSpPr>
          <p:spPr>
            <a:xfrm>
              <a:off x="5989514" y="3017214"/>
              <a:ext cx="143438" cy="197382"/>
            </a:xfrm>
            <a:custGeom>
              <a:avLst/>
              <a:gdLst/>
              <a:ahLst/>
              <a:cxnLst/>
              <a:rect l="l" t="t" r="r" b="b"/>
              <a:pathLst>
                <a:path w="6698" h="9217" extrusionOk="0">
                  <a:moveTo>
                    <a:pt x="4036" y="1"/>
                  </a:moveTo>
                  <a:cubicBezTo>
                    <a:pt x="2001" y="4367"/>
                    <a:pt x="0" y="8612"/>
                    <a:pt x="0" y="8612"/>
                  </a:cubicBezTo>
                  <a:cubicBezTo>
                    <a:pt x="540" y="9139"/>
                    <a:pt x="1615" y="9217"/>
                    <a:pt x="2203" y="9217"/>
                  </a:cubicBezTo>
                  <a:cubicBezTo>
                    <a:pt x="2449" y="9217"/>
                    <a:pt x="2610" y="9203"/>
                    <a:pt x="2610" y="9203"/>
                  </a:cubicBezTo>
                  <a:cubicBezTo>
                    <a:pt x="2610" y="9203"/>
                    <a:pt x="4697" y="5272"/>
                    <a:pt x="6698" y="1149"/>
                  </a:cubicBezTo>
                  <a:cubicBezTo>
                    <a:pt x="6663" y="1114"/>
                    <a:pt x="6611" y="1097"/>
                    <a:pt x="6576" y="1062"/>
                  </a:cubicBezTo>
                  <a:cubicBezTo>
                    <a:pt x="5811" y="522"/>
                    <a:pt x="4958" y="157"/>
                    <a:pt x="4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8"/>
            <p:cNvSpPr/>
            <p:nvPr/>
          </p:nvSpPr>
          <p:spPr>
            <a:xfrm>
              <a:off x="6094555" y="2817155"/>
              <a:ext cx="124079" cy="184062"/>
            </a:xfrm>
            <a:custGeom>
              <a:avLst/>
              <a:gdLst/>
              <a:ahLst/>
              <a:cxnLst/>
              <a:rect l="l" t="t" r="r" b="b"/>
              <a:pathLst>
                <a:path w="5794" h="8595" extrusionOk="0">
                  <a:moveTo>
                    <a:pt x="3686" y="1"/>
                  </a:moveTo>
                  <a:cubicBezTo>
                    <a:pt x="3481" y="1"/>
                    <a:pt x="1836" y="3534"/>
                    <a:pt x="1" y="7464"/>
                  </a:cubicBezTo>
                  <a:cubicBezTo>
                    <a:pt x="836" y="7620"/>
                    <a:pt x="1636" y="7934"/>
                    <a:pt x="2384" y="8386"/>
                  </a:cubicBezTo>
                  <a:cubicBezTo>
                    <a:pt x="2489" y="8438"/>
                    <a:pt x="2593" y="8508"/>
                    <a:pt x="2715" y="8595"/>
                  </a:cubicBezTo>
                  <a:cubicBezTo>
                    <a:pt x="4402" y="5046"/>
                    <a:pt x="5794" y="1810"/>
                    <a:pt x="5759" y="1514"/>
                  </a:cubicBezTo>
                  <a:cubicBezTo>
                    <a:pt x="5637" y="836"/>
                    <a:pt x="4124" y="105"/>
                    <a:pt x="3689" y="1"/>
                  </a:cubicBezTo>
                  <a:cubicBezTo>
                    <a:pt x="3688" y="1"/>
                    <a:pt x="3687" y="1"/>
                    <a:pt x="36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8"/>
            <p:cNvSpPr/>
            <p:nvPr/>
          </p:nvSpPr>
          <p:spPr>
            <a:xfrm>
              <a:off x="6196254" y="2894655"/>
              <a:ext cx="97267" cy="144937"/>
            </a:xfrm>
            <a:custGeom>
              <a:avLst/>
              <a:gdLst/>
              <a:ahLst/>
              <a:cxnLst/>
              <a:rect l="l" t="t" r="r" b="b"/>
              <a:pathLst>
                <a:path w="4542" h="6768" extrusionOk="0">
                  <a:moveTo>
                    <a:pt x="3229" y="1"/>
                  </a:moveTo>
                  <a:cubicBezTo>
                    <a:pt x="2817" y="1"/>
                    <a:pt x="2467" y="127"/>
                    <a:pt x="2402" y="192"/>
                  </a:cubicBezTo>
                  <a:cubicBezTo>
                    <a:pt x="2332" y="244"/>
                    <a:pt x="1253" y="3062"/>
                    <a:pt x="1" y="6228"/>
                  </a:cubicBezTo>
                  <a:cubicBezTo>
                    <a:pt x="749" y="6541"/>
                    <a:pt x="1462" y="6646"/>
                    <a:pt x="2384" y="6767"/>
                  </a:cubicBezTo>
                  <a:cubicBezTo>
                    <a:pt x="3115" y="4767"/>
                    <a:pt x="3828" y="2766"/>
                    <a:pt x="4541" y="766"/>
                  </a:cubicBezTo>
                  <a:cubicBezTo>
                    <a:pt x="4245" y="164"/>
                    <a:pt x="3697" y="1"/>
                    <a:pt x="3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8"/>
            <p:cNvSpPr/>
            <p:nvPr/>
          </p:nvSpPr>
          <p:spPr>
            <a:xfrm>
              <a:off x="6300203" y="3003743"/>
              <a:ext cx="70884" cy="89493"/>
            </a:xfrm>
            <a:custGeom>
              <a:avLst/>
              <a:gdLst/>
              <a:ahLst/>
              <a:cxnLst/>
              <a:rect l="l" t="t" r="r" b="b"/>
              <a:pathLst>
                <a:path w="3310" h="4179" extrusionOk="0">
                  <a:moveTo>
                    <a:pt x="1028" y="1"/>
                  </a:moveTo>
                  <a:cubicBezTo>
                    <a:pt x="1014" y="1"/>
                    <a:pt x="1002" y="2"/>
                    <a:pt x="992" y="3"/>
                  </a:cubicBezTo>
                  <a:cubicBezTo>
                    <a:pt x="888" y="21"/>
                    <a:pt x="453" y="1291"/>
                    <a:pt x="0" y="2787"/>
                  </a:cubicBezTo>
                  <a:cubicBezTo>
                    <a:pt x="192" y="2978"/>
                    <a:pt x="401" y="3169"/>
                    <a:pt x="627" y="3361"/>
                  </a:cubicBezTo>
                  <a:cubicBezTo>
                    <a:pt x="1096" y="3726"/>
                    <a:pt x="1636" y="4004"/>
                    <a:pt x="2210" y="4178"/>
                  </a:cubicBezTo>
                  <a:cubicBezTo>
                    <a:pt x="2488" y="3378"/>
                    <a:pt x="2766" y="2578"/>
                    <a:pt x="2923" y="2056"/>
                  </a:cubicBezTo>
                  <a:cubicBezTo>
                    <a:pt x="3309" y="712"/>
                    <a:pt x="1424" y="1"/>
                    <a:pt x="1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8"/>
            <p:cNvSpPr/>
            <p:nvPr/>
          </p:nvSpPr>
          <p:spPr>
            <a:xfrm>
              <a:off x="6456361" y="3177783"/>
              <a:ext cx="79664" cy="93819"/>
            </a:xfrm>
            <a:custGeom>
              <a:avLst/>
              <a:gdLst/>
              <a:ahLst/>
              <a:cxnLst/>
              <a:rect l="l" t="t" r="r" b="b"/>
              <a:pathLst>
                <a:path w="3720" h="4381" extrusionOk="0">
                  <a:moveTo>
                    <a:pt x="1354" y="0"/>
                  </a:moveTo>
                  <a:cubicBezTo>
                    <a:pt x="693" y="1514"/>
                    <a:pt x="67" y="2853"/>
                    <a:pt x="49" y="2992"/>
                  </a:cubicBezTo>
                  <a:cubicBezTo>
                    <a:pt x="0" y="3271"/>
                    <a:pt x="952" y="4380"/>
                    <a:pt x="1528" y="4380"/>
                  </a:cubicBezTo>
                  <a:cubicBezTo>
                    <a:pt x="1565" y="4380"/>
                    <a:pt x="1599" y="4376"/>
                    <a:pt x="1632" y="4367"/>
                  </a:cubicBezTo>
                  <a:cubicBezTo>
                    <a:pt x="1859" y="4314"/>
                    <a:pt x="2781" y="2644"/>
                    <a:pt x="3720" y="696"/>
                  </a:cubicBezTo>
                  <a:lnTo>
                    <a:pt x="3720" y="696"/>
                  </a:lnTo>
                  <a:cubicBezTo>
                    <a:pt x="3659" y="701"/>
                    <a:pt x="3599" y="703"/>
                    <a:pt x="3538" y="703"/>
                  </a:cubicBezTo>
                  <a:cubicBezTo>
                    <a:pt x="3374" y="703"/>
                    <a:pt x="3212" y="687"/>
                    <a:pt x="3059" y="661"/>
                  </a:cubicBezTo>
                  <a:cubicBezTo>
                    <a:pt x="2450" y="539"/>
                    <a:pt x="1876" y="313"/>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8"/>
            <p:cNvSpPr/>
            <p:nvPr/>
          </p:nvSpPr>
          <p:spPr>
            <a:xfrm>
              <a:off x="6560973" y="3172943"/>
              <a:ext cx="102085" cy="168408"/>
            </a:xfrm>
            <a:custGeom>
              <a:avLst/>
              <a:gdLst/>
              <a:ahLst/>
              <a:cxnLst/>
              <a:rect l="l" t="t" r="r" b="b"/>
              <a:pathLst>
                <a:path w="4767" h="7864" extrusionOk="0">
                  <a:moveTo>
                    <a:pt x="2158" y="0"/>
                  </a:moveTo>
                  <a:cubicBezTo>
                    <a:pt x="1096" y="3323"/>
                    <a:pt x="0" y="6489"/>
                    <a:pt x="35" y="6697"/>
                  </a:cubicBezTo>
                  <a:cubicBezTo>
                    <a:pt x="97" y="7086"/>
                    <a:pt x="1076" y="7863"/>
                    <a:pt x="1979" y="7863"/>
                  </a:cubicBezTo>
                  <a:cubicBezTo>
                    <a:pt x="2086" y="7863"/>
                    <a:pt x="2193" y="7852"/>
                    <a:pt x="2297" y="7828"/>
                  </a:cubicBezTo>
                  <a:cubicBezTo>
                    <a:pt x="2732" y="7741"/>
                    <a:pt x="3793" y="4471"/>
                    <a:pt x="4767" y="835"/>
                  </a:cubicBezTo>
                  <a:cubicBezTo>
                    <a:pt x="3897" y="505"/>
                    <a:pt x="3080" y="35"/>
                    <a:pt x="2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8"/>
            <p:cNvSpPr/>
            <p:nvPr/>
          </p:nvSpPr>
          <p:spPr>
            <a:xfrm>
              <a:off x="6676464" y="3173307"/>
              <a:ext cx="101721" cy="224386"/>
            </a:xfrm>
            <a:custGeom>
              <a:avLst/>
              <a:gdLst/>
              <a:ahLst/>
              <a:cxnLst/>
              <a:rect l="l" t="t" r="r" b="b"/>
              <a:pathLst>
                <a:path w="4750" h="10478" extrusionOk="0">
                  <a:moveTo>
                    <a:pt x="4749" y="0"/>
                  </a:moveTo>
                  <a:lnTo>
                    <a:pt x="4749" y="0"/>
                  </a:lnTo>
                  <a:cubicBezTo>
                    <a:pt x="4453" y="87"/>
                    <a:pt x="4158" y="209"/>
                    <a:pt x="3862" y="331"/>
                  </a:cubicBezTo>
                  <a:cubicBezTo>
                    <a:pt x="3079" y="696"/>
                    <a:pt x="2453" y="1027"/>
                    <a:pt x="1688" y="1149"/>
                  </a:cubicBezTo>
                  <a:cubicBezTo>
                    <a:pt x="1166" y="4001"/>
                    <a:pt x="592" y="6872"/>
                    <a:pt x="0" y="9725"/>
                  </a:cubicBezTo>
                  <a:cubicBezTo>
                    <a:pt x="348" y="10107"/>
                    <a:pt x="818" y="10351"/>
                    <a:pt x="1322" y="10455"/>
                  </a:cubicBezTo>
                  <a:cubicBezTo>
                    <a:pt x="1424" y="10471"/>
                    <a:pt x="1529" y="10478"/>
                    <a:pt x="1635" y="10478"/>
                  </a:cubicBezTo>
                  <a:cubicBezTo>
                    <a:pt x="2359" y="10478"/>
                    <a:pt x="3114" y="10160"/>
                    <a:pt x="3114" y="10160"/>
                  </a:cubicBezTo>
                  <a:cubicBezTo>
                    <a:pt x="3705" y="6785"/>
                    <a:pt x="4245" y="3393"/>
                    <a:pt x="4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8"/>
            <p:cNvSpPr/>
            <p:nvPr/>
          </p:nvSpPr>
          <p:spPr>
            <a:xfrm>
              <a:off x="6831423" y="3168082"/>
              <a:ext cx="68207" cy="217641"/>
            </a:xfrm>
            <a:custGeom>
              <a:avLst/>
              <a:gdLst/>
              <a:ahLst/>
              <a:cxnLst/>
              <a:rect l="l" t="t" r="r" b="b"/>
              <a:pathLst>
                <a:path w="3185" h="10163" extrusionOk="0">
                  <a:moveTo>
                    <a:pt x="1" y="1"/>
                  </a:moveTo>
                  <a:lnTo>
                    <a:pt x="1" y="1"/>
                  </a:lnTo>
                  <a:cubicBezTo>
                    <a:pt x="105" y="3341"/>
                    <a:pt x="210" y="6664"/>
                    <a:pt x="331" y="9986"/>
                  </a:cubicBezTo>
                  <a:cubicBezTo>
                    <a:pt x="710" y="10104"/>
                    <a:pt x="1108" y="10162"/>
                    <a:pt x="1510" y="10162"/>
                  </a:cubicBezTo>
                  <a:cubicBezTo>
                    <a:pt x="1645" y="10162"/>
                    <a:pt x="1779" y="10156"/>
                    <a:pt x="1914" y="10143"/>
                  </a:cubicBezTo>
                  <a:cubicBezTo>
                    <a:pt x="2349" y="10125"/>
                    <a:pt x="2801" y="9986"/>
                    <a:pt x="3184" y="9743"/>
                  </a:cubicBezTo>
                  <a:cubicBezTo>
                    <a:pt x="2975" y="6664"/>
                    <a:pt x="2767" y="3584"/>
                    <a:pt x="2575" y="505"/>
                  </a:cubicBezTo>
                  <a:cubicBezTo>
                    <a:pt x="1723" y="262"/>
                    <a:pt x="871" y="10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8"/>
            <p:cNvSpPr/>
            <p:nvPr/>
          </p:nvSpPr>
          <p:spPr>
            <a:xfrm>
              <a:off x="6944687" y="3191189"/>
              <a:ext cx="82341" cy="153845"/>
            </a:xfrm>
            <a:custGeom>
              <a:avLst/>
              <a:gdLst/>
              <a:ahLst/>
              <a:cxnLst/>
              <a:rect l="l" t="t" r="r" b="b"/>
              <a:pathLst>
                <a:path w="3845" h="7184" extrusionOk="0">
                  <a:moveTo>
                    <a:pt x="2522" y="0"/>
                  </a:moveTo>
                  <a:cubicBezTo>
                    <a:pt x="2085" y="60"/>
                    <a:pt x="1648" y="95"/>
                    <a:pt x="1211" y="95"/>
                  </a:cubicBezTo>
                  <a:cubicBezTo>
                    <a:pt x="1004" y="95"/>
                    <a:pt x="798" y="87"/>
                    <a:pt x="592" y="70"/>
                  </a:cubicBezTo>
                  <a:cubicBezTo>
                    <a:pt x="383" y="53"/>
                    <a:pt x="191" y="35"/>
                    <a:pt x="0" y="18"/>
                  </a:cubicBezTo>
                  <a:lnTo>
                    <a:pt x="0" y="18"/>
                  </a:lnTo>
                  <a:cubicBezTo>
                    <a:pt x="539" y="3619"/>
                    <a:pt x="1096" y="6837"/>
                    <a:pt x="1096" y="6837"/>
                  </a:cubicBezTo>
                  <a:cubicBezTo>
                    <a:pt x="1096" y="6837"/>
                    <a:pt x="1886" y="7184"/>
                    <a:pt x="2440" y="7184"/>
                  </a:cubicBezTo>
                  <a:cubicBezTo>
                    <a:pt x="2506" y="7184"/>
                    <a:pt x="2569" y="7179"/>
                    <a:pt x="2627" y="7168"/>
                  </a:cubicBezTo>
                  <a:cubicBezTo>
                    <a:pt x="3166" y="7046"/>
                    <a:pt x="3845" y="6402"/>
                    <a:pt x="3845" y="6402"/>
                  </a:cubicBezTo>
                  <a:cubicBezTo>
                    <a:pt x="3375" y="4262"/>
                    <a:pt x="2940" y="2140"/>
                    <a:pt x="2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8"/>
            <p:cNvSpPr/>
            <p:nvPr/>
          </p:nvSpPr>
          <p:spPr>
            <a:xfrm>
              <a:off x="7059793" y="3174657"/>
              <a:ext cx="76023" cy="92963"/>
            </a:xfrm>
            <a:custGeom>
              <a:avLst/>
              <a:gdLst/>
              <a:ahLst/>
              <a:cxnLst/>
              <a:rect l="l" t="t" r="r" b="b"/>
              <a:pathLst>
                <a:path w="3550" h="4341" extrusionOk="0">
                  <a:moveTo>
                    <a:pt x="1545" y="1"/>
                  </a:moveTo>
                  <a:cubicBezTo>
                    <a:pt x="1029" y="1"/>
                    <a:pt x="511" y="55"/>
                    <a:pt x="0" y="164"/>
                  </a:cubicBezTo>
                  <a:cubicBezTo>
                    <a:pt x="383" y="1433"/>
                    <a:pt x="783" y="2703"/>
                    <a:pt x="1201" y="3973"/>
                  </a:cubicBezTo>
                  <a:cubicBezTo>
                    <a:pt x="1201" y="3973"/>
                    <a:pt x="1846" y="4340"/>
                    <a:pt x="2468" y="4340"/>
                  </a:cubicBezTo>
                  <a:cubicBezTo>
                    <a:pt x="2575" y="4340"/>
                    <a:pt x="2681" y="4329"/>
                    <a:pt x="2784" y="4304"/>
                  </a:cubicBezTo>
                  <a:cubicBezTo>
                    <a:pt x="3480" y="4130"/>
                    <a:pt x="3549" y="3364"/>
                    <a:pt x="3549" y="3364"/>
                  </a:cubicBezTo>
                  <a:cubicBezTo>
                    <a:pt x="3184" y="2268"/>
                    <a:pt x="2818" y="1155"/>
                    <a:pt x="2471" y="59"/>
                  </a:cubicBezTo>
                  <a:cubicBezTo>
                    <a:pt x="2164" y="20"/>
                    <a:pt x="1855" y="1"/>
                    <a:pt x="1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8"/>
            <p:cNvSpPr/>
            <p:nvPr/>
          </p:nvSpPr>
          <p:spPr>
            <a:xfrm>
              <a:off x="7263193" y="3027878"/>
              <a:ext cx="61482" cy="91806"/>
            </a:xfrm>
            <a:custGeom>
              <a:avLst/>
              <a:gdLst/>
              <a:ahLst/>
              <a:cxnLst/>
              <a:rect l="l" t="t" r="r" b="b"/>
              <a:pathLst>
                <a:path w="2871" h="4287" extrusionOk="0">
                  <a:moveTo>
                    <a:pt x="1659" y="1"/>
                  </a:moveTo>
                  <a:cubicBezTo>
                    <a:pt x="1032" y="1"/>
                    <a:pt x="291" y="898"/>
                    <a:pt x="105" y="1503"/>
                  </a:cubicBezTo>
                  <a:cubicBezTo>
                    <a:pt x="0" y="1834"/>
                    <a:pt x="244" y="3086"/>
                    <a:pt x="540" y="4286"/>
                  </a:cubicBezTo>
                  <a:cubicBezTo>
                    <a:pt x="1427" y="4165"/>
                    <a:pt x="2088" y="3695"/>
                    <a:pt x="2871" y="3243"/>
                  </a:cubicBezTo>
                  <a:cubicBezTo>
                    <a:pt x="2540" y="1607"/>
                    <a:pt x="2175" y="146"/>
                    <a:pt x="1879" y="42"/>
                  </a:cubicBezTo>
                  <a:cubicBezTo>
                    <a:pt x="1808" y="14"/>
                    <a:pt x="1734" y="1"/>
                    <a:pt x="1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8"/>
            <p:cNvSpPr/>
            <p:nvPr/>
          </p:nvSpPr>
          <p:spPr>
            <a:xfrm>
              <a:off x="7349624" y="2934445"/>
              <a:ext cx="85703" cy="143523"/>
            </a:xfrm>
            <a:custGeom>
              <a:avLst/>
              <a:gdLst/>
              <a:ahLst/>
              <a:cxnLst/>
              <a:rect l="l" t="t" r="r" b="b"/>
              <a:pathLst>
                <a:path w="4002" h="6702" extrusionOk="0">
                  <a:moveTo>
                    <a:pt x="1462" y="0"/>
                  </a:moveTo>
                  <a:cubicBezTo>
                    <a:pt x="894" y="0"/>
                    <a:pt x="154" y="177"/>
                    <a:pt x="52" y="1204"/>
                  </a:cubicBezTo>
                  <a:cubicBezTo>
                    <a:pt x="0" y="1796"/>
                    <a:pt x="505" y="4161"/>
                    <a:pt x="1114" y="6701"/>
                  </a:cubicBezTo>
                  <a:cubicBezTo>
                    <a:pt x="1635" y="6597"/>
                    <a:pt x="2157" y="6562"/>
                    <a:pt x="2697" y="6562"/>
                  </a:cubicBezTo>
                  <a:cubicBezTo>
                    <a:pt x="3166" y="6562"/>
                    <a:pt x="3601" y="6597"/>
                    <a:pt x="4001" y="6614"/>
                  </a:cubicBezTo>
                  <a:cubicBezTo>
                    <a:pt x="3097" y="3222"/>
                    <a:pt x="2175" y="73"/>
                    <a:pt x="1983" y="39"/>
                  </a:cubicBezTo>
                  <a:cubicBezTo>
                    <a:pt x="1861" y="24"/>
                    <a:pt x="1673" y="0"/>
                    <a:pt x="1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8"/>
            <p:cNvSpPr/>
            <p:nvPr/>
          </p:nvSpPr>
          <p:spPr>
            <a:xfrm>
              <a:off x="7423891" y="2854374"/>
              <a:ext cx="114249" cy="217255"/>
            </a:xfrm>
            <a:custGeom>
              <a:avLst/>
              <a:gdLst/>
              <a:ahLst/>
              <a:cxnLst/>
              <a:rect l="l" t="t" r="r" b="b"/>
              <a:pathLst>
                <a:path w="5335" h="10145" extrusionOk="0">
                  <a:moveTo>
                    <a:pt x="2100" y="1"/>
                  </a:moveTo>
                  <a:cubicBezTo>
                    <a:pt x="1657" y="1"/>
                    <a:pt x="0" y="903"/>
                    <a:pt x="220" y="1986"/>
                  </a:cubicBezTo>
                  <a:cubicBezTo>
                    <a:pt x="342" y="2508"/>
                    <a:pt x="1473" y="6265"/>
                    <a:pt x="2656" y="10144"/>
                  </a:cubicBezTo>
                  <a:cubicBezTo>
                    <a:pt x="3230" y="9970"/>
                    <a:pt x="3752" y="9692"/>
                    <a:pt x="4239" y="9327"/>
                  </a:cubicBezTo>
                  <a:cubicBezTo>
                    <a:pt x="4604" y="9048"/>
                    <a:pt x="4969" y="8770"/>
                    <a:pt x="5335" y="8509"/>
                  </a:cubicBezTo>
                  <a:cubicBezTo>
                    <a:pt x="3804" y="4125"/>
                    <a:pt x="2325" y="20"/>
                    <a:pt x="2134" y="3"/>
                  </a:cubicBezTo>
                  <a:cubicBezTo>
                    <a:pt x="2123" y="1"/>
                    <a:pt x="2112"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8"/>
            <p:cNvSpPr/>
            <p:nvPr/>
          </p:nvSpPr>
          <p:spPr>
            <a:xfrm>
              <a:off x="7721773" y="3039185"/>
              <a:ext cx="86088" cy="125192"/>
            </a:xfrm>
            <a:custGeom>
              <a:avLst/>
              <a:gdLst/>
              <a:ahLst/>
              <a:cxnLst/>
              <a:rect l="l" t="t" r="r" b="b"/>
              <a:pathLst>
                <a:path w="4020" h="5846" extrusionOk="0">
                  <a:moveTo>
                    <a:pt x="2384" y="1"/>
                  </a:moveTo>
                  <a:cubicBezTo>
                    <a:pt x="2227" y="88"/>
                    <a:pt x="2071" y="175"/>
                    <a:pt x="1914" y="262"/>
                  </a:cubicBezTo>
                  <a:cubicBezTo>
                    <a:pt x="1305" y="558"/>
                    <a:pt x="662" y="801"/>
                    <a:pt x="1" y="975"/>
                  </a:cubicBezTo>
                  <a:cubicBezTo>
                    <a:pt x="870" y="3532"/>
                    <a:pt x="1566" y="5585"/>
                    <a:pt x="1618" y="5707"/>
                  </a:cubicBezTo>
                  <a:cubicBezTo>
                    <a:pt x="1659" y="5798"/>
                    <a:pt x="1805" y="5846"/>
                    <a:pt x="2012" y="5846"/>
                  </a:cubicBezTo>
                  <a:cubicBezTo>
                    <a:pt x="2521" y="5846"/>
                    <a:pt x="3402" y="5556"/>
                    <a:pt x="4019" y="4889"/>
                  </a:cubicBezTo>
                  <a:cubicBezTo>
                    <a:pt x="4019" y="4889"/>
                    <a:pt x="3306" y="2663"/>
                    <a:pt x="2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8"/>
            <p:cNvSpPr/>
            <p:nvPr/>
          </p:nvSpPr>
          <p:spPr>
            <a:xfrm>
              <a:off x="7817134" y="2982950"/>
              <a:ext cx="54801" cy="68571"/>
            </a:xfrm>
            <a:custGeom>
              <a:avLst/>
              <a:gdLst/>
              <a:ahLst/>
              <a:cxnLst/>
              <a:rect l="l" t="t" r="r" b="b"/>
              <a:pathLst>
                <a:path w="2559" h="3202" extrusionOk="0">
                  <a:moveTo>
                    <a:pt x="2210" y="0"/>
                  </a:moveTo>
                  <a:cubicBezTo>
                    <a:pt x="1427" y="348"/>
                    <a:pt x="697" y="783"/>
                    <a:pt x="1" y="1270"/>
                  </a:cubicBezTo>
                  <a:lnTo>
                    <a:pt x="401" y="3201"/>
                  </a:lnTo>
                  <a:cubicBezTo>
                    <a:pt x="1514" y="3114"/>
                    <a:pt x="2558" y="1862"/>
                    <a:pt x="2541" y="1862"/>
                  </a:cubicBezTo>
                  <a:cubicBezTo>
                    <a:pt x="2436" y="1253"/>
                    <a:pt x="2332" y="626"/>
                    <a:pt x="2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8"/>
            <p:cNvSpPr/>
            <p:nvPr/>
          </p:nvSpPr>
          <p:spPr>
            <a:xfrm>
              <a:off x="7923310" y="2750490"/>
              <a:ext cx="93541" cy="70798"/>
            </a:xfrm>
            <a:custGeom>
              <a:avLst/>
              <a:gdLst/>
              <a:ahLst/>
              <a:cxnLst/>
              <a:rect l="l" t="t" r="r" b="b"/>
              <a:pathLst>
                <a:path w="4368" h="3306" extrusionOk="0">
                  <a:moveTo>
                    <a:pt x="1810" y="0"/>
                  </a:moveTo>
                  <a:cubicBezTo>
                    <a:pt x="1375" y="18"/>
                    <a:pt x="1" y="1061"/>
                    <a:pt x="279" y="1653"/>
                  </a:cubicBezTo>
                  <a:cubicBezTo>
                    <a:pt x="383" y="1879"/>
                    <a:pt x="1288" y="2575"/>
                    <a:pt x="2332" y="3305"/>
                  </a:cubicBezTo>
                  <a:cubicBezTo>
                    <a:pt x="2941" y="2697"/>
                    <a:pt x="3636" y="2157"/>
                    <a:pt x="4367" y="1705"/>
                  </a:cubicBezTo>
                  <a:cubicBezTo>
                    <a:pt x="3062" y="766"/>
                    <a:pt x="1984" y="0"/>
                    <a:pt x="1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8"/>
            <p:cNvSpPr/>
            <p:nvPr/>
          </p:nvSpPr>
          <p:spPr>
            <a:xfrm>
              <a:off x="7989632" y="2631272"/>
              <a:ext cx="126670" cy="127055"/>
            </a:xfrm>
            <a:custGeom>
              <a:avLst/>
              <a:gdLst/>
              <a:ahLst/>
              <a:cxnLst/>
              <a:rect l="l" t="t" r="r" b="b"/>
              <a:pathLst>
                <a:path w="5915" h="5933" extrusionOk="0">
                  <a:moveTo>
                    <a:pt x="1583" y="1"/>
                  </a:moveTo>
                  <a:cubicBezTo>
                    <a:pt x="1253" y="1"/>
                    <a:pt x="0" y="749"/>
                    <a:pt x="139" y="1723"/>
                  </a:cubicBezTo>
                  <a:cubicBezTo>
                    <a:pt x="209" y="2123"/>
                    <a:pt x="1792" y="3949"/>
                    <a:pt x="3671" y="5933"/>
                  </a:cubicBezTo>
                  <a:lnTo>
                    <a:pt x="3810" y="5863"/>
                  </a:lnTo>
                  <a:cubicBezTo>
                    <a:pt x="4593" y="5428"/>
                    <a:pt x="5306" y="4871"/>
                    <a:pt x="5915" y="4193"/>
                  </a:cubicBezTo>
                  <a:cubicBezTo>
                    <a:pt x="3636" y="1949"/>
                    <a:pt x="1705" y="1"/>
                    <a:pt x="1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8"/>
            <p:cNvSpPr/>
            <p:nvPr/>
          </p:nvSpPr>
          <p:spPr>
            <a:xfrm>
              <a:off x="8061522" y="2520557"/>
              <a:ext cx="129668" cy="153203"/>
            </a:xfrm>
            <a:custGeom>
              <a:avLst/>
              <a:gdLst/>
              <a:ahLst/>
              <a:cxnLst/>
              <a:rect l="l" t="t" r="r" b="b"/>
              <a:pathLst>
                <a:path w="6055" h="7154" extrusionOk="0">
                  <a:moveTo>
                    <a:pt x="1833" y="0"/>
                  </a:moveTo>
                  <a:cubicBezTo>
                    <a:pt x="1825" y="0"/>
                    <a:pt x="1817" y="1"/>
                    <a:pt x="1810" y="4"/>
                  </a:cubicBezTo>
                  <a:cubicBezTo>
                    <a:pt x="1079" y="265"/>
                    <a:pt x="470" y="1274"/>
                    <a:pt x="140" y="1622"/>
                  </a:cubicBezTo>
                  <a:cubicBezTo>
                    <a:pt x="1" y="1778"/>
                    <a:pt x="1897" y="4249"/>
                    <a:pt x="4228" y="7154"/>
                  </a:cubicBezTo>
                  <a:cubicBezTo>
                    <a:pt x="4419" y="6875"/>
                    <a:pt x="4610" y="6580"/>
                    <a:pt x="4802" y="6266"/>
                  </a:cubicBezTo>
                  <a:cubicBezTo>
                    <a:pt x="5202" y="5658"/>
                    <a:pt x="5602" y="5066"/>
                    <a:pt x="6054" y="4509"/>
                  </a:cubicBezTo>
                  <a:cubicBezTo>
                    <a:pt x="3934" y="1965"/>
                    <a:pt x="2178" y="0"/>
                    <a:pt x="1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8"/>
            <p:cNvSpPr/>
            <p:nvPr/>
          </p:nvSpPr>
          <p:spPr>
            <a:xfrm>
              <a:off x="6227927" y="1300544"/>
              <a:ext cx="1237187" cy="411318"/>
            </a:xfrm>
            <a:custGeom>
              <a:avLst/>
              <a:gdLst/>
              <a:ahLst/>
              <a:cxnLst/>
              <a:rect l="l" t="t" r="r" b="b"/>
              <a:pathLst>
                <a:path w="57772" h="19207" extrusionOk="0">
                  <a:moveTo>
                    <a:pt x="30890" y="1"/>
                  </a:moveTo>
                  <a:cubicBezTo>
                    <a:pt x="15690" y="1"/>
                    <a:pt x="2384" y="2073"/>
                    <a:pt x="2384" y="2073"/>
                  </a:cubicBezTo>
                  <a:cubicBezTo>
                    <a:pt x="2384" y="2073"/>
                    <a:pt x="1" y="18773"/>
                    <a:pt x="13308" y="19034"/>
                  </a:cubicBezTo>
                  <a:cubicBezTo>
                    <a:pt x="13457" y="19036"/>
                    <a:pt x="13604" y="19038"/>
                    <a:pt x="13749" y="19038"/>
                  </a:cubicBezTo>
                  <a:cubicBezTo>
                    <a:pt x="26381" y="19038"/>
                    <a:pt x="23121" y="8766"/>
                    <a:pt x="28032" y="8766"/>
                  </a:cubicBezTo>
                  <a:cubicBezTo>
                    <a:pt x="28092" y="8766"/>
                    <a:pt x="28154" y="8767"/>
                    <a:pt x="28217" y="8770"/>
                  </a:cubicBezTo>
                  <a:cubicBezTo>
                    <a:pt x="33286" y="9023"/>
                    <a:pt x="28082" y="19207"/>
                    <a:pt x="41388" y="19207"/>
                  </a:cubicBezTo>
                  <a:cubicBezTo>
                    <a:pt x="41825" y="19207"/>
                    <a:pt x="42282" y="19196"/>
                    <a:pt x="42759" y="19173"/>
                  </a:cubicBezTo>
                  <a:cubicBezTo>
                    <a:pt x="57772" y="18442"/>
                    <a:pt x="53684" y="2073"/>
                    <a:pt x="53684" y="2073"/>
                  </a:cubicBezTo>
                  <a:cubicBezTo>
                    <a:pt x="46563" y="519"/>
                    <a:pt x="38490" y="1"/>
                    <a:pt x="30890"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8"/>
            <p:cNvSpPr/>
            <p:nvPr/>
          </p:nvSpPr>
          <p:spPr>
            <a:xfrm>
              <a:off x="6297590" y="1304313"/>
              <a:ext cx="419113" cy="289102"/>
            </a:xfrm>
            <a:custGeom>
              <a:avLst/>
              <a:gdLst/>
              <a:ahLst/>
              <a:cxnLst/>
              <a:rect l="l" t="t" r="r" b="b"/>
              <a:pathLst>
                <a:path w="19571" h="13500" extrusionOk="0">
                  <a:moveTo>
                    <a:pt x="19571" y="1"/>
                  </a:moveTo>
                  <a:cubicBezTo>
                    <a:pt x="18301" y="53"/>
                    <a:pt x="17048" y="122"/>
                    <a:pt x="15848" y="192"/>
                  </a:cubicBezTo>
                  <a:lnTo>
                    <a:pt x="1" y="11604"/>
                  </a:lnTo>
                  <a:cubicBezTo>
                    <a:pt x="227" y="12265"/>
                    <a:pt x="505" y="12891"/>
                    <a:pt x="818" y="13500"/>
                  </a:cubicBezTo>
                  <a:lnTo>
                    <a:pt x="19571" y="1"/>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8"/>
            <p:cNvSpPr/>
            <p:nvPr/>
          </p:nvSpPr>
          <p:spPr>
            <a:xfrm>
              <a:off x="6389610" y="1300587"/>
              <a:ext cx="678770" cy="407206"/>
            </a:xfrm>
            <a:custGeom>
              <a:avLst/>
              <a:gdLst/>
              <a:ahLst/>
              <a:cxnLst/>
              <a:rect l="l" t="t" r="r" b="b"/>
              <a:pathLst>
                <a:path w="31696" h="19015" extrusionOk="0">
                  <a:moveTo>
                    <a:pt x="24285" y="1"/>
                  </a:moveTo>
                  <a:lnTo>
                    <a:pt x="0" y="17483"/>
                  </a:lnTo>
                  <a:cubicBezTo>
                    <a:pt x="1462" y="18371"/>
                    <a:pt x="3288" y="18945"/>
                    <a:pt x="5602" y="19014"/>
                  </a:cubicBezTo>
                  <a:lnTo>
                    <a:pt x="18301" y="9864"/>
                  </a:lnTo>
                  <a:cubicBezTo>
                    <a:pt x="18649" y="9394"/>
                    <a:pt x="19118" y="9064"/>
                    <a:pt x="19675" y="8890"/>
                  </a:cubicBezTo>
                  <a:lnTo>
                    <a:pt x="31695" y="227"/>
                  </a:lnTo>
                  <a:cubicBezTo>
                    <a:pt x="29225" y="88"/>
                    <a:pt x="26738" y="18"/>
                    <a:pt x="242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8"/>
            <p:cNvSpPr/>
            <p:nvPr/>
          </p:nvSpPr>
          <p:spPr>
            <a:xfrm>
              <a:off x="6890657" y="1317719"/>
              <a:ext cx="402730" cy="288374"/>
            </a:xfrm>
            <a:custGeom>
              <a:avLst/>
              <a:gdLst/>
              <a:ahLst/>
              <a:cxnLst/>
              <a:rect l="l" t="t" r="r" b="b"/>
              <a:pathLst>
                <a:path w="18806" h="13466" extrusionOk="0">
                  <a:moveTo>
                    <a:pt x="14996" y="1"/>
                  </a:moveTo>
                  <a:lnTo>
                    <a:pt x="1" y="10804"/>
                  </a:lnTo>
                  <a:cubicBezTo>
                    <a:pt x="244" y="11639"/>
                    <a:pt x="470" y="12543"/>
                    <a:pt x="853" y="13465"/>
                  </a:cubicBezTo>
                  <a:lnTo>
                    <a:pt x="18806" y="523"/>
                  </a:lnTo>
                  <a:cubicBezTo>
                    <a:pt x="17553" y="314"/>
                    <a:pt x="16283" y="140"/>
                    <a:pt x="1499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8"/>
            <p:cNvSpPr/>
            <p:nvPr/>
          </p:nvSpPr>
          <p:spPr>
            <a:xfrm>
              <a:off x="6920081" y="1335237"/>
              <a:ext cx="461964" cy="337543"/>
            </a:xfrm>
            <a:custGeom>
              <a:avLst/>
              <a:gdLst/>
              <a:ahLst/>
              <a:cxnLst/>
              <a:rect l="l" t="t" r="r" b="b"/>
              <a:pathLst>
                <a:path w="21572" h="15762" extrusionOk="0">
                  <a:moveTo>
                    <a:pt x="19102" y="0"/>
                  </a:moveTo>
                  <a:lnTo>
                    <a:pt x="1" y="13761"/>
                  </a:lnTo>
                  <a:cubicBezTo>
                    <a:pt x="453" y="14526"/>
                    <a:pt x="1045" y="15222"/>
                    <a:pt x="1758" y="15761"/>
                  </a:cubicBezTo>
                  <a:lnTo>
                    <a:pt x="21572" y="1497"/>
                  </a:lnTo>
                  <a:cubicBezTo>
                    <a:pt x="21450" y="835"/>
                    <a:pt x="21363" y="453"/>
                    <a:pt x="21363" y="453"/>
                  </a:cubicBezTo>
                  <a:cubicBezTo>
                    <a:pt x="20615" y="279"/>
                    <a:pt x="19867" y="140"/>
                    <a:pt x="1910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12B38BA0-E039-1435-7E23-D0A588D78ECD}"/>
              </a:ext>
            </a:extLst>
          </p:cNvPr>
          <p:cNvSpPr txBox="1"/>
          <p:nvPr/>
        </p:nvSpPr>
        <p:spPr>
          <a:xfrm>
            <a:off x="82136" y="1070715"/>
            <a:ext cx="5784522" cy="3013838"/>
          </a:xfrm>
          <a:prstGeom prst="rect">
            <a:avLst/>
          </a:prstGeom>
          <a:noFill/>
        </p:spPr>
        <p:txBody>
          <a:bodyPr wrap="square" rtlCol="0">
            <a:spAutoFit/>
          </a:bodyPr>
          <a:lstStyle/>
          <a:p>
            <a:pPr algn="ctr">
              <a:lnSpc>
                <a:spcPct val="150000"/>
              </a:lnSpc>
            </a:pPr>
            <a:r>
              <a:rPr lang="en-US" sz="4400" b="1">
                <a:solidFill>
                  <a:srgbClr val="E54E55"/>
                </a:solidFill>
              </a:rPr>
              <a:t>PHẦN 4: VẬT SỐNG</a:t>
            </a:r>
          </a:p>
          <a:p>
            <a:pPr algn="ctr">
              <a:lnSpc>
                <a:spcPct val="150000"/>
              </a:lnSpc>
            </a:pPr>
            <a:r>
              <a:rPr lang="en-US" sz="4400" b="1">
                <a:solidFill>
                  <a:schemeClr val="tx2">
                    <a:lumMod val="75000"/>
                  </a:schemeClr>
                </a:solidFill>
              </a:rPr>
              <a:t>CHỦ ĐỀ 11: </a:t>
            </a:r>
          </a:p>
          <a:p>
            <a:pPr algn="ctr">
              <a:lnSpc>
                <a:spcPct val="150000"/>
              </a:lnSpc>
            </a:pPr>
            <a:r>
              <a:rPr lang="en-US" sz="4400" b="1">
                <a:solidFill>
                  <a:schemeClr val="tx2">
                    <a:lumMod val="75000"/>
                  </a:schemeClr>
                </a:solidFill>
              </a:rPr>
              <a:t>DI TRUYỀN</a:t>
            </a:r>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00"/>
                                        </p:tgtEl>
                                        <p:attrNameLst>
                                          <p:attrName>style.visibility</p:attrName>
                                        </p:attrNameLst>
                                      </p:cBhvr>
                                      <p:to>
                                        <p:strVal val="visible"/>
                                      </p:to>
                                    </p:set>
                                    <p:anim calcmode="lin" valueType="num">
                                      <p:cBhvr additive="base">
                                        <p:cTn id="7" dur="500"/>
                                        <p:tgtEl>
                                          <p:spTgt spid="2200"/>
                                        </p:tgtEl>
                                        <p:attrNameLst>
                                          <p:attrName>ppt_w</p:attrName>
                                        </p:attrNameLst>
                                      </p:cBhvr>
                                      <p:tavLst>
                                        <p:tav tm="0">
                                          <p:val>
                                            <p:strVal val="0"/>
                                          </p:val>
                                        </p:tav>
                                        <p:tav tm="100000">
                                          <p:val>
                                            <p:strVal val="#ppt_w"/>
                                          </p:val>
                                        </p:tav>
                                      </p:tavLst>
                                    </p:anim>
                                    <p:anim calcmode="lin" valueType="num">
                                      <p:cBhvr additive="base">
                                        <p:cTn id="8" dur="500"/>
                                        <p:tgtEl>
                                          <p:spTgt spid="220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grpSp>
        <p:nvGrpSpPr>
          <p:cNvPr id="29" name="Group 28">
            <a:extLst>
              <a:ext uri="{FF2B5EF4-FFF2-40B4-BE49-F238E27FC236}">
                <a16:creationId xmlns:a16="http://schemas.microsoft.com/office/drawing/2014/main" id="{FA2BEB3D-62C7-1328-87DC-3C5FD23E7537}"/>
              </a:ext>
            </a:extLst>
          </p:cNvPr>
          <p:cNvGrpSpPr/>
          <p:nvPr/>
        </p:nvGrpSpPr>
        <p:grpSpPr>
          <a:xfrm>
            <a:off x="236975" y="237660"/>
            <a:ext cx="8670048" cy="4699508"/>
            <a:chOff x="236975" y="237660"/>
            <a:chExt cx="8670048" cy="4699508"/>
          </a:xfrm>
        </p:grpSpPr>
        <p:grpSp>
          <p:nvGrpSpPr>
            <p:cNvPr id="24" name="Group 23">
              <a:extLst>
                <a:ext uri="{FF2B5EF4-FFF2-40B4-BE49-F238E27FC236}">
                  <a16:creationId xmlns:a16="http://schemas.microsoft.com/office/drawing/2014/main" id="{9A91042F-DAF0-5FA7-CBBB-140D0D872706}"/>
                </a:ext>
              </a:extLst>
            </p:cNvPr>
            <p:cNvGrpSpPr/>
            <p:nvPr/>
          </p:nvGrpSpPr>
          <p:grpSpPr>
            <a:xfrm>
              <a:off x="236975" y="237660"/>
              <a:ext cx="8670048" cy="4699508"/>
              <a:chOff x="236975" y="200722"/>
              <a:chExt cx="8670048" cy="4699508"/>
            </a:xfrm>
          </p:grpSpPr>
          <p:sp>
            <p:nvSpPr>
              <p:cNvPr id="25" name="Rectangle: Rounded Corners 24">
                <a:extLst>
                  <a:ext uri="{FF2B5EF4-FFF2-40B4-BE49-F238E27FC236}">
                    <a16:creationId xmlns:a16="http://schemas.microsoft.com/office/drawing/2014/main" id="{1894C8A3-A167-0EFE-EA22-F3387D3E491A}"/>
                  </a:ext>
                </a:extLst>
              </p:cNvPr>
              <p:cNvSpPr/>
              <p:nvPr/>
            </p:nvSpPr>
            <p:spPr>
              <a:xfrm>
                <a:off x="236975" y="446943"/>
                <a:ext cx="8670048" cy="4453287"/>
              </a:xfrm>
              <a:prstGeom prst="roundRect">
                <a:avLst>
                  <a:gd name="adj" fmla="val 3864"/>
                </a:avLst>
              </a:prstGeom>
              <a:solidFill>
                <a:schemeClr val="accent6"/>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800" dirty="0">
                    <a:solidFill>
                      <a:srgbClr val="000000"/>
                    </a:solidFill>
                  </a:rPr>
                  <a:t>Câu 1. Quan sát hình 33.2:</a:t>
                </a:r>
              </a:p>
              <a:p>
                <a:pPr algn="just">
                  <a:lnSpc>
                    <a:spcPct val="150000"/>
                  </a:lnSpc>
                </a:pPr>
                <a:r>
                  <a:rPr lang="vi-VN" sz="1800" dirty="0">
                    <a:solidFill>
                      <a:srgbClr val="000000"/>
                    </a:solidFill>
                  </a:rPr>
                  <a:t>a) Các nucleotide khác nhau ở thành phần nào?</a:t>
                </a:r>
              </a:p>
              <a:p>
                <a:pPr algn="just">
                  <a:lnSpc>
                    <a:spcPct val="150000"/>
                  </a:lnSpc>
                </a:pPr>
                <a:r>
                  <a:rPr lang="vi-VN" sz="1800" dirty="0">
                    <a:solidFill>
                      <a:srgbClr val="000000"/>
                    </a:solidFill>
                  </a:rPr>
                  <a:t>……………………………………………………</a:t>
                </a:r>
                <a:r>
                  <a:rPr lang="en-US" sz="1800" dirty="0">
                    <a:solidFill>
                      <a:srgbClr val="000000"/>
                    </a:solidFill>
                  </a:rPr>
                  <a:t>…</a:t>
                </a:r>
                <a:endParaRPr lang="vi-VN" sz="1800" dirty="0">
                  <a:solidFill>
                    <a:srgbClr val="000000"/>
                  </a:solidFill>
                </a:endParaRPr>
              </a:p>
              <a:p>
                <a:pPr algn="just">
                  <a:lnSpc>
                    <a:spcPct val="150000"/>
                  </a:lnSpc>
                </a:pPr>
                <a:r>
                  <a:rPr lang="vi-VN" sz="1800" dirty="0">
                    <a:solidFill>
                      <a:srgbClr val="000000"/>
                    </a:solidFill>
                  </a:rPr>
                  <a:t>b) Mô tả cấu trúc của DNA.</a:t>
                </a:r>
              </a:p>
              <a:p>
                <a:pPr algn="just">
                  <a:lnSpc>
                    <a:spcPct val="150000"/>
                  </a:lnSpc>
                </a:pPr>
                <a:r>
                  <a:rPr lang="vi-VN" sz="1800" dirty="0">
                    <a:solidFill>
                      <a:srgbClr val="000000"/>
                    </a:solidFill>
                  </a:rPr>
                  <a:t>………………………………………………………</a:t>
                </a:r>
              </a:p>
              <a:p>
                <a:pPr algn="just">
                  <a:lnSpc>
                    <a:spcPct val="150000"/>
                  </a:lnSpc>
                </a:pPr>
                <a:r>
                  <a:rPr lang="vi-VN" sz="1800" dirty="0">
                    <a:solidFill>
                      <a:srgbClr val="000000"/>
                    </a:solidFill>
                  </a:rPr>
                  <a:t>………………………………………………………</a:t>
                </a:r>
              </a:p>
              <a:p>
                <a:pPr algn="just">
                  <a:lnSpc>
                    <a:spcPct val="150000"/>
                  </a:lnSpc>
                </a:pPr>
                <a:r>
                  <a:rPr lang="vi-VN" sz="1800" dirty="0">
                    <a:solidFill>
                      <a:srgbClr val="000000"/>
                    </a:solidFill>
                  </a:rPr>
                  <a:t>………………………………………………………</a:t>
                </a:r>
                <a:endParaRPr lang="en-US" sz="1800" dirty="0">
                  <a:solidFill>
                    <a:srgbClr val="000000"/>
                  </a:solidFill>
                </a:endParaRPr>
              </a:p>
              <a:p>
                <a:pPr algn="just">
                  <a:lnSpc>
                    <a:spcPct val="150000"/>
                  </a:lnSpc>
                </a:pPr>
                <a:r>
                  <a:rPr lang="vi-VN" sz="1800" dirty="0">
                    <a:solidFill>
                      <a:srgbClr val="000000"/>
                    </a:solidFill>
                  </a:rPr>
                  <a:t>Câu 2. Nêu chức năng của phân tử DNA.</a:t>
                </a:r>
              </a:p>
              <a:p>
                <a:pPr algn="just">
                  <a:lnSpc>
                    <a:spcPct val="150000"/>
                  </a:lnSpc>
                </a:pPr>
                <a:r>
                  <a:rPr lang="vi-VN" sz="1800" dirty="0">
                    <a:solidFill>
                      <a:srgbClr val="000000"/>
                    </a:solidFill>
                  </a:rPr>
                  <a:t>………………………………………………………</a:t>
                </a:r>
                <a:endParaRPr lang="en-US" sz="1800" dirty="0">
                  <a:solidFill>
                    <a:srgbClr val="000000"/>
                  </a:solidFill>
                </a:endParaRPr>
              </a:p>
              <a:p>
                <a:pPr algn="just">
                  <a:lnSpc>
                    <a:spcPct val="150000"/>
                  </a:lnSpc>
                </a:pPr>
                <a:r>
                  <a:rPr lang="en-US" sz="1800" dirty="0">
                    <a:solidFill>
                      <a:srgbClr val="000000"/>
                    </a:solidFill>
                  </a:rPr>
                  <a:t>………………………………………………………………………………………………</a:t>
                </a:r>
                <a:endParaRPr lang="vi-VN" sz="1800" dirty="0">
                  <a:solidFill>
                    <a:srgbClr val="000000"/>
                  </a:solidFill>
                </a:endParaRPr>
              </a:p>
            </p:txBody>
          </p:sp>
          <p:sp>
            <p:nvSpPr>
              <p:cNvPr id="26" name="Rectangle: Rounded Corners 25">
                <a:extLst>
                  <a:ext uri="{FF2B5EF4-FFF2-40B4-BE49-F238E27FC236}">
                    <a16:creationId xmlns:a16="http://schemas.microsoft.com/office/drawing/2014/main" id="{4EA40D53-C768-8B5F-65CD-59EA7545D19B}"/>
                  </a:ext>
                </a:extLst>
              </p:cNvPr>
              <p:cNvSpPr/>
              <p:nvPr/>
            </p:nvSpPr>
            <p:spPr>
              <a:xfrm>
                <a:off x="2375209" y="200722"/>
                <a:ext cx="4393581" cy="492443"/>
              </a:xfrm>
              <a:prstGeom prst="roundRect">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rPr>
                  <a:t>PHIẾU HỌC TẬP SỐ 1</a:t>
                </a:r>
              </a:p>
            </p:txBody>
          </p:sp>
        </p:grpSp>
        <p:pic>
          <p:nvPicPr>
            <p:cNvPr id="28" name="Picture 27" descr="A diagram of a dna structure&#10;&#10;Description automatically generated">
              <a:extLst>
                <a:ext uri="{FF2B5EF4-FFF2-40B4-BE49-F238E27FC236}">
                  <a16:creationId xmlns:a16="http://schemas.microsoft.com/office/drawing/2014/main" id="{3119330A-ED6C-1E5D-6BC2-144815CDA4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4572000" y="1470073"/>
              <a:ext cx="4253502" cy="3284807"/>
            </a:xfrm>
            <a:prstGeom prst="rect">
              <a:avLst/>
            </a:prstGeom>
          </p:spPr>
        </p:pic>
      </p:gr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D94E851-F53F-D515-396C-E7F1B03F66C7}"/>
              </a:ext>
            </a:extLst>
          </p:cNvPr>
          <p:cNvSpPr>
            <a:spLocks noGrp="1"/>
          </p:cNvSpPr>
          <p:nvPr>
            <p:ph type="subTitle" idx="1"/>
          </p:nvPr>
        </p:nvSpPr>
        <p:spPr>
          <a:xfrm>
            <a:off x="400671" y="521004"/>
            <a:ext cx="7755714" cy="484800"/>
          </a:xfrm>
        </p:spPr>
        <p:txBody>
          <a:bodyPr/>
          <a:lstStyle/>
          <a:p>
            <a:r>
              <a:rPr lang="en-US" sz="2000" dirty="0">
                <a:solidFill>
                  <a:schemeClr val="tx2"/>
                </a:solidFill>
                <a:latin typeface="Times New Roman" panose="02020603050405020304" pitchFamily="18" charset="0"/>
                <a:cs typeface="Times New Roman" panose="02020603050405020304" pitchFamily="18" charset="0"/>
              </a:rPr>
              <a:t>- DNA </a:t>
            </a:r>
            <a:r>
              <a:rPr lang="en-US" sz="2000" dirty="0" err="1">
                <a:solidFill>
                  <a:schemeClr val="tx2"/>
                </a:solidFill>
                <a:latin typeface="Times New Roman" panose="02020603050405020304" pitchFamily="18" charset="0"/>
                <a:cs typeface="Times New Roman" panose="02020603050405020304" pitchFamily="18" charset="0"/>
              </a:rPr>
              <a:t>được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cấu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tạo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từ</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a:t>
            </a:r>
            <a:r>
              <a:rPr lang="en-US" sz="2000" dirty="0">
                <a:solidFill>
                  <a:schemeClr val="tx2"/>
                </a:solidFill>
                <a:latin typeface="Times New Roman" panose="02020603050405020304" pitchFamily="18" charset="0"/>
                <a:cs typeface="Times New Roman" panose="02020603050405020304" pitchFamily="18" charset="0"/>
              </a:rPr>
              <a:t> deoxyribonucleotide, </a:t>
            </a:r>
            <a:r>
              <a:rPr lang="en-US" sz="2000" dirty="0" err="1">
                <a:solidFill>
                  <a:schemeClr val="tx2"/>
                </a:solidFill>
                <a:latin typeface="Times New Roman" panose="02020603050405020304" pitchFamily="18" charset="0"/>
                <a:cs typeface="Times New Roman" panose="02020603050405020304" pitchFamily="18" charset="0"/>
              </a:rPr>
              <a:t>gồm</a:t>
            </a:r>
            <a:r>
              <a:rPr lang="en-US" sz="2000" dirty="0">
                <a:solidFill>
                  <a:schemeClr val="tx2"/>
                </a:solidFill>
                <a:latin typeface="Times New Roman" panose="02020603050405020304" pitchFamily="18" charset="0"/>
                <a:cs typeface="Times New Roman" panose="02020603050405020304" pitchFamily="18" charset="0"/>
              </a:rPr>
              <a:t> 4 </a:t>
            </a:r>
            <a:r>
              <a:rPr lang="en-US" sz="2000" dirty="0" err="1">
                <a:solidFill>
                  <a:schemeClr val="tx2"/>
                </a:solidFill>
                <a:latin typeface="Times New Roman" panose="02020603050405020304" pitchFamily="18" charset="0"/>
                <a:cs typeface="Times New Roman" panose="02020603050405020304" pitchFamily="18" charset="0"/>
              </a:rPr>
              <a:t>loại</a:t>
            </a:r>
            <a:r>
              <a:rPr lang="en-US" sz="2000" dirty="0">
                <a:solidFill>
                  <a:schemeClr val="tx2"/>
                </a:solidFill>
                <a:latin typeface="Times New Roman" panose="02020603050405020304" pitchFamily="18" charset="0"/>
                <a:cs typeface="Times New Roman" panose="02020603050405020304" pitchFamily="18" charset="0"/>
              </a:rPr>
              <a:t>: A, G, C, T</a:t>
            </a:r>
          </a:p>
        </p:txBody>
      </p:sp>
      <p:sp>
        <p:nvSpPr>
          <p:cNvPr id="13" name="Subtitle 3">
            <a:extLst>
              <a:ext uri="{FF2B5EF4-FFF2-40B4-BE49-F238E27FC236}">
                <a16:creationId xmlns:a16="http://schemas.microsoft.com/office/drawing/2014/main" id="{4D36D8D8-D078-5638-758A-45FAA068A9D5}"/>
              </a:ext>
            </a:extLst>
          </p:cNvPr>
          <p:cNvSpPr txBox="1">
            <a:spLocks/>
          </p:cNvSpPr>
          <p:nvPr/>
        </p:nvSpPr>
        <p:spPr>
          <a:xfrm>
            <a:off x="482036" y="1095434"/>
            <a:ext cx="7755714"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algn="just"/>
            <a:r>
              <a:rPr lang="en-US" sz="2000" dirty="0">
                <a:solidFill>
                  <a:schemeClr val="tx2"/>
                </a:solidFill>
                <a:latin typeface="Times New Roman" panose="02020603050405020304" pitchFamily="18" charset="0"/>
                <a:cs typeface="Times New Roman" panose="02020603050405020304" pitchFamily="18" charset="0"/>
              </a:rPr>
              <a:t>- DNA </a:t>
            </a:r>
            <a:r>
              <a:rPr lang="en-US" sz="2000" dirty="0" err="1">
                <a:solidFill>
                  <a:schemeClr val="tx2"/>
                </a:solidFill>
                <a:latin typeface="Times New Roman" panose="02020603050405020304" pitchFamily="18" charset="0"/>
                <a:cs typeface="Times New Roman" panose="02020603050405020304" pitchFamily="18" charset="0"/>
              </a:rPr>
              <a:t>có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cấu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trúc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xoắn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kép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gồm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mạch</a:t>
            </a:r>
            <a:r>
              <a:rPr lang="en-US" sz="2000" dirty="0">
                <a:solidFill>
                  <a:schemeClr val="tx2"/>
                </a:solidFill>
                <a:latin typeface="Times New Roman" panose="02020603050405020304" pitchFamily="18" charset="0"/>
                <a:cs typeface="Times New Roman" panose="02020603050405020304" pitchFamily="18" charset="0"/>
              </a:rPr>
              <a:t> polynucleotide </a:t>
            </a:r>
            <a:r>
              <a:rPr lang="en-US" sz="2000" dirty="0" err="1">
                <a:solidFill>
                  <a:schemeClr val="tx2"/>
                </a:solidFill>
                <a:latin typeface="Times New Roman" panose="02020603050405020304" pitchFamily="18" charset="0"/>
                <a:cs typeface="Times New Roman" panose="02020603050405020304" pitchFamily="18" charset="0"/>
              </a:rPr>
              <a:t>xoắn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phải</a:t>
            </a:r>
            <a:r>
              <a:rPr lang="en-US" sz="2000" dirty="0">
                <a:solidFill>
                  <a:schemeClr val="tx2"/>
                </a:solidFill>
                <a:latin typeface="Times New Roman" panose="02020603050405020304" pitchFamily="18" charset="0"/>
                <a:cs typeface="Times New Roman" panose="02020603050405020304" pitchFamily="18" charset="0"/>
              </a:rPr>
              <a:t>, song </a:t>
            </a:r>
            <a:r>
              <a:rPr lang="en-US" sz="2000" dirty="0" err="1">
                <a:solidFill>
                  <a:schemeClr val="tx2"/>
                </a:solidFill>
                <a:latin typeface="Times New Roman" panose="02020603050405020304" pitchFamily="18" charset="0"/>
                <a:cs typeface="Times New Roman" panose="02020603050405020304" pitchFamily="18" charset="0"/>
              </a:rPr>
              <a:t>song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chiều</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C4CF1D9-2310-1C5F-F17B-BDD683A92313}"/>
              </a:ext>
            </a:extLst>
          </p:cNvPr>
          <p:cNvSpPr txBox="1"/>
          <p:nvPr/>
        </p:nvSpPr>
        <p:spPr>
          <a:xfrm>
            <a:off x="704055" y="124949"/>
            <a:ext cx="193754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a:t>
            </a:r>
          </a:p>
        </p:txBody>
      </p:sp>
      <p:sp>
        <p:nvSpPr>
          <p:cNvPr id="16" name="Subtitle 3">
            <a:extLst>
              <a:ext uri="{FF2B5EF4-FFF2-40B4-BE49-F238E27FC236}">
                <a16:creationId xmlns:a16="http://schemas.microsoft.com/office/drawing/2014/main" id="{CA6B585D-552D-BE34-C23E-3868218D7941}"/>
              </a:ext>
            </a:extLst>
          </p:cNvPr>
          <p:cNvSpPr txBox="1">
            <a:spLocks/>
          </p:cNvSpPr>
          <p:nvPr/>
        </p:nvSpPr>
        <p:spPr>
          <a:xfrm>
            <a:off x="439228" y="1992771"/>
            <a:ext cx="7755714"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algn="just"/>
            <a:r>
              <a:rPr lang="en-US" sz="2000" dirty="0">
                <a:solidFill>
                  <a:schemeClr val="tx2"/>
                </a:solidFill>
                <a:latin typeface="Times New Roman" panose="02020603050405020304" pitchFamily="18" charset="0"/>
                <a:cs typeface="Times New Roman" panose="02020603050405020304" pitchFamily="18" charset="0"/>
              </a:rPr>
              <a:t>- Hai </a:t>
            </a:r>
            <a:r>
              <a:rPr lang="en-US" sz="2000" dirty="0" err="1">
                <a:solidFill>
                  <a:schemeClr val="tx2"/>
                </a:solidFill>
                <a:latin typeface="Times New Roman" panose="02020603050405020304" pitchFamily="18" charset="0"/>
                <a:cs typeface="Times New Roman" panose="02020603050405020304" pitchFamily="18" charset="0"/>
              </a:rPr>
              <a:t>mạch</a:t>
            </a:r>
            <a:r>
              <a:rPr lang="en-US" sz="2000" dirty="0">
                <a:solidFill>
                  <a:schemeClr val="tx2"/>
                </a:solidFill>
                <a:latin typeface="Times New Roman" panose="02020603050405020304" pitchFamily="18" charset="0"/>
                <a:cs typeface="Times New Roman" panose="02020603050405020304" pitchFamily="18" charset="0"/>
              </a:rPr>
              <a:t> polynucleotide </a:t>
            </a:r>
            <a:r>
              <a:rPr lang="en-US" sz="2000" dirty="0" err="1">
                <a:solidFill>
                  <a:schemeClr val="tx2"/>
                </a:solidFill>
                <a:latin typeface="Times New Roman" panose="02020603050405020304" pitchFamily="18" charset="0"/>
                <a:cs typeface="Times New Roman" panose="02020603050405020304" pitchFamily="18" charset="0"/>
              </a:rPr>
              <a:t>liên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nhau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theo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nguyên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tắc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bổ</a:t>
            </a:r>
            <a:r>
              <a:rPr lang="en-US" sz="2000" dirty="0">
                <a:solidFill>
                  <a:schemeClr val="tx2"/>
                </a:solidFill>
                <a:latin typeface="Times New Roman" panose="02020603050405020304" pitchFamily="18" charset="0"/>
                <a:cs typeface="Times New Roman" panose="02020603050405020304" pitchFamily="18" charset="0"/>
              </a:rPr>
              <a:t> sung: A </a:t>
            </a:r>
            <a:r>
              <a:rPr lang="en-US" sz="2000" dirty="0" err="1">
                <a:solidFill>
                  <a:schemeClr val="tx2"/>
                </a:solidFill>
                <a:latin typeface="Times New Roman" panose="02020603050405020304" pitchFamily="18" charset="0"/>
                <a:cs typeface="Times New Roman" panose="02020603050405020304" pitchFamily="18" charset="0"/>
              </a:rPr>
              <a:t>liên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T </a:t>
            </a:r>
            <a:r>
              <a:rPr lang="en-US" sz="2000" dirty="0" err="1">
                <a:solidFill>
                  <a:schemeClr val="tx2"/>
                </a:solidFill>
                <a:latin typeface="Times New Roman" panose="02020603050405020304" pitchFamily="18" charset="0"/>
                <a:cs typeface="Times New Roman" panose="02020603050405020304" pitchFamily="18" charset="0"/>
              </a:rPr>
              <a:t>bằng</a:t>
            </a:r>
            <a:r>
              <a:rPr lang="en-US" sz="2000" dirty="0">
                <a:solidFill>
                  <a:schemeClr val="tx2"/>
                </a:solidFill>
                <a:latin typeface="Times New Roman" panose="02020603050405020304" pitchFamily="18" charset="0"/>
                <a:cs typeface="Times New Roman" panose="02020603050405020304" pitchFamily="18" charset="0"/>
              </a:rPr>
              <a:t> 2 </a:t>
            </a:r>
            <a:r>
              <a:rPr lang="en-US" sz="2000" dirty="0" err="1">
                <a:solidFill>
                  <a:schemeClr val="tx2"/>
                </a:solidFill>
                <a:latin typeface="Times New Roman" panose="02020603050405020304" pitchFamily="18" charset="0"/>
                <a:cs typeface="Times New Roman" panose="02020603050405020304" pitchFamily="18" charset="0"/>
              </a:rPr>
              <a:t>liên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hydrogen, </a:t>
            </a:r>
            <a:r>
              <a:rPr lang="en-US" sz="2000" dirty="0">
                <a:solidFill>
                  <a:srgbClr val="4A66DD"/>
                </a:solidFill>
                <a:latin typeface="Times New Roman" panose="02020603050405020304" pitchFamily="18" charset="0"/>
                <a:cs typeface="Times New Roman" panose="02020603050405020304" pitchFamily="18" charset="0"/>
                <a:sym typeface="Arial"/>
              </a:rPr>
              <a:t>G </a:t>
            </a:r>
            <a:r>
              <a:rPr lang="en-US" sz="2000" dirty="0" err="1">
                <a:solidFill>
                  <a:srgbClr val="4A66DD"/>
                </a:solidFill>
                <a:latin typeface="Times New Roman" panose="02020603050405020304" pitchFamily="18" charset="0"/>
                <a:cs typeface="Times New Roman" panose="02020603050405020304" pitchFamily="18" charset="0"/>
                <a:sym typeface="Arial"/>
              </a:rPr>
              <a:t>liên</a:t>
            </a:r>
            <a:r>
              <a:rPr lang="en-US" sz="2000" dirty="0">
                <a:solidFill>
                  <a:srgbClr val="4A66DD"/>
                </a:solidFill>
                <a:latin typeface="Times New Roman" panose="02020603050405020304" pitchFamily="18" charset="0"/>
                <a:cs typeface="Times New Roman" panose="02020603050405020304" pitchFamily="18" charset="0"/>
                <a:sym typeface="Arial"/>
              </a:rPr>
              <a:t> </a:t>
            </a:r>
            <a:r>
              <a:rPr lang="en-US" sz="2000" dirty="0" err="1">
                <a:solidFill>
                  <a:srgbClr val="4A66DD"/>
                </a:solidFill>
                <a:latin typeface="Times New Roman" panose="02020603050405020304" pitchFamily="18" charset="0"/>
                <a:cs typeface="Times New Roman" panose="02020603050405020304" pitchFamily="18" charset="0"/>
                <a:sym typeface="Arial"/>
              </a:rPr>
              <a:t>kết</a:t>
            </a:r>
            <a:r>
              <a:rPr lang="en-US" sz="2000" dirty="0">
                <a:solidFill>
                  <a:srgbClr val="4A66DD"/>
                </a:solidFill>
                <a:latin typeface="Times New Roman" panose="02020603050405020304" pitchFamily="18" charset="0"/>
                <a:cs typeface="Times New Roman" panose="02020603050405020304" pitchFamily="18" charset="0"/>
                <a:sym typeface="Arial"/>
              </a:rPr>
              <a:t> </a:t>
            </a:r>
            <a:r>
              <a:rPr lang="en-US" sz="2000" dirty="0" err="1">
                <a:solidFill>
                  <a:srgbClr val="4A66DD"/>
                </a:solidFill>
                <a:latin typeface="Times New Roman" panose="02020603050405020304" pitchFamily="18" charset="0"/>
                <a:cs typeface="Times New Roman" panose="02020603050405020304" pitchFamily="18" charset="0"/>
                <a:sym typeface="Arial"/>
              </a:rPr>
              <a:t>với</a:t>
            </a:r>
            <a:r>
              <a:rPr lang="en-US" sz="2000" dirty="0">
                <a:solidFill>
                  <a:srgbClr val="4A66DD"/>
                </a:solidFill>
                <a:latin typeface="Times New Roman" panose="02020603050405020304" pitchFamily="18" charset="0"/>
                <a:cs typeface="Times New Roman" panose="02020603050405020304" pitchFamily="18" charset="0"/>
                <a:sym typeface="Arial"/>
              </a:rPr>
              <a:t> C </a:t>
            </a:r>
            <a:r>
              <a:rPr lang="en-US" sz="2000" dirty="0" err="1">
                <a:solidFill>
                  <a:srgbClr val="4A66DD"/>
                </a:solidFill>
                <a:latin typeface="Times New Roman" panose="02020603050405020304" pitchFamily="18" charset="0"/>
                <a:cs typeface="Times New Roman" panose="02020603050405020304" pitchFamily="18" charset="0"/>
                <a:sym typeface="Arial"/>
              </a:rPr>
              <a:t>bằng</a:t>
            </a:r>
            <a:r>
              <a:rPr lang="en-US" sz="2000" dirty="0">
                <a:solidFill>
                  <a:srgbClr val="4A66DD"/>
                </a:solidFill>
                <a:latin typeface="Times New Roman" panose="02020603050405020304" pitchFamily="18" charset="0"/>
                <a:cs typeface="Times New Roman" panose="02020603050405020304" pitchFamily="18" charset="0"/>
                <a:sym typeface="Arial"/>
              </a:rPr>
              <a:t> 3 </a:t>
            </a:r>
            <a:r>
              <a:rPr lang="en-US" sz="2000" dirty="0" err="1">
                <a:solidFill>
                  <a:srgbClr val="4A66DD"/>
                </a:solidFill>
                <a:latin typeface="Times New Roman" panose="02020603050405020304" pitchFamily="18" charset="0"/>
                <a:cs typeface="Times New Roman" panose="02020603050405020304" pitchFamily="18" charset="0"/>
                <a:sym typeface="Arial"/>
              </a:rPr>
              <a:t>liên</a:t>
            </a:r>
            <a:r>
              <a:rPr lang="en-US" sz="2000" dirty="0">
                <a:solidFill>
                  <a:srgbClr val="4A66DD"/>
                </a:solidFill>
                <a:latin typeface="Times New Roman" panose="02020603050405020304" pitchFamily="18" charset="0"/>
                <a:cs typeface="Times New Roman" panose="02020603050405020304" pitchFamily="18" charset="0"/>
                <a:sym typeface="Arial"/>
              </a:rPr>
              <a:t> </a:t>
            </a:r>
            <a:r>
              <a:rPr lang="en-US" sz="2000" dirty="0" err="1">
                <a:solidFill>
                  <a:srgbClr val="4A66DD"/>
                </a:solidFill>
                <a:latin typeface="Times New Roman" panose="02020603050405020304" pitchFamily="18" charset="0"/>
                <a:cs typeface="Times New Roman" panose="02020603050405020304" pitchFamily="18" charset="0"/>
                <a:sym typeface="Arial"/>
              </a:rPr>
              <a:t>kết</a:t>
            </a:r>
            <a:r>
              <a:rPr lang="en-US" sz="2000" dirty="0">
                <a:solidFill>
                  <a:srgbClr val="4A66DD"/>
                </a:solidFill>
                <a:latin typeface="Times New Roman" panose="02020603050405020304" pitchFamily="18" charset="0"/>
                <a:cs typeface="Times New Roman" panose="02020603050405020304" pitchFamily="18" charset="0"/>
                <a:sym typeface="Arial"/>
              </a:rPr>
              <a:t> hydrogen,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7" name="Subtitle 3">
            <a:extLst>
              <a:ext uri="{FF2B5EF4-FFF2-40B4-BE49-F238E27FC236}">
                <a16:creationId xmlns:a16="http://schemas.microsoft.com/office/drawing/2014/main" id="{7DDADC1D-5D74-DF01-2510-347E41E488BD}"/>
              </a:ext>
            </a:extLst>
          </p:cNvPr>
          <p:cNvSpPr txBox="1">
            <a:spLocks/>
          </p:cNvSpPr>
          <p:nvPr/>
        </p:nvSpPr>
        <p:spPr>
          <a:xfrm>
            <a:off x="404922" y="3042137"/>
            <a:ext cx="783282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Mỗi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tử</a:t>
            </a:r>
            <a:r>
              <a:rPr lang="en-US" sz="2000" dirty="0">
                <a:solidFill>
                  <a:schemeClr val="tx2"/>
                </a:solidFill>
                <a:latin typeface="Times New Roman" panose="02020603050405020304" pitchFamily="18" charset="0"/>
                <a:cs typeface="Times New Roman" panose="02020603050405020304" pitchFamily="18" charset="0"/>
              </a:rPr>
              <a:t> DNA </a:t>
            </a:r>
            <a:r>
              <a:rPr lang="en-US" sz="2000" dirty="0" err="1">
                <a:solidFill>
                  <a:schemeClr val="tx2"/>
                </a:solidFill>
                <a:latin typeface="Times New Roman" panose="02020603050405020304" pitchFamily="18" charset="0"/>
                <a:cs typeface="Times New Roman" panose="02020603050405020304" pitchFamily="18" charset="0"/>
              </a:rPr>
              <a:t>có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tự</a:t>
            </a:r>
            <a:r>
              <a:rPr lang="en-US" sz="2000" dirty="0">
                <a:solidFill>
                  <a:schemeClr val="tx2"/>
                </a:solidFill>
                <a:latin typeface="Times New Roman" panose="02020603050405020304" pitchFamily="18" charset="0"/>
                <a:cs typeface="Times New Roman" panose="02020603050405020304" pitchFamily="18" charset="0"/>
              </a:rPr>
              <a:t> nucleotide </a:t>
            </a:r>
            <a:r>
              <a:rPr lang="en-US" sz="2000" dirty="0" err="1">
                <a:solidFill>
                  <a:schemeClr val="tx2"/>
                </a:solidFill>
                <a:latin typeface="Times New Roman" panose="02020603050405020304" pitchFamily="18" charset="0"/>
                <a:cs typeface="Times New Roman" panose="02020603050405020304" pitchFamily="18" charset="0"/>
              </a:rPr>
              <a:t>đặc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trưng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nhau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về</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số</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lượng,thành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sắp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xếp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4 </a:t>
            </a:r>
            <a:r>
              <a:rPr lang="en-US" sz="2000" dirty="0" err="1">
                <a:solidFill>
                  <a:schemeClr val="tx2"/>
                </a:solidFill>
                <a:latin typeface="Times New Roman" panose="02020603050405020304" pitchFamily="18" charset="0"/>
                <a:cs typeface="Times New Roman" panose="02020603050405020304" pitchFamily="18" charset="0"/>
              </a:rPr>
              <a:t>loại</a:t>
            </a:r>
            <a:r>
              <a:rPr lang="en-US" sz="2000" dirty="0">
                <a:solidFill>
                  <a:schemeClr val="tx2"/>
                </a:solidFill>
                <a:latin typeface="Times New Roman" panose="02020603050405020304" pitchFamily="18" charset="0"/>
                <a:cs typeface="Times New Roman" panose="02020603050405020304" pitchFamily="18" charset="0"/>
              </a:rPr>
              <a:t> nucleotide </a:t>
            </a:r>
            <a:r>
              <a:rPr lang="en-US" sz="2000" dirty="0" err="1">
                <a:solidFill>
                  <a:schemeClr val="tx2"/>
                </a:solidFill>
                <a:latin typeface="Times New Roman" panose="02020603050405020304" pitchFamily="18" charset="0"/>
                <a:cs typeface="Times New Roman" panose="02020603050405020304" pitchFamily="18" charset="0"/>
              </a:rPr>
              <a:t>tạo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tính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dạng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tử</a:t>
            </a:r>
            <a:r>
              <a:rPr lang="en-US" sz="2000" dirty="0">
                <a:solidFill>
                  <a:schemeClr val="tx2"/>
                </a:solidFill>
                <a:latin typeface="Times New Roman" panose="02020603050405020304" pitchFamily="18" charset="0"/>
                <a:cs typeface="Times New Roman" panose="02020603050405020304" pitchFamily="18" charset="0"/>
              </a:rPr>
              <a:t> DNA.</a:t>
            </a:r>
          </a:p>
        </p:txBody>
      </p:sp>
      <p:sp>
        <p:nvSpPr>
          <p:cNvPr id="18" name="TextBox 17">
            <a:extLst>
              <a:ext uri="{FF2B5EF4-FFF2-40B4-BE49-F238E27FC236}">
                <a16:creationId xmlns:a16="http://schemas.microsoft.com/office/drawing/2014/main" id="{1A842125-FF1F-141C-BFA1-C35B3C38CBAE}"/>
              </a:ext>
            </a:extLst>
          </p:cNvPr>
          <p:cNvSpPr txBox="1"/>
          <p:nvPr/>
        </p:nvSpPr>
        <p:spPr>
          <a:xfrm>
            <a:off x="400671" y="3829893"/>
            <a:ext cx="84650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lưu</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giữ</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bảo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quản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truyền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đạt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thông</a:t>
            </a:r>
            <a:r>
              <a:rPr lang="en-US" sz="2400" dirty="0">
                <a:solidFill>
                  <a:schemeClr val="tx2"/>
                </a:solidFill>
                <a:latin typeface="Times New Roman" panose="02020603050405020304" pitchFamily="18" charset="0"/>
                <a:cs typeface="Times New Roman" panose="02020603050405020304" pitchFamily="18" charset="0"/>
              </a:rPr>
              <a:t> tin di </a:t>
            </a:r>
            <a:r>
              <a:rPr lang="en-US" sz="2400" dirty="0" err="1">
                <a:solidFill>
                  <a:schemeClr val="tx2"/>
                </a:solidFill>
                <a:latin typeface="Times New Roman" panose="02020603050405020304" pitchFamily="18" charset="0"/>
                <a:cs typeface="Times New Roman" panose="02020603050405020304" pitchFamily="18" charset="0"/>
              </a:rPr>
              <a:t>truyền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2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0">
          <a:extLst>
            <a:ext uri="{FF2B5EF4-FFF2-40B4-BE49-F238E27FC236}">
              <a16:creationId xmlns:a16="http://schemas.microsoft.com/office/drawing/2014/main" id="{095E8623-CFFB-0A83-B19D-98D7CFB59D20}"/>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6EC3F483-E15D-9BA6-48ED-8CF381C18CA8}"/>
              </a:ext>
            </a:extLst>
          </p:cNvPr>
          <p:cNvGrpSpPr/>
          <p:nvPr/>
        </p:nvGrpSpPr>
        <p:grpSpPr>
          <a:xfrm>
            <a:off x="236975" y="237660"/>
            <a:ext cx="8670048" cy="4699508"/>
            <a:chOff x="236975" y="237660"/>
            <a:chExt cx="8670048" cy="4699508"/>
          </a:xfrm>
        </p:grpSpPr>
        <p:grpSp>
          <p:nvGrpSpPr>
            <p:cNvPr id="24" name="Group 23">
              <a:extLst>
                <a:ext uri="{FF2B5EF4-FFF2-40B4-BE49-F238E27FC236}">
                  <a16:creationId xmlns:a16="http://schemas.microsoft.com/office/drawing/2014/main" id="{BA113CE8-0B76-7CE6-51FB-224983BCCF6F}"/>
                </a:ext>
              </a:extLst>
            </p:cNvPr>
            <p:cNvGrpSpPr/>
            <p:nvPr/>
          </p:nvGrpSpPr>
          <p:grpSpPr>
            <a:xfrm>
              <a:off x="236975" y="237660"/>
              <a:ext cx="8670048" cy="4699508"/>
              <a:chOff x="236975" y="200722"/>
              <a:chExt cx="8670048" cy="4699508"/>
            </a:xfrm>
          </p:grpSpPr>
          <p:sp>
            <p:nvSpPr>
              <p:cNvPr id="25" name="Rectangle: Rounded Corners 24">
                <a:extLst>
                  <a:ext uri="{FF2B5EF4-FFF2-40B4-BE49-F238E27FC236}">
                    <a16:creationId xmlns:a16="http://schemas.microsoft.com/office/drawing/2014/main" id="{9D020BF9-637B-8E92-B1A4-8049CBD82EAC}"/>
                  </a:ext>
                </a:extLst>
              </p:cNvPr>
              <p:cNvSpPr/>
              <p:nvPr/>
            </p:nvSpPr>
            <p:spPr>
              <a:xfrm>
                <a:off x="236975" y="446943"/>
                <a:ext cx="8670048" cy="4453287"/>
              </a:xfrm>
              <a:prstGeom prst="roundRect">
                <a:avLst>
                  <a:gd name="adj" fmla="val 3864"/>
                </a:avLst>
              </a:prstGeom>
              <a:solidFill>
                <a:schemeClr val="accent6"/>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800">
                    <a:solidFill>
                      <a:srgbClr val="000000"/>
                    </a:solidFill>
                  </a:rPr>
                  <a:t>Câu 3. Trình bày cấu trúc của RNA. </a:t>
                </a:r>
              </a:p>
              <a:p>
                <a:pPr algn="just">
                  <a:lnSpc>
                    <a:spcPct val="150000"/>
                  </a:lnSpc>
                </a:pPr>
                <a:r>
                  <a:rPr lang="vi-VN" sz="1800">
                    <a:solidFill>
                      <a:srgbClr val="000000"/>
                    </a:solidFill>
                  </a:rPr>
                  <a:t>………………………………………………………</a:t>
                </a:r>
                <a:r>
                  <a:rPr lang="en-US" sz="1800">
                    <a:solidFill>
                      <a:srgbClr val="000000"/>
                    </a:solidFill>
                  </a:rPr>
                  <a:t>……………………………………….</a:t>
                </a:r>
                <a:endParaRPr lang="vi-VN" sz="1800">
                  <a:solidFill>
                    <a:srgbClr val="000000"/>
                  </a:solidFill>
                </a:endParaRPr>
              </a:p>
              <a:p>
                <a:pPr algn="just">
                  <a:lnSpc>
                    <a:spcPct val="150000"/>
                  </a:lnSpc>
                </a:pPr>
                <a:r>
                  <a:rPr lang="vi-VN" sz="1800">
                    <a:solidFill>
                      <a:srgbClr val="000000"/>
                    </a:solidFill>
                  </a:rPr>
                  <a:t>………………………………………………………</a:t>
                </a:r>
                <a:r>
                  <a:rPr lang="en-US" sz="1800">
                    <a:solidFill>
                      <a:srgbClr val="000000"/>
                    </a:solidFill>
                  </a:rPr>
                  <a:t>……………………………………….</a:t>
                </a:r>
                <a:endParaRPr lang="vi-VN" sz="1800">
                  <a:solidFill>
                    <a:srgbClr val="000000"/>
                  </a:solidFill>
                </a:endParaRPr>
              </a:p>
              <a:p>
                <a:pPr algn="just">
                  <a:lnSpc>
                    <a:spcPct val="150000"/>
                  </a:lnSpc>
                </a:pPr>
                <a:r>
                  <a:rPr lang="vi-VN" sz="1800">
                    <a:solidFill>
                      <a:srgbClr val="000000"/>
                    </a:solidFill>
                  </a:rPr>
                  <a:t>………………………………………………………</a:t>
                </a:r>
                <a:r>
                  <a:rPr lang="en-US" sz="1800">
                    <a:solidFill>
                      <a:srgbClr val="000000"/>
                    </a:solidFill>
                  </a:rPr>
                  <a:t>……………………………………….</a:t>
                </a:r>
              </a:p>
              <a:p>
                <a:pPr algn="just">
                  <a:lnSpc>
                    <a:spcPct val="150000"/>
                  </a:lnSpc>
                </a:pPr>
                <a:r>
                  <a:rPr lang="en-US" sz="1800">
                    <a:solidFill>
                      <a:srgbClr val="000000"/>
                    </a:solidFill>
                  </a:rPr>
                  <a:t>………………………………………………………</a:t>
                </a:r>
              </a:p>
              <a:p>
                <a:pPr algn="just">
                  <a:lnSpc>
                    <a:spcPct val="150000"/>
                  </a:lnSpc>
                </a:pPr>
                <a:r>
                  <a:rPr lang="vi-VN" sz="1800">
                    <a:solidFill>
                      <a:srgbClr val="000000"/>
                    </a:solidFill>
                  </a:rPr>
                  <a:t>Câu </a:t>
                </a:r>
                <a:r>
                  <a:rPr lang="en-US" sz="1800">
                    <a:solidFill>
                      <a:srgbClr val="000000"/>
                    </a:solidFill>
                  </a:rPr>
                  <a:t>4</a:t>
                </a:r>
                <a:r>
                  <a:rPr lang="vi-VN" sz="1800">
                    <a:solidFill>
                      <a:srgbClr val="000000"/>
                    </a:solidFill>
                  </a:rPr>
                  <a:t>. Phân biệt các loại RNA được </a:t>
                </a:r>
                <a:endParaRPr lang="en-US" sz="1800">
                  <a:solidFill>
                    <a:srgbClr val="000000"/>
                  </a:solidFill>
                </a:endParaRPr>
              </a:p>
              <a:p>
                <a:pPr algn="just">
                  <a:lnSpc>
                    <a:spcPct val="150000"/>
                  </a:lnSpc>
                </a:pPr>
                <a:r>
                  <a:rPr lang="vi-VN" sz="1800">
                    <a:solidFill>
                      <a:srgbClr val="000000"/>
                    </a:solidFill>
                  </a:rPr>
                  <a:t>thể hiện trong hình 33.3</a:t>
                </a:r>
                <a:endParaRPr lang="en-US" sz="1800">
                  <a:solidFill>
                    <a:srgbClr val="000000"/>
                  </a:solidFill>
                </a:endParaRPr>
              </a:p>
              <a:p>
                <a:pPr algn="just">
                  <a:lnSpc>
                    <a:spcPct val="150000"/>
                  </a:lnSpc>
                </a:pPr>
                <a:r>
                  <a:rPr lang="vi-VN" sz="1800">
                    <a:solidFill>
                      <a:srgbClr val="000000"/>
                    </a:solidFill>
                  </a:rPr>
                  <a:t>.………………………………………………………</a:t>
                </a:r>
                <a:endParaRPr lang="en-US" sz="1800">
                  <a:solidFill>
                    <a:srgbClr val="000000"/>
                  </a:solidFill>
                </a:endParaRPr>
              </a:p>
              <a:p>
                <a:pPr algn="just">
                  <a:lnSpc>
                    <a:spcPct val="150000"/>
                  </a:lnSpc>
                </a:pPr>
                <a:r>
                  <a:rPr lang="en-US" sz="1800">
                    <a:solidFill>
                      <a:srgbClr val="000000"/>
                    </a:solidFill>
                  </a:rPr>
                  <a:t>…………………………………………………………</a:t>
                </a:r>
              </a:p>
              <a:p>
                <a:pPr algn="just">
                  <a:lnSpc>
                    <a:spcPct val="150000"/>
                  </a:lnSpc>
                </a:pPr>
                <a:r>
                  <a:rPr lang="en-US" sz="1800">
                    <a:solidFill>
                      <a:srgbClr val="000000"/>
                    </a:solidFill>
                  </a:rPr>
                  <a:t>……………………………………………………….</a:t>
                </a:r>
                <a:endParaRPr lang="vi-VN" sz="1800">
                  <a:solidFill>
                    <a:srgbClr val="000000"/>
                  </a:solidFill>
                </a:endParaRPr>
              </a:p>
            </p:txBody>
          </p:sp>
          <p:sp>
            <p:nvSpPr>
              <p:cNvPr id="26" name="Rectangle: Rounded Corners 25">
                <a:extLst>
                  <a:ext uri="{FF2B5EF4-FFF2-40B4-BE49-F238E27FC236}">
                    <a16:creationId xmlns:a16="http://schemas.microsoft.com/office/drawing/2014/main" id="{94230F05-BED1-498C-B92A-6F005DF01FBB}"/>
                  </a:ext>
                </a:extLst>
              </p:cNvPr>
              <p:cNvSpPr/>
              <p:nvPr/>
            </p:nvSpPr>
            <p:spPr>
              <a:xfrm>
                <a:off x="2375209" y="200722"/>
                <a:ext cx="4393581" cy="492443"/>
              </a:xfrm>
              <a:prstGeom prst="roundRect">
                <a:avLst/>
              </a:prstGeom>
              <a:solidFill>
                <a:schemeClr val="bg2">
                  <a:lumMod val="75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rPr>
                  <a:t>PHIẾU HỌC TẬP SỐ 2</a:t>
                </a:r>
              </a:p>
            </p:txBody>
          </p:sp>
        </p:grpSp>
        <p:pic>
          <p:nvPicPr>
            <p:cNvPr id="28" name="Picture 27">
              <a:extLst>
                <a:ext uri="{FF2B5EF4-FFF2-40B4-BE49-F238E27FC236}">
                  <a16:creationId xmlns:a16="http://schemas.microsoft.com/office/drawing/2014/main" id="{B388359B-8BA8-A981-0D49-18D2BFE577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p:blipFill>
          <p:spPr>
            <a:xfrm>
              <a:off x="4262512" y="879231"/>
              <a:ext cx="4533252" cy="3889225"/>
            </a:xfrm>
            <a:prstGeom prst="rect">
              <a:avLst/>
            </a:prstGeom>
          </p:spPr>
        </p:pic>
      </p:grpSp>
    </p:spTree>
    <p:extLst>
      <p:ext uri="{BB962C8B-B14F-4D97-AF65-F5344CB8AC3E}">
        <p14:creationId xmlns:p14="http://schemas.microsoft.com/office/powerpoint/2010/main" val="275603658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C66C-4218-2C98-DB5F-176DD4203369}"/>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BC160B30-3A45-973A-3E3A-4F2229AFB67E}"/>
              </a:ext>
            </a:extLst>
          </p:cNvPr>
          <p:cNvSpPr>
            <a:spLocks noGrp="1"/>
          </p:cNvSpPr>
          <p:nvPr>
            <p:ph type="subTitle" idx="1"/>
          </p:nvPr>
        </p:nvSpPr>
        <p:spPr>
          <a:xfrm>
            <a:off x="400671" y="521004"/>
            <a:ext cx="7755714" cy="484800"/>
          </a:xfrm>
        </p:spPr>
        <p:txBody>
          <a:bodyPr/>
          <a:lstStyle/>
          <a:p>
            <a:r>
              <a:rPr lang="en-US" sz="2000" dirty="0">
                <a:solidFill>
                  <a:schemeClr val="tx2"/>
                </a:solidFill>
                <a:latin typeface="Times New Roman" panose="02020603050405020304" pitchFamily="18" charset="0"/>
                <a:cs typeface="Times New Roman" panose="02020603050405020304" pitchFamily="18" charset="0"/>
              </a:rPr>
              <a:t>- RNA </a:t>
            </a:r>
            <a:r>
              <a:rPr lang="en-US" sz="2000" dirty="0" err="1">
                <a:solidFill>
                  <a:schemeClr val="tx2"/>
                </a:solidFill>
                <a:latin typeface="Times New Roman" panose="02020603050405020304" pitchFamily="18" charset="0"/>
                <a:cs typeface="Times New Roman" panose="02020603050405020304" pitchFamily="18" charset="0"/>
              </a:rPr>
              <a:t>được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cấu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tạo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từ</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a:t>
            </a:r>
            <a:r>
              <a:rPr lang="en-US" sz="2000" dirty="0">
                <a:solidFill>
                  <a:schemeClr val="tx2"/>
                </a:solidFill>
                <a:latin typeface="Times New Roman" panose="02020603050405020304" pitchFamily="18" charset="0"/>
                <a:cs typeface="Times New Roman" panose="02020603050405020304" pitchFamily="18" charset="0"/>
              </a:rPr>
              <a:t> ribonucleotide, </a:t>
            </a:r>
            <a:r>
              <a:rPr lang="en-US" sz="2000" dirty="0" err="1">
                <a:solidFill>
                  <a:schemeClr val="tx2"/>
                </a:solidFill>
                <a:latin typeface="Times New Roman" panose="02020603050405020304" pitchFamily="18" charset="0"/>
                <a:cs typeface="Times New Roman" panose="02020603050405020304" pitchFamily="18" charset="0"/>
              </a:rPr>
              <a:t>gồm</a:t>
            </a:r>
            <a:r>
              <a:rPr lang="en-US" sz="2000" dirty="0">
                <a:solidFill>
                  <a:schemeClr val="tx2"/>
                </a:solidFill>
                <a:latin typeface="Times New Roman" panose="02020603050405020304" pitchFamily="18" charset="0"/>
                <a:cs typeface="Times New Roman" panose="02020603050405020304" pitchFamily="18" charset="0"/>
              </a:rPr>
              <a:t> 4 </a:t>
            </a:r>
            <a:r>
              <a:rPr lang="en-US" sz="2000" dirty="0" err="1">
                <a:solidFill>
                  <a:schemeClr val="tx2"/>
                </a:solidFill>
                <a:latin typeface="Times New Roman" panose="02020603050405020304" pitchFamily="18" charset="0"/>
                <a:cs typeface="Times New Roman" panose="02020603050405020304" pitchFamily="18" charset="0"/>
              </a:rPr>
              <a:t>loại</a:t>
            </a:r>
            <a:r>
              <a:rPr lang="en-US" sz="2000" dirty="0">
                <a:solidFill>
                  <a:schemeClr val="tx2"/>
                </a:solidFill>
                <a:latin typeface="Times New Roman" panose="02020603050405020304" pitchFamily="18" charset="0"/>
                <a:cs typeface="Times New Roman" panose="02020603050405020304" pitchFamily="18" charset="0"/>
              </a:rPr>
              <a:t>: A, G, C, U</a:t>
            </a:r>
          </a:p>
        </p:txBody>
      </p:sp>
      <p:sp>
        <p:nvSpPr>
          <p:cNvPr id="13" name="Subtitle 3">
            <a:extLst>
              <a:ext uri="{FF2B5EF4-FFF2-40B4-BE49-F238E27FC236}">
                <a16:creationId xmlns:a16="http://schemas.microsoft.com/office/drawing/2014/main" id="{7018B52F-B8C1-A5A5-4731-00A23DA1A004}"/>
              </a:ext>
            </a:extLst>
          </p:cNvPr>
          <p:cNvSpPr txBox="1">
            <a:spLocks/>
          </p:cNvSpPr>
          <p:nvPr/>
        </p:nvSpPr>
        <p:spPr>
          <a:xfrm>
            <a:off x="836686" y="1005804"/>
            <a:ext cx="7755714"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algn="just"/>
            <a:r>
              <a:rPr lang="en-US" sz="2000" dirty="0">
                <a:solidFill>
                  <a:schemeClr val="tx2"/>
                </a:solidFill>
                <a:latin typeface="Times New Roman" panose="02020603050405020304" pitchFamily="18" charset="0"/>
                <a:cs typeface="Times New Roman" panose="02020603050405020304" pitchFamily="18" charset="0"/>
              </a:rPr>
              <a:t>- RNA </a:t>
            </a:r>
            <a:r>
              <a:rPr lang="en-US" sz="2000" dirty="0" err="1">
                <a:solidFill>
                  <a:schemeClr val="tx2"/>
                </a:solidFill>
                <a:latin typeface="Times New Roman" panose="02020603050405020304" pitchFamily="18" charset="0"/>
                <a:cs typeface="Times New Roman" panose="02020603050405020304" pitchFamily="18" charset="0"/>
              </a:rPr>
              <a:t>thường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cấu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trúc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một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mạch</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AE7D8098-507F-61E2-1E3B-C1F50727185A}"/>
              </a:ext>
            </a:extLst>
          </p:cNvPr>
          <p:cNvSpPr txBox="1"/>
          <p:nvPr/>
        </p:nvSpPr>
        <p:spPr>
          <a:xfrm>
            <a:off x="704055" y="124949"/>
            <a:ext cx="193754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560E83E-64EE-B7AF-402B-50C47DD42683}"/>
              </a:ext>
            </a:extLst>
          </p:cNvPr>
          <p:cNvSpPr txBox="1"/>
          <p:nvPr/>
        </p:nvSpPr>
        <p:spPr>
          <a:xfrm>
            <a:off x="594576" y="1713794"/>
            <a:ext cx="84650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RNA: </a:t>
            </a:r>
            <a:r>
              <a:rPr lang="en-US" sz="2400" dirty="0">
                <a:solidFill>
                  <a:schemeClr val="tx2"/>
                </a:solidFill>
                <a:latin typeface="Times New Roman" panose="02020603050405020304" pitchFamily="18" charset="0"/>
                <a:cs typeface="Times New Roman" panose="02020603050405020304" pitchFamily="18" charset="0"/>
              </a:rPr>
              <a:t>mRNA, tRNA, rRNA.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3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5">
          <a:extLst>
            <a:ext uri="{FF2B5EF4-FFF2-40B4-BE49-F238E27FC236}">
              <a16:creationId xmlns:a16="http://schemas.microsoft.com/office/drawing/2014/main" id="{0CA415E2-1CDF-D576-2C36-9BCAA6DF1DB3}"/>
            </a:ext>
          </a:extLst>
        </p:cNvPr>
        <p:cNvGrpSpPr/>
        <p:nvPr/>
      </p:nvGrpSpPr>
      <p:grpSpPr>
        <a:xfrm>
          <a:off x="0" y="0"/>
          <a:ext cx="0" cy="0"/>
          <a:chOff x="0" y="0"/>
          <a:chExt cx="0" cy="0"/>
        </a:xfrm>
      </p:grpSpPr>
      <p:sp>
        <p:nvSpPr>
          <p:cNvPr id="2976" name="Google Shape;2976;p79">
            <a:extLst>
              <a:ext uri="{FF2B5EF4-FFF2-40B4-BE49-F238E27FC236}">
                <a16:creationId xmlns:a16="http://schemas.microsoft.com/office/drawing/2014/main" id="{76C6B2CD-CD8F-BE4C-EB46-A07504A568B6}"/>
              </a:ext>
            </a:extLst>
          </p:cNvPr>
          <p:cNvSpPr/>
          <p:nvPr/>
        </p:nvSpPr>
        <p:spPr>
          <a:xfrm>
            <a:off x="4744785" y="1277831"/>
            <a:ext cx="1712286" cy="1235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1" i="0" u="none" strike="noStrike" kern="0" cap="none" spc="0" normalizeH="0" baseline="0" noProof="0" dirty="0">
                <a:ln>
                  <a:noFill/>
                </a:ln>
                <a:solidFill>
                  <a:srgbClr val="FFFFFF"/>
                </a:solidFill>
                <a:effectLst/>
                <a:uLnTx/>
                <a:uFillTx/>
                <a:latin typeface="Arial"/>
                <a:cs typeface="Arial"/>
                <a:sym typeface="Arial"/>
              </a:rPr>
              <a:t>III</a:t>
            </a:r>
            <a:endParaRPr kumimoji="0" sz="8000" b="1" i="0" u="none" strike="noStrike" kern="0" cap="none" spc="0" normalizeH="0" baseline="0" noProof="0" dirty="0">
              <a:ln>
                <a:noFill/>
              </a:ln>
              <a:solidFill>
                <a:srgbClr val="FFFFFF"/>
              </a:solidFill>
              <a:effectLst/>
              <a:uLnTx/>
              <a:uFillTx/>
              <a:latin typeface="Arial"/>
              <a:cs typeface="Arial"/>
              <a:sym typeface="Arial"/>
            </a:endParaRPr>
          </a:p>
        </p:txBody>
      </p:sp>
      <p:grpSp>
        <p:nvGrpSpPr>
          <p:cNvPr id="2977" name="Google Shape;2977;p79">
            <a:extLst>
              <a:ext uri="{FF2B5EF4-FFF2-40B4-BE49-F238E27FC236}">
                <a16:creationId xmlns:a16="http://schemas.microsoft.com/office/drawing/2014/main" id="{FA4D76C8-1A63-28D6-2066-99149AA6AFBC}"/>
              </a:ext>
            </a:extLst>
          </p:cNvPr>
          <p:cNvGrpSpPr/>
          <p:nvPr/>
        </p:nvGrpSpPr>
        <p:grpSpPr>
          <a:xfrm rot="5875890">
            <a:off x="6503393" y="317675"/>
            <a:ext cx="1783961" cy="1890926"/>
            <a:chOff x="3403900" y="3304800"/>
            <a:chExt cx="1556050" cy="1649350"/>
          </a:xfrm>
        </p:grpSpPr>
        <p:sp>
          <p:nvSpPr>
            <p:cNvPr id="2978" name="Google Shape;2978;p79">
              <a:extLst>
                <a:ext uri="{FF2B5EF4-FFF2-40B4-BE49-F238E27FC236}">
                  <a16:creationId xmlns:a16="http://schemas.microsoft.com/office/drawing/2014/main" id="{4C14197D-71D1-7793-D2F9-1932522914D5}"/>
                </a:ext>
              </a:extLst>
            </p:cNvPr>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9" name="Google Shape;2979;p79">
              <a:extLst>
                <a:ext uri="{FF2B5EF4-FFF2-40B4-BE49-F238E27FC236}">
                  <a16:creationId xmlns:a16="http://schemas.microsoft.com/office/drawing/2014/main" id="{3C4B1587-FAB7-5FA3-F8C6-35E91ABDBC65}"/>
                </a:ext>
              </a:extLst>
            </p:cNvPr>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0" name="Google Shape;2980;p79">
              <a:extLst>
                <a:ext uri="{FF2B5EF4-FFF2-40B4-BE49-F238E27FC236}">
                  <a16:creationId xmlns:a16="http://schemas.microsoft.com/office/drawing/2014/main" id="{F7C90C7C-6695-7283-E584-1F3F699299B1}"/>
                </a:ext>
              </a:extLst>
            </p:cNvPr>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1" name="Google Shape;2981;p79">
              <a:extLst>
                <a:ext uri="{FF2B5EF4-FFF2-40B4-BE49-F238E27FC236}">
                  <a16:creationId xmlns:a16="http://schemas.microsoft.com/office/drawing/2014/main" id="{D8B31D48-AA60-9234-515D-D1AEB91321F5}"/>
                </a:ext>
              </a:extLst>
            </p:cNvPr>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2" name="Google Shape;2982;p79">
              <a:extLst>
                <a:ext uri="{FF2B5EF4-FFF2-40B4-BE49-F238E27FC236}">
                  <a16:creationId xmlns:a16="http://schemas.microsoft.com/office/drawing/2014/main" id="{C1B286C8-611D-20B6-4FD9-275183A3A93A}"/>
                </a:ext>
              </a:extLst>
            </p:cNvPr>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3" name="Google Shape;2983;p79">
              <a:extLst>
                <a:ext uri="{FF2B5EF4-FFF2-40B4-BE49-F238E27FC236}">
                  <a16:creationId xmlns:a16="http://schemas.microsoft.com/office/drawing/2014/main" id="{543E5C53-ED8D-023B-54E7-EF1BA8D092FD}"/>
                </a:ext>
              </a:extLst>
            </p:cNvPr>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4" name="Google Shape;2984;p79">
              <a:extLst>
                <a:ext uri="{FF2B5EF4-FFF2-40B4-BE49-F238E27FC236}">
                  <a16:creationId xmlns:a16="http://schemas.microsoft.com/office/drawing/2014/main" id="{B0622DEF-B165-1D10-1694-7706907C4B56}"/>
                </a:ext>
              </a:extLst>
            </p:cNvPr>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5" name="Google Shape;2985;p79">
              <a:extLst>
                <a:ext uri="{FF2B5EF4-FFF2-40B4-BE49-F238E27FC236}">
                  <a16:creationId xmlns:a16="http://schemas.microsoft.com/office/drawing/2014/main" id="{420FC443-8B50-E9B1-0A40-2709D7E66C90}"/>
                </a:ext>
              </a:extLst>
            </p:cNvPr>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6" name="Google Shape;2986;p79">
              <a:extLst>
                <a:ext uri="{FF2B5EF4-FFF2-40B4-BE49-F238E27FC236}">
                  <a16:creationId xmlns:a16="http://schemas.microsoft.com/office/drawing/2014/main" id="{A9FD10C7-D8F5-C91F-1F43-6F03FD670ABF}"/>
                </a:ext>
              </a:extLst>
            </p:cNvPr>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7" name="Google Shape;2987;p79">
              <a:extLst>
                <a:ext uri="{FF2B5EF4-FFF2-40B4-BE49-F238E27FC236}">
                  <a16:creationId xmlns:a16="http://schemas.microsoft.com/office/drawing/2014/main" id="{2323C271-FD58-2204-0E49-241475ED5E9D}"/>
                </a:ext>
              </a:extLst>
            </p:cNvPr>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8" name="Google Shape;2988;p79">
              <a:extLst>
                <a:ext uri="{FF2B5EF4-FFF2-40B4-BE49-F238E27FC236}">
                  <a16:creationId xmlns:a16="http://schemas.microsoft.com/office/drawing/2014/main" id="{DADD4910-1539-9855-D8B0-E9E217CAC8B0}"/>
                </a:ext>
              </a:extLst>
            </p:cNvPr>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9" name="Google Shape;2989;p79">
              <a:extLst>
                <a:ext uri="{FF2B5EF4-FFF2-40B4-BE49-F238E27FC236}">
                  <a16:creationId xmlns:a16="http://schemas.microsoft.com/office/drawing/2014/main" id="{AD2AEF95-11AE-C507-214D-B370BBC4A2B2}"/>
                </a:ext>
              </a:extLst>
            </p:cNvPr>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0" name="Google Shape;2990;p79">
              <a:extLst>
                <a:ext uri="{FF2B5EF4-FFF2-40B4-BE49-F238E27FC236}">
                  <a16:creationId xmlns:a16="http://schemas.microsoft.com/office/drawing/2014/main" id="{1834B366-06DF-203F-F86C-1465064DD87D}"/>
                </a:ext>
              </a:extLst>
            </p:cNvPr>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1" name="Google Shape;2991;p79">
              <a:extLst>
                <a:ext uri="{FF2B5EF4-FFF2-40B4-BE49-F238E27FC236}">
                  <a16:creationId xmlns:a16="http://schemas.microsoft.com/office/drawing/2014/main" id="{229CECDF-0B50-4844-1E4B-354595D2C41C}"/>
                </a:ext>
              </a:extLst>
            </p:cNvPr>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2" name="Google Shape;2992;p79">
              <a:extLst>
                <a:ext uri="{FF2B5EF4-FFF2-40B4-BE49-F238E27FC236}">
                  <a16:creationId xmlns:a16="http://schemas.microsoft.com/office/drawing/2014/main" id="{6A8B2873-1612-3986-59D1-6F79C5F58A34}"/>
                </a:ext>
              </a:extLst>
            </p:cNvPr>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3" name="Google Shape;2993;p79">
              <a:extLst>
                <a:ext uri="{FF2B5EF4-FFF2-40B4-BE49-F238E27FC236}">
                  <a16:creationId xmlns:a16="http://schemas.microsoft.com/office/drawing/2014/main" id="{5D9BCECA-4730-3633-A65A-953AB0AEFC9D}"/>
                </a:ext>
              </a:extLst>
            </p:cNvPr>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4" name="Google Shape;2994;p79">
              <a:extLst>
                <a:ext uri="{FF2B5EF4-FFF2-40B4-BE49-F238E27FC236}">
                  <a16:creationId xmlns:a16="http://schemas.microsoft.com/office/drawing/2014/main" id="{603C190D-7B01-7ED7-86DB-5797E128A7EA}"/>
                </a:ext>
              </a:extLst>
            </p:cNvPr>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5" name="Google Shape;2995;p79">
              <a:extLst>
                <a:ext uri="{FF2B5EF4-FFF2-40B4-BE49-F238E27FC236}">
                  <a16:creationId xmlns:a16="http://schemas.microsoft.com/office/drawing/2014/main" id="{C83B1B16-97C9-0AF1-E8A4-02F963864F2C}"/>
                </a:ext>
              </a:extLst>
            </p:cNvPr>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6" name="Google Shape;2996;p79">
              <a:extLst>
                <a:ext uri="{FF2B5EF4-FFF2-40B4-BE49-F238E27FC236}">
                  <a16:creationId xmlns:a16="http://schemas.microsoft.com/office/drawing/2014/main" id="{A5C6CBE9-738E-6E5E-3C72-EB365280F91C}"/>
                </a:ext>
              </a:extLst>
            </p:cNvPr>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0" name="Google Shape;3000;p79">
            <a:extLst>
              <a:ext uri="{FF2B5EF4-FFF2-40B4-BE49-F238E27FC236}">
                <a16:creationId xmlns:a16="http://schemas.microsoft.com/office/drawing/2014/main" id="{B39FA5A7-2A50-8406-1D54-BA32DB73C2F0}"/>
              </a:ext>
            </a:extLst>
          </p:cNvPr>
          <p:cNvGrpSpPr/>
          <p:nvPr/>
        </p:nvGrpSpPr>
        <p:grpSpPr>
          <a:xfrm>
            <a:off x="320209" y="1080940"/>
            <a:ext cx="2694116" cy="4367729"/>
            <a:chOff x="663109" y="776140"/>
            <a:chExt cx="2694116" cy="4367729"/>
          </a:xfrm>
        </p:grpSpPr>
        <p:sp>
          <p:nvSpPr>
            <p:cNvPr id="3001" name="Google Shape;3001;p79">
              <a:extLst>
                <a:ext uri="{FF2B5EF4-FFF2-40B4-BE49-F238E27FC236}">
                  <a16:creationId xmlns:a16="http://schemas.microsoft.com/office/drawing/2014/main" id="{428773E2-CEB5-31D2-6DF4-F1CBFECE4A99}"/>
                </a:ext>
              </a:extLst>
            </p:cNvPr>
            <p:cNvSpPr/>
            <p:nvPr/>
          </p:nvSpPr>
          <p:spPr>
            <a:xfrm flipH="1">
              <a:off x="3091984" y="1996976"/>
              <a:ext cx="232669" cy="196332"/>
            </a:xfrm>
            <a:custGeom>
              <a:avLst/>
              <a:gdLst/>
              <a:ahLst/>
              <a:cxnLst/>
              <a:rect l="l" t="t" r="r" b="b"/>
              <a:pathLst>
                <a:path w="10629" h="8968" extrusionOk="0">
                  <a:moveTo>
                    <a:pt x="6143" y="0"/>
                  </a:moveTo>
                  <a:cubicBezTo>
                    <a:pt x="4347" y="0"/>
                    <a:pt x="2497" y="634"/>
                    <a:pt x="1942" y="1930"/>
                  </a:cubicBezTo>
                  <a:cubicBezTo>
                    <a:pt x="1942" y="1930"/>
                    <a:pt x="0" y="8968"/>
                    <a:pt x="3774" y="8968"/>
                  </a:cubicBezTo>
                  <a:cubicBezTo>
                    <a:pt x="3913" y="8968"/>
                    <a:pt x="4061" y="8958"/>
                    <a:pt x="4216" y="8938"/>
                  </a:cubicBezTo>
                  <a:cubicBezTo>
                    <a:pt x="8578" y="8342"/>
                    <a:pt x="10628" y="4465"/>
                    <a:pt x="10032" y="1930"/>
                  </a:cubicBezTo>
                  <a:cubicBezTo>
                    <a:pt x="9731" y="653"/>
                    <a:pt x="7965" y="0"/>
                    <a:pt x="6143" y="0"/>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2" name="Google Shape;3002;p79">
              <a:extLst>
                <a:ext uri="{FF2B5EF4-FFF2-40B4-BE49-F238E27FC236}">
                  <a16:creationId xmlns:a16="http://schemas.microsoft.com/office/drawing/2014/main" id="{78D2C394-82CD-01C5-593E-C0DDDDA3CE59}"/>
                </a:ext>
              </a:extLst>
            </p:cNvPr>
            <p:cNvSpPr/>
            <p:nvPr/>
          </p:nvSpPr>
          <p:spPr>
            <a:xfrm flipH="1">
              <a:off x="3076485" y="1764981"/>
              <a:ext cx="256025" cy="437062"/>
            </a:xfrm>
            <a:custGeom>
              <a:avLst/>
              <a:gdLst/>
              <a:ahLst/>
              <a:cxnLst/>
              <a:rect l="l" t="t" r="r" b="b"/>
              <a:pathLst>
                <a:path w="11696" h="19964" extrusionOk="0">
                  <a:moveTo>
                    <a:pt x="9720" y="1"/>
                  </a:moveTo>
                  <a:lnTo>
                    <a:pt x="400" y="18417"/>
                  </a:lnTo>
                  <a:cubicBezTo>
                    <a:pt x="1" y="19265"/>
                    <a:pt x="704" y="19963"/>
                    <a:pt x="1425" y="19963"/>
                  </a:cubicBezTo>
                  <a:cubicBezTo>
                    <a:pt x="1781" y="19963"/>
                    <a:pt x="2141" y="19793"/>
                    <a:pt x="2376" y="19386"/>
                  </a:cubicBezTo>
                  <a:lnTo>
                    <a:pt x="11696" y="1007"/>
                  </a:lnTo>
                  <a:lnTo>
                    <a:pt x="97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3" name="Google Shape;3003;p79">
              <a:extLst>
                <a:ext uri="{FF2B5EF4-FFF2-40B4-BE49-F238E27FC236}">
                  <a16:creationId xmlns:a16="http://schemas.microsoft.com/office/drawing/2014/main" id="{1C0FD829-E0CB-2AFB-6BB4-88BF696488B7}"/>
                </a:ext>
              </a:extLst>
            </p:cNvPr>
            <p:cNvSpPr/>
            <p:nvPr/>
          </p:nvSpPr>
          <p:spPr>
            <a:xfrm flipH="1">
              <a:off x="2721495" y="1206744"/>
              <a:ext cx="445593" cy="604999"/>
            </a:xfrm>
            <a:custGeom>
              <a:avLst/>
              <a:gdLst/>
              <a:ahLst/>
              <a:cxnLst/>
              <a:rect l="l" t="t" r="r" b="b"/>
              <a:pathLst>
                <a:path w="20356" h="27635" extrusionOk="0">
                  <a:moveTo>
                    <a:pt x="14801" y="0"/>
                  </a:moveTo>
                  <a:lnTo>
                    <a:pt x="14502" y="597"/>
                  </a:lnTo>
                  <a:cubicBezTo>
                    <a:pt x="10998" y="932"/>
                    <a:pt x="6562" y="4921"/>
                    <a:pt x="3579" y="10811"/>
                  </a:cubicBezTo>
                  <a:cubicBezTo>
                    <a:pt x="560" y="16664"/>
                    <a:pt x="0" y="22592"/>
                    <a:pt x="1790" y="25612"/>
                  </a:cubicBezTo>
                  <a:lnTo>
                    <a:pt x="1454" y="26245"/>
                  </a:lnTo>
                  <a:lnTo>
                    <a:pt x="3579" y="27289"/>
                  </a:lnTo>
                  <a:cubicBezTo>
                    <a:pt x="4093" y="27522"/>
                    <a:pt x="4650" y="27634"/>
                    <a:pt x="5239" y="27634"/>
                  </a:cubicBezTo>
                  <a:cubicBezTo>
                    <a:pt x="8794" y="27634"/>
                    <a:pt x="13493" y="23551"/>
                    <a:pt x="16627" y="17410"/>
                  </a:cubicBezTo>
                  <a:cubicBezTo>
                    <a:pt x="20243" y="10252"/>
                    <a:pt x="20355" y="3020"/>
                    <a:pt x="16888" y="1081"/>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4" name="Google Shape;3004;p79">
              <a:extLst>
                <a:ext uri="{FF2B5EF4-FFF2-40B4-BE49-F238E27FC236}">
                  <a16:creationId xmlns:a16="http://schemas.microsoft.com/office/drawing/2014/main" id="{E3D7C406-5E66-AEF1-A48D-EB0A3380264C}"/>
                </a:ext>
              </a:extLst>
            </p:cNvPr>
            <p:cNvSpPr/>
            <p:nvPr/>
          </p:nvSpPr>
          <p:spPr>
            <a:xfrm flipH="1">
              <a:off x="2759037" y="1200133"/>
              <a:ext cx="448854" cy="592696"/>
            </a:xfrm>
            <a:custGeom>
              <a:avLst/>
              <a:gdLst/>
              <a:ahLst/>
              <a:cxnLst/>
              <a:rect l="l" t="t" r="r" b="b"/>
              <a:pathLst>
                <a:path w="20505" h="27073" extrusionOk="0">
                  <a:moveTo>
                    <a:pt x="15121" y="1"/>
                  </a:moveTo>
                  <a:cubicBezTo>
                    <a:pt x="11557" y="1"/>
                    <a:pt x="6854" y="4094"/>
                    <a:pt x="3728" y="10219"/>
                  </a:cubicBezTo>
                  <a:cubicBezTo>
                    <a:pt x="75" y="17451"/>
                    <a:pt x="0" y="24832"/>
                    <a:pt x="3579" y="26659"/>
                  </a:cubicBezTo>
                  <a:cubicBezTo>
                    <a:pt x="4133" y="26939"/>
                    <a:pt x="4740" y="27073"/>
                    <a:pt x="5384" y="27073"/>
                  </a:cubicBezTo>
                  <a:cubicBezTo>
                    <a:pt x="8947" y="27073"/>
                    <a:pt x="13651" y="22980"/>
                    <a:pt x="16776" y="16855"/>
                  </a:cubicBezTo>
                  <a:cubicBezTo>
                    <a:pt x="20467" y="9585"/>
                    <a:pt x="20504" y="2241"/>
                    <a:pt x="16925" y="414"/>
                  </a:cubicBezTo>
                  <a:cubicBezTo>
                    <a:pt x="16372" y="134"/>
                    <a:pt x="15765" y="1"/>
                    <a:pt x="15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5" name="Google Shape;3005;p79">
              <a:extLst>
                <a:ext uri="{FF2B5EF4-FFF2-40B4-BE49-F238E27FC236}">
                  <a16:creationId xmlns:a16="http://schemas.microsoft.com/office/drawing/2014/main" id="{FBEADA12-930F-F0CB-D571-1C9A2398EEE1}"/>
                </a:ext>
              </a:extLst>
            </p:cNvPr>
            <p:cNvSpPr/>
            <p:nvPr/>
          </p:nvSpPr>
          <p:spPr>
            <a:xfrm flipH="1">
              <a:off x="2795768" y="1235620"/>
              <a:ext cx="374582" cy="521720"/>
            </a:xfrm>
            <a:custGeom>
              <a:avLst/>
              <a:gdLst/>
              <a:ahLst/>
              <a:cxnLst/>
              <a:rect l="l" t="t" r="r" b="b"/>
              <a:pathLst>
                <a:path w="17112" h="23831" extrusionOk="0">
                  <a:moveTo>
                    <a:pt x="13376" y="1"/>
                  </a:moveTo>
                  <a:cubicBezTo>
                    <a:pt x="10755" y="1"/>
                    <a:pt x="6469" y="3373"/>
                    <a:pt x="3467" y="9343"/>
                  </a:cubicBezTo>
                  <a:cubicBezTo>
                    <a:pt x="0" y="16203"/>
                    <a:pt x="187" y="22391"/>
                    <a:pt x="2610" y="23584"/>
                  </a:cubicBezTo>
                  <a:cubicBezTo>
                    <a:pt x="2930" y="23749"/>
                    <a:pt x="3300" y="23831"/>
                    <a:pt x="3708" y="23831"/>
                  </a:cubicBezTo>
                  <a:cubicBezTo>
                    <a:pt x="6339" y="23831"/>
                    <a:pt x="10574" y="20458"/>
                    <a:pt x="13607" y="14488"/>
                  </a:cubicBezTo>
                  <a:cubicBezTo>
                    <a:pt x="17112" y="7628"/>
                    <a:pt x="16851" y="1440"/>
                    <a:pt x="14465" y="247"/>
                  </a:cubicBezTo>
                  <a:cubicBezTo>
                    <a:pt x="14149" y="82"/>
                    <a:pt x="13783" y="1"/>
                    <a:pt x="1337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6" name="Google Shape;3006;p79">
              <a:extLst>
                <a:ext uri="{FF2B5EF4-FFF2-40B4-BE49-F238E27FC236}">
                  <a16:creationId xmlns:a16="http://schemas.microsoft.com/office/drawing/2014/main" id="{768E6446-6194-E714-051D-579BC2A2A4D2}"/>
                </a:ext>
              </a:extLst>
            </p:cNvPr>
            <p:cNvSpPr/>
            <p:nvPr/>
          </p:nvSpPr>
          <p:spPr>
            <a:xfrm flipH="1">
              <a:off x="2800650" y="1251230"/>
              <a:ext cx="334611" cy="506023"/>
            </a:xfrm>
            <a:custGeom>
              <a:avLst/>
              <a:gdLst/>
              <a:ahLst/>
              <a:cxnLst/>
              <a:rect l="l" t="t" r="r" b="b"/>
              <a:pathLst>
                <a:path w="15286" h="23114" extrusionOk="0">
                  <a:moveTo>
                    <a:pt x="13209" y="1"/>
                  </a:moveTo>
                  <a:cubicBezTo>
                    <a:pt x="10566" y="1"/>
                    <a:pt x="6322" y="3399"/>
                    <a:pt x="3281" y="9339"/>
                  </a:cubicBezTo>
                  <a:cubicBezTo>
                    <a:pt x="112" y="15564"/>
                    <a:pt x="0" y="21156"/>
                    <a:pt x="1790" y="23095"/>
                  </a:cubicBezTo>
                  <a:cubicBezTo>
                    <a:pt x="1896" y="23107"/>
                    <a:pt x="2005" y="23113"/>
                    <a:pt x="2117" y="23113"/>
                  </a:cubicBezTo>
                  <a:cubicBezTo>
                    <a:pt x="4760" y="23113"/>
                    <a:pt x="9002" y="19748"/>
                    <a:pt x="12042" y="13775"/>
                  </a:cubicBezTo>
                  <a:cubicBezTo>
                    <a:pt x="15173" y="7586"/>
                    <a:pt x="15285" y="1995"/>
                    <a:pt x="13533" y="19"/>
                  </a:cubicBezTo>
                  <a:cubicBezTo>
                    <a:pt x="13428" y="7"/>
                    <a:pt x="13320" y="1"/>
                    <a:pt x="1320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7" name="Google Shape;3007;p79">
              <a:extLst>
                <a:ext uri="{FF2B5EF4-FFF2-40B4-BE49-F238E27FC236}">
                  <a16:creationId xmlns:a16="http://schemas.microsoft.com/office/drawing/2014/main" id="{57C11047-AF37-19D5-A76B-8667D90E0F68}"/>
                </a:ext>
              </a:extLst>
            </p:cNvPr>
            <p:cNvSpPr/>
            <p:nvPr/>
          </p:nvSpPr>
          <p:spPr>
            <a:xfrm flipH="1">
              <a:off x="3085460" y="1793923"/>
              <a:ext cx="128144" cy="159246"/>
            </a:xfrm>
            <a:custGeom>
              <a:avLst/>
              <a:gdLst/>
              <a:ahLst/>
              <a:cxnLst/>
              <a:rect l="l" t="t" r="r" b="b"/>
              <a:pathLst>
                <a:path w="5854" h="7274" extrusionOk="0">
                  <a:moveTo>
                    <a:pt x="3444" y="1"/>
                  </a:moveTo>
                  <a:cubicBezTo>
                    <a:pt x="3117" y="1"/>
                    <a:pt x="2807" y="187"/>
                    <a:pt x="2647" y="505"/>
                  </a:cubicBezTo>
                  <a:lnTo>
                    <a:pt x="224" y="5277"/>
                  </a:lnTo>
                  <a:cubicBezTo>
                    <a:pt x="1" y="5687"/>
                    <a:pt x="187" y="6247"/>
                    <a:pt x="597" y="6433"/>
                  </a:cubicBezTo>
                  <a:lnTo>
                    <a:pt x="2014" y="7179"/>
                  </a:lnTo>
                  <a:cubicBezTo>
                    <a:pt x="2142" y="7243"/>
                    <a:pt x="2277" y="7273"/>
                    <a:pt x="2410" y="7273"/>
                  </a:cubicBezTo>
                  <a:cubicBezTo>
                    <a:pt x="2737" y="7273"/>
                    <a:pt x="3047" y="7087"/>
                    <a:pt x="3207" y="6768"/>
                  </a:cubicBezTo>
                  <a:lnTo>
                    <a:pt x="5630" y="1997"/>
                  </a:lnTo>
                  <a:cubicBezTo>
                    <a:pt x="5853" y="1587"/>
                    <a:pt x="5667" y="1027"/>
                    <a:pt x="5220" y="841"/>
                  </a:cubicBezTo>
                  <a:lnTo>
                    <a:pt x="3840" y="95"/>
                  </a:lnTo>
                  <a:cubicBezTo>
                    <a:pt x="3712" y="31"/>
                    <a:pt x="3577" y="1"/>
                    <a:pt x="34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8" name="Google Shape;3008;p79">
              <a:extLst>
                <a:ext uri="{FF2B5EF4-FFF2-40B4-BE49-F238E27FC236}">
                  <a16:creationId xmlns:a16="http://schemas.microsoft.com/office/drawing/2014/main" id="{DD9EAA8D-7B7A-5AF4-ECE0-DDFA1377184A}"/>
                </a:ext>
              </a:extLst>
            </p:cNvPr>
            <p:cNvSpPr/>
            <p:nvPr/>
          </p:nvSpPr>
          <p:spPr>
            <a:xfrm flipH="1">
              <a:off x="3023446" y="1776409"/>
              <a:ext cx="211370" cy="334408"/>
            </a:xfrm>
            <a:custGeom>
              <a:avLst/>
              <a:gdLst/>
              <a:ahLst/>
              <a:cxnLst/>
              <a:rect l="l" t="t" r="r" b="b"/>
              <a:pathLst>
                <a:path w="9656" h="15275" extrusionOk="0">
                  <a:moveTo>
                    <a:pt x="3094" y="1"/>
                  </a:moveTo>
                  <a:lnTo>
                    <a:pt x="3094" y="1"/>
                  </a:lnTo>
                  <a:cubicBezTo>
                    <a:pt x="1529" y="1939"/>
                    <a:pt x="4548" y="4586"/>
                    <a:pt x="4548" y="4735"/>
                  </a:cubicBezTo>
                  <a:cubicBezTo>
                    <a:pt x="4548" y="4884"/>
                    <a:pt x="3728" y="6301"/>
                    <a:pt x="1864" y="8463"/>
                  </a:cubicBezTo>
                  <a:cubicBezTo>
                    <a:pt x="0" y="10625"/>
                    <a:pt x="1491" y="13198"/>
                    <a:pt x="1491" y="13645"/>
                  </a:cubicBezTo>
                  <a:cubicBezTo>
                    <a:pt x="1491" y="13645"/>
                    <a:pt x="2776" y="15274"/>
                    <a:pt x="4536" y="15274"/>
                  </a:cubicBezTo>
                  <a:cubicBezTo>
                    <a:pt x="5020" y="15274"/>
                    <a:pt x="5539" y="15151"/>
                    <a:pt x="6077" y="14838"/>
                  </a:cubicBezTo>
                  <a:cubicBezTo>
                    <a:pt x="8575" y="13347"/>
                    <a:pt x="9656" y="4735"/>
                    <a:pt x="7941" y="4139"/>
                  </a:cubicBezTo>
                  <a:cubicBezTo>
                    <a:pt x="6226" y="3542"/>
                    <a:pt x="3095" y="1"/>
                    <a:pt x="3094" y="1"/>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9" name="Google Shape;3009;p79">
              <a:extLst>
                <a:ext uri="{FF2B5EF4-FFF2-40B4-BE49-F238E27FC236}">
                  <a16:creationId xmlns:a16="http://schemas.microsoft.com/office/drawing/2014/main" id="{5E89A3DD-DB0C-36D7-4019-1D01A8FA839A}"/>
                </a:ext>
              </a:extLst>
            </p:cNvPr>
            <p:cNvSpPr/>
            <p:nvPr/>
          </p:nvSpPr>
          <p:spPr>
            <a:xfrm flipH="1">
              <a:off x="3135238" y="1776409"/>
              <a:ext cx="99578" cy="298745"/>
            </a:xfrm>
            <a:custGeom>
              <a:avLst/>
              <a:gdLst/>
              <a:ahLst/>
              <a:cxnLst/>
              <a:rect l="l" t="t" r="r" b="b"/>
              <a:pathLst>
                <a:path w="4549" h="13646" fill="none" extrusionOk="0">
                  <a:moveTo>
                    <a:pt x="1491" y="13645"/>
                  </a:moveTo>
                  <a:cubicBezTo>
                    <a:pt x="1491" y="13198"/>
                    <a:pt x="0" y="10625"/>
                    <a:pt x="1864" y="8463"/>
                  </a:cubicBezTo>
                  <a:cubicBezTo>
                    <a:pt x="3728" y="6301"/>
                    <a:pt x="4548" y="4884"/>
                    <a:pt x="4548" y="4735"/>
                  </a:cubicBezTo>
                  <a:cubicBezTo>
                    <a:pt x="4548" y="4586"/>
                    <a:pt x="1529" y="1939"/>
                    <a:pt x="3094" y="1"/>
                  </a:cubicBezTo>
                </a:path>
              </a:pathLst>
            </a:custGeom>
            <a:solidFill>
              <a:schemeClr val="dk1"/>
            </a:solid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0" name="Google Shape;3010;p79">
              <a:extLst>
                <a:ext uri="{FF2B5EF4-FFF2-40B4-BE49-F238E27FC236}">
                  <a16:creationId xmlns:a16="http://schemas.microsoft.com/office/drawing/2014/main" id="{6012CC5E-E9E4-032F-25D7-04EF0491196D}"/>
                </a:ext>
              </a:extLst>
            </p:cNvPr>
            <p:cNvSpPr/>
            <p:nvPr/>
          </p:nvSpPr>
          <p:spPr>
            <a:xfrm flipH="1">
              <a:off x="3127073" y="1799155"/>
              <a:ext cx="227700" cy="284143"/>
            </a:xfrm>
            <a:custGeom>
              <a:avLst/>
              <a:gdLst/>
              <a:ahLst/>
              <a:cxnLst/>
              <a:rect l="l" t="t" r="r" b="b"/>
              <a:pathLst>
                <a:path w="10402" h="12979" extrusionOk="0">
                  <a:moveTo>
                    <a:pt x="6351" y="1"/>
                  </a:moveTo>
                  <a:cubicBezTo>
                    <a:pt x="5699" y="1"/>
                    <a:pt x="5294" y="900"/>
                    <a:pt x="5294" y="900"/>
                  </a:cubicBezTo>
                  <a:cubicBezTo>
                    <a:pt x="4511" y="3249"/>
                    <a:pt x="1156" y="4703"/>
                    <a:pt x="597" y="7014"/>
                  </a:cubicBezTo>
                  <a:cubicBezTo>
                    <a:pt x="0" y="9325"/>
                    <a:pt x="1939" y="12979"/>
                    <a:pt x="4026" y="12979"/>
                  </a:cubicBezTo>
                  <a:cubicBezTo>
                    <a:pt x="6077" y="12979"/>
                    <a:pt x="4511" y="11525"/>
                    <a:pt x="5928" y="10593"/>
                  </a:cubicBezTo>
                  <a:cubicBezTo>
                    <a:pt x="7344" y="9661"/>
                    <a:pt x="5816" y="8132"/>
                    <a:pt x="7456" y="7797"/>
                  </a:cubicBezTo>
                  <a:cubicBezTo>
                    <a:pt x="9096" y="7461"/>
                    <a:pt x="8314" y="5597"/>
                    <a:pt x="9357" y="4815"/>
                  </a:cubicBezTo>
                  <a:cubicBezTo>
                    <a:pt x="10401" y="4069"/>
                    <a:pt x="7978" y="1087"/>
                    <a:pt x="6971" y="266"/>
                  </a:cubicBezTo>
                  <a:cubicBezTo>
                    <a:pt x="6747" y="75"/>
                    <a:pt x="6539" y="1"/>
                    <a:pt x="6351" y="1"/>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1" name="Google Shape;3011;p79">
              <a:extLst>
                <a:ext uri="{FF2B5EF4-FFF2-40B4-BE49-F238E27FC236}">
                  <a16:creationId xmlns:a16="http://schemas.microsoft.com/office/drawing/2014/main" id="{34288AC4-6044-CD28-936F-3A45B17AB8E2}"/>
                </a:ext>
              </a:extLst>
            </p:cNvPr>
            <p:cNvSpPr/>
            <p:nvPr/>
          </p:nvSpPr>
          <p:spPr>
            <a:xfrm flipH="1">
              <a:off x="3127073" y="1786195"/>
              <a:ext cx="139571" cy="297103"/>
            </a:xfrm>
            <a:custGeom>
              <a:avLst/>
              <a:gdLst/>
              <a:ahLst/>
              <a:cxnLst/>
              <a:rect l="l" t="t" r="r" b="b"/>
              <a:pathLst>
                <a:path w="6376" h="13571" fill="none" extrusionOk="0">
                  <a:moveTo>
                    <a:pt x="1268" y="1492"/>
                  </a:moveTo>
                  <a:cubicBezTo>
                    <a:pt x="1268" y="1492"/>
                    <a:pt x="1939" y="1"/>
                    <a:pt x="2945" y="858"/>
                  </a:cubicBezTo>
                  <a:cubicBezTo>
                    <a:pt x="3952" y="1679"/>
                    <a:pt x="6375" y="4661"/>
                    <a:pt x="5331" y="5407"/>
                  </a:cubicBezTo>
                  <a:cubicBezTo>
                    <a:pt x="4288" y="6189"/>
                    <a:pt x="5070" y="8053"/>
                    <a:pt x="3430" y="8389"/>
                  </a:cubicBezTo>
                  <a:cubicBezTo>
                    <a:pt x="1790" y="8724"/>
                    <a:pt x="3318" y="10253"/>
                    <a:pt x="1902" y="11185"/>
                  </a:cubicBezTo>
                  <a:cubicBezTo>
                    <a:pt x="485" y="12117"/>
                    <a:pt x="2051" y="13571"/>
                    <a:pt x="0" y="13571"/>
                  </a:cubicBezTo>
                </a:path>
              </a:pathLst>
            </a:custGeom>
            <a:solidFill>
              <a:schemeClr val="dk1"/>
            </a:solid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2" name="Google Shape;3012;p79">
              <a:extLst>
                <a:ext uri="{FF2B5EF4-FFF2-40B4-BE49-F238E27FC236}">
                  <a16:creationId xmlns:a16="http://schemas.microsoft.com/office/drawing/2014/main" id="{3DE171C4-1A76-AD92-6D86-CD576B8438E6}"/>
                </a:ext>
              </a:extLst>
            </p:cNvPr>
            <p:cNvSpPr/>
            <p:nvPr/>
          </p:nvSpPr>
          <p:spPr>
            <a:xfrm flipH="1">
              <a:off x="3160543" y="1849048"/>
              <a:ext cx="71011" cy="70209"/>
            </a:xfrm>
            <a:custGeom>
              <a:avLst/>
              <a:gdLst/>
              <a:ahLst/>
              <a:cxnLst/>
              <a:rect l="l" t="t" r="r" b="b"/>
              <a:pathLst>
                <a:path w="3244" h="3207" extrusionOk="0">
                  <a:moveTo>
                    <a:pt x="0" y="1"/>
                  </a:moveTo>
                  <a:lnTo>
                    <a:pt x="0" y="1"/>
                  </a:lnTo>
                  <a:cubicBezTo>
                    <a:pt x="112" y="336"/>
                    <a:pt x="299" y="709"/>
                    <a:pt x="560" y="1007"/>
                  </a:cubicBezTo>
                  <a:cubicBezTo>
                    <a:pt x="783" y="1343"/>
                    <a:pt x="1007" y="1641"/>
                    <a:pt x="1305" y="1902"/>
                  </a:cubicBezTo>
                  <a:cubicBezTo>
                    <a:pt x="1864" y="2461"/>
                    <a:pt x="2498" y="2908"/>
                    <a:pt x="3244" y="3207"/>
                  </a:cubicBezTo>
                  <a:cubicBezTo>
                    <a:pt x="2983" y="2908"/>
                    <a:pt x="2722" y="2647"/>
                    <a:pt x="2424" y="2386"/>
                  </a:cubicBezTo>
                  <a:lnTo>
                    <a:pt x="1641" y="1566"/>
                  </a:lnTo>
                  <a:cubicBezTo>
                    <a:pt x="1081" y="1044"/>
                    <a:pt x="560" y="52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3" name="Google Shape;3013;p79">
              <a:extLst>
                <a:ext uri="{FF2B5EF4-FFF2-40B4-BE49-F238E27FC236}">
                  <a16:creationId xmlns:a16="http://schemas.microsoft.com/office/drawing/2014/main" id="{84027761-1C4F-B96A-59EC-C908AA209F6E}"/>
                </a:ext>
              </a:extLst>
            </p:cNvPr>
            <p:cNvSpPr/>
            <p:nvPr/>
          </p:nvSpPr>
          <p:spPr>
            <a:xfrm flipH="1">
              <a:off x="3203798" y="1910260"/>
              <a:ext cx="53871" cy="64495"/>
            </a:xfrm>
            <a:custGeom>
              <a:avLst/>
              <a:gdLst/>
              <a:ahLst/>
              <a:cxnLst/>
              <a:rect l="l" t="t" r="r" b="b"/>
              <a:pathLst>
                <a:path w="2461" h="2946" extrusionOk="0">
                  <a:moveTo>
                    <a:pt x="0" y="1"/>
                  </a:moveTo>
                  <a:cubicBezTo>
                    <a:pt x="38" y="336"/>
                    <a:pt x="150" y="634"/>
                    <a:pt x="299" y="933"/>
                  </a:cubicBezTo>
                  <a:cubicBezTo>
                    <a:pt x="448" y="1268"/>
                    <a:pt x="634" y="1529"/>
                    <a:pt x="821" y="1790"/>
                  </a:cubicBezTo>
                  <a:cubicBezTo>
                    <a:pt x="1268" y="2349"/>
                    <a:pt x="1827" y="2722"/>
                    <a:pt x="2461" y="2946"/>
                  </a:cubicBezTo>
                  <a:cubicBezTo>
                    <a:pt x="2237" y="2685"/>
                    <a:pt x="2014" y="2461"/>
                    <a:pt x="1827" y="2237"/>
                  </a:cubicBezTo>
                  <a:cubicBezTo>
                    <a:pt x="1603" y="1976"/>
                    <a:pt x="1380" y="1753"/>
                    <a:pt x="1193" y="1492"/>
                  </a:cubicBezTo>
                  <a:cubicBezTo>
                    <a:pt x="783" y="1007"/>
                    <a:pt x="411" y="52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4" name="Google Shape;3014;p79">
              <a:extLst>
                <a:ext uri="{FF2B5EF4-FFF2-40B4-BE49-F238E27FC236}">
                  <a16:creationId xmlns:a16="http://schemas.microsoft.com/office/drawing/2014/main" id="{285F8818-9A70-E618-6A21-160EEAEB8AFA}"/>
                </a:ext>
              </a:extLst>
            </p:cNvPr>
            <p:cNvSpPr/>
            <p:nvPr/>
          </p:nvSpPr>
          <p:spPr>
            <a:xfrm flipH="1">
              <a:off x="1240374" y="4206892"/>
              <a:ext cx="1281222" cy="936977"/>
            </a:xfrm>
            <a:custGeom>
              <a:avLst/>
              <a:gdLst/>
              <a:ahLst/>
              <a:cxnLst/>
              <a:rect l="l" t="t" r="r" b="b"/>
              <a:pathLst>
                <a:path w="58530" h="42799" extrusionOk="0">
                  <a:moveTo>
                    <a:pt x="57188" y="1"/>
                  </a:moveTo>
                  <a:lnTo>
                    <a:pt x="1" y="3580"/>
                  </a:lnTo>
                  <a:lnTo>
                    <a:pt x="1343" y="42798"/>
                  </a:lnTo>
                  <a:lnTo>
                    <a:pt x="58530" y="42798"/>
                  </a:lnTo>
                  <a:lnTo>
                    <a:pt x="5718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5" name="Google Shape;3015;p79">
              <a:extLst>
                <a:ext uri="{FF2B5EF4-FFF2-40B4-BE49-F238E27FC236}">
                  <a16:creationId xmlns:a16="http://schemas.microsoft.com/office/drawing/2014/main" id="{D657669B-01BC-F0CF-1722-BA43077B5904}"/>
                </a:ext>
              </a:extLst>
            </p:cNvPr>
            <p:cNvSpPr/>
            <p:nvPr/>
          </p:nvSpPr>
          <p:spPr>
            <a:xfrm flipH="1">
              <a:off x="1949523" y="4439500"/>
              <a:ext cx="8997" cy="606422"/>
            </a:xfrm>
            <a:custGeom>
              <a:avLst/>
              <a:gdLst/>
              <a:ahLst/>
              <a:cxnLst/>
              <a:rect l="l" t="t" r="r" b="b"/>
              <a:pathLst>
                <a:path w="411" h="27700" fill="none" extrusionOk="0">
                  <a:moveTo>
                    <a:pt x="1" y="1"/>
                  </a:moveTo>
                  <a:cubicBezTo>
                    <a:pt x="1" y="1"/>
                    <a:pt x="411" y="13869"/>
                    <a:pt x="411" y="27700"/>
                  </a:cubicBezTo>
                </a:path>
              </a:pathLst>
            </a:custGeom>
            <a:noFill/>
            <a:ln w="12125" cap="flat" cmpd="sng">
              <a:solidFill>
                <a:schemeClr val="accent4"/>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6" name="Google Shape;3016;p79">
              <a:extLst>
                <a:ext uri="{FF2B5EF4-FFF2-40B4-BE49-F238E27FC236}">
                  <a16:creationId xmlns:a16="http://schemas.microsoft.com/office/drawing/2014/main" id="{4E30EDA4-C91B-D206-54DE-2A6DCD4E315A}"/>
                </a:ext>
              </a:extLst>
            </p:cNvPr>
            <p:cNvSpPr/>
            <p:nvPr/>
          </p:nvSpPr>
          <p:spPr>
            <a:xfrm flipH="1">
              <a:off x="667491" y="2198365"/>
              <a:ext cx="607163" cy="1274472"/>
            </a:xfrm>
            <a:custGeom>
              <a:avLst/>
              <a:gdLst/>
              <a:ahLst/>
              <a:cxnLst/>
              <a:rect l="l" t="t" r="r" b="b"/>
              <a:pathLst>
                <a:path w="27737" h="58215" extrusionOk="0">
                  <a:moveTo>
                    <a:pt x="2162" y="0"/>
                  </a:moveTo>
                  <a:lnTo>
                    <a:pt x="0" y="30458"/>
                  </a:lnTo>
                  <a:cubicBezTo>
                    <a:pt x="4413" y="51521"/>
                    <a:pt x="15975" y="58215"/>
                    <a:pt x="21901" y="58215"/>
                  </a:cubicBezTo>
                  <a:cubicBezTo>
                    <a:pt x="23485" y="58215"/>
                    <a:pt x="24667" y="57736"/>
                    <a:pt x="25201" y="56927"/>
                  </a:cubicBezTo>
                  <a:cubicBezTo>
                    <a:pt x="27736" y="53124"/>
                    <a:pt x="17857" y="18305"/>
                    <a:pt x="13234" y="9581"/>
                  </a:cubicBezTo>
                  <a:cubicBezTo>
                    <a:pt x="8612" y="858"/>
                    <a:pt x="2162" y="0"/>
                    <a:pt x="21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7" name="Google Shape;3017;p79">
              <a:extLst>
                <a:ext uri="{FF2B5EF4-FFF2-40B4-BE49-F238E27FC236}">
                  <a16:creationId xmlns:a16="http://schemas.microsoft.com/office/drawing/2014/main" id="{C052F0F2-B4C5-00AB-E175-6E1542E84740}"/>
                </a:ext>
              </a:extLst>
            </p:cNvPr>
            <p:cNvSpPr/>
            <p:nvPr/>
          </p:nvSpPr>
          <p:spPr>
            <a:xfrm flipH="1">
              <a:off x="2324082" y="2081085"/>
              <a:ext cx="1033142" cy="1074681"/>
            </a:xfrm>
            <a:custGeom>
              <a:avLst/>
              <a:gdLst/>
              <a:ahLst/>
              <a:cxnLst/>
              <a:rect l="l" t="t" r="r" b="b"/>
              <a:pathLst>
                <a:path w="47197" h="49089" extrusionOk="0">
                  <a:moveTo>
                    <a:pt x="13123" y="0"/>
                  </a:moveTo>
                  <a:cubicBezTo>
                    <a:pt x="13123" y="0"/>
                    <a:pt x="3505" y="4436"/>
                    <a:pt x="0" y="8351"/>
                  </a:cubicBezTo>
                  <a:cubicBezTo>
                    <a:pt x="0" y="8351"/>
                    <a:pt x="17692" y="49088"/>
                    <a:pt x="27021" y="49088"/>
                  </a:cubicBezTo>
                  <a:cubicBezTo>
                    <a:pt x="27162" y="49088"/>
                    <a:pt x="27301" y="49079"/>
                    <a:pt x="27438" y="49060"/>
                  </a:cubicBezTo>
                  <a:cubicBezTo>
                    <a:pt x="36646" y="47793"/>
                    <a:pt x="47196" y="27662"/>
                    <a:pt x="47196" y="27662"/>
                  </a:cubicBezTo>
                  <a:lnTo>
                    <a:pt x="45519" y="3840"/>
                  </a:lnTo>
                  <a:cubicBezTo>
                    <a:pt x="45519" y="3840"/>
                    <a:pt x="39069" y="4138"/>
                    <a:pt x="36684" y="8724"/>
                  </a:cubicBezTo>
                  <a:cubicBezTo>
                    <a:pt x="34298" y="13346"/>
                    <a:pt x="28631" y="24717"/>
                    <a:pt x="28631" y="24717"/>
                  </a:cubicBezTo>
                  <a:cubicBezTo>
                    <a:pt x="28631" y="24717"/>
                    <a:pt x="16366" y="4399"/>
                    <a:pt x="131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8" name="Google Shape;3018;p79">
              <a:extLst>
                <a:ext uri="{FF2B5EF4-FFF2-40B4-BE49-F238E27FC236}">
                  <a16:creationId xmlns:a16="http://schemas.microsoft.com/office/drawing/2014/main" id="{0D996F8E-4F00-E787-CEF7-8F10B818B6F7}"/>
                </a:ext>
              </a:extLst>
            </p:cNvPr>
            <p:cNvSpPr/>
            <p:nvPr/>
          </p:nvSpPr>
          <p:spPr>
            <a:xfrm flipH="1">
              <a:off x="1100825" y="2152500"/>
              <a:ext cx="1574176" cy="2380700"/>
            </a:xfrm>
            <a:custGeom>
              <a:avLst/>
              <a:gdLst/>
              <a:ahLst/>
              <a:cxnLst/>
              <a:rect l="l" t="t" r="r" b="b"/>
              <a:pathLst>
                <a:path w="71913" h="108745" extrusionOk="0">
                  <a:moveTo>
                    <a:pt x="18282" y="0"/>
                  </a:moveTo>
                  <a:cubicBezTo>
                    <a:pt x="17876" y="0"/>
                    <a:pt x="17510" y="3"/>
                    <a:pt x="17186" y="8"/>
                  </a:cubicBezTo>
                  <a:cubicBezTo>
                    <a:pt x="10140" y="82"/>
                    <a:pt x="11296" y="6606"/>
                    <a:pt x="11296" y="6606"/>
                  </a:cubicBezTo>
                  <a:cubicBezTo>
                    <a:pt x="9096" y="30055"/>
                    <a:pt x="0" y="101707"/>
                    <a:pt x="0" y="101707"/>
                  </a:cubicBezTo>
                  <a:cubicBezTo>
                    <a:pt x="13255" y="107223"/>
                    <a:pt x="28526" y="108744"/>
                    <a:pt x="41341" y="108744"/>
                  </a:cubicBezTo>
                  <a:cubicBezTo>
                    <a:pt x="57107" y="108744"/>
                    <a:pt x="69154" y="106442"/>
                    <a:pt x="69154" y="106442"/>
                  </a:cubicBezTo>
                  <a:cubicBezTo>
                    <a:pt x="64159" y="76357"/>
                    <a:pt x="69639" y="17753"/>
                    <a:pt x="69564" y="12385"/>
                  </a:cubicBezTo>
                  <a:cubicBezTo>
                    <a:pt x="69452" y="7054"/>
                    <a:pt x="71913" y="2095"/>
                    <a:pt x="61884" y="1573"/>
                  </a:cubicBezTo>
                  <a:cubicBezTo>
                    <a:pt x="52350" y="1075"/>
                    <a:pt x="26756" y="0"/>
                    <a:pt x="1828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9" name="Google Shape;3019;p79">
              <a:extLst>
                <a:ext uri="{FF2B5EF4-FFF2-40B4-BE49-F238E27FC236}">
                  <a16:creationId xmlns:a16="http://schemas.microsoft.com/office/drawing/2014/main" id="{FEE73B55-AB24-1F25-1881-6AE902764B09}"/>
                </a:ext>
              </a:extLst>
            </p:cNvPr>
            <p:cNvSpPr/>
            <p:nvPr/>
          </p:nvSpPr>
          <p:spPr>
            <a:xfrm flipH="1">
              <a:off x="1913601" y="3252007"/>
              <a:ext cx="70201" cy="1276486"/>
            </a:xfrm>
            <a:custGeom>
              <a:avLst/>
              <a:gdLst/>
              <a:ahLst/>
              <a:cxnLst/>
              <a:rect l="l" t="t" r="r" b="b"/>
              <a:pathLst>
                <a:path w="3207" h="58307" fill="none" extrusionOk="0">
                  <a:moveTo>
                    <a:pt x="3206" y="1"/>
                  </a:moveTo>
                  <a:cubicBezTo>
                    <a:pt x="3206" y="1"/>
                    <a:pt x="0" y="44587"/>
                    <a:pt x="1789" y="58306"/>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0" name="Google Shape;3020;p79">
              <a:extLst>
                <a:ext uri="{FF2B5EF4-FFF2-40B4-BE49-F238E27FC236}">
                  <a16:creationId xmlns:a16="http://schemas.microsoft.com/office/drawing/2014/main" id="{F80824AD-EA17-D6F7-D81C-F381890E9306}"/>
                </a:ext>
              </a:extLst>
            </p:cNvPr>
            <p:cNvSpPr/>
            <p:nvPr/>
          </p:nvSpPr>
          <p:spPr>
            <a:xfrm flipH="1">
              <a:off x="1531708" y="2159177"/>
              <a:ext cx="499442" cy="1092852"/>
            </a:xfrm>
            <a:custGeom>
              <a:avLst/>
              <a:gdLst/>
              <a:ahLst/>
              <a:cxnLst/>
              <a:rect l="l" t="t" r="r" b="b"/>
              <a:pathLst>
                <a:path w="22816" h="49919" extrusionOk="0">
                  <a:moveTo>
                    <a:pt x="150" y="1"/>
                  </a:moveTo>
                  <a:cubicBezTo>
                    <a:pt x="1" y="17112"/>
                    <a:pt x="5369" y="49919"/>
                    <a:pt x="5369" y="49919"/>
                  </a:cubicBezTo>
                  <a:cubicBezTo>
                    <a:pt x="16404" y="33776"/>
                    <a:pt x="21809" y="6488"/>
                    <a:pt x="22816" y="746"/>
                  </a:cubicBezTo>
                  <a:cubicBezTo>
                    <a:pt x="16031" y="486"/>
                    <a:pt x="7569" y="225"/>
                    <a:pt x="1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1" name="Google Shape;3021;p79">
              <a:extLst>
                <a:ext uri="{FF2B5EF4-FFF2-40B4-BE49-F238E27FC236}">
                  <a16:creationId xmlns:a16="http://schemas.microsoft.com/office/drawing/2014/main" id="{42979BEA-D830-D3A6-2AF7-8CAA2040CF59}"/>
                </a:ext>
              </a:extLst>
            </p:cNvPr>
            <p:cNvSpPr/>
            <p:nvPr/>
          </p:nvSpPr>
          <p:spPr>
            <a:xfrm flipH="1">
              <a:off x="1387256" y="2177961"/>
              <a:ext cx="520654" cy="1065092"/>
            </a:xfrm>
            <a:custGeom>
              <a:avLst/>
              <a:gdLst/>
              <a:ahLst/>
              <a:cxnLst/>
              <a:rect l="l" t="t" r="r" b="b"/>
              <a:pathLst>
                <a:path w="23785" h="48651" fill="none" extrusionOk="0">
                  <a:moveTo>
                    <a:pt x="19609" y="0"/>
                  </a:moveTo>
                  <a:lnTo>
                    <a:pt x="23785" y="13160"/>
                  </a:lnTo>
                  <a:lnTo>
                    <a:pt x="18603" y="18156"/>
                  </a:lnTo>
                  <a:lnTo>
                    <a:pt x="22032" y="24083"/>
                  </a:lnTo>
                  <a:cubicBezTo>
                    <a:pt x="22032" y="24083"/>
                    <a:pt x="13048" y="38287"/>
                    <a:pt x="0" y="48650"/>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2" name="Google Shape;3022;p79">
              <a:extLst>
                <a:ext uri="{FF2B5EF4-FFF2-40B4-BE49-F238E27FC236}">
                  <a16:creationId xmlns:a16="http://schemas.microsoft.com/office/drawing/2014/main" id="{AA3E2672-7FBE-5BB5-591A-AABA6C5DBC87}"/>
                </a:ext>
              </a:extLst>
            </p:cNvPr>
            <p:cNvSpPr/>
            <p:nvPr/>
          </p:nvSpPr>
          <p:spPr>
            <a:xfrm flipH="1">
              <a:off x="1931573" y="2157557"/>
              <a:ext cx="309306" cy="1085496"/>
            </a:xfrm>
            <a:custGeom>
              <a:avLst/>
              <a:gdLst/>
              <a:ahLst/>
              <a:cxnLst/>
              <a:rect l="l" t="t" r="r" b="b"/>
              <a:pathLst>
                <a:path w="14130" h="49583" fill="none" extrusionOk="0">
                  <a:moveTo>
                    <a:pt x="7643" y="0"/>
                  </a:moveTo>
                  <a:lnTo>
                    <a:pt x="1679" y="8798"/>
                  </a:lnTo>
                  <a:lnTo>
                    <a:pt x="6376" y="15844"/>
                  </a:lnTo>
                  <a:lnTo>
                    <a:pt x="1" y="22033"/>
                  </a:lnTo>
                  <a:cubicBezTo>
                    <a:pt x="1" y="22033"/>
                    <a:pt x="7531" y="40971"/>
                    <a:pt x="14130" y="49582"/>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3" name="Google Shape;3023;p79">
              <a:extLst>
                <a:ext uri="{FF2B5EF4-FFF2-40B4-BE49-F238E27FC236}">
                  <a16:creationId xmlns:a16="http://schemas.microsoft.com/office/drawing/2014/main" id="{1809172C-A17E-5753-8D49-866665BA9CA5}"/>
                </a:ext>
              </a:extLst>
            </p:cNvPr>
            <p:cNvSpPr/>
            <p:nvPr/>
          </p:nvSpPr>
          <p:spPr>
            <a:xfrm flipH="1">
              <a:off x="711556" y="2593371"/>
              <a:ext cx="1489330" cy="960643"/>
            </a:xfrm>
            <a:custGeom>
              <a:avLst/>
              <a:gdLst/>
              <a:ahLst/>
              <a:cxnLst/>
              <a:rect l="l" t="t" r="r" b="b"/>
              <a:pathLst>
                <a:path w="68037" h="43880" extrusionOk="0">
                  <a:moveTo>
                    <a:pt x="27774" y="1"/>
                  </a:moveTo>
                  <a:lnTo>
                    <a:pt x="1" y="39965"/>
                  </a:lnTo>
                  <a:lnTo>
                    <a:pt x="40263" y="43879"/>
                  </a:lnTo>
                  <a:lnTo>
                    <a:pt x="68036" y="3878"/>
                  </a:lnTo>
                  <a:lnTo>
                    <a:pt x="2777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4" name="Google Shape;3024;p79">
              <a:extLst>
                <a:ext uri="{FF2B5EF4-FFF2-40B4-BE49-F238E27FC236}">
                  <a16:creationId xmlns:a16="http://schemas.microsoft.com/office/drawing/2014/main" id="{FD698862-29A2-B643-02CF-504DCCEA6302}"/>
                </a:ext>
              </a:extLst>
            </p:cNvPr>
            <p:cNvSpPr/>
            <p:nvPr/>
          </p:nvSpPr>
          <p:spPr>
            <a:xfrm flipH="1">
              <a:off x="1577393" y="2532992"/>
              <a:ext cx="656131" cy="935313"/>
            </a:xfrm>
            <a:custGeom>
              <a:avLst/>
              <a:gdLst/>
              <a:ahLst/>
              <a:cxnLst/>
              <a:rect l="l" t="t" r="r" b="b"/>
              <a:pathLst>
                <a:path w="29974" h="42723" extrusionOk="0">
                  <a:moveTo>
                    <a:pt x="27811" y="0"/>
                  </a:moveTo>
                  <a:lnTo>
                    <a:pt x="0" y="39964"/>
                  </a:lnTo>
                  <a:cubicBezTo>
                    <a:pt x="0" y="39964"/>
                    <a:pt x="2051" y="40821"/>
                    <a:pt x="1492" y="42723"/>
                  </a:cubicBezTo>
                  <a:lnTo>
                    <a:pt x="29265" y="2759"/>
                  </a:lnTo>
                  <a:cubicBezTo>
                    <a:pt x="29265" y="2759"/>
                    <a:pt x="29973" y="1342"/>
                    <a:pt x="27811" y="0"/>
                  </a:cubicBezTo>
                  <a:close/>
                </a:path>
              </a:pathLst>
            </a:custGeom>
            <a:solidFill>
              <a:srgbClr val="D4C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5" name="Google Shape;3025;p79">
              <a:extLst>
                <a:ext uri="{FF2B5EF4-FFF2-40B4-BE49-F238E27FC236}">
                  <a16:creationId xmlns:a16="http://schemas.microsoft.com/office/drawing/2014/main" id="{9666C6E0-7C4F-3048-868A-4AA6B5031B58}"/>
                </a:ext>
              </a:extLst>
            </p:cNvPr>
            <p:cNvSpPr/>
            <p:nvPr/>
          </p:nvSpPr>
          <p:spPr>
            <a:xfrm flipH="1">
              <a:off x="1577393" y="2532992"/>
              <a:ext cx="656131" cy="935313"/>
            </a:xfrm>
            <a:custGeom>
              <a:avLst/>
              <a:gdLst/>
              <a:ahLst/>
              <a:cxnLst/>
              <a:rect l="l" t="t" r="r" b="b"/>
              <a:pathLst>
                <a:path w="29974" h="42723" extrusionOk="0">
                  <a:moveTo>
                    <a:pt x="27811" y="0"/>
                  </a:moveTo>
                  <a:lnTo>
                    <a:pt x="0" y="39964"/>
                  </a:lnTo>
                  <a:cubicBezTo>
                    <a:pt x="0" y="39964"/>
                    <a:pt x="2051" y="40821"/>
                    <a:pt x="1492" y="42723"/>
                  </a:cubicBezTo>
                  <a:lnTo>
                    <a:pt x="29265" y="2759"/>
                  </a:lnTo>
                  <a:cubicBezTo>
                    <a:pt x="29265" y="2759"/>
                    <a:pt x="29973" y="1342"/>
                    <a:pt x="2781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6" name="Google Shape;3026;p79">
              <a:extLst>
                <a:ext uri="{FF2B5EF4-FFF2-40B4-BE49-F238E27FC236}">
                  <a16:creationId xmlns:a16="http://schemas.microsoft.com/office/drawing/2014/main" id="{94B0325C-2CE4-AF99-93E0-D859B44F3782}"/>
                </a:ext>
              </a:extLst>
            </p:cNvPr>
            <p:cNvSpPr/>
            <p:nvPr/>
          </p:nvSpPr>
          <p:spPr>
            <a:xfrm flipH="1">
              <a:off x="666681" y="2532992"/>
              <a:ext cx="958060" cy="145279"/>
            </a:xfrm>
            <a:custGeom>
              <a:avLst/>
              <a:gdLst/>
              <a:ahLst/>
              <a:cxnLst/>
              <a:rect l="l" t="t" r="r" b="b"/>
              <a:pathLst>
                <a:path w="43767" h="6636" extrusionOk="0">
                  <a:moveTo>
                    <a:pt x="0" y="0"/>
                  </a:moveTo>
                  <a:lnTo>
                    <a:pt x="1454" y="2759"/>
                  </a:lnTo>
                  <a:lnTo>
                    <a:pt x="41716" y="6636"/>
                  </a:lnTo>
                  <a:cubicBezTo>
                    <a:pt x="43766" y="4548"/>
                    <a:pt x="40262" y="3914"/>
                    <a:pt x="40262" y="3914"/>
                  </a:cubicBezTo>
                  <a:lnTo>
                    <a:pt x="0" y="0"/>
                  </a:lnTo>
                  <a:close/>
                </a:path>
              </a:pathLst>
            </a:custGeom>
            <a:solidFill>
              <a:srgbClr val="D4C6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7" name="Google Shape;3027;p79">
              <a:extLst>
                <a:ext uri="{FF2B5EF4-FFF2-40B4-BE49-F238E27FC236}">
                  <a16:creationId xmlns:a16="http://schemas.microsoft.com/office/drawing/2014/main" id="{49B6E14A-E5F3-2574-2570-41E9A3600912}"/>
                </a:ext>
              </a:extLst>
            </p:cNvPr>
            <p:cNvSpPr/>
            <p:nvPr/>
          </p:nvSpPr>
          <p:spPr>
            <a:xfrm flipH="1">
              <a:off x="663109" y="2531801"/>
              <a:ext cx="958060" cy="145279"/>
            </a:xfrm>
            <a:custGeom>
              <a:avLst/>
              <a:gdLst/>
              <a:ahLst/>
              <a:cxnLst/>
              <a:rect l="l" t="t" r="r" b="b"/>
              <a:pathLst>
                <a:path w="43767" h="6636" extrusionOk="0">
                  <a:moveTo>
                    <a:pt x="0" y="0"/>
                  </a:moveTo>
                  <a:lnTo>
                    <a:pt x="1454" y="2759"/>
                  </a:lnTo>
                  <a:lnTo>
                    <a:pt x="41716" y="6636"/>
                  </a:lnTo>
                  <a:cubicBezTo>
                    <a:pt x="43766" y="4548"/>
                    <a:pt x="40262" y="3914"/>
                    <a:pt x="40262" y="3914"/>
                  </a:cubicBez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8" name="Google Shape;3028;p79">
              <a:extLst>
                <a:ext uri="{FF2B5EF4-FFF2-40B4-BE49-F238E27FC236}">
                  <a16:creationId xmlns:a16="http://schemas.microsoft.com/office/drawing/2014/main" id="{863497CB-669E-2FC7-D1CD-1687DF45B188}"/>
                </a:ext>
              </a:extLst>
            </p:cNvPr>
            <p:cNvSpPr/>
            <p:nvPr/>
          </p:nvSpPr>
          <p:spPr>
            <a:xfrm flipH="1">
              <a:off x="1206094" y="2992406"/>
              <a:ext cx="768733" cy="453240"/>
            </a:xfrm>
            <a:custGeom>
              <a:avLst/>
              <a:gdLst/>
              <a:ahLst/>
              <a:cxnLst/>
              <a:rect l="l" t="t" r="r" b="b"/>
              <a:pathLst>
                <a:path w="35118" h="20703" extrusionOk="0">
                  <a:moveTo>
                    <a:pt x="2882" y="1"/>
                  </a:moveTo>
                  <a:cubicBezTo>
                    <a:pt x="2131" y="1"/>
                    <a:pt x="1433" y="182"/>
                    <a:pt x="932" y="712"/>
                  </a:cubicBezTo>
                  <a:cubicBezTo>
                    <a:pt x="0" y="1718"/>
                    <a:pt x="559" y="3993"/>
                    <a:pt x="1119" y="5036"/>
                  </a:cubicBezTo>
                  <a:cubicBezTo>
                    <a:pt x="2311" y="7199"/>
                    <a:pt x="5107" y="7832"/>
                    <a:pt x="7158" y="9212"/>
                  </a:cubicBezTo>
                  <a:cubicBezTo>
                    <a:pt x="10028" y="11225"/>
                    <a:pt x="11370" y="14916"/>
                    <a:pt x="14241" y="16966"/>
                  </a:cubicBezTo>
                  <a:cubicBezTo>
                    <a:pt x="15471" y="17786"/>
                    <a:pt x="16888" y="18420"/>
                    <a:pt x="18342" y="18755"/>
                  </a:cubicBezTo>
                  <a:cubicBezTo>
                    <a:pt x="22480" y="19948"/>
                    <a:pt x="26804" y="20321"/>
                    <a:pt x="31129" y="20657"/>
                  </a:cubicBezTo>
                  <a:cubicBezTo>
                    <a:pt x="31451" y="20680"/>
                    <a:pt x="31787" y="20703"/>
                    <a:pt x="32121" y="20703"/>
                  </a:cubicBezTo>
                  <a:cubicBezTo>
                    <a:pt x="32870" y="20703"/>
                    <a:pt x="33607" y="20587"/>
                    <a:pt x="34148" y="20097"/>
                  </a:cubicBezTo>
                  <a:cubicBezTo>
                    <a:pt x="35118" y="19277"/>
                    <a:pt x="35080" y="17786"/>
                    <a:pt x="34745" y="16556"/>
                  </a:cubicBezTo>
                  <a:cubicBezTo>
                    <a:pt x="33552" y="12306"/>
                    <a:pt x="29936" y="9212"/>
                    <a:pt x="26133" y="6975"/>
                  </a:cubicBezTo>
                  <a:cubicBezTo>
                    <a:pt x="22554" y="4887"/>
                    <a:pt x="18677" y="3359"/>
                    <a:pt x="14651" y="2427"/>
                  </a:cubicBezTo>
                  <a:cubicBezTo>
                    <a:pt x="11855" y="1793"/>
                    <a:pt x="8947" y="1457"/>
                    <a:pt x="6189" y="675"/>
                  </a:cubicBezTo>
                  <a:cubicBezTo>
                    <a:pt x="5309" y="426"/>
                    <a:pt x="4033" y="1"/>
                    <a:pt x="2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9" name="Google Shape;3029;p79">
              <a:extLst>
                <a:ext uri="{FF2B5EF4-FFF2-40B4-BE49-F238E27FC236}">
                  <a16:creationId xmlns:a16="http://schemas.microsoft.com/office/drawing/2014/main" id="{D49EE264-135D-3B7A-945B-07A296C2E802}"/>
                </a:ext>
              </a:extLst>
            </p:cNvPr>
            <p:cNvSpPr/>
            <p:nvPr/>
          </p:nvSpPr>
          <p:spPr>
            <a:xfrm flipH="1">
              <a:off x="1490905" y="2785171"/>
              <a:ext cx="519844" cy="403588"/>
            </a:xfrm>
            <a:custGeom>
              <a:avLst/>
              <a:gdLst/>
              <a:ahLst/>
              <a:cxnLst/>
              <a:rect l="l" t="t" r="r" b="b"/>
              <a:pathLst>
                <a:path w="23748" h="18435" extrusionOk="0">
                  <a:moveTo>
                    <a:pt x="15509" y="1"/>
                  </a:moveTo>
                  <a:cubicBezTo>
                    <a:pt x="15509" y="1"/>
                    <a:pt x="14316" y="2163"/>
                    <a:pt x="16590" y="4437"/>
                  </a:cubicBezTo>
                  <a:cubicBezTo>
                    <a:pt x="18864" y="6711"/>
                    <a:pt x="17634" y="7084"/>
                    <a:pt x="17634" y="7084"/>
                  </a:cubicBezTo>
                  <a:cubicBezTo>
                    <a:pt x="17634" y="7084"/>
                    <a:pt x="12042" y="6264"/>
                    <a:pt x="8575" y="4996"/>
                  </a:cubicBezTo>
                  <a:cubicBezTo>
                    <a:pt x="7096" y="4465"/>
                    <a:pt x="5776" y="4233"/>
                    <a:pt x="4762" y="4233"/>
                  </a:cubicBezTo>
                  <a:cubicBezTo>
                    <a:pt x="3426" y="4233"/>
                    <a:pt x="2621" y="4637"/>
                    <a:pt x="2685" y="5294"/>
                  </a:cubicBezTo>
                  <a:cubicBezTo>
                    <a:pt x="2685" y="5294"/>
                    <a:pt x="1" y="5443"/>
                    <a:pt x="1306" y="7717"/>
                  </a:cubicBezTo>
                  <a:cubicBezTo>
                    <a:pt x="1306" y="7717"/>
                    <a:pt x="224" y="9358"/>
                    <a:pt x="2126" y="10588"/>
                  </a:cubicBezTo>
                  <a:cubicBezTo>
                    <a:pt x="2126" y="10588"/>
                    <a:pt x="1194" y="12154"/>
                    <a:pt x="3841" y="13757"/>
                  </a:cubicBezTo>
                  <a:cubicBezTo>
                    <a:pt x="6068" y="15106"/>
                    <a:pt x="10459" y="18434"/>
                    <a:pt x="16993" y="18434"/>
                  </a:cubicBezTo>
                  <a:cubicBezTo>
                    <a:pt x="18224" y="18434"/>
                    <a:pt x="19531" y="18316"/>
                    <a:pt x="20915" y="18044"/>
                  </a:cubicBezTo>
                  <a:lnTo>
                    <a:pt x="23748" y="7717"/>
                  </a:lnTo>
                  <a:cubicBezTo>
                    <a:pt x="23748" y="7717"/>
                    <a:pt x="21660" y="4064"/>
                    <a:pt x="19759" y="3281"/>
                  </a:cubicBezTo>
                  <a:cubicBezTo>
                    <a:pt x="17858" y="2498"/>
                    <a:pt x="15509" y="1"/>
                    <a:pt x="15509" y="1"/>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0" name="Google Shape;3030;p79">
              <a:extLst>
                <a:ext uri="{FF2B5EF4-FFF2-40B4-BE49-F238E27FC236}">
                  <a16:creationId xmlns:a16="http://schemas.microsoft.com/office/drawing/2014/main" id="{F8FB52BF-7EEB-F68C-CBF2-8B729DA1C585}"/>
                </a:ext>
              </a:extLst>
            </p:cNvPr>
            <p:cNvSpPr/>
            <p:nvPr/>
          </p:nvSpPr>
          <p:spPr>
            <a:xfrm flipH="1">
              <a:off x="1729178" y="2901070"/>
              <a:ext cx="222818" cy="66947"/>
            </a:xfrm>
            <a:custGeom>
              <a:avLst/>
              <a:gdLst/>
              <a:ahLst/>
              <a:cxnLst/>
              <a:rect l="l" t="t" r="r" b="b"/>
              <a:pathLst>
                <a:path w="10179" h="3058" fill="none" extrusionOk="0">
                  <a:moveTo>
                    <a:pt x="1" y="0"/>
                  </a:moveTo>
                  <a:cubicBezTo>
                    <a:pt x="3282" y="1342"/>
                    <a:pt x="6711" y="2386"/>
                    <a:pt x="10178" y="3057"/>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1" name="Google Shape;3031;p79">
              <a:extLst>
                <a:ext uri="{FF2B5EF4-FFF2-40B4-BE49-F238E27FC236}">
                  <a16:creationId xmlns:a16="http://schemas.microsoft.com/office/drawing/2014/main" id="{0625BFFE-439B-5DD6-8005-6610A0DAAFDF}"/>
                </a:ext>
              </a:extLst>
            </p:cNvPr>
            <p:cNvSpPr/>
            <p:nvPr/>
          </p:nvSpPr>
          <p:spPr>
            <a:xfrm flipH="1">
              <a:off x="1779788" y="2954116"/>
              <a:ext cx="202395" cy="65305"/>
            </a:xfrm>
            <a:custGeom>
              <a:avLst/>
              <a:gdLst/>
              <a:ahLst/>
              <a:cxnLst/>
              <a:rect l="l" t="t" r="r" b="b"/>
              <a:pathLst>
                <a:path w="9246" h="2983" fill="none" extrusionOk="0">
                  <a:moveTo>
                    <a:pt x="1" y="0"/>
                  </a:moveTo>
                  <a:cubicBezTo>
                    <a:pt x="1" y="0"/>
                    <a:pt x="2685" y="1939"/>
                    <a:pt x="9246" y="2983"/>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2" name="Google Shape;3032;p79">
              <a:extLst>
                <a:ext uri="{FF2B5EF4-FFF2-40B4-BE49-F238E27FC236}">
                  <a16:creationId xmlns:a16="http://schemas.microsoft.com/office/drawing/2014/main" id="{D2C1D667-C935-AB34-AFC0-3967BEF7516C}"/>
                </a:ext>
              </a:extLst>
            </p:cNvPr>
            <p:cNvSpPr/>
            <p:nvPr/>
          </p:nvSpPr>
          <p:spPr>
            <a:xfrm flipH="1">
              <a:off x="1823852" y="3016137"/>
              <a:ext cx="140381" cy="53899"/>
            </a:xfrm>
            <a:custGeom>
              <a:avLst/>
              <a:gdLst/>
              <a:ahLst/>
              <a:cxnLst/>
              <a:rect l="l" t="t" r="r" b="b"/>
              <a:pathLst>
                <a:path w="6413" h="2462" fill="none" extrusionOk="0">
                  <a:moveTo>
                    <a:pt x="1" y="1"/>
                  </a:moveTo>
                  <a:cubicBezTo>
                    <a:pt x="1" y="1"/>
                    <a:pt x="2349" y="1790"/>
                    <a:pt x="6413" y="2461"/>
                  </a:cubicBezTo>
                </a:path>
              </a:pathLst>
            </a:custGeom>
            <a:noFill/>
            <a:ln w="12125" cap="flat" cmpd="sng">
              <a:solidFill>
                <a:srgbClr val="FFADBF"/>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3" name="Google Shape;3033;p79">
              <a:extLst>
                <a:ext uri="{FF2B5EF4-FFF2-40B4-BE49-F238E27FC236}">
                  <a16:creationId xmlns:a16="http://schemas.microsoft.com/office/drawing/2014/main" id="{4230B078-DA19-B0F4-AFD7-19B3547CA30F}"/>
                </a:ext>
              </a:extLst>
            </p:cNvPr>
            <p:cNvSpPr/>
            <p:nvPr/>
          </p:nvSpPr>
          <p:spPr>
            <a:xfrm flipH="1">
              <a:off x="704222" y="2918978"/>
              <a:ext cx="926713" cy="637488"/>
            </a:xfrm>
            <a:custGeom>
              <a:avLst/>
              <a:gdLst/>
              <a:ahLst/>
              <a:cxnLst/>
              <a:rect l="l" t="t" r="r" b="b"/>
              <a:pathLst>
                <a:path w="42335" h="29119" extrusionOk="0">
                  <a:moveTo>
                    <a:pt x="5942" y="1"/>
                  </a:moveTo>
                  <a:cubicBezTo>
                    <a:pt x="5504" y="1"/>
                    <a:pt x="0" y="11228"/>
                    <a:pt x="2333" y="17636"/>
                  </a:cubicBezTo>
                  <a:cubicBezTo>
                    <a:pt x="2333" y="17636"/>
                    <a:pt x="25537" y="29119"/>
                    <a:pt x="33670" y="29119"/>
                  </a:cubicBezTo>
                  <a:cubicBezTo>
                    <a:pt x="34044" y="29119"/>
                    <a:pt x="34386" y="29094"/>
                    <a:pt x="34692" y="29043"/>
                  </a:cubicBezTo>
                  <a:cubicBezTo>
                    <a:pt x="41664" y="27850"/>
                    <a:pt x="42335" y="24719"/>
                    <a:pt x="41850" y="20581"/>
                  </a:cubicBezTo>
                  <a:cubicBezTo>
                    <a:pt x="41365" y="16480"/>
                    <a:pt x="28019" y="7458"/>
                    <a:pt x="5950" y="2"/>
                  </a:cubicBezTo>
                  <a:cubicBezTo>
                    <a:pt x="5947" y="1"/>
                    <a:pt x="5945" y="1"/>
                    <a:pt x="5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4" name="Google Shape;3034;p79">
              <a:extLst>
                <a:ext uri="{FF2B5EF4-FFF2-40B4-BE49-F238E27FC236}">
                  <a16:creationId xmlns:a16="http://schemas.microsoft.com/office/drawing/2014/main" id="{19E1EAE8-CD04-85B1-223F-D79711A3713D}"/>
                </a:ext>
              </a:extLst>
            </p:cNvPr>
            <p:cNvSpPr/>
            <p:nvPr/>
          </p:nvSpPr>
          <p:spPr>
            <a:xfrm flipH="1">
              <a:off x="1980519" y="1053715"/>
              <a:ext cx="431715" cy="336334"/>
            </a:xfrm>
            <a:custGeom>
              <a:avLst/>
              <a:gdLst/>
              <a:ahLst/>
              <a:cxnLst/>
              <a:rect l="l" t="t" r="r" b="b"/>
              <a:pathLst>
                <a:path w="19722" h="15363" extrusionOk="0">
                  <a:moveTo>
                    <a:pt x="15977" y="0"/>
                  </a:moveTo>
                  <a:cubicBezTo>
                    <a:pt x="15181" y="0"/>
                    <a:pt x="14577" y="802"/>
                    <a:pt x="14577" y="802"/>
                  </a:cubicBezTo>
                  <a:cubicBezTo>
                    <a:pt x="14577" y="802"/>
                    <a:pt x="0" y="1249"/>
                    <a:pt x="3020" y="4493"/>
                  </a:cubicBezTo>
                  <a:cubicBezTo>
                    <a:pt x="6040" y="7736"/>
                    <a:pt x="10662" y="8370"/>
                    <a:pt x="10662" y="8370"/>
                  </a:cubicBezTo>
                  <a:cubicBezTo>
                    <a:pt x="10662" y="8370"/>
                    <a:pt x="1081" y="13887"/>
                    <a:pt x="4921" y="15005"/>
                  </a:cubicBezTo>
                  <a:cubicBezTo>
                    <a:pt x="5807" y="15264"/>
                    <a:pt x="6892" y="15363"/>
                    <a:pt x="8036" y="15363"/>
                  </a:cubicBezTo>
                  <a:cubicBezTo>
                    <a:pt x="11851" y="15363"/>
                    <a:pt x="16329" y="14260"/>
                    <a:pt x="16329" y="14260"/>
                  </a:cubicBezTo>
                  <a:cubicBezTo>
                    <a:pt x="16329" y="14260"/>
                    <a:pt x="19721" y="7251"/>
                    <a:pt x="18155" y="2666"/>
                  </a:cubicBezTo>
                  <a:cubicBezTo>
                    <a:pt x="17457" y="569"/>
                    <a:pt x="16649" y="0"/>
                    <a:pt x="159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5" name="Google Shape;3035;p79">
              <a:extLst>
                <a:ext uri="{FF2B5EF4-FFF2-40B4-BE49-F238E27FC236}">
                  <a16:creationId xmlns:a16="http://schemas.microsoft.com/office/drawing/2014/main" id="{00FFEDF0-A823-00D9-DDA3-126695211A39}"/>
                </a:ext>
              </a:extLst>
            </p:cNvPr>
            <p:cNvSpPr/>
            <p:nvPr/>
          </p:nvSpPr>
          <p:spPr>
            <a:xfrm flipH="1">
              <a:off x="1619837" y="1728267"/>
              <a:ext cx="363965" cy="653929"/>
            </a:xfrm>
            <a:custGeom>
              <a:avLst/>
              <a:gdLst/>
              <a:ahLst/>
              <a:cxnLst/>
              <a:rect l="l" t="t" r="r" b="b"/>
              <a:pathLst>
                <a:path w="16627" h="29870" extrusionOk="0">
                  <a:moveTo>
                    <a:pt x="16627" y="0"/>
                  </a:moveTo>
                  <a:lnTo>
                    <a:pt x="1566" y="4213"/>
                  </a:lnTo>
                  <a:lnTo>
                    <a:pt x="37" y="20094"/>
                  </a:lnTo>
                  <a:cubicBezTo>
                    <a:pt x="0" y="28631"/>
                    <a:pt x="5667" y="29861"/>
                    <a:pt x="5667" y="29861"/>
                  </a:cubicBezTo>
                  <a:cubicBezTo>
                    <a:pt x="5840" y="29867"/>
                    <a:pt x="6010" y="29869"/>
                    <a:pt x="6177" y="29869"/>
                  </a:cubicBezTo>
                  <a:cubicBezTo>
                    <a:pt x="15190" y="29869"/>
                    <a:pt x="16627" y="22144"/>
                    <a:pt x="16627" y="22144"/>
                  </a:cubicBezTo>
                  <a:cubicBezTo>
                    <a:pt x="15508" y="16552"/>
                    <a:pt x="16627" y="0"/>
                    <a:pt x="16627" y="0"/>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6" name="Google Shape;3036;p79">
              <a:extLst>
                <a:ext uri="{FF2B5EF4-FFF2-40B4-BE49-F238E27FC236}">
                  <a16:creationId xmlns:a16="http://schemas.microsoft.com/office/drawing/2014/main" id="{1F06B575-BFA6-1482-F12B-F15F4103BF22}"/>
                </a:ext>
              </a:extLst>
            </p:cNvPr>
            <p:cNvSpPr/>
            <p:nvPr/>
          </p:nvSpPr>
          <p:spPr>
            <a:xfrm flipH="1">
              <a:off x="1620647" y="1728267"/>
              <a:ext cx="356632" cy="374624"/>
            </a:xfrm>
            <a:custGeom>
              <a:avLst/>
              <a:gdLst/>
              <a:ahLst/>
              <a:cxnLst/>
              <a:rect l="l" t="t" r="r" b="b"/>
              <a:pathLst>
                <a:path w="16292" h="17112" extrusionOk="0">
                  <a:moveTo>
                    <a:pt x="16292" y="0"/>
                  </a:moveTo>
                  <a:lnTo>
                    <a:pt x="1231" y="4175"/>
                  </a:lnTo>
                  <a:lnTo>
                    <a:pt x="0" y="17112"/>
                  </a:lnTo>
                  <a:cubicBezTo>
                    <a:pt x="3393" y="16329"/>
                    <a:pt x="11035" y="13794"/>
                    <a:pt x="15956" y="6860"/>
                  </a:cubicBezTo>
                  <a:cubicBezTo>
                    <a:pt x="16105" y="2983"/>
                    <a:pt x="16292" y="0"/>
                    <a:pt x="16292" y="0"/>
                  </a:cubicBezTo>
                  <a:close/>
                </a:path>
              </a:pathLst>
            </a:custGeom>
            <a:solidFill>
              <a:srgbClr val="DB95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7" name="Google Shape;3037;p79">
              <a:extLst>
                <a:ext uri="{FF2B5EF4-FFF2-40B4-BE49-F238E27FC236}">
                  <a16:creationId xmlns:a16="http://schemas.microsoft.com/office/drawing/2014/main" id="{354C0576-C09D-3B66-273C-4FF7BD813E3B}"/>
                </a:ext>
              </a:extLst>
            </p:cNvPr>
            <p:cNvSpPr/>
            <p:nvPr/>
          </p:nvSpPr>
          <p:spPr>
            <a:xfrm flipH="1">
              <a:off x="1523105" y="1112256"/>
              <a:ext cx="630454" cy="849451"/>
            </a:xfrm>
            <a:custGeom>
              <a:avLst/>
              <a:gdLst/>
              <a:ahLst/>
              <a:cxnLst/>
              <a:rect l="l" t="t" r="r" b="b"/>
              <a:pathLst>
                <a:path w="28801" h="38801" extrusionOk="0">
                  <a:moveTo>
                    <a:pt x="14760" y="1"/>
                  </a:moveTo>
                  <a:cubicBezTo>
                    <a:pt x="12971" y="1"/>
                    <a:pt x="10975" y="415"/>
                    <a:pt x="8762" y="1334"/>
                  </a:cubicBezTo>
                  <a:cubicBezTo>
                    <a:pt x="8762" y="1334"/>
                    <a:pt x="1007" y="6329"/>
                    <a:pt x="1306" y="13972"/>
                  </a:cubicBezTo>
                  <a:cubicBezTo>
                    <a:pt x="1604" y="21651"/>
                    <a:pt x="1" y="34588"/>
                    <a:pt x="8762" y="38800"/>
                  </a:cubicBezTo>
                  <a:cubicBezTo>
                    <a:pt x="8762" y="38800"/>
                    <a:pt x="23152" y="37048"/>
                    <a:pt x="26208" y="25305"/>
                  </a:cubicBezTo>
                  <a:cubicBezTo>
                    <a:pt x="28800" y="15193"/>
                    <a:pt x="25597" y="1"/>
                    <a:pt x="14760" y="1"/>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8" name="Google Shape;3038;p79">
              <a:extLst>
                <a:ext uri="{FF2B5EF4-FFF2-40B4-BE49-F238E27FC236}">
                  <a16:creationId xmlns:a16="http://schemas.microsoft.com/office/drawing/2014/main" id="{CA6E7B3D-7DC6-9FA3-88B6-89977EA0A75A}"/>
                </a:ext>
              </a:extLst>
            </p:cNvPr>
            <p:cNvSpPr/>
            <p:nvPr/>
          </p:nvSpPr>
          <p:spPr>
            <a:xfrm flipH="1">
              <a:off x="1275727" y="776140"/>
              <a:ext cx="1058885" cy="1058415"/>
            </a:xfrm>
            <a:custGeom>
              <a:avLst/>
              <a:gdLst/>
              <a:ahLst/>
              <a:cxnLst/>
              <a:rect l="l" t="t" r="r" b="b"/>
              <a:pathLst>
                <a:path w="48373" h="48346" extrusionOk="0">
                  <a:moveTo>
                    <a:pt x="14670" y="1"/>
                  </a:moveTo>
                  <a:cubicBezTo>
                    <a:pt x="12531" y="1"/>
                    <a:pt x="12037" y="1518"/>
                    <a:pt x="15355" y="6062"/>
                  </a:cubicBezTo>
                  <a:cubicBezTo>
                    <a:pt x="15355" y="6062"/>
                    <a:pt x="12964" y="5739"/>
                    <a:pt x="10399" y="5739"/>
                  </a:cubicBezTo>
                  <a:cubicBezTo>
                    <a:pt x="5514" y="5739"/>
                    <a:pt x="1" y="6909"/>
                    <a:pt x="9167" y="13705"/>
                  </a:cubicBezTo>
                  <a:lnTo>
                    <a:pt x="12783" y="17768"/>
                  </a:lnTo>
                  <a:cubicBezTo>
                    <a:pt x="12783" y="17768"/>
                    <a:pt x="14759" y="26641"/>
                    <a:pt x="22848" y="26939"/>
                  </a:cubicBezTo>
                  <a:cubicBezTo>
                    <a:pt x="22848" y="26939"/>
                    <a:pt x="23929" y="26342"/>
                    <a:pt x="22438" y="22838"/>
                  </a:cubicBezTo>
                  <a:lnTo>
                    <a:pt x="22438" y="22838"/>
                  </a:lnTo>
                  <a:cubicBezTo>
                    <a:pt x="22439" y="22840"/>
                    <a:pt x="25347" y="29213"/>
                    <a:pt x="32429" y="30182"/>
                  </a:cubicBezTo>
                  <a:cubicBezTo>
                    <a:pt x="32429" y="30182"/>
                    <a:pt x="25719" y="39428"/>
                    <a:pt x="30341" y="42522"/>
                  </a:cubicBezTo>
                  <a:cubicBezTo>
                    <a:pt x="30341" y="42522"/>
                    <a:pt x="31716" y="48346"/>
                    <a:pt x="33882" y="48346"/>
                  </a:cubicBezTo>
                  <a:cubicBezTo>
                    <a:pt x="34028" y="48346"/>
                    <a:pt x="34177" y="48319"/>
                    <a:pt x="34330" y="48263"/>
                  </a:cubicBezTo>
                  <a:cubicBezTo>
                    <a:pt x="36753" y="47368"/>
                    <a:pt x="35337" y="45020"/>
                    <a:pt x="35337" y="45020"/>
                  </a:cubicBezTo>
                  <a:lnTo>
                    <a:pt x="35337" y="45020"/>
                  </a:lnTo>
                  <a:cubicBezTo>
                    <a:pt x="35337" y="45020"/>
                    <a:pt x="36714" y="46721"/>
                    <a:pt x="38058" y="46721"/>
                  </a:cubicBezTo>
                  <a:cubicBezTo>
                    <a:pt x="39369" y="46721"/>
                    <a:pt x="40649" y="45105"/>
                    <a:pt x="40593" y="38719"/>
                  </a:cubicBezTo>
                  <a:lnTo>
                    <a:pt x="40593" y="38719"/>
                  </a:lnTo>
                  <a:cubicBezTo>
                    <a:pt x="40594" y="38719"/>
                    <a:pt x="42488" y="39859"/>
                    <a:pt x="44063" y="39859"/>
                  </a:cubicBezTo>
                  <a:cubicBezTo>
                    <a:pt x="46322" y="39859"/>
                    <a:pt x="47924" y="37517"/>
                    <a:pt x="42346" y="26119"/>
                  </a:cubicBezTo>
                  <a:lnTo>
                    <a:pt x="42346" y="26119"/>
                  </a:lnTo>
                  <a:cubicBezTo>
                    <a:pt x="42346" y="26119"/>
                    <a:pt x="44261" y="26866"/>
                    <a:pt x="45659" y="26866"/>
                  </a:cubicBezTo>
                  <a:cubicBezTo>
                    <a:pt x="47430" y="26866"/>
                    <a:pt x="48372" y="25666"/>
                    <a:pt x="43538" y="20228"/>
                  </a:cubicBezTo>
                  <a:cubicBezTo>
                    <a:pt x="43538" y="20228"/>
                    <a:pt x="45514" y="15569"/>
                    <a:pt x="43688" y="15345"/>
                  </a:cubicBezTo>
                  <a:cubicBezTo>
                    <a:pt x="43568" y="15328"/>
                    <a:pt x="43455" y="15320"/>
                    <a:pt x="43349" y="15320"/>
                  </a:cubicBezTo>
                  <a:cubicBezTo>
                    <a:pt x="41805" y="15320"/>
                    <a:pt x="41674" y="16985"/>
                    <a:pt x="41674" y="16985"/>
                  </a:cubicBezTo>
                  <a:cubicBezTo>
                    <a:pt x="41674" y="16985"/>
                    <a:pt x="35228" y="2165"/>
                    <a:pt x="31837" y="2165"/>
                  </a:cubicBezTo>
                  <a:cubicBezTo>
                    <a:pt x="30906" y="2165"/>
                    <a:pt x="30205" y="3284"/>
                    <a:pt x="29931" y="6137"/>
                  </a:cubicBezTo>
                  <a:cubicBezTo>
                    <a:pt x="29931" y="6137"/>
                    <a:pt x="18973" y="1"/>
                    <a:pt x="146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9" name="Google Shape;3039;p79">
              <a:extLst>
                <a:ext uri="{FF2B5EF4-FFF2-40B4-BE49-F238E27FC236}">
                  <a16:creationId xmlns:a16="http://schemas.microsoft.com/office/drawing/2014/main" id="{DFB08562-3A4E-4271-F432-A5D89B9E73B7}"/>
                </a:ext>
              </a:extLst>
            </p:cNvPr>
            <p:cNvSpPr/>
            <p:nvPr/>
          </p:nvSpPr>
          <p:spPr>
            <a:xfrm flipH="1">
              <a:off x="1601056" y="1523397"/>
              <a:ext cx="182015" cy="48995"/>
            </a:xfrm>
            <a:custGeom>
              <a:avLst/>
              <a:gdLst/>
              <a:ahLst/>
              <a:cxnLst/>
              <a:rect l="l" t="t" r="r" b="b"/>
              <a:pathLst>
                <a:path w="8315" h="2238" fill="none" extrusionOk="0">
                  <a:moveTo>
                    <a:pt x="1" y="1"/>
                  </a:moveTo>
                  <a:lnTo>
                    <a:pt x="8314" y="2238"/>
                  </a:lnTo>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0" name="Google Shape;3040;p79">
              <a:extLst>
                <a:ext uri="{FF2B5EF4-FFF2-40B4-BE49-F238E27FC236}">
                  <a16:creationId xmlns:a16="http://schemas.microsoft.com/office/drawing/2014/main" id="{6761EFBE-78E0-D443-E23A-A7085403BFBB}"/>
                </a:ext>
              </a:extLst>
            </p:cNvPr>
            <p:cNvSpPr/>
            <p:nvPr/>
          </p:nvSpPr>
          <p:spPr>
            <a:xfrm flipH="1">
              <a:off x="1474816" y="1499819"/>
              <a:ext cx="200534" cy="234140"/>
            </a:xfrm>
            <a:custGeom>
              <a:avLst/>
              <a:gdLst/>
              <a:ahLst/>
              <a:cxnLst/>
              <a:rect l="l" t="t" r="r" b="b"/>
              <a:pathLst>
                <a:path w="9161" h="10695" extrusionOk="0">
                  <a:moveTo>
                    <a:pt x="7298" y="1"/>
                  </a:moveTo>
                  <a:cubicBezTo>
                    <a:pt x="5669" y="1"/>
                    <a:pt x="3176" y="2074"/>
                    <a:pt x="2312" y="3091"/>
                  </a:cubicBezTo>
                  <a:cubicBezTo>
                    <a:pt x="1045" y="4545"/>
                    <a:pt x="1" y="10435"/>
                    <a:pt x="1" y="10435"/>
                  </a:cubicBezTo>
                  <a:cubicBezTo>
                    <a:pt x="541" y="10613"/>
                    <a:pt x="1073" y="10695"/>
                    <a:pt x="1590" y="10695"/>
                  </a:cubicBezTo>
                  <a:cubicBezTo>
                    <a:pt x="5853" y="10695"/>
                    <a:pt x="9160" y="5132"/>
                    <a:pt x="8762" y="1674"/>
                  </a:cubicBezTo>
                  <a:cubicBezTo>
                    <a:pt x="8631" y="452"/>
                    <a:pt x="8059" y="1"/>
                    <a:pt x="7298" y="1"/>
                  </a:cubicBezTo>
                  <a:close/>
                </a:path>
              </a:pathLst>
            </a:custGeom>
            <a:solidFill>
              <a:srgbClr val="FFAD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1" name="Google Shape;3041;p79">
              <a:extLst>
                <a:ext uri="{FF2B5EF4-FFF2-40B4-BE49-F238E27FC236}">
                  <a16:creationId xmlns:a16="http://schemas.microsoft.com/office/drawing/2014/main" id="{FDC7B32C-B7DD-1527-C6E7-C6597D860D75}"/>
                </a:ext>
              </a:extLst>
            </p:cNvPr>
            <p:cNvSpPr/>
            <p:nvPr/>
          </p:nvSpPr>
          <p:spPr>
            <a:xfrm flipH="1">
              <a:off x="1830310" y="1840882"/>
              <a:ext cx="224504" cy="214306"/>
            </a:xfrm>
            <a:custGeom>
              <a:avLst/>
              <a:gdLst/>
              <a:ahLst/>
              <a:cxnLst/>
              <a:rect l="l" t="t" r="r" b="b"/>
              <a:pathLst>
                <a:path w="10256" h="9789" extrusionOk="0">
                  <a:moveTo>
                    <a:pt x="1827" y="1"/>
                  </a:moveTo>
                  <a:cubicBezTo>
                    <a:pt x="1827" y="1"/>
                    <a:pt x="1" y="3878"/>
                    <a:pt x="1455" y="6935"/>
                  </a:cubicBezTo>
                  <a:cubicBezTo>
                    <a:pt x="1898" y="7843"/>
                    <a:pt x="2242" y="8162"/>
                    <a:pt x="2507" y="8162"/>
                  </a:cubicBezTo>
                  <a:cubicBezTo>
                    <a:pt x="3134" y="8162"/>
                    <a:pt x="3319" y="6376"/>
                    <a:pt x="3319" y="6376"/>
                  </a:cubicBezTo>
                  <a:cubicBezTo>
                    <a:pt x="3319" y="6376"/>
                    <a:pt x="3580" y="9470"/>
                    <a:pt x="5108" y="9768"/>
                  </a:cubicBezTo>
                  <a:cubicBezTo>
                    <a:pt x="5181" y="9782"/>
                    <a:pt x="5250" y="9789"/>
                    <a:pt x="5316" y="9789"/>
                  </a:cubicBezTo>
                  <a:cubicBezTo>
                    <a:pt x="6664" y="9789"/>
                    <a:pt x="6562" y="7010"/>
                    <a:pt x="6562" y="7009"/>
                  </a:cubicBezTo>
                  <a:lnTo>
                    <a:pt x="6562" y="7009"/>
                  </a:lnTo>
                  <a:cubicBezTo>
                    <a:pt x="6562" y="7009"/>
                    <a:pt x="7858" y="8107"/>
                    <a:pt x="8798" y="8107"/>
                  </a:cubicBezTo>
                  <a:cubicBezTo>
                    <a:pt x="9684" y="8107"/>
                    <a:pt x="10255" y="7134"/>
                    <a:pt x="9134" y="3356"/>
                  </a:cubicBezTo>
                  <a:lnTo>
                    <a:pt x="9134" y="3356"/>
                  </a:lnTo>
                  <a:cubicBezTo>
                    <a:pt x="9134" y="3356"/>
                    <a:pt x="6937" y="4634"/>
                    <a:pt x="5168" y="4634"/>
                  </a:cubicBezTo>
                  <a:cubicBezTo>
                    <a:pt x="4656" y="4634"/>
                    <a:pt x="4180" y="4527"/>
                    <a:pt x="3803" y="4251"/>
                  </a:cubicBezTo>
                  <a:cubicBezTo>
                    <a:pt x="2088" y="2983"/>
                    <a:pt x="1827" y="1"/>
                    <a:pt x="1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2" name="Google Shape;3042;p79">
              <a:extLst>
                <a:ext uri="{FF2B5EF4-FFF2-40B4-BE49-F238E27FC236}">
                  <a16:creationId xmlns:a16="http://schemas.microsoft.com/office/drawing/2014/main" id="{0DB9388C-F30F-0419-A525-46EBC0C65A3E}"/>
                </a:ext>
              </a:extLst>
            </p:cNvPr>
            <p:cNvSpPr/>
            <p:nvPr/>
          </p:nvSpPr>
          <p:spPr>
            <a:xfrm flipH="1">
              <a:off x="2428541" y="2447283"/>
              <a:ext cx="63678" cy="453810"/>
            </a:xfrm>
            <a:custGeom>
              <a:avLst/>
              <a:gdLst/>
              <a:ahLst/>
              <a:cxnLst/>
              <a:rect l="l" t="t" r="r" b="b"/>
              <a:pathLst>
                <a:path w="2909" h="20729" fill="none" extrusionOk="0">
                  <a:moveTo>
                    <a:pt x="2909" y="1"/>
                  </a:moveTo>
                  <a:cubicBezTo>
                    <a:pt x="2909" y="1"/>
                    <a:pt x="1" y="13682"/>
                    <a:pt x="224" y="20728"/>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3" name="Google Shape;3043;p79">
              <a:extLst>
                <a:ext uri="{FF2B5EF4-FFF2-40B4-BE49-F238E27FC236}">
                  <a16:creationId xmlns:a16="http://schemas.microsoft.com/office/drawing/2014/main" id="{8F1AEF63-1207-9964-7221-D4DDC5358936}"/>
                </a:ext>
              </a:extLst>
            </p:cNvPr>
            <p:cNvSpPr/>
            <p:nvPr/>
          </p:nvSpPr>
          <p:spPr>
            <a:xfrm flipH="1">
              <a:off x="773592" y="3121418"/>
              <a:ext cx="245650" cy="190180"/>
            </a:xfrm>
            <a:custGeom>
              <a:avLst/>
              <a:gdLst/>
              <a:ahLst/>
              <a:cxnLst/>
              <a:rect l="l" t="t" r="r" b="b"/>
              <a:pathLst>
                <a:path w="11222" h="8687" fill="none" extrusionOk="0">
                  <a:moveTo>
                    <a:pt x="1" y="1"/>
                  </a:moveTo>
                  <a:cubicBezTo>
                    <a:pt x="1" y="1"/>
                    <a:pt x="8463" y="3170"/>
                    <a:pt x="11222" y="8687"/>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4" name="Google Shape;3044;p79">
              <a:extLst>
                <a:ext uri="{FF2B5EF4-FFF2-40B4-BE49-F238E27FC236}">
                  <a16:creationId xmlns:a16="http://schemas.microsoft.com/office/drawing/2014/main" id="{BB40D91E-EB6A-D9EE-8746-C7FCA53A6C08}"/>
                </a:ext>
              </a:extLst>
            </p:cNvPr>
            <p:cNvSpPr/>
            <p:nvPr/>
          </p:nvSpPr>
          <p:spPr>
            <a:xfrm flipH="1">
              <a:off x="818466" y="3112442"/>
              <a:ext cx="191800" cy="81637"/>
            </a:xfrm>
            <a:custGeom>
              <a:avLst/>
              <a:gdLst/>
              <a:ahLst/>
              <a:cxnLst/>
              <a:rect l="l" t="t" r="r" b="b"/>
              <a:pathLst>
                <a:path w="8762" h="3729" fill="none" extrusionOk="0">
                  <a:moveTo>
                    <a:pt x="8761" y="3729"/>
                  </a:moveTo>
                  <a:cubicBezTo>
                    <a:pt x="8761" y="3729"/>
                    <a:pt x="3058" y="1"/>
                    <a:pt x="1" y="485"/>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5" name="Google Shape;3045;p79">
              <a:extLst>
                <a:ext uri="{FF2B5EF4-FFF2-40B4-BE49-F238E27FC236}">
                  <a16:creationId xmlns:a16="http://schemas.microsoft.com/office/drawing/2014/main" id="{77BFF754-B087-9129-440D-D467927D2CD9}"/>
                </a:ext>
              </a:extLst>
            </p:cNvPr>
            <p:cNvSpPr/>
            <p:nvPr/>
          </p:nvSpPr>
          <p:spPr>
            <a:xfrm flipH="1">
              <a:off x="2646435" y="2616227"/>
              <a:ext cx="84058" cy="284865"/>
            </a:xfrm>
            <a:custGeom>
              <a:avLst/>
              <a:gdLst/>
              <a:ahLst/>
              <a:cxnLst/>
              <a:rect l="l" t="t" r="r" b="b"/>
              <a:pathLst>
                <a:path w="3840" h="13012" fill="none" extrusionOk="0">
                  <a:moveTo>
                    <a:pt x="0" y="1"/>
                  </a:moveTo>
                  <a:cubicBezTo>
                    <a:pt x="2610" y="3803"/>
                    <a:pt x="3840" y="8389"/>
                    <a:pt x="3504" y="13011"/>
                  </a:cubicBezTo>
                </a:path>
              </a:pathLst>
            </a:custGeom>
            <a:noFill/>
            <a:ln w="12125" cap="flat" cmpd="sng">
              <a:solidFill>
                <a:schemeClr val="dk1"/>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6" name="Google Shape;3046;p79">
              <a:extLst>
                <a:ext uri="{FF2B5EF4-FFF2-40B4-BE49-F238E27FC236}">
                  <a16:creationId xmlns:a16="http://schemas.microsoft.com/office/drawing/2014/main" id="{EB80FF24-E469-3F9B-88EA-94E6407EB4F6}"/>
                </a:ext>
              </a:extLst>
            </p:cNvPr>
            <p:cNvSpPr/>
            <p:nvPr/>
          </p:nvSpPr>
          <p:spPr>
            <a:xfrm flipH="1">
              <a:off x="1914222" y="1717986"/>
              <a:ext cx="85721" cy="36057"/>
            </a:xfrm>
            <a:custGeom>
              <a:avLst/>
              <a:gdLst/>
              <a:ahLst/>
              <a:cxnLst/>
              <a:rect l="l" t="t" r="r" b="b"/>
              <a:pathLst>
                <a:path w="3916" h="1647" extrusionOk="0">
                  <a:moveTo>
                    <a:pt x="3915" y="1"/>
                  </a:moveTo>
                  <a:lnTo>
                    <a:pt x="3915" y="1"/>
                  </a:lnTo>
                  <a:cubicBezTo>
                    <a:pt x="3729" y="38"/>
                    <a:pt x="3543" y="113"/>
                    <a:pt x="3356" y="150"/>
                  </a:cubicBezTo>
                  <a:cubicBezTo>
                    <a:pt x="3207" y="225"/>
                    <a:pt x="3021" y="262"/>
                    <a:pt x="2872" y="336"/>
                  </a:cubicBezTo>
                  <a:cubicBezTo>
                    <a:pt x="2536" y="448"/>
                    <a:pt x="2238" y="560"/>
                    <a:pt x="1940" y="635"/>
                  </a:cubicBezTo>
                  <a:cubicBezTo>
                    <a:pt x="1641" y="746"/>
                    <a:pt x="1343" y="821"/>
                    <a:pt x="1045" y="858"/>
                  </a:cubicBezTo>
                  <a:cubicBezTo>
                    <a:pt x="896" y="877"/>
                    <a:pt x="737" y="877"/>
                    <a:pt x="565" y="877"/>
                  </a:cubicBezTo>
                  <a:cubicBezTo>
                    <a:pt x="392" y="877"/>
                    <a:pt x="206" y="877"/>
                    <a:pt x="1" y="896"/>
                  </a:cubicBezTo>
                  <a:cubicBezTo>
                    <a:pt x="113" y="1045"/>
                    <a:pt x="262" y="1194"/>
                    <a:pt x="411" y="1306"/>
                  </a:cubicBezTo>
                  <a:cubicBezTo>
                    <a:pt x="597" y="1418"/>
                    <a:pt x="784" y="1529"/>
                    <a:pt x="970" y="1567"/>
                  </a:cubicBezTo>
                  <a:cubicBezTo>
                    <a:pt x="1161" y="1619"/>
                    <a:pt x="1359" y="1646"/>
                    <a:pt x="1554" y="1646"/>
                  </a:cubicBezTo>
                  <a:cubicBezTo>
                    <a:pt x="1779" y="1646"/>
                    <a:pt x="2001" y="1609"/>
                    <a:pt x="2200" y="1529"/>
                  </a:cubicBezTo>
                  <a:cubicBezTo>
                    <a:pt x="2611" y="1418"/>
                    <a:pt x="2946" y="1231"/>
                    <a:pt x="3244" y="970"/>
                  </a:cubicBezTo>
                  <a:cubicBezTo>
                    <a:pt x="3393" y="821"/>
                    <a:pt x="3505" y="672"/>
                    <a:pt x="3617" y="523"/>
                  </a:cubicBezTo>
                  <a:cubicBezTo>
                    <a:pt x="3766" y="374"/>
                    <a:pt x="3841" y="187"/>
                    <a:pt x="39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7" name="Google Shape;3047;p79">
              <a:extLst>
                <a:ext uri="{FF2B5EF4-FFF2-40B4-BE49-F238E27FC236}">
                  <a16:creationId xmlns:a16="http://schemas.microsoft.com/office/drawing/2014/main" id="{27F8D756-FB28-2CF3-7888-AEC9423C8DB8}"/>
                </a:ext>
              </a:extLst>
            </p:cNvPr>
            <p:cNvSpPr/>
            <p:nvPr/>
          </p:nvSpPr>
          <p:spPr>
            <a:xfrm rot="-1274568">
              <a:off x="2070972" y="1482778"/>
              <a:ext cx="39198" cy="43273"/>
            </a:xfrm>
            <a:custGeom>
              <a:avLst/>
              <a:gdLst/>
              <a:ahLst/>
              <a:cxnLst/>
              <a:rect l="l" t="t" r="r" b="b"/>
              <a:pathLst>
                <a:path w="1568" h="1731" extrusionOk="0">
                  <a:moveTo>
                    <a:pt x="824" y="1"/>
                  </a:moveTo>
                  <a:cubicBezTo>
                    <a:pt x="502" y="1"/>
                    <a:pt x="187" y="285"/>
                    <a:pt x="100" y="720"/>
                  </a:cubicBezTo>
                  <a:cubicBezTo>
                    <a:pt x="0" y="1187"/>
                    <a:pt x="200" y="1621"/>
                    <a:pt x="601" y="1721"/>
                  </a:cubicBezTo>
                  <a:cubicBezTo>
                    <a:pt x="635" y="1727"/>
                    <a:pt x="669" y="1730"/>
                    <a:pt x="704" y="1730"/>
                  </a:cubicBezTo>
                  <a:cubicBezTo>
                    <a:pt x="1040" y="1730"/>
                    <a:pt x="1377" y="1444"/>
                    <a:pt x="1468" y="1021"/>
                  </a:cubicBezTo>
                  <a:cubicBezTo>
                    <a:pt x="1568" y="554"/>
                    <a:pt x="1368" y="87"/>
                    <a:pt x="967" y="20"/>
                  </a:cubicBezTo>
                  <a:cubicBezTo>
                    <a:pt x="920" y="7"/>
                    <a:pt x="872" y="1"/>
                    <a:pt x="8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8" name="Google Shape;3048;p79">
              <a:extLst>
                <a:ext uri="{FF2B5EF4-FFF2-40B4-BE49-F238E27FC236}">
                  <a16:creationId xmlns:a16="http://schemas.microsoft.com/office/drawing/2014/main" id="{C4FA7556-9C80-A2BD-A661-DD700ABF142C}"/>
                </a:ext>
              </a:extLst>
            </p:cNvPr>
            <p:cNvSpPr/>
            <p:nvPr/>
          </p:nvSpPr>
          <p:spPr>
            <a:xfrm rot="-1274568">
              <a:off x="1860403" y="1495095"/>
              <a:ext cx="40048" cy="43273"/>
            </a:xfrm>
            <a:custGeom>
              <a:avLst/>
              <a:gdLst/>
              <a:ahLst/>
              <a:cxnLst/>
              <a:rect l="l" t="t" r="r" b="b"/>
              <a:pathLst>
                <a:path w="1602" h="1731" extrusionOk="0">
                  <a:moveTo>
                    <a:pt x="890" y="1"/>
                  </a:moveTo>
                  <a:cubicBezTo>
                    <a:pt x="534" y="1"/>
                    <a:pt x="221" y="287"/>
                    <a:pt x="100" y="711"/>
                  </a:cubicBezTo>
                  <a:cubicBezTo>
                    <a:pt x="0" y="1178"/>
                    <a:pt x="234" y="1645"/>
                    <a:pt x="601" y="1711"/>
                  </a:cubicBezTo>
                  <a:cubicBezTo>
                    <a:pt x="653" y="1724"/>
                    <a:pt x="705" y="1731"/>
                    <a:pt x="756" y="1731"/>
                  </a:cubicBezTo>
                  <a:cubicBezTo>
                    <a:pt x="1100" y="1731"/>
                    <a:pt x="1414" y="1450"/>
                    <a:pt x="1501" y="1044"/>
                  </a:cubicBezTo>
                  <a:cubicBezTo>
                    <a:pt x="1601" y="544"/>
                    <a:pt x="1368" y="110"/>
                    <a:pt x="1001" y="10"/>
                  </a:cubicBezTo>
                  <a:cubicBezTo>
                    <a:pt x="964" y="4"/>
                    <a:pt x="927" y="1"/>
                    <a:pt x="8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9" name="Google Shape;3049;p79">
              <a:extLst>
                <a:ext uri="{FF2B5EF4-FFF2-40B4-BE49-F238E27FC236}">
                  <a16:creationId xmlns:a16="http://schemas.microsoft.com/office/drawing/2014/main" id="{3859F272-80F6-4F87-25F6-BADCE7CBCA51}"/>
                </a:ext>
              </a:extLst>
            </p:cNvPr>
            <p:cNvSpPr/>
            <p:nvPr/>
          </p:nvSpPr>
          <p:spPr>
            <a:xfrm rot="-1274568">
              <a:off x="1754181" y="1361368"/>
              <a:ext cx="171790" cy="77496"/>
            </a:xfrm>
            <a:custGeom>
              <a:avLst/>
              <a:gdLst/>
              <a:ahLst/>
              <a:cxnLst/>
              <a:rect l="l" t="t" r="r" b="b"/>
              <a:pathLst>
                <a:path w="6872" h="3100" extrusionOk="0">
                  <a:moveTo>
                    <a:pt x="1028" y="1"/>
                  </a:moveTo>
                  <a:cubicBezTo>
                    <a:pt x="616" y="1"/>
                    <a:pt x="246" y="280"/>
                    <a:pt x="134" y="699"/>
                  </a:cubicBezTo>
                  <a:cubicBezTo>
                    <a:pt x="0" y="1200"/>
                    <a:pt x="300" y="1700"/>
                    <a:pt x="801" y="1834"/>
                  </a:cubicBezTo>
                  <a:lnTo>
                    <a:pt x="5604" y="3068"/>
                  </a:lnTo>
                  <a:cubicBezTo>
                    <a:pt x="5685" y="3089"/>
                    <a:pt x="5765" y="3100"/>
                    <a:pt x="5844" y="3100"/>
                  </a:cubicBezTo>
                  <a:cubicBezTo>
                    <a:pt x="6256" y="3100"/>
                    <a:pt x="6626" y="2821"/>
                    <a:pt x="6738" y="2401"/>
                  </a:cubicBezTo>
                  <a:cubicBezTo>
                    <a:pt x="6872" y="1900"/>
                    <a:pt x="6572" y="1400"/>
                    <a:pt x="6071" y="1267"/>
                  </a:cubicBezTo>
                  <a:lnTo>
                    <a:pt x="1268" y="32"/>
                  </a:lnTo>
                  <a:cubicBezTo>
                    <a:pt x="1187" y="11"/>
                    <a:pt x="1107" y="1"/>
                    <a:pt x="10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0" name="Google Shape;3050;p79">
              <a:extLst>
                <a:ext uri="{FF2B5EF4-FFF2-40B4-BE49-F238E27FC236}">
                  <a16:creationId xmlns:a16="http://schemas.microsoft.com/office/drawing/2014/main" id="{FAD449DB-A7B6-A853-6599-70113BC076B7}"/>
                </a:ext>
              </a:extLst>
            </p:cNvPr>
            <p:cNvSpPr/>
            <p:nvPr/>
          </p:nvSpPr>
          <p:spPr>
            <a:xfrm rot="-1274568">
              <a:off x="2027453" y="1340308"/>
              <a:ext cx="105094" cy="46722"/>
            </a:xfrm>
            <a:custGeom>
              <a:avLst/>
              <a:gdLst/>
              <a:ahLst/>
              <a:cxnLst/>
              <a:rect l="l" t="t" r="r" b="b"/>
              <a:pathLst>
                <a:path w="4204" h="1869" extrusionOk="0">
                  <a:moveTo>
                    <a:pt x="935" y="0"/>
                  </a:moveTo>
                  <a:cubicBezTo>
                    <a:pt x="401" y="0"/>
                    <a:pt x="1" y="434"/>
                    <a:pt x="1" y="934"/>
                  </a:cubicBezTo>
                  <a:cubicBezTo>
                    <a:pt x="1" y="1468"/>
                    <a:pt x="401" y="1868"/>
                    <a:pt x="935" y="1868"/>
                  </a:cubicBezTo>
                  <a:lnTo>
                    <a:pt x="3270" y="1868"/>
                  </a:lnTo>
                  <a:cubicBezTo>
                    <a:pt x="3804" y="1868"/>
                    <a:pt x="4204" y="1468"/>
                    <a:pt x="4204" y="934"/>
                  </a:cubicBezTo>
                  <a:cubicBezTo>
                    <a:pt x="4204" y="434"/>
                    <a:pt x="3804" y="0"/>
                    <a:pt x="32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1" name="Google Shape;3051;p79">
              <a:extLst>
                <a:ext uri="{FF2B5EF4-FFF2-40B4-BE49-F238E27FC236}">
                  <a16:creationId xmlns:a16="http://schemas.microsoft.com/office/drawing/2014/main" id="{D6A80EEC-862F-493D-8799-8CA0144B54AA}"/>
                </a:ext>
              </a:extLst>
            </p:cNvPr>
            <p:cNvSpPr/>
            <p:nvPr/>
          </p:nvSpPr>
          <p:spPr>
            <a:xfrm>
              <a:off x="1731988" y="1594269"/>
              <a:ext cx="185150" cy="107525"/>
            </a:xfrm>
            <a:custGeom>
              <a:avLst/>
              <a:gdLst/>
              <a:ahLst/>
              <a:cxnLst/>
              <a:rect l="l" t="t" r="r" b="b"/>
              <a:pathLst>
                <a:path w="7406" h="4301" extrusionOk="0">
                  <a:moveTo>
                    <a:pt x="2866" y="0"/>
                  </a:moveTo>
                  <a:cubicBezTo>
                    <a:pt x="1520" y="0"/>
                    <a:pt x="445" y="511"/>
                    <a:pt x="267" y="1352"/>
                  </a:cubicBezTo>
                  <a:cubicBezTo>
                    <a:pt x="0" y="2486"/>
                    <a:pt x="1334" y="3720"/>
                    <a:pt x="3269" y="4154"/>
                  </a:cubicBezTo>
                  <a:cubicBezTo>
                    <a:pt x="3704" y="4253"/>
                    <a:pt x="4131" y="4300"/>
                    <a:pt x="4533" y="4300"/>
                  </a:cubicBezTo>
                  <a:cubicBezTo>
                    <a:pt x="5888" y="4300"/>
                    <a:pt x="6966" y="3769"/>
                    <a:pt x="7172" y="2920"/>
                  </a:cubicBezTo>
                  <a:cubicBezTo>
                    <a:pt x="7405" y="1819"/>
                    <a:pt x="6071" y="585"/>
                    <a:pt x="4170" y="151"/>
                  </a:cubicBezTo>
                  <a:cubicBezTo>
                    <a:pt x="3722" y="49"/>
                    <a:pt x="3281" y="0"/>
                    <a:pt x="28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2" name="Google Shape;3052;p79">
              <a:extLst>
                <a:ext uri="{FF2B5EF4-FFF2-40B4-BE49-F238E27FC236}">
                  <a16:creationId xmlns:a16="http://schemas.microsoft.com/office/drawing/2014/main" id="{5A65557F-98DA-5F96-7A5F-F96405912F5A}"/>
                </a:ext>
              </a:extLst>
            </p:cNvPr>
            <p:cNvSpPr/>
            <p:nvPr/>
          </p:nvSpPr>
          <p:spPr>
            <a:xfrm>
              <a:off x="2077213" y="1659744"/>
              <a:ext cx="40900" cy="77575"/>
            </a:xfrm>
            <a:custGeom>
              <a:avLst/>
              <a:gdLst/>
              <a:ahLst/>
              <a:cxnLst/>
              <a:rect l="l" t="t" r="r" b="b"/>
              <a:pathLst>
                <a:path w="1636" h="3103" extrusionOk="0">
                  <a:moveTo>
                    <a:pt x="1635" y="0"/>
                  </a:moveTo>
                  <a:lnTo>
                    <a:pt x="1635" y="0"/>
                  </a:lnTo>
                  <a:cubicBezTo>
                    <a:pt x="768" y="201"/>
                    <a:pt x="301" y="668"/>
                    <a:pt x="168" y="1268"/>
                  </a:cubicBezTo>
                  <a:cubicBezTo>
                    <a:pt x="1" y="1868"/>
                    <a:pt x="468" y="2569"/>
                    <a:pt x="1135" y="3103"/>
                  </a:cubicBezTo>
                  <a:cubicBezTo>
                    <a:pt x="1335" y="2469"/>
                    <a:pt x="1402" y="1001"/>
                    <a:pt x="16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3" name="Google Shape;3053;p79">
              <a:extLst>
                <a:ext uri="{FF2B5EF4-FFF2-40B4-BE49-F238E27FC236}">
                  <a16:creationId xmlns:a16="http://schemas.microsoft.com/office/drawing/2014/main" id="{FF9EFD35-8736-D4A6-5F24-BB420A32131A}"/>
                </a:ext>
              </a:extLst>
            </p:cNvPr>
            <p:cNvSpPr/>
            <p:nvPr/>
          </p:nvSpPr>
          <p:spPr>
            <a:xfrm>
              <a:off x="1783694" y="1422875"/>
              <a:ext cx="182100" cy="196200"/>
            </a:xfrm>
            <a:prstGeom prst="ellipse">
              <a:avLst/>
            </a:prstGeom>
            <a:solidFill>
              <a:srgbClr val="FFFFFF">
                <a:alpha val="37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4" name="Google Shape;3054;p79">
              <a:extLst>
                <a:ext uri="{FF2B5EF4-FFF2-40B4-BE49-F238E27FC236}">
                  <a16:creationId xmlns:a16="http://schemas.microsoft.com/office/drawing/2014/main" id="{FCE67EAC-31B5-AC69-55C2-E11080B38225}"/>
                </a:ext>
              </a:extLst>
            </p:cNvPr>
            <p:cNvSpPr/>
            <p:nvPr/>
          </p:nvSpPr>
          <p:spPr>
            <a:xfrm flipH="1">
              <a:off x="1783049" y="1424662"/>
              <a:ext cx="181993" cy="197514"/>
            </a:xfrm>
            <a:custGeom>
              <a:avLst/>
              <a:gdLst/>
              <a:ahLst/>
              <a:cxnLst/>
              <a:rect l="l" t="t" r="r" b="b"/>
              <a:pathLst>
                <a:path w="8314" h="9022" fill="none" extrusionOk="0">
                  <a:moveTo>
                    <a:pt x="8314" y="4511"/>
                  </a:moveTo>
                  <a:cubicBezTo>
                    <a:pt x="8314" y="7009"/>
                    <a:pt x="6450" y="9022"/>
                    <a:pt x="4139" y="9022"/>
                  </a:cubicBezTo>
                  <a:cubicBezTo>
                    <a:pt x="1864" y="9022"/>
                    <a:pt x="0" y="7009"/>
                    <a:pt x="0" y="4511"/>
                  </a:cubicBezTo>
                  <a:cubicBezTo>
                    <a:pt x="0" y="2013"/>
                    <a:pt x="1864" y="0"/>
                    <a:pt x="4139" y="0"/>
                  </a:cubicBezTo>
                  <a:cubicBezTo>
                    <a:pt x="6450" y="0"/>
                    <a:pt x="8314" y="2013"/>
                    <a:pt x="8314" y="4511"/>
                  </a:cubicBezTo>
                  <a:close/>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5" name="Google Shape;3055;p79">
              <a:extLst>
                <a:ext uri="{FF2B5EF4-FFF2-40B4-BE49-F238E27FC236}">
                  <a16:creationId xmlns:a16="http://schemas.microsoft.com/office/drawing/2014/main" id="{1EF6597B-590A-0557-E09A-A8D79F4F729A}"/>
                </a:ext>
              </a:extLst>
            </p:cNvPr>
            <p:cNvSpPr/>
            <p:nvPr/>
          </p:nvSpPr>
          <p:spPr>
            <a:xfrm>
              <a:off x="2047225" y="1414425"/>
              <a:ext cx="138900" cy="196200"/>
            </a:xfrm>
            <a:prstGeom prst="ellipse">
              <a:avLst/>
            </a:prstGeom>
            <a:solidFill>
              <a:srgbClr val="FFFFFF">
                <a:alpha val="37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6" name="Google Shape;3056;p79">
              <a:extLst>
                <a:ext uri="{FF2B5EF4-FFF2-40B4-BE49-F238E27FC236}">
                  <a16:creationId xmlns:a16="http://schemas.microsoft.com/office/drawing/2014/main" id="{C40D6F66-1285-A5F3-8BA3-8951E849D249}"/>
                </a:ext>
              </a:extLst>
            </p:cNvPr>
            <p:cNvSpPr/>
            <p:nvPr/>
          </p:nvSpPr>
          <p:spPr>
            <a:xfrm flipH="1">
              <a:off x="2046627" y="1414854"/>
              <a:ext cx="138761" cy="197536"/>
            </a:xfrm>
            <a:custGeom>
              <a:avLst/>
              <a:gdLst/>
              <a:ahLst/>
              <a:cxnLst/>
              <a:rect l="l" t="t" r="r" b="b"/>
              <a:pathLst>
                <a:path w="6339" h="9023" fill="none" extrusionOk="0">
                  <a:moveTo>
                    <a:pt x="6339" y="4512"/>
                  </a:moveTo>
                  <a:cubicBezTo>
                    <a:pt x="6339" y="7009"/>
                    <a:pt x="4922" y="9022"/>
                    <a:pt x="3170" y="9022"/>
                  </a:cubicBezTo>
                  <a:cubicBezTo>
                    <a:pt x="1418" y="9022"/>
                    <a:pt x="1" y="7009"/>
                    <a:pt x="1" y="4512"/>
                  </a:cubicBezTo>
                  <a:cubicBezTo>
                    <a:pt x="1" y="2014"/>
                    <a:pt x="1418" y="1"/>
                    <a:pt x="3170" y="1"/>
                  </a:cubicBezTo>
                  <a:cubicBezTo>
                    <a:pt x="4922" y="1"/>
                    <a:pt x="6339" y="2014"/>
                    <a:pt x="6339" y="4512"/>
                  </a:cubicBezTo>
                  <a:close/>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7" name="Google Shape;3057;p79">
              <a:extLst>
                <a:ext uri="{FF2B5EF4-FFF2-40B4-BE49-F238E27FC236}">
                  <a16:creationId xmlns:a16="http://schemas.microsoft.com/office/drawing/2014/main" id="{CC2C0CB4-766E-189D-93B9-C4A186977D59}"/>
                </a:ext>
              </a:extLst>
            </p:cNvPr>
            <p:cNvSpPr/>
            <p:nvPr/>
          </p:nvSpPr>
          <p:spPr>
            <a:xfrm rot="-1274310">
              <a:off x="1978793" y="1448827"/>
              <a:ext cx="81517" cy="206821"/>
            </a:xfrm>
            <a:custGeom>
              <a:avLst/>
              <a:gdLst/>
              <a:ahLst/>
              <a:cxnLst/>
              <a:rect l="l" t="t" r="r" b="b"/>
              <a:pathLst>
                <a:path w="3471" h="8807" fill="none" extrusionOk="0">
                  <a:moveTo>
                    <a:pt x="2036" y="0"/>
                  </a:moveTo>
                  <a:cubicBezTo>
                    <a:pt x="2036" y="0"/>
                    <a:pt x="3470" y="8039"/>
                    <a:pt x="2603" y="8406"/>
                  </a:cubicBezTo>
                  <a:cubicBezTo>
                    <a:pt x="1769" y="8806"/>
                    <a:pt x="1" y="8139"/>
                    <a:pt x="1" y="8139"/>
                  </a:cubicBezTo>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8" name="Google Shape;3058;p79">
              <a:extLst>
                <a:ext uri="{FF2B5EF4-FFF2-40B4-BE49-F238E27FC236}">
                  <a16:creationId xmlns:a16="http://schemas.microsoft.com/office/drawing/2014/main" id="{8F1B6F4C-4C26-A2FA-A044-9281461175DE}"/>
                </a:ext>
              </a:extLst>
            </p:cNvPr>
            <p:cNvSpPr/>
            <p:nvPr/>
          </p:nvSpPr>
          <p:spPr>
            <a:xfrm flipH="1">
              <a:off x="1965021" y="1467900"/>
              <a:ext cx="81628" cy="56351"/>
            </a:xfrm>
            <a:custGeom>
              <a:avLst/>
              <a:gdLst/>
              <a:ahLst/>
              <a:cxnLst/>
              <a:rect l="l" t="t" r="r" b="b"/>
              <a:pathLst>
                <a:path w="3729" h="2574" fill="none" extrusionOk="0">
                  <a:moveTo>
                    <a:pt x="1" y="2089"/>
                  </a:moveTo>
                  <a:cubicBezTo>
                    <a:pt x="1" y="2089"/>
                    <a:pt x="2237" y="1"/>
                    <a:pt x="3728" y="2573"/>
                  </a:cubicBezTo>
                </a:path>
              </a:pathLst>
            </a:custGeom>
            <a:solidFill>
              <a:schemeClr val="lt2"/>
            </a:solidFill>
            <a:ln w="12125" cap="flat" cmpd="sng">
              <a:solidFill>
                <a:schemeClr val="lt2"/>
              </a:solidFill>
              <a:prstDash val="solid"/>
              <a:miter lim="3727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9" name="Google Shape;3059;p79">
              <a:extLst>
                <a:ext uri="{FF2B5EF4-FFF2-40B4-BE49-F238E27FC236}">
                  <a16:creationId xmlns:a16="http://schemas.microsoft.com/office/drawing/2014/main" id="{FD90FFDB-4E5C-B615-A558-25E1060829CE}"/>
                </a:ext>
              </a:extLst>
            </p:cNvPr>
            <p:cNvSpPr/>
            <p:nvPr/>
          </p:nvSpPr>
          <p:spPr>
            <a:xfrm flipH="1">
              <a:off x="3231532" y="1968209"/>
              <a:ext cx="61226" cy="68567"/>
            </a:xfrm>
            <a:custGeom>
              <a:avLst/>
              <a:gdLst/>
              <a:ahLst/>
              <a:cxnLst/>
              <a:rect l="l" t="t" r="r" b="b"/>
              <a:pathLst>
                <a:path w="2797" h="3132" extrusionOk="0">
                  <a:moveTo>
                    <a:pt x="0" y="0"/>
                  </a:moveTo>
                  <a:cubicBezTo>
                    <a:pt x="38" y="373"/>
                    <a:pt x="112" y="709"/>
                    <a:pt x="261" y="1081"/>
                  </a:cubicBezTo>
                  <a:cubicBezTo>
                    <a:pt x="448" y="1417"/>
                    <a:pt x="634" y="1715"/>
                    <a:pt x="858" y="2013"/>
                  </a:cubicBezTo>
                  <a:cubicBezTo>
                    <a:pt x="1119" y="2312"/>
                    <a:pt x="1380" y="2573"/>
                    <a:pt x="1715" y="2759"/>
                  </a:cubicBezTo>
                  <a:cubicBezTo>
                    <a:pt x="2014" y="2983"/>
                    <a:pt x="2386" y="3095"/>
                    <a:pt x="2796" y="3132"/>
                  </a:cubicBezTo>
                  <a:cubicBezTo>
                    <a:pt x="2498" y="2908"/>
                    <a:pt x="2200" y="2722"/>
                    <a:pt x="1939" y="2461"/>
                  </a:cubicBezTo>
                  <a:cubicBezTo>
                    <a:pt x="1678" y="2237"/>
                    <a:pt x="1454" y="1976"/>
                    <a:pt x="1231" y="1715"/>
                  </a:cubicBezTo>
                  <a:cubicBezTo>
                    <a:pt x="821" y="1156"/>
                    <a:pt x="410" y="597"/>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0" name="Google Shape;3060;p79">
            <a:extLst>
              <a:ext uri="{FF2B5EF4-FFF2-40B4-BE49-F238E27FC236}">
                <a16:creationId xmlns:a16="http://schemas.microsoft.com/office/drawing/2014/main" id="{9C48E4B3-8776-00AA-2F4B-2399FB8F2526}"/>
              </a:ext>
            </a:extLst>
          </p:cNvPr>
          <p:cNvGrpSpPr/>
          <p:nvPr/>
        </p:nvGrpSpPr>
        <p:grpSpPr>
          <a:xfrm>
            <a:off x="3147744" y="276214"/>
            <a:ext cx="768736" cy="2903224"/>
            <a:chOff x="3412694" y="590558"/>
            <a:chExt cx="543507" cy="2052619"/>
          </a:xfrm>
        </p:grpSpPr>
        <p:sp>
          <p:nvSpPr>
            <p:cNvPr id="3061" name="Google Shape;3061;p79">
              <a:extLst>
                <a:ext uri="{FF2B5EF4-FFF2-40B4-BE49-F238E27FC236}">
                  <a16:creationId xmlns:a16="http://schemas.microsoft.com/office/drawing/2014/main" id="{A7DC48DE-E8F9-42F7-C82B-EE1475609A87}"/>
                </a:ext>
              </a:extLst>
            </p:cNvPr>
            <p:cNvSpPr/>
            <p:nvPr/>
          </p:nvSpPr>
          <p:spPr>
            <a:xfrm flipH="1">
              <a:off x="3554694" y="608510"/>
              <a:ext cx="260338" cy="14712"/>
            </a:xfrm>
            <a:custGeom>
              <a:avLst/>
              <a:gdLst/>
              <a:ahLst/>
              <a:cxnLst/>
              <a:rect l="l" t="t" r="r" b="b"/>
              <a:pathLst>
                <a:path w="11893" h="672" extrusionOk="0">
                  <a:moveTo>
                    <a:pt x="0" y="0"/>
                  </a:moveTo>
                  <a:lnTo>
                    <a:pt x="0" y="671"/>
                  </a:lnTo>
                  <a:lnTo>
                    <a:pt x="11893" y="671"/>
                  </a:lnTo>
                  <a:lnTo>
                    <a:pt x="1189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2" name="Google Shape;3062;p79">
              <a:extLst>
                <a:ext uri="{FF2B5EF4-FFF2-40B4-BE49-F238E27FC236}">
                  <a16:creationId xmlns:a16="http://schemas.microsoft.com/office/drawing/2014/main" id="{4ECF38B5-1999-B13B-E4F8-F636F89C0A07}"/>
                </a:ext>
              </a:extLst>
            </p:cNvPr>
            <p:cNvSpPr/>
            <p:nvPr/>
          </p:nvSpPr>
          <p:spPr>
            <a:xfrm flipH="1">
              <a:off x="3495110" y="745622"/>
              <a:ext cx="376223" cy="14712"/>
            </a:xfrm>
            <a:custGeom>
              <a:avLst/>
              <a:gdLst/>
              <a:ahLst/>
              <a:cxnLst/>
              <a:rect l="l" t="t" r="r" b="b"/>
              <a:pathLst>
                <a:path w="17187" h="672" extrusionOk="0">
                  <a:moveTo>
                    <a:pt x="0" y="0"/>
                  </a:moveTo>
                  <a:lnTo>
                    <a:pt x="0" y="671"/>
                  </a:lnTo>
                  <a:lnTo>
                    <a:pt x="17186" y="671"/>
                  </a:lnTo>
                  <a:lnTo>
                    <a:pt x="1718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3" name="Google Shape;3063;p79">
              <a:extLst>
                <a:ext uri="{FF2B5EF4-FFF2-40B4-BE49-F238E27FC236}">
                  <a16:creationId xmlns:a16="http://schemas.microsoft.com/office/drawing/2014/main" id="{67BEB729-8F2B-B04D-F22E-E8B802C79BFE}"/>
                </a:ext>
              </a:extLst>
            </p:cNvPr>
            <p:cNvSpPr/>
            <p:nvPr/>
          </p:nvSpPr>
          <p:spPr>
            <a:xfrm flipH="1">
              <a:off x="3495110" y="885997"/>
              <a:ext cx="376223" cy="14712"/>
            </a:xfrm>
            <a:custGeom>
              <a:avLst/>
              <a:gdLst/>
              <a:ahLst/>
              <a:cxnLst/>
              <a:rect l="l" t="t" r="r" b="b"/>
              <a:pathLst>
                <a:path w="17187" h="672" extrusionOk="0">
                  <a:moveTo>
                    <a:pt x="0" y="0"/>
                  </a:moveTo>
                  <a:lnTo>
                    <a:pt x="0" y="671"/>
                  </a:lnTo>
                  <a:lnTo>
                    <a:pt x="17186" y="671"/>
                  </a:lnTo>
                  <a:lnTo>
                    <a:pt x="1718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4" name="Google Shape;3064;p79">
              <a:extLst>
                <a:ext uri="{FF2B5EF4-FFF2-40B4-BE49-F238E27FC236}">
                  <a16:creationId xmlns:a16="http://schemas.microsoft.com/office/drawing/2014/main" id="{14072D20-679A-3B0D-45E0-D88D3F7A4F90}"/>
                </a:ext>
              </a:extLst>
            </p:cNvPr>
            <p:cNvSpPr/>
            <p:nvPr/>
          </p:nvSpPr>
          <p:spPr>
            <a:xfrm flipH="1">
              <a:off x="3495110" y="1031276"/>
              <a:ext cx="376223" cy="13880"/>
            </a:xfrm>
            <a:custGeom>
              <a:avLst/>
              <a:gdLst/>
              <a:ahLst/>
              <a:cxnLst/>
              <a:rect l="l" t="t" r="r" b="b"/>
              <a:pathLst>
                <a:path w="17187" h="634" extrusionOk="0">
                  <a:moveTo>
                    <a:pt x="0" y="0"/>
                  </a:moveTo>
                  <a:lnTo>
                    <a:pt x="0" y="634"/>
                  </a:lnTo>
                  <a:lnTo>
                    <a:pt x="17186" y="634"/>
                  </a:lnTo>
                  <a:lnTo>
                    <a:pt x="1718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5" name="Google Shape;3065;p79">
              <a:extLst>
                <a:ext uri="{FF2B5EF4-FFF2-40B4-BE49-F238E27FC236}">
                  <a16:creationId xmlns:a16="http://schemas.microsoft.com/office/drawing/2014/main" id="{048E8684-879E-6145-B898-6D3FDF1F4409}"/>
                </a:ext>
              </a:extLst>
            </p:cNvPr>
            <p:cNvSpPr/>
            <p:nvPr/>
          </p:nvSpPr>
          <p:spPr>
            <a:xfrm flipH="1">
              <a:off x="3560408" y="1155319"/>
              <a:ext cx="230151" cy="14712"/>
            </a:xfrm>
            <a:custGeom>
              <a:avLst/>
              <a:gdLst/>
              <a:ahLst/>
              <a:cxnLst/>
              <a:rect l="l" t="t" r="r" b="b"/>
              <a:pathLst>
                <a:path w="10514" h="672" extrusionOk="0">
                  <a:moveTo>
                    <a:pt x="1" y="1"/>
                  </a:moveTo>
                  <a:lnTo>
                    <a:pt x="1" y="672"/>
                  </a:lnTo>
                  <a:lnTo>
                    <a:pt x="10514" y="672"/>
                  </a:lnTo>
                  <a:lnTo>
                    <a:pt x="10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6" name="Google Shape;3066;p79">
              <a:extLst>
                <a:ext uri="{FF2B5EF4-FFF2-40B4-BE49-F238E27FC236}">
                  <a16:creationId xmlns:a16="http://schemas.microsoft.com/office/drawing/2014/main" id="{17C2587A-D89C-4AA2-BB74-122571294FB8}"/>
                </a:ext>
              </a:extLst>
            </p:cNvPr>
            <p:cNvSpPr/>
            <p:nvPr/>
          </p:nvSpPr>
          <p:spPr>
            <a:xfrm flipH="1">
              <a:off x="3597117" y="1382212"/>
              <a:ext cx="168947" cy="14712"/>
            </a:xfrm>
            <a:custGeom>
              <a:avLst/>
              <a:gdLst/>
              <a:ahLst/>
              <a:cxnLst/>
              <a:rect l="l" t="t" r="r" b="b"/>
              <a:pathLst>
                <a:path w="7718" h="672" extrusionOk="0">
                  <a:moveTo>
                    <a:pt x="0" y="0"/>
                  </a:moveTo>
                  <a:lnTo>
                    <a:pt x="0" y="671"/>
                  </a:lnTo>
                  <a:lnTo>
                    <a:pt x="7717" y="671"/>
                  </a:lnTo>
                  <a:lnTo>
                    <a:pt x="77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7" name="Google Shape;3067;p79">
              <a:extLst>
                <a:ext uri="{FF2B5EF4-FFF2-40B4-BE49-F238E27FC236}">
                  <a16:creationId xmlns:a16="http://schemas.microsoft.com/office/drawing/2014/main" id="{3852E09F-CAAD-847D-B25D-A66C9EFF0B0C}"/>
                </a:ext>
              </a:extLst>
            </p:cNvPr>
            <p:cNvSpPr/>
            <p:nvPr/>
          </p:nvSpPr>
          <p:spPr>
            <a:xfrm flipH="1">
              <a:off x="3560408" y="1513611"/>
              <a:ext cx="266861" cy="13902"/>
            </a:xfrm>
            <a:custGeom>
              <a:avLst/>
              <a:gdLst/>
              <a:ahLst/>
              <a:cxnLst/>
              <a:rect l="l" t="t" r="r" b="b"/>
              <a:pathLst>
                <a:path w="12191" h="635" extrusionOk="0">
                  <a:moveTo>
                    <a:pt x="0" y="1"/>
                  </a:moveTo>
                  <a:lnTo>
                    <a:pt x="0" y="634"/>
                  </a:lnTo>
                  <a:lnTo>
                    <a:pt x="12191" y="634"/>
                  </a:lnTo>
                  <a:lnTo>
                    <a:pt x="121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8" name="Google Shape;3068;p79">
              <a:extLst>
                <a:ext uri="{FF2B5EF4-FFF2-40B4-BE49-F238E27FC236}">
                  <a16:creationId xmlns:a16="http://schemas.microsoft.com/office/drawing/2014/main" id="{465053FB-0917-A0FC-C9ED-1DF72BC9958E}"/>
                </a:ext>
              </a:extLst>
            </p:cNvPr>
            <p:cNvSpPr/>
            <p:nvPr/>
          </p:nvSpPr>
          <p:spPr>
            <a:xfrm flipH="1">
              <a:off x="3560408" y="1663772"/>
              <a:ext cx="259528" cy="13902"/>
            </a:xfrm>
            <a:custGeom>
              <a:avLst/>
              <a:gdLst/>
              <a:ahLst/>
              <a:cxnLst/>
              <a:rect l="l" t="t" r="r" b="b"/>
              <a:pathLst>
                <a:path w="11856" h="635" extrusionOk="0">
                  <a:moveTo>
                    <a:pt x="1" y="1"/>
                  </a:moveTo>
                  <a:lnTo>
                    <a:pt x="1" y="635"/>
                  </a:lnTo>
                  <a:lnTo>
                    <a:pt x="11856" y="635"/>
                  </a:lnTo>
                  <a:lnTo>
                    <a:pt x="1185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9" name="Google Shape;3069;p79">
              <a:extLst>
                <a:ext uri="{FF2B5EF4-FFF2-40B4-BE49-F238E27FC236}">
                  <a16:creationId xmlns:a16="http://schemas.microsoft.com/office/drawing/2014/main" id="{6E4B389D-113E-DBF6-E6D6-0583A825EFD6}"/>
                </a:ext>
              </a:extLst>
            </p:cNvPr>
            <p:cNvSpPr/>
            <p:nvPr/>
          </p:nvSpPr>
          <p:spPr>
            <a:xfrm flipH="1">
              <a:off x="3594687" y="1799265"/>
              <a:ext cx="174638" cy="14712"/>
            </a:xfrm>
            <a:custGeom>
              <a:avLst/>
              <a:gdLst/>
              <a:ahLst/>
              <a:cxnLst/>
              <a:rect l="l" t="t" r="r" b="b"/>
              <a:pathLst>
                <a:path w="7978" h="672" extrusionOk="0">
                  <a:moveTo>
                    <a:pt x="0" y="0"/>
                  </a:moveTo>
                  <a:lnTo>
                    <a:pt x="0" y="671"/>
                  </a:lnTo>
                  <a:lnTo>
                    <a:pt x="7978" y="671"/>
                  </a:lnTo>
                  <a:lnTo>
                    <a:pt x="79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0" name="Google Shape;3070;p79">
              <a:extLst>
                <a:ext uri="{FF2B5EF4-FFF2-40B4-BE49-F238E27FC236}">
                  <a16:creationId xmlns:a16="http://schemas.microsoft.com/office/drawing/2014/main" id="{40971DC1-AF58-FF21-0211-29421A24EDE1}"/>
                </a:ext>
              </a:extLst>
            </p:cNvPr>
            <p:cNvSpPr/>
            <p:nvPr/>
          </p:nvSpPr>
          <p:spPr>
            <a:xfrm flipH="1">
              <a:off x="3594687" y="2032682"/>
              <a:ext cx="174638" cy="13902"/>
            </a:xfrm>
            <a:custGeom>
              <a:avLst/>
              <a:gdLst/>
              <a:ahLst/>
              <a:cxnLst/>
              <a:rect l="l" t="t" r="r" b="b"/>
              <a:pathLst>
                <a:path w="7978" h="635" extrusionOk="0">
                  <a:moveTo>
                    <a:pt x="0" y="0"/>
                  </a:moveTo>
                  <a:lnTo>
                    <a:pt x="0" y="634"/>
                  </a:lnTo>
                  <a:lnTo>
                    <a:pt x="7978" y="634"/>
                  </a:lnTo>
                  <a:lnTo>
                    <a:pt x="797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1" name="Google Shape;3071;p79">
              <a:extLst>
                <a:ext uri="{FF2B5EF4-FFF2-40B4-BE49-F238E27FC236}">
                  <a16:creationId xmlns:a16="http://schemas.microsoft.com/office/drawing/2014/main" id="{C689B20F-C9E0-81BC-06EC-2850AD65E380}"/>
                </a:ext>
              </a:extLst>
            </p:cNvPr>
            <p:cNvSpPr/>
            <p:nvPr/>
          </p:nvSpPr>
          <p:spPr>
            <a:xfrm flipH="1">
              <a:off x="3516343" y="2176319"/>
              <a:ext cx="332969" cy="13902"/>
            </a:xfrm>
            <a:custGeom>
              <a:avLst/>
              <a:gdLst/>
              <a:ahLst/>
              <a:cxnLst/>
              <a:rect l="l" t="t" r="r" b="b"/>
              <a:pathLst>
                <a:path w="15211" h="635" extrusionOk="0">
                  <a:moveTo>
                    <a:pt x="1" y="1"/>
                  </a:moveTo>
                  <a:lnTo>
                    <a:pt x="1" y="634"/>
                  </a:lnTo>
                  <a:lnTo>
                    <a:pt x="15211" y="634"/>
                  </a:lnTo>
                  <a:lnTo>
                    <a:pt x="1521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2" name="Google Shape;3072;p79">
              <a:extLst>
                <a:ext uri="{FF2B5EF4-FFF2-40B4-BE49-F238E27FC236}">
                  <a16:creationId xmlns:a16="http://schemas.microsoft.com/office/drawing/2014/main" id="{1807CF8D-4508-E7F5-4B7D-BCD55257987D}"/>
                </a:ext>
              </a:extLst>
            </p:cNvPr>
            <p:cNvSpPr/>
            <p:nvPr/>
          </p:nvSpPr>
          <p:spPr>
            <a:xfrm flipH="1">
              <a:off x="3484515" y="2304456"/>
              <a:ext cx="399887" cy="13902"/>
            </a:xfrm>
            <a:custGeom>
              <a:avLst/>
              <a:gdLst/>
              <a:ahLst/>
              <a:cxnLst/>
              <a:rect l="l" t="t" r="r" b="b"/>
              <a:pathLst>
                <a:path w="18268" h="635" extrusionOk="0">
                  <a:moveTo>
                    <a:pt x="1" y="1"/>
                  </a:moveTo>
                  <a:lnTo>
                    <a:pt x="1" y="634"/>
                  </a:lnTo>
                  <a:lnTo>
                    <a:pt x="18268" y="634"/>
                  </a:lnTo>
                  <a:lnTo>
                    <a:pt x="182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3" name="Google Shape;3073;p79">
              <a:extLst>
                <a:ext uri="{FF2B5EF4-FFF2-40B4-BE49-F238E27FC236}">
                  <a16:creationId xmlns:a16="http://schemas.microsoft.com/office/drawing/2014/main" id="{EF9A17A9-93AC-2C98-B6DC-8650383C3DA1}"/>
                </a:ext>
              </a:extLst>
            </p:cNvPr>
            <p:cNvSpPr/>
            <p:nvPr/>
          </p:nvSpPr>
          <p:spPr>
            <a:xfrm flipH="1">
              <a:off x="3496752" y="2448093"/>
              <a:ext cx="370510" cy="14712"/>
            </a:xfrm>
            <a:custGeom>
              <a:avLst/>
              <a:gdLst/>
              <a:ahLst/>
              <a:cxnLst/>
              <a:rect l="l" t="t" r="r" b="b"/>
              <a:pathLst>
                <a:path w="16926" h="672" extrusionOk="0">
                  <a:moveTo>
                    <a:pt x="0" y="1"/>
                  </a:moveTo>
                  <a:lnTo>
                    <a:pt x="0" y="672"/>
                  </a:lnTo>
                  <a:lnTo>
                    <a:pt x="16925" y="672"/>
                  </a:lnTo>
                  <a:lnTo>
                    <a:pt x="1692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4" name="Google Shape;3074;p79">
              <a:extLst>
                <a:ext uri="{FF2B5EF4-FFF2-40B4-BE49-F238E27FC236}">
                  <a16:creationId xmlns:a16="http://schemas.microsoft.com/office/drawing/2014/main" id="{45D07650-9952-95A2-D2A6-EF247231B7FE}"/>
                </a:ext>
              </a:extLst>
            </p:cNvPr>
            <p:cNvSpPr/>
            <p:nvPr/>
          </p:nvSpPr>
          <p:spPr>
            <a:xfrm flipH="1">
              <a:off x="3574286" y="2574609"/>
              <a:ext cx="229320" cy="13902"/>
            </a:xfrm>
            <a:custGeom>
              <a:avLst/>
              <a:gdLst/>
              <a:ahLst/>
              <a:cxnLst/>
              <a:rect l="l" t="t" r="r" b="b"/>
              <a:pathLst>
                <a:path w="10476" h="635" extrusionOk="0">
                  <a:moveTo>
                    <a:pt x="0" y="0"/>
                  </a:moveTo>
                  <a:lnTo>
                    <a:pt x="0" y="634"/>
                  </a:lnTo>
                  <a:lnTo>
                    <a:pt x="10476" y="634"/>
                  </a:lnTo>
                  <a:lnTo>
                    <a:pt x="1047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5" name="Google Shape;3075;p79">
              <a:extLst>
                <a:ext uri="{FF2B5EF4-FFF2-40B4-BE49-F238E27FC236}">
                  <a16:creationId xmlns:a16="http://schemas.microsoft.com/office/drawing/2014/main" id="{7640CBF5-7B1E-CE04-EF0F-5E47165A5C4B}"/>
                </a:ext>
              </a:extLst>
            </p:cNvPr>
            <p:cNvSpPr/>
            <p:nvPr/>
          </p:nvSpPr>
          <p:spPr>
            <a:xfrm flipH="1">
              <a:off x="3597117" y="1382212"/>
              <a:ext cx="87341" cy="14712"/>
            </a:xfrm>
            <a:custGeom>
              <a:avLst/>
              <a:gdLst/>
              <a:ahLst/>
              <a:cxnLst/>
              <a:rect l="l" t="t" r="r" b="b"/>
              <a:pathLst>
                <a:path w="3990" h="672" extrusionOk="0">
                  <a:moveTo>
                    <a:pt x="0" y="0"/>
                  </a:moveTo>
                  <a:lnTo>
                    <a:pt x="0" y="671"/>
                  </a:lnTo>
                  <a:lnTo>
                    <a:pt x="3989" y="671"/>
                  </a:lnTo>
                  <a:lnTo>
                    <a:pt x="398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6" name="Google Shape;3076;p79">
              <a:extLst>
                <a:ext uri="{FF2B5EF4-FFF2-40B4-BE49-F238E27FC236}">
                  <a16:creationId xmlns:a16="http://schemas.microsoft.com/office/drawing/2014/main" id="{915A4BF0-7F35-2031-51C0-27C2C012F788}"/>
                </a:ext>
              </a:extLst>
            </p:cNvPr>
            <p:cNvSpPr/>
            <p:nvPr/>
          </p:nvSpPr>
          <p:spPr>
            <a:xfrm flipH="1">
              <a:off x="3594687" y="1799265"/>
              <a:ext cx="89771" cy="14712"/>
            </a:xfrm>
            <a:custGeom>
              <a:avLst/>
              <a:gdLst/>
              <a:ahLst/>
              <a:cxnLst/>
              <a:rect l="l" t="t" r="r" b="b"/>
              <a:pathLst>
                <a:path w="4101" h="672" extrusionOk="0">
                  <a:moveTo>
                    <a:pt x="0" y="0"/>
                  </a:moveTo>
                  <a:lnTo>
                    <a:pt x="0" y="671"/>
                  </a:lnTo>
                  <a:lnTo>
                    <a:pt x="4101" y="671"/>
                  </a:lnTo>
                  <a:lnTo>
                    <a:pt x="410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7" name="Google Shape;3077;p79">
              <a:extLst>
                <a:ext uri="{FF2B5EF4-FFF2-40B4-BE49-F238E27FC236}">
                  <a16:creationId xmlns:a16="http://schemas.microsoft.com/office/drawing/2014/main" id="{4D703685-419C-1DB4-4C07-6A77AEFFF9D5}"/>
                </a:ext>
              </a:extLst>
            </p:cNvPr>
            <p:cNvSpPr/>
            <p:nvPr/>
          </p:nvSpPr>
          <p:spPr>
            <a:xfrm flipH="1">
              <a:off x="3594687" y="2032682"/>
              <a:ext cx="89771" cy="13902"/>
            </a:xfrm>
            <a:custGeom>
              <a:avLst/>
              <a:gdLst/>
              <a:ahLst/>
              <a:cxnLst/>
              <a:rect l="l" t="t" r="r" b="b"/>
              <a:pathLst>
                <a:path w="4101" h="635" extrusionOk="0">
                  <a:moveTo>
                    <a:pt x="0" y="0"/>
                  </a:moveTo>
                  <a:lnTo>
                    <a:pt x="0" y="634"/>
                  </a:lnTo>
                  <a:lnTo>
                    <a:pt x="4101" y="634"/>
                  </a:lnTo>
                  <a:lnTo>
                    <a:pt x="4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8" name="Google Shape;3078;p79">
              <a:extLst>
                <a:ext uri="{FF2B5EF4-FFF2-40B4-BE49-F238E27FC236}">
                  <a16:creationId xmlns:a16="http://schemas.microsoft.com/office/drawing/2014/main" id="{70DCA275-8275-A1A8-B006-470C51312DAC}"/>
                </a:ext>
              </a:extLst>
            </p:cNvPr>
            <p:cNvSpPr/>
            <p:nvPr/>
          </p:nvSpPr>
          <p:spPr>
            <a:xfrm flipH="1">
              <a:off x="3574286" y="2574609"/>
              <a:ext cx="110172" cy="13902"/>
            </a:xfrm>
            <a:custGeom>
              <a:avLst/>
              <a:gdLst/>
              <a:ahLst/>
              <a:cxnLst/>
              <a:rect l="l" t="t" r="r" b="b"/>
              <a:pathLst>
                <a:path w="5033" h="635" extrusionOk="0">
                  <a:moveTo>
                    <a:pt x="0" y="0"/>
                  </a:moveTo>
                  <a:lnTo>
                    <a:pt x="0" y="634"/>
                  </a:lnTo>
                  <a:lnTo>
                    <a:pt x="5033" y="634"/>
                  </a:lnTo>
                  <a:lnTo>
                    <a:pt x="5033"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9" name="Google Shape;3079;p79">
              <a:extLst>
                <a:ext uri="{FF2B5EF4-FFF2-40B4-BE49-F238E27FC236}">
                  <a16:creationId xmlns:a16="http://schemas.microsoft.com/office/drawing/2014/main" id="{63DFA769-4926-05B2-5B12-EDD678445BF0}"/>
                </a:ext>
              </a:extLst>
            </p:cNvPr>
            <p:cNvSpPr/>
            <p:nvPr/>
          </p:nvSpPr>
          <p:spPr>
            <a:xfrm flipH="1">
              <a:off x="3560408" y="1155319"/>
              <a:ext cx="124051" cy="14712"/>
            </a:xfrm>
            <a:custGeom>
              <a:avLst/>
              <a:gdLst/>
              <a:ahLst/>
              <a:cxnLst/>
              <a:rect l="l" t="t" r="r" b="b"/>
              <a:pathLst>
                <a:path w="5667" h="672" extrusionOk="0">
                  <a:moveTo>
                    <a:pt x="0" y="1"/>
                  </a:moveTo>
                  <a:lnTo>
                    <a:pt x="0" y="672"/>
                  </a:lnTo>
                  <a:lnTo>
                    <a:pt x="5667" y="672"/>
                  </a:lnTo>
                  <a:lnTo>
                    <a:pt x="566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0" name="Google Shape;3080;p79">
              <a:extLst>
                <a:ext uri="{FF2B5EF4-FFF2-40B4-BE49-F238E27FC236}">
                  <a16:creationId xmlns:a16="http://schemas.microsoft.com/office/drawing/2014/main" id="{FA570AE6-588A-CEDC-D113-7D6B9634D060}"/>
                </a:ext>
              </a:extLst>
            </p:cNvPr>
            <p:cNvSpPr/>
            <p:nvPr/>
          </p:nvSpPr>
          <p:spPr>
            <a:xfrm flipH="1">
              <a:off x="3560408" y="1513611"/>
              <a:ext cx="124051" cy="13902"/>
            </a:xfrm>
            <a:custGeom>
              <a:avLst/>
              <a:gdLst/>
              <a:ahLst/>
              <a:cxnLst/>
              <a:rect l="l" t="t" r="r" b="b"/>
              <a:pathLst>
                <a:path w="5667" h="635" extrusionOk="0">
                  <a:moveTo>
                    <a:pt x="0" y="1"/>
                  </a:moveTo>
                  <a:lnTo>
                    <a:pt x="0" y="634"/>
                  </a:lnTo>
                  <a:lnTo>
                    <a:pt x="5667" y="634"/>
                  </a:lnTo>
                  <a:lnTo>
                    <a:pt x="56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1" name="Google Shape;3081;p79">
              <a:extLst>
                <a:ext uri="{FF2B5EF4-FFF2-40B4-BE49-F238E27FC236}">
                  <a16:creationId xmlns:a16="http://schemas.microsoft.com/office/drawing/2014/main" id="{3348AEA0-E379-F756-A99A-80E02F09D318}"/>
                </a:ext>
              </a:extLst>
            </p:cNvPr>
            <p:cNvSpPr/>
            <p:nvPr/>
          </p:nvSpPr>
          <p:spPr>
            <a:xfrm flipH="1">
              <a:off x="3560408" y="1663772"/>
              <a:ext cx="124051" cy="13902"/>
            </a:xfrm>
            <a:custGeom>
              <a:avLst/>
              <a:gdLst/>
              <a:ahLst/>
              <a:cxnLst/>
              <a:rect l="l" t="t" r="r" b="b"/>
              <a:pathLst>
                <a:path w="5667" h="635" extrusionOk="0">
                  <a:moveTo>
                    <a:pt x="0" y="1"/>
                  </a:moveTo>
                  <a:lnTo>
                    <a:pt x="0" y="635"/>
                  </a:lnTo>
                  <a:lnTo>
                    <a:pt x="5667" y="635"/>
                  </a:lnTo>
                  <a:lnTo>
                    <a:pt x="56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2" name="Google Shape;3082;p79">
              <a:extLst>
                <a:ext uri="{FF2B5EF4-FFF2-40B4-BE49-F238E27FC236}">
                  <a16:creationId xmlns:a16="http://schemas.microsoft.com/office/drawing/2014/main" id="{5A833C3F-B1F9-157D-CD22-B96E0EF8537D}"/>
                </a:ext>
              </a:extLst>
            </p:cNvPr>
            <p:cNvSpPr/>
            <p:nvPr/>
          </p:nvSpPr>
          <p:spPr>
            <a:xfrm flipH="1">
              <a:off x="3554694" y="608510"/>
              <a:ext cx="129764" cy="14712"/>
            </a:xfrm>
            <a:custGeom>
              <a:avLst/>
              <a:gdLst/>
              <a:ahLst/>
              <a:cxnLst/>
              <a:rect l="l" t="t" r="r" b="b"/>
              <a:pathLst>
                <a:path w="5928" h="672" extrusionOk="0">
                  <a:moveTo>
                    <a:pt x="0" y="0"/>
                  </a:moveTo>
                  <a:lnTo>
                    <a:pt x="0" y="671"/>
                  </a:lnTo>
                  <a:lnTo>
                    <a:pt x="5928" y="671"/>
                  </a:lnTo>
                  <a:lnTo>
                    <a:pt x="59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3" name="Google Shape;3083;p79">
              <a:extLst>
                <a:ext uri="{FF2B5EF4-FFF2-40B4-BE49-F238E27FC236}">
                  <a16:creationId xmlns:a16="http://schemas.microsoft.com/office/drawing/2014/main" id="{D31D31FD-3A85-6FA1-F436-9367BF3785C7}"/>
                </a:ext>
              </a:extLst>
            </p:cNvPr>
            <p:cNvSpPr/>
            <p:nvPr/>
          </p:nvSpPr>
          <p:spPr>
            <a:xfrm flipH="1">
              <a:off x="3516343" y="2176319"/>
              <a:ext cx="168115" cy="13902"/>
            </a:xfrm>
            <a:custGeom>
              <a:avLst/>
              <a:gdLst/>
              <a:ahLst/>
              <a:cxnLst/>
              <a:rect l="l" t="t" r="r" b="b"/>
              <a:pathLst>
                <a:path w="7680" h="635" extrusionOk="0">
                  <a:moveTo>
                    <a:pt x="0" y="1"/>
                  </a:moveTo>
                  <a:lnTo>
                    <a:pt x="0" y="634"/>
                  </a:lnTo>
                  <a:lnTo>
                    <a:pt x="7680" y="634"/>
                  </a:lnTo>
                  <a:lnTo>
                    <a:pt x="768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4" name="Google Shape;3084;p79">
              <a:extLst>
                <a:ext uri="{FF2B5EF4-FFF2-40B4-BE49-F238E27FC236}">
                  <a16:creationId xmlns:a16="http://schemas.microsoft.com/office/drawing/2014/main" id="{D132E44B-F80E-AE94-45D2-01F367377DC7}"/>
                </a:ext>
              </a:extLst>
            </p:cNvPr>
            <p:cNvSpPr/>
            <p:nvPr/>
          </p:nvSpPr>
          <p:spPr>
            <a:xfrm flipH="1">
              <a:off x="3496752" y="2448093"/>
              <a:ext cx="187707" cy="14712"/>
            </a:xfrm>
            <a:custGeom>
              <a:avLst/>
              <a:gdLst/>
              <a:ahLst/>
              <a:cxnLst/>
              <a:rect l="l" t="t" r="r" b="b"/>
              <a:pathLst>
                <a:path w="8575" h="672" extrusionOk="0">
                  <a:moveTo>
                    <a:pt x="0" y="1"/>
                  </a:moveTo>
                  <a:lnTo>
                    <a:pt x="0" y="672"/>
                  </a:lnTo>
                  <a:lnTo>
                    <a:pt x="8574" y="672"/>
                  </a:lnTo>
                  <a:lnTo>
                    <a:pt x="857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5" name="Google Shape;3085;p79">
              <a:extLst>
                <a:ext uri="{FF2B5EF4-FFF2-40B4-BE49-F238E27FC236}">
                  <a16:creationId xmlns:a16="http://schemas.microsoft.com/office/drawing/2014/main" id="{D5759F25-5444-267D-DC9C-FBBDB0772972}"/>
                </a:ext>
              </a:extLst>
            </p:cNvPr>
            <p:cNvSpPr/>
            <p:nvPr/>
          </p:nvSpPr>
          <p:spPr>
            <a:xfrm flipH="1">
              <a:off x="3495110" y="745622"/>
              <a:ext cx="189349" cy="14712"/>
            </a:xfrm>
            <a:custGeom>
              <a:avLst/>
              <a:gdLst/>
              <a:ahLst/>
              <a:cxnLst/>
              <a:rect l="l" t="t" r="r" b="b"/>
              <a:pathLst>
                <a:path w="8650" h="672" extrusionOk="0">
                  <a:moveTo>
                    <a:pt x="0" y="0"/>
                  </a:moveTo>
                  <a:lnTo>
                    <a:pt x="0" y="671"/>
                  </a:lnTo>
                  <a:lnTo>
                    <a:pt x="8649" y="671"/>
                  </a:lnTo>
                  <a:lnTo>
                    <a:pt x="86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6" name="Google Shape;3086;p79">
              <a:extLst>
                <a:ext uri="{FF2B5EF4-FFF2-40B4-BE49-F238E27FC236}">
                  <a16:creationId xmlns:a16="http://schemas.microsoft.com/office/drawing/2014/main" id="{7B89FA18-F57D-EC50-E4E3-3A6F3DE20FBB}"/>
                </a:ext>
              </a:extLst>
            </p:cNvPr>
            <p:cNvSpPr/>
            <p:nvPr/>
          </p:nvSpPr>
          <p:spPr>
            <a:xfrm flipH="1">
              <a:off x="3495110" y="885997"/>
              <a:ext cx="189349" cy="14712"/>
            </a:xfrm>
            <a:custGeom>
              <a:avLst/>
              <a:gdLst/>
              <a:ahLst/>
              <a:cxnLst/>
              <a:rect l="l" t="t" r="r" b="b"/>
              <a:pathLst>
                <a:path w="8650" h="672" extrusionOk="0">
                  <a:moveTo>
                    <a:pt x="0" y="0"/>
                  </a:moveTo>
                  <a:lnTo>
                    <a:pt x="0" y="671"/>
                  </a:lnTo>
                  <a:lnTo>
                    <a:pt x="8649" y="671"/>
                  </a:lnTo>
                  <a:lnTo>
                    <a:pt x="86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7" name="Google Shape;3087;p79">
              <a:extLst>
                <a:ext uri="{FF2B5EF4-FFF2-40B4-BE49-F238E27FC236}">
                  <a16:creationId xmlns:a16="http://schemas.microsoft.com/office/drawing/2014/main" id="{CC0DB9E4-6E04-7239-B6BC-7F704B1D9B33}"/>
                </a:ext>
              </a:extLst>
            </p:cNvPr>
            <p:cNvSpPr/>
            <p:nvPr/>
          </p:nvSpPr>
          <p:spPr>
            <a:xfrm flipH="1">
              <a:off x="3495110" y="1031276"/>
              <a:ext cx="189349" cy="13880"/>
            </a:xfrm>
            <a:custGeom>
              <a:avLst/>
              <a:gdLst/>
              <a:ahLst/>
              <a:cxnLst/>
              <a:rect l="l" t="t" r="r" b="b"/>
              <a:pathLst>
                <a:path w="8650" h="634" extrusionOk="0">
                  <a:moveTo>
                    <a:pt x="0" y="0"/>
                  </a:moveTo>
                  <a:lnTo>
                    <a:pt x="0" y="634"/>
                  </a:lnTo>
                  <a:lnTo>
                    <a:pt x="8649" y="634"/>
                  </a:lnTo>
                  <a:lnTo>
                    <a:pt x="86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8" name="Google Shape;3088;p79">
              <a:extLst>
                <a:ext uri="{FF2B5EF4-FFF2-40B4-BE49-F238E27FC236}">
                  <a16:creationId xmlns:a16="http://schemas.microsoft.com/office/drawing/2014/main" id="{14C8CC23-3322-A3F7-E206-F814999AECB6}"/>
                </a:ext>
              </a:extLst>
            </p:cNvPr>
            <p:cNvSpPr/>
            <p:nvPr/>
          </p:nvSpPr>
          <p:spPr>
            <a:xfrm flipH="1">
              <a:off x="3484515" y="2304456"/>
              <a:ext cx="199943" cy="13902"/>
            </a:xfrm>
            <a:custGeom>
              <a:avLst/>
              <a:gdLst/>
              <a:ahLst/>
              <a:cxnLst/>
              <a:rect l="l" t="t" r="r" b="b"/>
              <a:pathLst>
                <a:path w="9134" h="635" extrusionOk="0">
                  <a:moveTo>
                    <a:pt x="0" y="1"/>
                  </a:moveTo>
                  <a:lnTo>
                    <a:pt x="0" y="634"/>
                  </a:lnTo>
                  <a:lnTo>
                    <a:pt x="9134" y="634"/>
                  </a:lnTo>
                  <a:lnTo>
                    <a:pt x="91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9" name="Google Shape;3089;p79">
              <a:extLst>
                <a:ext uri="{FF2B5EF4-FFF2-40B4-BE49-F238E27FC236}">
                  <a16:creationId xmlns:a16="http://schemas.microsoft.com/office/drawing/2014/main" id="{B870ED86-DFDF-E96C-4DA5-E0E7B964E249}"/>
                </a:ext>
              </a:extLst>
            </p:cNvPr>
            <p:cNvSpPr/>
            <p:nvPr/>
          </p:nvSpPr>
          <p:spPr>
            <a:xfrm flipH="1">
              <a:off x="3526128" y="590558"/>
              <a:ext cx="47348" cy="47353"/>
            </a:xfrm>
            <a:custGeom>
              <a:avLst/>
              <a:gdLst/>
              <a:ahLst/>
              <a:cxnLst/>
              <a:rect l="l" t="t" r="r" b="b"/>
              <a:pathLst>
                <a:path w="2163" h="2163" extrusionOk="0">
                  <a:moveTo>
                    <a:pt x="1081" y="0"/>
                  </a:moveTo>
                  <a:cubicBezTo>
                    <a:pt x="485" y="0"/>
                    <a:pt x="0" y="485"/>
                    <a:pt x="0" y="1081"/>
                  </a:cubicBezTo>
                  <a:cubicBezTo>
                    <a:pt x="0" y="1678"/>
                    <a:pt x="485" y="2162"/>
                    <a:pt x="1081" y="2162"/>
                  </a:cubicBezTo>
                  <a:cubicBezTo>
                    <a:pt x="1678" y="2162"/>
                    <a:pt x="2162" y="1678"/>
                    <a:pt x="2162" y="1081"/>
                  </a:cubicBezTo>
                  <a:cubicBezTo>
                    <a:pt x="2162" y="485"/>
                    <a:pt x="1678" y="0"/>
                    <a:pt x="10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0" name="Google Shape;3090;p79">
              <a:extLst>
                <a:ext uri="{FF2B5EF4-FFF2-40B4-BE49-F238E27FC236}">
                  <a16:creationId xmlns:a16="http://schemas.microsoft.com/office/drawing/2014/main" id="{A1ED61AF-6B3D-7E6C-3EE3-C3106C98F2DD}"/>
                </a:ext>
              </a:extLst>
            </p:cNvPr>
            <p:cNvSpPr/>
            <p:nvPr/>
          </p:nvSpPr>
          <p:spPr>
            <a:xfrm flipH="1">
              <a:off x="3454307" y="712959"/>
              <a:ext cx="66130" cy="66137"/>
            </a:xfrm>
            <a:custGeom>
              <a:avLst/>
              <a:gdLst/>
              <a:ahLst/>
              <a:cxnLst/>
              <a:rect l="l" t="t" r="r" b="b"/>
              <a:pathLst>
                <a:path w="3021" h="3021" extrusionOk="0">
                  <a:moveTo>
                    <a:pt x="1529" y="1"/>
                  </a:moveTo>
                  <a:cubicBezTo>
                    <a:pt x="671" y="1"/>
                    <a:pt x="0" y="672"/>
                    <a:pt x="0" y="1492"/>
                  </a:cubicBezTo>
                  <a:cubicBezTo>
                    <a:pt x="0" y="2350"/>
                    <a:pt x="671" y="3021"/>
                    <a:pt x="1529" y="3021"/>
                  </a:cubicBezTo>
                  <a:cubicBezTo>
                    <a:pt x="2349" y="3021"/>
                    <a:pt x="3020" y="2350"/>
                    <a:pt x="3020" y="1492"/>
                  </a:cubicBezTo>
                  <a:cubicBezTo>
                    <a:pt x="3020" y="672"/>
                    <a:pt x="2349" y="1"/>
                    <a:pt x="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1" name="Google Shape;3091;p79">
              <a:extLst>
                <a:ext uri="{FF2B5EF4-FFF2-40B4-BE49-F238E27FC236}">
                  <a16:creationId xmlns:a16="http://schemas.microsoft.com/office/drawing/2014/main" id="{15A8A865-8435-67A7-7A5A-E5BEAC84060B}"/>
                </a:ext>
              </a:extLst>
            </p:cNvPr>
            <p:cNvSpPr/>
            <p:nvPr/>
          </p:nvSpPr>
          <p:spPr>
            <a:xfrm flipH="1">
              <a:off x="3432286" y="851713"/>
              <a:ext cx="82438" cy="82447"/>
            </a:xfrm>
            <a:custGeom>
              <a:avLst/>
              <a:gdLst/>
              <a:ahLst/>
              <a:cxnLst/>
              <a:rect l="l" t="t" r="r" b="b"/>
              <a:pathLst>
                <a:path w="3766" h="3766" extrusionOk="0">
                  <a:moveTo>
                    <a:pt x="1864" y="1"/>
                  </a:moveTo>
                  <a:cubicBezTo>
                    <a:pt x="858" y="1"/>
                    <a:pt x="0" y="858"/>
                    <a:pt x="0" y="1902"/>
                  </a:cubicBezTo>
                  <a:cubicBezTo>
                    <a:pt x="0" y="2946"/>
                    <a:pt x="858" y="3766"/>
                    <a:pt x="1864" y="3766"/>
                  </a:cubicBezTo>
                  <a:cubicBezTo>
                    <a:pt x="2908" y="3766"/>
                    <a:pt x="3766" y="2946"/>
                    <a:pt x="3766" y="1902"/>
                  </a:cubicBezTo>
                  <a:cubicBezTo>
                    <a:pt x="3766" y="858"/>
                    <a:pt x="2908" y="1"/>
                    <a:pt x="18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2" name="Google Shape;3092;p79">
              <a:extLst>
                <a:ext uri="{FF2B5EF4-FFF2-40B4-BE49-F238E27FC236}">
                  <a16:creationId xmlns:a16="http://schemas.microsoft.com/office/drawing/2014/main" id="{F3E1E0CF-29CC-8731-931E-1588D45CAEB6}"/>
                </a:ext>
              </a:extLst>
            </p:cNvPr>
            <p:cNvSpPr/>
            <p:nvPr/>
          </p:nvSpPr>
          <p:spPr>
            <a:xfrm flipH="1">
              <a:off x="3454307" y="987206"/>
              <a:ext cx="106123" cy="106113"/>
            </a:xfrm>
            <a:custGeom>
              <a:avLst/>
              <a:gdLst/>
              <a:ahLst/>
              <a:cxnLst/>
              <a:rect l="l" t="t" r="r" b="b"/>
              <a:pathLst>
                <a:path w="4848" h="4847" extrusionOk="0">
                  <a:moveTo>
                    <a:pt x="2424" y="0"/>
                  </a:moveTo>
                  <a:cubicBezTo>
                    <a:pt x="1082" y="0"/>
                    <a:pt x="1" y="1081"/>
                    <a:pt x="1" y="2423"/>
                  </a:cubicBezTo>
                  <a:cubicBezTo>
                    <a:pt x="1" y="3765"/>
                    <a:pt x="1082" y="4846"/>
                    <a:pt x="2424" y="4846"/>
                  </a:cubicBezTo>
                  <a:cubicBezTo>
                    <a:pt x="3766" y="4846"/>
                    <a:pt x="4847" y="3765"/>
                    <a:pt x="4847" y="2423"/>
                  </a:cubicBezTo>
                  <a:cubicBezTo>
                    <a:pt x="4847" y="1081"/>
                    <a:pt x="3766" y="0"/>
                    <a:pt x="24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3" name="Google Shape;3093;p79">
              <a:extLst>
                <a:ext uri="{FF2B5EF4-FFF2-40B4-BE49-F238E27FC236}">
                  <a16:creationId xmlns:a16="http://schemas.microsoft.com/office/drawing/2014/main" id="{762C1C42-09E1-96CA-2263-5DA4DB5F382D}"/>
                </a:ext>
              </a:extLst>
            </p:cNvPr>
            <p:cNvSpPr/>
            <p:nvPr/>
          </p:nvSpPr>
          <p:spPr>
            <a:xfrm flipH="1">
              <a:off x="3520415" y="1113701"/>
              <a:ext cx="101219" cy="101231"/>
            </a:xfrm>
            <a:custGeom>
              <a:avLst/>
              <a:gdLst/>
              <a:ahLst/>
              <a:cxnLst/>
              <a:rect l="l" t="t" r="r" b="b"/>
              <a:pathLst>
                <a:path w="4624" h="4624" extrusionOk="0">
                  <a:moveTo>
                    <a:pt x="2312" y="0"/>
                  </a:moveTo>
                  <a:cubicBezTo>
                    <a:pt x="1045" y="0"/>
                    <a:pt x="1" y="1007"/>
                    <a:pt x="1" y="2312"/>
                  </a:cubicBezTo>
                  <a:cubicBezTo>
                    <a:pt x="1" y="3579"/>
                    <a:pt x="1045" y="4623"/>
                    <a:pt x="2312" y="4623"/>
                  </a:cubicBezTo>
                  <a:cubicBezTo>
                    <a:pt x="3580" y="4623"/>
                    <a:pt x="4623" y="3579"/>
                    <a:pt x="4623" y="2312"/>
                  </a:cubicBezTo>
                  <a:cubicBezTo>
                    <a:pt x="4623" y="1007"/>
                    <a:pt x="3580" y="0"/>
                    <a:pt x="23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4" name="Google Shape;3094;p79">
              <a:extLst>
                <a:ext uri="{FF2B5EF4-FFF2-40B4-BE49-F238E27FC236}">
                  <a16:creationId xmlns:a16="http://schemas.microsoft.com/office/drawing/2014/main" id="{2DB6CABB-83CD-801E-2E0D-5B604E340278}"/>
                </a:ext>
              </a:extLst>
            </p:cNvPr>
            <p:cNvSpPr/>
            <p:nvPr/>
          </p:nvSpPr>
          <p:spPr>
            <a:xfrm flipH="1">
              <a:off x="3649347" y="1221434"/>
              <a:ext cx="90603" cy="90613"/>
            </a:xfrm>
            <a:custGeom>
              <a:avLst/>
              <a:gdLst/>
              <a:ahLst/>
              <a:cxnLst/>
              <a:rect l="l" t="t" r="r" b="b"/>
              <a:pathLst>
                <a:path w="4139" h="4139" extrusionOk="0">
                  <a:moveTo>
                    <a:pt x="2088" y="0"/>
                  </a:moveTo>
                  <a:cubicBezTo>
                    <a:pt x="932" y="0"/>
                    <a:pt x="0" y="932"/>
                    <a:pt x="0" y="2051"/>
                  </a:cubicBezTo>
                  <a:cubicBezTo>
                    <a:pt x="0" y="3206"/>
                    <a:pt x="932" y="4138"/>
                    <a:pt x="2088" y="4138"/>
                  </a:cubicBezTo>
                  <a:cubicBezTo>
                    <a:pt x="3206" y="4138"/>
                    <a:pt x="4138" y="3206"/>
                    <a:pt x="4138" y="2051"/>
                  </a:cubicBezTo>
                  <a:cubicBezTo>
                    <a:pt x="4138" y="932"/>
                    <a:pt x="3206" y="0"/>
                    <a:pt x="20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5" name="Google Shape;3095;p79">
              <a:extLst>
                <a:ext uri="{FF2B5EF4-FFF2-40B4-BE49-F238E27FC236}">
                  <a16:creationId xmlns:a16="http://schemas.microsoft.com/office/drawing/2014/main" id="{CBB4CA73-514C-0971-9B99-E09FE92F46AE}"/>
                </a:ext>
              </a:extLst>
            </p:cNvPr>
            <p:cNvSpPr/>
            <p:nvPr/>
          </p:nvSpPr>
          <p:spPr>
            <a:xfrm flipH="1">
              <a:off x="3735046" y="1354453"/>
              <a:ext cx="66940" cy="67779"/>
            </a:xfrm>
            <a:custGeom>
              <a:avLst/>
              <a:gdLst/>
              <a:ahLst/>
              <a:cxnLst/>
              <a:rect l="l" t="t" r="r" b="b"/>
              <a:pathLst>
                <a:path w="3058" h="3096" extrusionOk="0">
                  <a:moveTo>
                    <a:pt x="1529" y="1"/>
                  </a:moveTo>
                  <a:cubicBezTo>
                    <a:pt x="672" y="1"/>
                    <a:pt x="1" y="709"/>
                    <a:pt x="1" y="1529"/>
                  </a:cubicBezTo>
                  <a:cubicBezTo>
                    <a:pt x="1" y="2387"/>
                    <a:pt x="672" y="3095"/>
                    <a:pt x="1529" y="3095"/>
                  </a:cubicBezTo>
                  <a:cubicBezTo>
                    <a:pt x="2387" y="3095"/>
                    <a:pt x="3058" y="2387"/>
                    <a:pt x="3058" y="1529"/>
                  </a:cubicBezTo>
                  <a:cubicBezTo>
                    <a:pt x="3058" y="709"/>
                    <a:pt x="2387" y="1"/>
                    <a:pt x="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6" name="Google Shape;3096;p79">
              <a:extLst>
                <a:ext uri="{FF2B5EF4-FFF2-40B4-BE49-F238E27FC236}">
                  <a16:creationId xmlns:a16="http://schemas.microsoft.com/office/drawing/2014/main" id="{3A7E857E-458C-E00E-E7CD-E764A185BE44}"/>
                </a:ext>
              </a:extLst>
            </p:cNvPr>
            <p:cNvSpPr/>
            <p:nvPr/>
          </p:nvSpPr>
          <p:spPr>
            <a:xfrm flipH="1">
              <a:off x="3801964" y="1494017"/>
              <a:ext cx="53871" cy="53067"/>
            </a:xfrm>
            <a:custGeom>
              <a:avLst/>
              <a:gdLst/>
              <a:ahLst/>
              <a:cxnLst/>
              <a:rect l="l" t="t" r="r" b="b"/>
              <a:pathLst>
                <a:path w="2461" h="2424" extrusionOk="0">
                  <a:moveTo>
                    <a:pt x="1231" y="1"/>
                  </a:moveTo>
                  <a:cubicBezTo>
                    <a:pt x="560" y="1"/>
                    <a:pt x="0" y="523"/>
                    <a:pt x="0" y="1231"/>
                  </a:cubicBezTo>
                  <a:cubicBezTo>
                    <a:pt x="0" y="1902"/>
                    <a:pt x="560" y="2424"/>
                    <a:pt x="1231" y="2424"/>
                  </a:cubicBezTo>
                  <a:cubicBezTo>
                    <a:pt x="1902" y="2424"/>
                    <a:pt x="2461" y="1902"/>
                    <a:pt x="2461" y="1231"/>
                  </a:cubicBezTo>
                  <a:cubicBezTo>
                    <a:pt x="2461" y="523"/>
                    <a:pt x="1902" y="1"/>
                    <a:pt x="12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7" name="Google Shape;3097;p79">
              <a:extLst>
                <a:ext uri="{FF2B5EF4-FFF2-40B4-BE49-F238E27FC236}">
                  <a16:creationId xmlns:a16="http://schemas.microsoft.com/office/drawing/2014/main" id="{18B519FE-A5CD-5B4B-1D2D-D4F38A9CF98C}"/>
                </a:ext>
              </a:extLst>
            </p:cNvPr>
            <p:cNvSpPr/>
            <p:nvPr/>
          </p:nvSpPr>
          <p:spPr>
            <a:xfrm flipH="1">
              <a:off x="3801964" y="1648272"/>
              <a:ext cx="44896" cy="44923"/>
            </a:xfrm>
            <a:custGeom>
              <a:avLst/>
              <a:gdLst/>
              <a:ahLst/>
              <a:cxnLst/>
              <a:rect l="l" t="t" r="r" b="b"/>
              <a:pathLst>
                <a:path w="2051" h="2052" extrusionOk="0">
                  <a:moveTo>
                    <a:pt x="1044" y="1"/>
                  </a:moveTo>
                  <a:cubicBezTo>
                    <a:pt x="448" y="1"/>
                    <a:pt x="0" y="448"/>
                    <a:pt x="0" y="1007"/>
                  </a:cubicBezTo>
                  <a:cubicBezTo>
                    <a:pt x="0" y="1604"/>
                    <a:pt x="448" y="2051"/>
                    <a:pt x="1044" y="2051"/>
                  </a:cubicBezTo>
                  <a:cubicBezTo>
                    <a:pt x="1604" y="2051"/>
                    <a:pt x="2051" y="1604"/>
                    <a:pt x="2051" y="1007"/>
                  </a:cubicBezTo>
                  <a:cubicBezTo>
                    <a:pt x="2051" y="448"/>
                    <a:pt x="1604" y="1"/>
                    <a:pt x="10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8" name="Google Shape;3098;p79">
              <a:extLst>
                <a:ext uri="{FF2B5EF4-FFF2-40B4-BE49-F238E27FC236}">
                  <a16:creationId xmlns:a16="http://schemas.microsoft.com/office/drawing/2014/main" id="{4CA7FD05-06B1-D843-C730-496580D51BDE}"/>
                </a:ext>
              </a:extLst>
            </p:cNvPr>
            <p:cNvSpPr/>
            <p:nvPr/>
          </p:nvSpPr>
          <p:spPr>
            <a:xfrm flipH="1">
              <a:off x="3747283" y="1785385"/>
              <a:ext cx="41635" cy="40830"/>
            </a:xfrm>
            <a:custGeom>
              <a:avLst/>
              <a:gdLst/>
              <a:ahLst/>
              <a:cxnLst/>
              <a:rect l="l" t="t" r="r" b="b"/>
              <a:pathLst>
                <a:path w="1902" h="1865" extrusionOk="0">
                  <a:moveTo>
                    <a:pt x="970" y="1"/>
                  </a:moveTo>
                  <a:cubicBezTo>
                    <a:pt x="448" y="1"/>
                    <a:pt x="0" y="411"/>
                    <a:pt x="0" y="933"/>
                  </a:cubicBezTo>
                  <a:cubicBezTo>
                    <a:pt x="0" y="1455"/>
                    <a:pt x="448" y="1865"/>
                    <a:pt x="970" y="1865"/>
                  </a:cubicBezTo>
                  <a:cubicBezTo>
                    <a:pt x="1492" y="1865"/>
                    <a:pt x="1902" y="1455"/>
                    <a:pt x="1902" y="933"/>
                  </a:cubicBezTo>
                  <a:cubicBezTo>
                    <a:pt x="1902" y="411"/>
                    <a:pt x="1492" y="1"/>
                    <a:pt x="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9" name="Google Shape;3099;p79">
              <a:extLst>
                <a:ext uri="{FF2B5EF4-FFF2-40B4-BE49-F238E27FC236}">
                  <a16:creationId xmlns:a16="http://schemas.microsoft.com/office/drawing/2014/main" id="{1FF2C085-190F-F4E5-EA8E-F009A8227660}"/>
                </a:ext>
              </a:extLst>
            </p:cNvPr>
            <p:cNvSpPr/>
            <p:nvPr/>
          </p:nvSpPr>
          <p:spPr>
            <a:xfrm flipH="1">
              <a:off x="3647727" y="1891498"/>
              <a:ext cx="46538" cy="47353"/>
            </a:xfrm>
            <a:custGeom>
              <a:avLst/>
              <a:gdLst/>
              <a:ahLst/>
              <a:cxnLst/>
              <a:rect l="l" t="t" r="r" b="b"/>
              <a:pathLst>
                <a:path w="2126" h="2163" extrusionOk="0">
                  <a:moveTo>
                    <a:pt x="1045" y="0"/>
                  </a:moveTo>
                  <a:cubicBezTo>
                    <a:pt x="448" y="0"/>
                    <a:pt x="1" y="485"/>
                    <a:pt x="1" y="1081"/>
                  </a:cubicBezTo>
                  <a:cubicBezTo>
                    <a:pt x="1" y="1678"/>
                    <a:pt x="448" y="2162"/>
                    <a:pt x="1045" y="2162"/>
                  </a:cubicBezTo>
                  <a:cubicBezTo>
                    <a:pt x="1641" y="2162"/>
                    <a:pt x="2126" y="1678"/>
                    <a:pt x="2126" y="1081"/>
                  </a:cubicBezTo>
                  <a:cubicBezTo>
                    <a:pt x="2126" y="485"/>
                    <a:pt x="1641"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0" name="Google Shape;3100;p79">
              <a:extLst>
                <a:ext uri="{FF2B5EF4-FFF2-40B4-BE49-F238E27FC236}">
                  <a16:creationId xmlns:a16="http://schemas.microsoft.com/office/drawing/2014/main" id="{33F416BB-45D7-91FE-BE76-1FA3B3316DD6}"/>
                </a:ext>
              </a:extLst>
            </p:cNvPr>
            <p:cNvSpPr/>
            <p:nvPr/>
          </p:nvSpPr>
          <p:spPr>
            <a:xfrm flipH="1">
              <a:off x="3562859" y="2003303"/>
              <a:ext cx="70201" cy="70209"/>
            </a:xfrm>
            <a:custGeom>
              <a:avLst/>
              <a:gdLst/>
              <a:ahLst/>
              <a:cxnLst/>
              <a:rect l="l" t="t" r="r" b="b"/>
              <a:pathLst>
                <a:path w="3207" h="3207" extrusionOk="0">
                  <a:moveTo>
                    <a:pt x="1604" y="0"/>
                  </a:moveTo>
                  <a:cubicBezTo>
                    <a:pt x="709" y="0"/>
                    <a:pt x="1" y="746"/>
                    <a:pt x="1" y="1603"/>
                  </a:cubicBezTo>
                  <a:cubicBezTo>
                    <a:pt x="1" y="2498"/>
                    <a:pt x="709" y="3206"/>
                    <a:pt x="1604" y="3206"/>
                  </a:cubicBezTo>
                  <a:cubicBezTo>
                    <a:pt x="2461" y="3206"/>
                    <a:pt x="3207" y="2498"/>
                    <a:pt x="3207" y="1603"/>
                  </a:cubicBezTo>
                  <a:cubicBezTo>
                    <a:pt x="3207" y="746"/>
                    <a:pt x="2461" y="0"/>
                    <a:pt x="1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1" name="Google Shape;3101;p79">
              <a:extLst>
                <a:ext uri="{FF2B5EF4-FFF2-40B4-BE49-F238E27FC236}">
                  <a16:creationId xmlns:a16="http://schemas.microsoft.com/office/drawing/2014/main" id="{83C4F438-FFC5-1753-491D-4C7D8A742AFE}"/>
                </a:ext>
              </a:extLst>
            </p:cNvPr>
            <p:cNvSpPr/>
            <p:nvPr/>
          </p:nvSpPr>
          <p:spPr>
            <a:xfrm flipH="1">
              <a:off x="3455949" y="2134701"/>
              <a:ext cx="91413" cy="91423"/>
            </a:xfrm>
            <a:custGeom>
              <a:avLst/>
              <a:gdLst/>
              <a:ahLst/>
              <a:cxnLst/>
              <a:rect l="l" t="t" r="r" b="b"/>
              <a:pathLst>
                <a:path w="4176" h="4176" extrusionOk="0">
                  <a:moveTo>
                    <a:pt x="2088" y="0"/>
                  </a:moveTo>
                  <a:cubicBezTo>
                    <a:pt x="932" y="0"/>
                    <a:pt x="0" y="932"/>
                    <a:pt x="0" y="2088"/>
                  </a:cubicBezTo>
                  <a:cubicBezTo>
                    <a:pt x="0" y="3244"/>
                    <a:pt x="932" y="4176"/>
                    <a:pt x="2088" y="4176"/>
                  </a:cubicBezTo>
                  <a:cubicBezTo>
                    <a:pt x="3243" y="4176"/>
                    <a:pt x="4175" y="3244"/>
                    <a:pt x="4175" y="2088"/>
                  </a:cubicBezTo>
                  <a:cubicBezTo>
                    <a:pt x="4175" y="932"/>
                    <a:pt x="3243" y="0"/>
                    <a:pt x="20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2" name="Google Shape;3102;p79">
              <a:extLst>
                <a:ext uri="{FF2B5EF4-FFF2-40B4-BE49-F238E27FC236}">
                  <a16:creationId xmlns:a16="http://schemas.microsoft.com/office/drawing/2014/main" id="{A087F144-E18A-F516-EA54-C05C563BCA4B}"/>
                </a:ext>
              </a:extLst>
            </p:cNvPr>
            <p:cNvSpPr/>
            <p:nvPr/>
          </p:nvSpPr>
          <p:spPr>
            <a:xfrm flipH="1">
              <a:off x="3412694" y="2265290"/>
              <a:ext cx="97958" cy="97947"/>
            </a:xfrm>
            <a:custGeom>
              <a:avLst/>
              <a:gdLst/>
              <a:ahLst/>
              <a:cxnLst/>
              <a:rect l="l" t="t" r="r" b="b"/>
              <a:pathLst>
                <a:path w="4475" h="4474" extrusionOk="0">
                  <a:moveTo>
                    <a:pt x="2238" y="0"/>
                  </a:moveTo>
                  <a:cubicBezTo>
                    <a:pt x="1007" y="0"/>
                    <a:pt x="1" y="1007"/>
                    <a:pt x="1" y="2237"/>
                  </a:cubicBezTo>
                  <a:cubicBezTo>
                    <a:pt x="1" y="3467"/>
                    <a:pt x="1007" y="4474"/>
                    <a:pt x="2238" y="4474"/>
                  </a:cubicBezTo>
                  <a:cubicBezTo>
                    <a:pt x="3468" y="4474"/>
                    <a:pt x="4474" y="3467"/>
                    <a:pt x="4474" y="2237"/>
                  </a:cubicBezTo>
                  <a:cubicBezTo>
                    <a:pt x="4474" y="1007"/>
                    <a:pt x="3468" y="0"/>
                    <a:pt x="22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3" name="Google Shape;3103;p79">
              <a:extLst>
                <a:ext uri="{FF2B5EF4-FFF2-40B4-BE49-F238E27FC236}">
                  <a16:creationId xmlns:a16="http://schemas.microsoft.com/office/drawing/2014/main" id="{BA8D8BDE-4793-82FD-AC4E-9F79DB4D7AEE}"/>
                </a:ext>
              </a:extLst>
            </p:cNvPr>
            <p:cNvSpPr/>
            <p:nvPr/>
          </p:nvSpPr>
          <p:spPr>
            <a:xfrm flipH="1">
              <a:off x="3417597" y="2409737"/>
              <a:ext cx="98768" cy="98779"/>
            </a:xfrm>
            <a:custGeom>
              <a:avLst/>
              <a:gdLst/>
              <a:ahLst/>
              <a:cxnLst/>
              <a:rect l="l" t="t" r="r" b="b"/>
              <a:pathLst>
                <a:path w="4512" h="4512" extrusionOk="0">
                  <a:moveTo>
                    <a:pt x="2238" y="1"/>
                  </a:moveTo>
                  <a:cubicBezTo>
                    <a:pt x="1007" y="1"/>
                    <a:pt x="1" y="1007"/>
                    <a:pt x="1" y="2275"/>
                  </a:cubicBezTo>
                  <a:cubicBezTo>
                    <a:pt x="1" y="3505"/>
                    <a:pt x="1007" y="4512"/>
                    <a:pt x="2238" y="4512"/>
                  </a:cubicBezTo>
                  <a:cubicBezTo>
                    <a:pt x="3505" y="4512"/>
                    <a:pt x="4512" y="3505"/>
                    <a:pt x="4512" y="2275"/>
                  </a:cubicBezTo>
                  <a:cubicBezTo>
                    <a:pt x="4512" y="1007"/>
                    <a:pt x="3505" y="1"/>
                    <a:pt x="22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4" name="Google Shape;3104;p79">
              <a:extLst>
                <a:ext uri="{FF2B5EF4-FFF2-40B4-BE49-F238E27FC236}">
                  <a16:creationId xmlns:a16="http://schemas.microsoft.com/office/drawing/2014/main" id="{7ED4F6D2-BC5C-5557-F187-5BF05427EFC0}"/>
                </a:ext>
              </a:extLst>
            </p:cNvPr>
            <p:cNvSpPr/>
            <p:nvPr/>
          </p:nvSpPr>
          <p:spPr>
            <a:xfrm flipH="1">
              <a:off x="3477992" y="2529708"/>
              <a:ext cx="113434" cy="113469"/>
            </a:xfrm>
            <a:custGeom>
              <a:avLst/>
              <a:gdLst/>
              <a:ahLst/>
              <a:cxnLst/>
              <a:rect l="l" t="t" r="r" b="b"/>
              <a:pathLst>
                <a:path w="5182" h="5183" extrusionOk="0">
                  <a:moveTo>
                    <a:pt x="2610" y="1"/>
                  </a:moveTo>
                  <a:cubicBezTo>
                    <a:pt x="1156" y="1"/>
                    <a:pt x="0" y="1157"/>
                    <a:pt x="0" y="2573"/>
                  </a:cubicBezTo>
                  <a:cubicBezTo>
                    <a:pt x="0" y="4027"/>
                    <a:pt x="1156" y="5183"/>
                    <a:pt x="2610" y="5183"/>
                  </a:cubicBezTo>
                  <a:cubicBezTo>
                    <a:pt x="4026" y="5183"/>
                    <a:pt x="5182" y="4027"/>
                    <a:pt x="5182" y="2573"/>
                  </a:cubicBezTo>
                  <a:cubicBezTo>
                    <a:pt x="5182" y="1157"/>
                    <a:pt x="4026" y="1"/>
                    <a:pt x="26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5" name="Google Shape;3105;p79">
              <a:extLst>
                <a:ext uri="{FF2B5EF4-FFF2-40B4-BE49-F238E27FC236}">
                  <a16:creationId xmlns:a16="http://schemas.microsoft.com/office/drawing/2014/main" id="{432C66AB-CFFA-3E66-128A-8E4A34729286}"/>
                </a:ext>
              </a:extLst>
            </p:cNvPr>
            <p:cNvSpPr/>
            <p:nvPr/>
          </p:nvSpPr>
          <p:spPr>
            <a:xfrm flipH="1">
              <a:off x="3795419" y="590558"/>
              <a:ext cx="48180" cy="47353"/>
            </a:xfrm>
            <a:custGeom>
              <a:avLst/>
              <a:gdLst/>
              <a:ahLst/>
              <a:cxnLst/>
              <a:rect l="l" t="t" r="r" b="b"/>
              <a:pathLst>
                <a:path w="2201" h="2163" extrusionOk="0">
                  <a:moveTo>
                    <a:pt x="1119" y="0"/>
                  </a:moveTo>
                  <a:cubicBezTo>
                    <a:pt x="523" y="0"/>
                    <a:pt x="1" y="485"/>
                    <a:pt x="1" y="1081"/>
                  </a:cubicBezTo>
                  <a:cubicBezTo>
                    <a:pt x="1" y="1678"/>
                    <a:pt x="523" y="2162"/>
                    <a:pt x="1119" y="2162"/>
                  </a:cubicBezTo>
                  <a:cubicBezTo>
                    <a:pt x="1715" y="2162"/>
                    <a:pt x="2200" y="1678"/>
                    <a:pt x="2200" y="1081"/>
                  </a:cubicBezTo>
                  <a:cubicBezTo>
                    <a:pt x="2200" y="485"/>
                    <a:pt x="1715" y="0"/>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6" name="Google Shape;3106;p79">
              <a:extLst>
                <a:ext uri="{FF2B5EF4-FFF2-40B4-BE49-F238E27FC236}">
                  <a16:creationId xmlns:a16="http://schemas.microsoft.com/office/drawing/2014/main" id="{D1D0E984-331B-7990-DC83-11CF964AFF90}"/>
                </a:ext>
              </a:extLst>
            </p:cNvPr>
            <p:cNvSpPr/>
            <p:nvPr/>
          </p:nvSpPr>
          <p:spPr>
            <a:xfrm flipH="1">
              <a:off x="3848480" y="712959"/>
              <a:ext cx="66108" cy="66137"/>
            </a:xfrm>
            <a:custGeom>
              <a:avLst/>
              <a:gdLst/>
              <a:ahLst/>
              <a:cxnLst/>
              <a:rect l="l" t="t" r="r" b="b"/>
              <a:pathLst>
                <a:path w="3020" h="3021" extrusionOk="0">
                  <a:moveTo>
                    <a:pt x="1491" y="1"/>
                  </a:moveTo>
                  <a:cubicBezTo>
                    <a:pt x="671" y="1"/>
                    <a:pt x="0" y="672"/>
                    <a:pt x="0" y="1492"/>
                  </a:cubicBezTo>
                  <a:cubicBezTo>
                    <a:pt x="0" y="2350"/>
                    <a:pt x="671" y="3021"/>
                    <a:pt x="1491" y="3021"/>
                  </a:cubicBezTo>
                  <a:cubicBezTo>
                    <a:pt x="2312" y="3021"/>
                    <a:pt x="3020" y="2350"/>
                    <a:pt x="3020" y="1492"/>
                  </a:cubicBezTo>
                  <a:cubicBezTo>
                    <a:pt x="3020" y="672"/>
                    <a:pt x="2312" y="1"/>
                    <a:pt x="14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7" name="Google Shape;3107;p79">
              <a:extLst>
                <a:ext uri="{FF2B5EF4-FFF2-40B4-BE49-F238E27FC236}">
                  <a16:creationId xmlns:a16="http://schemas.microsoft.com/office/drawing/2014/main" id="{22BE2ABB-3F8A-D604-73D4-DC61042D2F66}"/>
                </a:ext>
              </a:extLst>
            </p:cNvPr>
            <p:cNvSpPr/>
            <p:nvPr/>
          </p:nvSpPr>
          <p:spPr>
            <a:xfrm flipH="1">
              <a:off x="3854193" y="851713"/>
              <a:ext cx="82438" cy="82447"/>
            </a:xfrm>
            <a:custGeom>
              <a:avLst/>
              <a:gdLst/>
              <a:ahLst/>
              <a:cxnLst/>
              <a:rect l="l" t="t" r="r" b="b"/>
              <a:pathLst>
                <a:path w="3766" h="3766" extrusionOk="0">
                  <a:moveTo>
                    <a:pt x="1865" y="1"/>
                  </a:moveTo>
                  <a:cubicBezTo>
                    <a:pt x="821" y="1"/>
                    <a:pt x="1" y="858"/>
                    <a:pt x="1" y="1902"/>
                  </a:cubicBezTo>
                  <a:cubicBezTo>
                    <a:pt x="1" y="2946"/>
                    <a:pt x="821" y="3766"/>
                    <a:pt x="1865" y="3766"/>
                  </a:cubicBezTo>
                  <a:cubicBezTo>
                    <a:pt x="2909" y="3766"/>
                    <a:pt x="3766" y="2946"/>
                    <a:pt x="3766" y="1902"/>
                  </a:cubicBezTo>
                  <a:cubicBezTo>
                    <a:pt x="3766" y="858"/>
                    <a:pt x="2909" y="1"/>
                    <a:pt x="18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8" name="Google Shape;3108;p79">
              <a:extLst>
                <a:ext uri="{FF2B5EF4-FFF2-40B4-BE49-F238E27FC236}">
                  <a16:creationId xmlns:a16="http://schemas.microsoft.com/office/drawing/2014/main" id="{541B894E-A455-16C5-0FE7-130016064DEE}"/>
                </a:ext>
              </a:extLst>
            </p:cNvPr>
            <p:cNvSpPr/>
            <p:nvPr/>
          </p:nvSpPr>
          <p:spPr>
            <a:xfrm flipH="1">
              <a:off x="3808487" y="987206"/>
              <a:ext cx="106933" cy="106113"/>
            </a:xfrm>
            <a:custGeom>
              <a:avLst/>
              <a:gdLst/>
              <a:ahLst/>
              <a:cxnLst/>
              <a:rect l="l" t="t" r="r" b="b"/>
              <a:pathLst>
                <a:path w="4885" h="4847" extrusionOk="0">
                  <a:moveTo>
                    <a:pt x="2461" y="0"/>
                  </a:moveTo>
                  <a:cubicBezTo>
                    <a:pt x="1119" y="0"/>
                    <a:pt x="1" y="1081"/>
                    <a:pt x="1" y="2423"/>
                  </a:cubicBezTo>
                  <a:cubicBezTo>
                    <a:pt x="1" y="3765"/>
                    <a:pt x="1119" y="4846"/>
                    <a:pt x="2461" y="4846"/>
                  </a:cubicBezTo>
                  <a:cubicBezTo>
                    <a:pt x="3804" y="4846"/>
                    <a:pt x="4885" y="3765"/>
                    <a:pt x="4885" y="2423"/>
                  </a:cubicBezTo>
                  <a:cubicBezTo>
                    <a:pt x="4885" y="1081"/>
                    <a:pt x="3804" y="0"/>
                    <a:pt x="24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9" name="Google Shape;3109;p79">
              <a:extLst>
                <a:ext uri="{FF2B5EF4-FFF2-40B4-BE49-F238E27FC236}">
                  <a16:creationId xmlns:a16="http://schemas.microsoft.com/office/drawing/2014/main" id="{1FDCAD8B-11FC-B584-D0FA-0CF7C0BF0DD4}"/>
                </a:ext>
              </a:extLst>
            </p:cNvPr>
            <p:cNvSpPr/>
            <p:nvPr/>
          </p:nvSpPr>
          <p:spPr>
            <a:xfrm flipH="1">
              <a:off x="3747283" y="1113701"/>
              <a:ext cx="102029" cy="101231"/>
            </a:xfrm>
            <a:custGeom>
              <a:avLst/>
              <a:gdLst/>
              <a:ahLst/>
              <a:cxnLst/>
              <a:rect l="l" t="t" r="r" b="b"/>
              <a:pathLst>
                <a:path w="4661" h="4624" extrusionOk="0">
                  <a:moveTo>
                    <a:pt x="2349" y="0"/>
                  </a:moveTo>
                  <a:cubicBezTo>
                    <a:pt x="1044" y="0"/>
                    <a:pt x="1" y="1007"/>
                    <a:pt x="1" y="2312"/>
                  </a:cubicBezTo>
                  <a:cubicBezTo>
                    <a:pt x="1" y="3579"/>
                    <a:pt x="1044" y="4623"/>
                    <a:pt x="2349" y="4623"/>
                  </a:cubicBezTo>
                  <a:cubicBezTo>
                    <a:pt x="3617" y="4623"/>
                    <a:pt x="4661" y="3579"/>
                    <a:pt x="4661" y="2312"/>
                  </a:cubicBezTo>
                  <a:cubicBezTo>
                    <a:pt x="4661" y="1007"/>
                    <a:pt x="3617" y="0"/>
                    <a:pt x="23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0" name="Google Shape;3110;p79">
              <a:extLst>
                <a:ext uri="{FF2B5EF4-FFF2-40B4-BE49-F238E27FC236}">
                  <a16:creationId xmlns:a16="http://schemas.microsoft.com/office/drawing/2014/main" id="{E7874068-EF4C-BB53-F1FE-04B497E239F6}"/>
                </a:ext>
              </a:extLst>
            </p:cNvPr>
            <p:cNvSpPr/>
            <p:nvPr/>
          </p:nvSpPr>
          <p:spPr>
            <a:xfrm flipH="1">
              <a:off x="3628945" y="1221434"/>
              <a:ext cx="90603" cy="90613"/>
            </a:xfrm>
            <a:custGeom>
              <a:avLst/>
              <a:gdLst/>
              <a:ahLst/>
              <a:cxnLst/>
              <a:rect l="l" t="t" r="r" b="b"/>
              <a:pathLst>
                <a:path w="4139" h="4139" extrusionOk="0">
                  <a:moveTo>
                    <a:pt x="2051" y="0"/>
                  </a:moveTo>
                  <a:cubicBezTo>
                    <a:pt x="932" y="0"/>
                    <a:pt x="0" y="932"/>
                    <a:pt x="0" y="2051"/>
                  </a:cubicBezTo>
                  <a:cubicBezTo>
                    <a:pt x="0" y="3206"/>
                    <a:pt x="932" y="4138"/>
                    <a:pt x="2051" y="4138"/>
                  </a:cubicBezTo>
                  <a:cubicBezTo>
                    <a:pt x="3206" y="4138"/>
                    <a:pt x="4138" y="3206"/>
                    <a:pt x="4138" y="2051"/>
                  </a:cubicBezTo>
                  <a:cubicBezTo>
                    <a:pt x="4138" y="932"/>
                    <a:pt x="3206" y="0"/>
                    <a:pt x="20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1" name="Google Shape;3111;p79">
              <a:extLst>
                <a:ext uri="{FF2B5EF4-FFF2-40B4-BE49-F238E27FC236}">
                  <a16:creationId xmlns:a16="http://schemas.microsoft.com/office/drawing/2014/main" id="{EC628789-7196-8631-2156-B1621FAEB31C}"/>
                </a:ext>
              </a:extLst>
            </p:cNvPr>
            <p:cNvSpPr/>
            <p:nvPr/>
          </p:nvSpPr>
          <p:spPr>
            <a:xfrm flipH="1">
              <a:off x="3566931" y="1354453"/>
              <a:ext cx="67750" cy="67779"/>
            </a:xfrm>
            <a:custGeom>
              <a:avLst/>
              <a:gdLst/>
              <a:ahLst/>
              <a:cxnLst/>
              <a:rect l="l" t="t" r="r" b="b"/>
              <a:pathLst>
                <a:path w="3095" h="3096" extrusionOk="0">
                  <a:moveTo>
                    <a:pt x="1566" y="1"/>
                  </a:moveTo>
                  <a:cubicBezTo>
                    <a:pt x="709" y="1"/>
                    <a:pt x="0" y="709"/>
                    <a:pt x="0" y="1529"/>
                  </a:cubicBezTo>
                  <a:cubicBezTo>
                    <a:pt x="0" y="2387"/>
                    <a:pt x="709" y="3095"/>
                    <a:pt x="1566" y="3095"/>
                  </a:cubicBezTo>
                  <a:cubicBezTo>
                    <a:pt x="2386" y="3095"/>
                    <a:pt x="3094" y="2387"/>
                    <a:pt x="3094" y="1529"/>
                  </a:cubicBezTo>
                  <a:cubicBezTo>
                    <a:pt x="3094" y="709"/>
                    <a:pt x="2386" y="1"/>
                    <a:pt x="15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2" name="Google Shape;3112;p79">
              <a:extLst>
                <a:ext uri="{FF2B5EF4-FFF2-40B4-BE49-F238E27FC236}">
                  <a16:creationId xmlns:a16="http://schemas.microsoft.com/office/drawing/2014/main" id="{4DF9889A-4143-F5BF-1680-215B7ECCC5AE}"/>
                </a:ext>
              </a:extLst>
            </p:cNvPr>
            <p:cNvSpPr/>
            <p:nvPr/>
          </p:nvSpPr>
          <p:spPr>
            <a:xfrm flipH="1">
              <a:off x="3513082" y="1494017"/>
              <a:ext cx="53871" cy="53067"/>
            </a:xfrm>
            <a:custGeom>
              <a:avLst/>
              <a:gdLst/>
              <a:ahLst/>
              <a:cxnLst/>
              <a:rect l="l" t="t" r="r" b="b"/>
              <a:pathLst>
                <a:path w="2461" h="2424" extrusionOk="0">
                  <a:moveTo>
                    <a:pt x="1231" y="1"/>
                  </a:moveTo>
                  <a:cubicBezTo>
                    <a:pt x="522" y="1"/>
                    <a:pt x="0" y="523"/>
                    <a:pt x="0" y="1231"/>
                  </a:cubicBezTo>
                  <a:cubicBezTo>
                    <a:pt x="0" y="1902"/>
                    <a:pt x="522" y="2424"/>
                    <a:pt x="1231" y="2424"/>
                  </a:cubicBezTo>
                  <a:cubicBezTo>
                    <a:pt x="1902" y="2424"/>
                    <a:pt x="2461" y="1902"/>
                    <a:pt x="2461" y="1231"/>
                  </a:cubicBezTo>
                  <a:cubicBezTo>
                    <a:pt x="2461" y="523"/>
                    <a:pt x="1902" y="1"/>
                    <a:pt x="12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3" name="Google Shape;3113;p79">
              <a:extLst>
                <a:ext uri="{FF2B5EF4-FFF2-40B4-BE49-F238E27FC236}">
                  <a16:creationId xmlns:a16="http://schemas.microsoft.com/office/drawing/2014/main" id="{4199E2BB-C7F8-F973-8495-00DB569F9141}"/>
                </a:ext>
              </a:extLst>
            </p:cNvPr>
            <p:cNvSpPr/>
            <p:nvPr/>
          </p:nvSpPr>
          <p:spPr>
            <a:xfrm flipH="1">
              <a:off x="3522056" y="1648272"/>
              <a:ext cx="44896" cy="44923"/>
            </a:xfrm>
            <a:custGeom>
              <a:avLst/>
              <a:gdLst/>
              <a:ahLst/>
              <a:cxnLst/>
              <a:rect l="l" t="t" r="r" b="b"/>
              <a:pathLst>
                <a:path w="2051" h="2052" extrusionOk="0">
                  <a:moveTo>
                    <a:pt x="1007" y="1"/>
                  </a:moveTo>
                  <a:cubicBezTo>
                    <a:pt x="448" y="1"/>
                    <a:pt x="0" y="448"/>
                    <a:pt x="0" y="1007"/>
                  </a:cubicBezTo>
                  <a:cubicBezTo>
                    <a:pt x="0" y="1604"/>
                    <a:pt x="448" y="2051"/>
                    <a:pt x="1007" y="2051"/>
                  </a:cubicBezTo>
                  <a:cubicBezTo>
                    <a:pt x="1603" y="2051"/>
                    <a:pt x="2051" y="1604"/>
                    <a:pt x="2051" y="1007"/>
                  </a:cubicBezTo>
                  <a:cubicBezTo>
                    <a:pt x="2051" y="448"/>
                    <a:pt x="1603" y="1"/>
                    <a:pt x="1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4" name="Google Shape;3114;p79">
              <a:extLst>
                <a:ext uri="{FF2B5EF4-FFF2-40B4-BE49-F238E27FC236}">
                  <a16:creationId xmlns:a16="http://schemas.microsoft.com/office/drawing/2014/main" id="{06A2F1C5-48A2-1A3C-9A20-0BB58C71D71C}"/>
                </a:ext>
              </a:extLst>
            </p:cNvPr>
            <p:cNvSpPr/>
            <p:nvPr/>
          </p:nvSpPr>
          <p:spPr>
            <a:xfrm flipH="1">
              <a:off x="3580809" y="1785385"/>
              <a:ext cx="40825" cy="40830"/>
            </a:xfrm>
            <a:custGeom>
              <a:avLst/>
              <a:gdLst/>
              <a:ahLst/>
              <a:cxnLst/>
              <a:rect l="l" t="t" r="r" b="b"/>
              <a:pathLst>
                <a:path w="1865" h="1865" extrusionOk="0">
                  <a:moveTo>
                    <a:pt x="933" y="1"/>
                  </a:moveTo>
                  <a:cubicBezTo>
                    <a:pt x="411" y="1"/>
                    <a:pt x="1" y="411"/>
                    <a:pt x="1" y="933"/>
                  </a:cubicBezTo>
                  <a:cubicBezTo>
                    <a:pt x="1" y="1455"/>
                    <a:pt x="411" y="1865"/>
                    <a:pt x="933" y="1865"/>
                  </a:cubicBezTo>
                  <a:cubicBezTo>
                    <a:pt x="1455" y="1865"/>
                    <a:pt x="1865" y="1455"/>
                    <a:pt x="1865" y="933"/>
                  </a:cubicBezTo>
                  <a:cubicBezTo>
                    <a:pt x="1865" y="411"/>
                    <a:pt x="1455" y="1"/>
                    <a:pt x="9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5" name="Google Shape;3115;p79">
              <a:extLst>
                <a:ext uri="{FF2B5EF4-FFF2-40B4-BE49-F238E27FC236}">
                  <a16:creationId xmlns:a16="http://schemas.microsoft.com/office/drawing/2014/main" id="{8431CDE1-DA9A-65AB-3915-A34E24911A13}"/>
                </a:ext>
              </a:extLst>
            </p:cNvPr>
            <p:cNvSpPr/>
            <p:nvPr/>
          </p:nvSpPr>
          <p:spPr>
            <a:xfrm flipH="1">
              <a:off x="3674652" y="1891498"/>
              <a:ext cx="46538" cy="47353"/>
            </a:xfrm>
            <a:custGeom>
              <a:avLst/>
              <a:gdLst/>
              <a:ahLst/>
              <a:cxnLst/>
              <a:rect l="l" t="t" r="r" b="b"/>
              <a:pathLst>
                <a:path w="2126" h="2163" extrusionOk="0">
                  <a:moveTo>
                    <a:pt x="1044" y="0"/>
                  </a:moveTo>
                  <a:cubicBezTo>
                    <a:pt x="485" y="0"/>
                    <a:pt x="1" y="485"/>
                    <a:pt x="1" y="1081"/>
                  </a:cubicBezTo>
                  <a:cubicBezTo>
                    <a:pt x="1" y="1678"/>
                    <a:pt x="485" y="2162"/>
                    <a:pt x="1044" y="2162"/>
                  </a:cubicBezTo>
                  <a:cubicBezTo>
                    <a:pt x="1641" y="2162"/>
                    <a:pt x="2126" y="1678"/>
                    <a:pt x="2126" y="1081"/>
                  </a:cubicBezTo>
                  <a:cubicBezTo>
                    <a:pt x="2126" y="485"/>
                    <a:pt x="1641" y="0"/>
                    <a:pt x="10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6" name="Google Shape;3116;p79">
              <a:extLst>
                <a:ext uri="{FF2B5EF4-FFF2-40B4-BE49-F238E27FC236}">
                  <a16:creationId xmlns:a16="http://schemas.microsoft.com/office/drawing/2014/main" id="{F96975D3-0173-FD16-D88C-EC643DBF0FC0}"/>
                </a:ext>
              </a:extLst>
            </p:cNvPr>
            <p:cNvSpPr/>
            <p:nvPr/>
          </p:nvSpPr>
          <p:spPr>
            <a:xfrm flipH="1">
              <a:off x="3735856" y="2003303"/>
              <a:ext cx="70201" cy="70209"/>
            </a:xfrm>
            <a:custGeom>
              <a:avLst/>
              <a:gdLst/>
              <a:ahLst/>
              <a:cxnLst/>
              <a:rect l="l" t="t" r="r" b="b"/>
              <a:pathLst>
                <a:path w="3207" h="3207" extrusionOk="0">
                  <a:moveTo>
                    <a:pt x="1603" y="0"/>
                  </a:moveTo>
                  <a:cubicBezTo>
                    <a:pt x="746" y="0"/>
                    <a:pt x="0" y="746"/>
                    <a:pt x="0" y="1603"/>
                  </a:cubicBezTo>
                  <a:cubicBezTo>
                    <a:pt x="0" y="2498"/>
                    <a:pt x="746" y="3206"/>
                    <a:pt x="1603" y="3206"/>
                  </a:cubicBezTo>
                  <a:cubicBezTo>
                    <a:pt x="2498" y="3206"/>
                    <a:pt x="3207" y="2498"/>
                    <a:pt x="3207" y="1603"/>
                  </a:cubicBezTo>
                  <a:cubicBezTo>
                    <a:pt x="3207" y="746"/>
                    <a:pt x="2498" y="0"/>
                    <a:pt x="16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7" name="Google Shape;3117;p79">
              <a:extLst>
                <a:ext uri="{FF2B5EF4-FFF2-40B4-BE49-F238E27FC236}">
                  <a16:creationId xmlns:a16="http://schemas.microsoft.com/office/drawing/2014/main" id="{284A5143-E7D2-27DC-4686-4C65F7A0D326}"/>
                </a:ext>
              </a:extLst>
            </p:cNvPr>
            <p:cNvSpPr/>
            <p:nvPr/>
          </p:nvSpPr>
          <p:spPr>
            <a:xfrm flipH="1">
              <a:off x="3822365" y="2134701"/>
              <a:ext cx="90603" cy="91423"/>
            </a:xfrm>
            <a:custGeom>
              <a:avLst/>
              <a:gdLst/>
              <a:ahLst/>
              <a:cxnLst/>
              <a:rect l="l" t="t" r="r" b="b"/>
              <a:pathLst>
                <a:path w="4139" h="4176" extrusionOk="0">
                  <a:moveTo>
                    <a:pt x="2088" y="0"/>
                  </a:moveTo>
                  <a:cubicBezTo>
                    <a:pt x="933" y="0"/>
                    <a:pt x="1" y="932"/>
                    <a:pt x="1" y="2088"/>
                  </a:cubicBezTo>
                  <a:cubicBezTo>
                    <a:pt x="1" y="3244"/>
                    <a:pt x="933" y="4176"/>
                    <a:pt x="2088" y="4176"/>
                  </a:cubicBezTo>
                  <a:cubicBezTo>
                    <a:pt x="3207" y="4176"/>
                    <a:pt x="4139" y="3244"/>
                    <a:pt x="4139" y="2088"/>
                  </a:cubicBezTo>
                  <a:cubicBezTo>
                    <a:pt x="4139" y="932"/>
                    <a:pt x="3207" y="0"/>
                    <a:pt x="208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8" name="Google Shape;3118;p79">
              <a:extLst>
                <a:ext uri="{FF2B5EF4-FFF2-40B4-BE49-F238E27FC236}">
                  <a16:creationId xmlns:a16="http://schemas.microsoft.com/office/drawing/2014/main" id="{C4B0412C-88BF-6483-2214-425FEEF97672}"/>
                </a:ext>
              </a:extLst>
            </p:cNvPr>
            <p:cNvSpPr/>
            <p:nvPr/>
          </p:nvSpPr>
          <p:spPr>
            <a:xfrm flipH="1">
              <a:off x="3858265" y="2265290"/>
              <a:ext cx="97936" cy="97947"/>
            </a:xfrm>
            <a:custGeom>
              <a:avLst/>
              <a:gdLst/>
              <a:ahLst/>
              <a:cxnLst/>
              <a:rect l="l" t="t" r="r" b="b"/>
              <a:pathLst>
                <a:path w="4474" h="4474" extrusionOk="0">
                  <a:moveTo>
                    <a:pt x="2237" y="0"/>
                  </a:moveTo>
                  <a:cubicBezTo>
                    <a:pt x="1007" y="0"/>
                    <a:pt x="0" y="1007"/>
                    <a:pt x="0" y="2237"/>
                  </a:cubicBezTo>
                  <a:cubicBezTo>
                    <a:pt x="0" y="3467"/>
                    <a:pt x="1007" y="4474"/>
                    <a:pt x="2237" y="4474"/>
                  </a:cubicBezTo>
                  <a:cubicBezTo>
                    <a:pt x="3467" y="4474"/>
                    <a:pt x="4474" y="3467"/>
                    <a:pt x="4474" y="2237"/>
                  </a:cubicBezTo>
                  <a:cubicBezTo>
                    <a:pt x="4474" y="1007"/>
                    <a:pt x="3467" y="0"/>
                    <a:pt x="22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9" name="Google Shape;3119;p79">
              <a:extLst>
                <a:ext uri="{FF2B5EF4-FFF2-40B4-BE49-F238E27FC236}">
                  <a16:creationId xmlns:a16="http://schemas.microsoft.com/office/drawing/2014/main" id="{6512905C-B0AB-1201-C6C9-1A6F1673B0AB}"/>
                </a:ext>
              </a:extLst>
            </p:cNvPr>
            <p:cNvSpPr/>
            <p:nvPr/>
          </p:nvSpPr>
          <p:spPr>
            <a:xfrm flipH="1">
              <a:off x="3852552" y="2409737"/>
              <a:ext cx="98768" cy="98779"/>
            </a:xfrm>
            <a:custGeom>
              <a:avLst/>
              <a:gdLst/>
              <a:ahLst/>
              <a:cxnLst/>
              <a:rect l="l" t="t" r="r" b="b"/>
              <a:pathLst>
                <a:path w="4512" h="4512" extrusionOk="0">
                  <a:moveTo>
                    <a:pt x="2237" y="1"/>
                  </a:moveTo>
                  <a:cubicBezTo>
                    <a:pt x="1007" y="1"/>
                    <a:pt x="1" y="1007"/>
                    <a:pt x="1" y="2275"/>
                  </a:cubicBezTo>
                  <a:cubicBezTo>
                    <a:pt x="1" y="3505"/>
                    <a:pt x="1007" y="4512"/>
                    <a:pt x="2237" y="4512"/>
                  </a:cubicBezTo>
                  <a:cubicBezTo>
                    <a:pt x="3505" y="4512"/>
                    <a:pt x="4512" y="3505"/>
                    <a:pt x="4512" y="2275"/>
                  </a:cubicBezTo>
                  <a:cubicBezTo>
                    <a:pt x="4512" y="1007"/>
                    <a:pt x="3505" y="1"/>
                    <a:pt x="22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0" name="Google Shape;3120;p79">
              <a:extLst>
                <a:ext uri="{FF2B5EF4-FFF2-40B4-BE49-F238E27FC236}">
                  <a16:creationId xmlns:a16="http://schemas.microsoft.com/office/drawing/2014/main" id="{91C52C5E-7373-5078-5A83-C330DFFA2252}"/>
                </a:ext>
              </a:extLst>
            </p:cNvPr>
            <p:cNvSpPr/>
            <p:nvPr/>
          </p:nvSpPr>
          <p:spPr>
            <a:xfrm flipH="1">
              <a:off x="3778301" y="2529708"/>
              <a:ext cx="112624" cy="113469"/>
            </a:xfrm>
            <a:custGeom>
              <a:avLst/>
              <a:gdLst/>
              <a:ahLst/>
              <a:cxnLst/>
              <a:rect l="l" t="t" r="r" b="b"/>
              <a:pathLst>
                <a:path w="5145" h="5183" extrusionOk="0">
                  <a:moveTo>
                    <a:pt x="2573" y="1"/>
                  </a:moveTo>
                  <a:cubicBezTo>
                    <a:pt x="1156" y="1"/>
                    <a:pt x="0" y="1157"/>
                    <a:pt x="0" y="2573"/>
                  </a:cubicBezTo>
                  <a:cubicBezTo>
                    <a:pt x="0" y="4027"/>
                    <a:pt x="1156" y="5183"/>
                    <a:pt x="2573" y="5183"/>
                  </a:cubicBezTo>
                  <a:cubicBezTo>
                    <a:pt x="3989" y="5183"/>
                    <a:pt x="5145" y="4027"/>
                    <a:pt x="5145" y="2573"/>
                  </a:cubicBezTo>
                  <a:cubicBezTo>
                    <a:pt x="5145" y="1157"/>
                    <a:pt x="3989" y="1"/>
                    <a:pt x="2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1" name="Google Shape;3121;p79">
            <a:extLst>
              <a:ext uri="{FF2B5EF4-FFF2-40B4-BE49-F238E27FC236}">
                <a16:creationId xmlns:a16="http://schemas.microsoft.com/office/drawing/2014/main" id="{E46C35EA-A2D5-3B8E-F881-932F4129CA9B}"/>
              </a:ext>
            </a:extLst>
          </p:cNvPr>
          <p:cNvGrpSpPr/>
          <p:nvPr/>
        </p:nvGrpSpPr>
        <p:grpSpPr>
          <a:xfrm>
            <a:off x="7733462" y="3836520"/>
            <a:ext cx="852312" cy="681830"/>
            <a:chOff x="580120" y="3836520"/>
            <a:chExt cx="852312" cy="681830"/>
          </a:xfrm>
        </p:grpSpPr>
        <p:sp>
          <p:nvSpPr>
            <p:cNvPr id="3122" name="Google Shape;3122;p79">
              <a:hlinkClick r:id="rId3" action="ppaction://hlinksldjump"/>
              <a:extLst>
                <a:ext uri="{FF2B5EF4-FFF2-40B4-BE49-F238E27FC236}">
                  <a16:creationId xmlns:a16="http://schemas.microsoft.com/office/drawing/2014/main" id="{C9AC2F1C-B11A-8EE1-C9DF-BE4061E1890F}"/>
                </a:ext>
              </a:extLst>
            </p:cNvPr>
            <p:cNvSpPr/>
            <p:nvPr/>
          </p:nvSpPr>
          <p:spPr>
            <a:xfrm flipH="1">
              <a:off x="749375" y="4154139"/>
              <a:ext cx="490089" cy="364199"/>
            </a:xfrm>
            <a:custGeom>
              <a:avLst/>
              <a:gdLst/>
              <a:ahLst/>
              <a:cxnLst/>
              <a:rect l="l" t="t" r="r" b="b"/>
              <a:pathLst>
                <a:path w="943" h="701" extrusionOk="0">
                  <a:moveTo>
                    <a:pt x="487" y="1"/>
                  </a:moveTo>
                  <a:cubicBezTo>
                    <a:pt x="0" y="1"/>
                    <a:pt x="0" y="700"/>
                    <a:pt x="487" y="700"/>
                  </a:cubicBezTo>
                  <a:cubicBezTo>
                    <a:pt x="943" y="700"/>
                    <a:pt x="943" y="1"/>
                    <a:pt x="487" y="1"/>
                  </a:cubicBezTo>
                  <a:close/>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23" name="Google Shape;3123;p79">
              <a:extLst>
                <a:ext uri="{FF2B5EF4-FFF2-40B4-BE49-F238E27FC236}">
                  <a16:creationId xmlns:a16="http://schemas.microsoft.com/office/drawing/2014/main" id="{CEFEAD39-9F1A-E4A6-54BB-789348D6F228}"/>
                </a:ext>
              </a:extLst>
            </p:cNvPr>
            <p:cNvGrpSpPr/>
            <p:nvPr/>
          </p:nvGrpSpPr>
          <p:grpSpPr>
            <a:xfrm flipH="1">
              <a:off x="580120" y="3836520"/>
              <a:ext cx="852312" cy="564188"/>
              <a:chOff x="7714849" y="3836520"/>
              <a:chExt cx="852312" cy="564188"/>
            </a:xfrm>
          </p:grpSpPr>
          <p:sp>
            <p:nvSpPr>
              <p:cNvPr id="3124" name="Google Shape;3124;p79">
                <a:extLst>
                  <a:ext uri="{FF2B5EF4-FFF2-40B4-BE49-F238E27FC236}">
                    <a16:creationId xmlns:a16="http://schemas.microsoft.com/office/drawing/2014/main" id="{592CAE74-7A8C-68C5-2788-A594A46F891D}"/>
                  </a:ext>
                </a:extLst>
              </p:cNvPr>
              <p:cNvSpPr/>
              <p:nvPr/>
            </p:nvSpPr>
            <p:spPr>
              <a:xfrm rot="6395088">
                <a:off x="7873578" y="4079841"/>
                <a:ext cx="164284" cy="376748"/>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5" name="Google Shape;3125;p79">
                <a:extLst>
                  <a:ext uri="{FF2B5EF4-FFF2-40B4-BE49-F238E27FC236}">
                    <a16:creationId xmlns:a16="http://schemas.microsoft.com/office/drawing/2014/main" id="{818A4965-7627-CE66-6209-F38C36826500}"/>
                  </a:ext>
                </a:extLst>
              </p:cNvPr>
              <p:cNvSpPr/>
              <p:nvPr/>
            </p:nvSpPr>
            <p:spPr>
              <a:xfrm rot="938168">
                <a:off x="8258408" y="3885292"/>
                <a:ext cx="164282" cy="376743"/>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6" name="Google Shape;3126;p79">
                <a:extLst>
                  <a:ext uri="{FF2B5EF4-FFF2-40B4-BE49-F238E27FC236}">
                    <a16:creationId xmlns:a16="http://schemas.microsoft.com/office/drawing/2014/main" id="{4B4707E9-303A-1F7B-F384-BE817853E3CC}"/>
                  </a:ext>
                </a:extLst>
              </p:cNvPr>
              <p:cNvSpPr/>
              <p:nvPr/>
            </p:nvSpPr>
            <p:spPr>
              <a:xfrm rot="7166138">
                <a:off x="8338996" y="3871864"/>
                <a:ext cx="193565" cy="192486"/>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7" name="Google Shape;3127;p79">
                <a:extLst>
                  <a:ext uri="{FF2B5EF4-FFF2-40B4-BE49-F238E27FC236}">
                    <a16:creationId xmlns:a16="http://schemas.microsoft.com/office/drawing/2014/main" id="{2C97770F-6F2C-9455-2FF0-62356724BC00}"/>
                  </a:ext>
                </a:extLst>
              </p:cNvPr>
              <p:cNvSpPr/>
              <p:nvPr/>
            </p:nvSpPr>
            <p:spPr>
              <a:xfrm rot="9061129">
                <a:off x="7736606" y="4096964"/>
                <a:ext cx="122026" cy="121347"/>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28" name="Google Shape;3128;p79">
              <a:extLst>
                <a:ext uri="{FF2B5EF4-FFF2-40B4-BE49-F238E27FC236}">
                  <a16:creationId xmlns:a16="http://schemas.microsoft.com/office/drawing/2014/main" id="{77D0E879-5B3F-9B84-3963-3288C90EAC50}"/>
                </a:ext>
              </a:extLst>
            </p:cNvPr>
            <p:cNvSpPr/>
            <p:nvPr/>
          </p:nvSpPr>
          <p:spPr>
            <a:xfrm>
              <a:off x="803450" y="4154150"/>
              <a:ext cx="364200" cy="364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29" name="Google Shape;3129;p79">
              <a:extLst>
                <a:ext uri="{FF2B5EF4-FFF2-40B4-BE49-F238E27FC236}">
                  <a16:creationId xmlns:a16="http://schemas.microsoft.com/office/drawing/2014/main" id="{7191E3DD-5D36-F759-F797-23D2C3F0733D}"/>
                </a:ext>
              </a:extLst>
            </p:cNvPr>
            <p:cNvGrpSpPr/>
            <p:nvPr/>
          </p:nvGrpSpPr>
          <p:grpSpPr>
            <a:xfrm>
              <a:off x="880179" y="4234256"/>
              <a:ext cx="210620" cy="203897"/>
              <a:chOff x="4413424" y="4296701"/>
              <a:chExt cx="317151" cy="306981"/>
            </a:xfrm>
          </p:grpSpPr>
          <p:sp>
            <p:nvSpPr>
              <p:cNvPr id="3130" name="Google Shape;3130;p79">
                <a:extLst>
                  <a:ext uri="{FF2B5EF4-FFF2-40B4-BE49-F238E27FC236}">
                    <a16:creationId xmlns:a16="http://schemas.microsoft.com/office/drawing/2014/main" id="{09939606-6EA3-BE3C-613C-57A40E5BE322}"/>
                  </a:ext>
                </a:extLst>
              </p:cNvPr>
              <p:cNvSpPr/>
              <p:nvPr/>
            </p:nvSpPr>
            <p:spPr>
              <a:xfrm>
                <a:off x="4413424" y="4296701"/>
                <a:ext cx="317151" cy="154491"/>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nvGrpSpPr>
              <p:cNvPr id="3131" name="Google Shape;3131;p79">
                <a:extLst>
                  <a:ext uri="{FF2B5EF4-FFF2-40B4-BE49-F238E27FC236}">
                    <a16:creationId xmlns:a16="http://schemas.microsoft.com/office/drawing/2014/main" id="{589ACF05-6DB8-F5D6-97F5-C57952477DEE}"/>
                  </a:ext>
                </a:extLst>
              </p:cNvPr>
              <p:cNvGrpSpPr/>
              <p:nvPr/>
            </p:nvGrpSpPr>
            <p:grpSpPr>
              <a:xfrm>
                <a:off x="4451997" y="4376976"/>
                <a:ext cx="239968" cy="226706"/>
                <a:chOff x="4217800" y="4370325"/>
                <a:chExt cx="260100" cy="245725"/>
              </a:xfrm>
            </p:grpSpPr>
            <p:sp>
              <p:nvSpPr>
                <p:cNvPr id="3132" name="Google Shape;3132;p79">
                  <a:extLst>
                    <a:ext uri="{FF2B5EF4-FFF2-40B4-BE49-F238E27FC236}">
                      <a16:creationId xmlns:a16="http://schemas.microsoft.com/office/drawing/2014/main" id="{8E470438-0401-D642-E244-73FD6AD7EF81}"/>
                    </a:ext>
                  </a:extLst>
                </p:cNvPr>
                <p:cNvSpPr/>
                <p:nvPr/>
              </p:nvSpPr>
              <p:spPr>
                <a:xfrm>
                  <a:off x="4217800" y="4370325"/>
                  <a:ext cx="260100" cy="112200"/>
                </a:xfrm>
                <a:prstGeom prst="triangle">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3" name="Google Shape;3133;p79">
                  <a:extLst>
                    <a:ext uri="{FF2B5EF4-FFF2-40B4-BE49-F238E27FC236}">
                      <a16:creationId xmlns:a16="http://schemas.microsoft.com/office/drawing/2014/main" id="{F66501A5-1A86-5C30-55F8-03F15B111C66}"/>
                    </a:ext>
                  </a:extLst>
                </p:cNvPr>
                <p:cNvSpPr/>
                <p:nvPr/>
              </p:nvSpPr>
              <p:spPr>
                <a:xfrm rot="10800000">
                  <a:off x="4217800" y="4481950"/>
                  <a:ext cx="260100" cy="134100"/>
                </a:xfrm>
                <a:prstGeom prst="round2SameRect">
                  <a:avLst>
                    <a:gd name="adj1" fmla="val 7736"/>
                    <a:gd name="adj2" fmla="val 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134" name="Google Shape;3134;p79">
              <a:hlinkClick r:id="rId3" action="ppaction://hlinksldjump"/>
              <a:extLst>
                <a:ext uri="{FF2B5EF4-FFF2-40B4-BE49-F238E27FC236}">
                  <a16:creationId xmlns:a16="http://schemas.microsoft.com/office/drawing/2014/main" id="{23CB966E-7C49-43FC-6DF8-4B49D3B5FDCA}"/>
                </a:ext>
              </a:extLst>
            </p:cNvPr>
            <p:cNvSpPr/>
            <p:nvPr/>
          </p:nvSpPr>
          <p:spPr>
            <a:xfrm>
              <a:off x="803388" y="4154150"/>
              <a:ext cx="364200" cy="364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TextBox 7">
            <a:extLst>
              <a:ext uri="{FF2B5EF4-FFF2-40B4-BE49-F238E27FC236}">
                <a16:creationId xmlns:a16="http://schemas.microsoft.com/office/drawing/2014/main" id="{DBDE142A-632F-F816-3A74-E2BE08A8935E}"/>
              </a:ext>
            </a:extLst>
          </p:cNvPr>
          <p:cNvSpPr txBox="1"/>
          <p:nvPr/>
        </p:nvSpPr>
        <p:spPr>
          <a:xfrm>
            <a:off x="3790670" y="2728156"/>
            <a:ext cx="5010614" cy="199817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it-IT" sz="4400" b="1" i="0" u="none" strike="noStrike" kern="0" cap="none" spc="0" normalizeH="0" baseline="0" noProof="0" dirty="0">
                <a:ln>
                  <a:noFill/>
                </a:ln>
                <a:solidFill>
                  <a:srgbClr val="4A66DD"/>
                </a:solidFill>
                <a:effectLst/>
                <a:uLnTx/>
                <a:uFillTx/>
                <a:latin typeface="Arial"/>
                <a:cs typeface="Arial"/>
                <a:sym typeface="Arial"/>
              </a:rPr>
              <a:t>GENE VÀ HỆ GENE</a:t>
            </a:r>
            <a:endParaRPr kumimoji="0" lang="en-US" sz="4400" b="1" i="0" u="none" strike="noStrike" kern="0" cap="none" spc="0" normalizeH="0" baseline="0" noProof="0" dirty="0">
              <a:ln>
                <a:noFill/>
              </a:ln>
              <a:solidFill>
                <a:srgbClr val="4A66DD"/>
              </a:solidFill>
              <a:effectLst/>
              <a:uLnTx/>
              <a:uFillTx/>
              <a:latin typeface="Arial"/>
              <a:cs typeface="Arial"/>
              <a:sym typeface="Arial"/>
            </a:endParaRPr>
          </a:p>
        </p:txBody>
      </p:sp>
    </p:spTree>
    <p:extLst>
      <p:ext uri="{BB962C8B-B14F-4D97-AF65-F5344CB8AC3E}">
        <p14:creationId xmlns:p14="http://schemas.microsoft.com/office/powerpoint/2010/main" val="12109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60"/>
                                        </p:tgtEl>
                                        <p:attrNameLst>
                                          <p:attrName>style.visibility</p:attrName>
                                        </p:attrNameLst>
                                      </p:cBhvr>
                                      <p:to>
                                        <p:strVal val="visible"/>
                                      </p:to>
                                    </p:set>
                                    <p:anim calcmode="lin" valueType="num">
                                      <p:cBhvr additive="base">
                                        <p:cTn id="7" dur="1900"/>
                                        <p:tgtEl>
                                          <p:spTgt spid="3060"/>
                                        </p:tgtEl>
                                        <p:attrNameLst>
                                          <p:attrName>ppt_w</p:attrName>
                                        </p:attrNameLst>
                                      </p:cBhvr>
                                      <p:tavLst>
                                        <p:tav tm="0">
                                          <p:val>
                                            <p:strVal val="0"/>
                                          </p:val>
                                        </p:tav>
                                        <p:tav tm="100000">
                                          <p:val>
                                            <p:strVal val="#ppt_w"/>
                                          </p:val>
                                        </p:tav>
                                      </p:tavLst>
                                    </p:anim>
                                    <p:anim calcmode="lin" valueType="num">
                                      <p:cBhvr additive="base">
                                        <p:cTn id="8" dur="1900"/>
                                        <p:tgtEl>
                                          <p:spTgt spid="30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818C-80A2-B6B4-D60D-5BD450C5ED32}"/>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0A2A28FB-F7D4-3D4B-E433-EF23152CF7F5}"/>
              </a:ext>
            </a:extLst>
          </p:cNvPr>
          <p:cNvSpPr>
            <a:spLocks noGrp="1"/>
          </p:cNvSpPr>
          <p:nvPr>
            <p:ph type="subTitle" idx="1"/>
          </p:nvPr>
        </p:nvSpPr>
        <p:spPr>
          <a:xfrm>
            <a:off x="400670" y="521004"/>
            <a:ext cx="8300197" cy="484800"/>
          </a:xfrm>
        </p:spPr>
        <p:txBody>
          <a:bodyPr/>
          <a:lstStyle/>
          <a:p>
            <a:r>
              <a:rPr lang="en-US" sz="2000" dirty="0">
                <a:solidFill>
                  <a:schemeClr val="tx2"/>
                </a:solidFill>
                <a:latin typeface="Times New Roman" panose="02020603050405020304" pitchFamily="18" charset="0"/>
                <a:cs typeface="Times New Roman" panose="02020603050405020304" pitchFamily="18" charset="0"/>
              </a:rPr>
              <a:t>- Gene </a:t>
            </a:r>
            <a:r>
              <a:rPr lang="en-US" sz="2000" dirty="0" err="1">
                <a:solidFill>
                  <a:schemeClr val="tx2"/>
                </a:solidFill>
                <a:latin typeface="Times New Roman" panose="02020603050405020304" pitchFamily="18" charset="0"/>
                <a:cs typeface="Times New Roman" panose="02020603050405020304" pitchFamily="18" charset="0"/>
              </a:rPr>
              <a:t>là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một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đoạn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tử</a:t>
            </a:r>
            <a:r>
              <a:rPr lang="en-US" sz="2000" dirty="0">
                <a:solidFill>
                  <a:schemeClr val="tx2"/>
                </a:solidFill>
                <a:latin typeface="Times New Roman" panose="02020603050405020304" pitchFamily="18" charset="0"/>
                <a:cs typeface="Times New Roman" panose="02020603050405020304" pitchFamily="18" charset="0"/>
              </a:rPr>
              <a:t> DNA </a:t>
            </a:r>
            <a:r>
              <a:rPr lang="en-US" sz="2000" dirty="0" err="1">
                <a:solidFill>
                  <a:schemeClr val="tx2"/>
                </a:solidFill>
                <a:latin typeface="Times New Roman" panose="02020603050405020304" pitchFamily="18" charset="0"/>
                <a:cs typeface="Times New Roman" panose="02020603050405020304" pitchFamily="18" charset="0"/>
              </a:rPr>
              <a:t>mang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thông</a:t>
            </a:r>
            <a:r>
              <a:rPr lang="en-US" sz="2000" dirty="0">
                <a:solidFill>
                  <a:schemeClr val="tx2"/>
                </a:solidFill>
                <a:latin typeface="Times New Roman" panose="02020603050405020304" pitchFamily="18" charset="0"/>
                <a:cs typeface="Times New Roman" panose="02020603050405020304" pitchFamily="18" charset="0"/>
              </a:rPr>
              <a:t> tin </a:t>
            </a:r>
            <a:r>
              <a:rPr lang="en-US" sz="2000" dirty="0" err="1">
                <a:solidFill>
                  <a:schemeClr val="tx2"/>
                </a:solidFill>
                <a:latin typeface="Times New Roman" panose="02020603050405020304" pitchFamily="18" charset="0"/>
                <a:cs typeface="Times New Roman" panose="02020603050405020304" pitchFamily="18" charset="0"/>
              </a:rPr>
              <a:t>mã</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hóa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một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chuỗi</a:t>
            </a:r>
            <a:r>
              <a:rPr lang="en-US" sz="2000" dirty="0">
                <a:solidFill>
                  <a:schemeClr val="tx2"/>
                </a:solidFill>
                <a:latin typeface="Times New Roman" panose="02020603050405020304" pitchFamily="18" charset="0"/>
                <a:cs typeface="Times New Roman" panose="02020603050405020304" pitchFamily="18" charset="0"/>
              </a:rPr>
              <a:t> polypeptide hay </a:t>
            </a:r>
            <a:r>
              <a:rPr lang="en-US" sz="2000" dirty="0" err="1">
                <a:solidFill>
                  <a:schemeClr val="tx2"/>
                </a:solidFill>
                <a:latin typeface="Times New Roman" panose="02020603050405020304" pitchFamily="18" charset="0"/>
                <a:cs typeface="Times New Roman" panose="02020603050405020304" pitchFamily="18" charset="0"/>
              </a:rPr>
              <a:t>phân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tử</a:t>
            </a:r>
            <a:r>
              <a:rPr lang="en-US" sz="2000" dirty="0">
                <a:solidFill>
                  <a:schemeClr val="tx2"/>
                </a:solidFill>
                <a:latin typeface="Times New Roman" panose="02020603050405020304" pitchFamily="18" charset="0"/>
                <a:cs typeface="Times New Roman" panose="02020603050405020304" pitchFamily="18" charset="0"/>
              </a:rPr>
              <a:t> RNA. Gene </a:t>
            </a:r>
            <a:r>
              <a:rPr lang="en-US" sz="2000" dirty="0" err="1">
                <a:solidFill>
                  <a:schemeClr val="tx2"/>
                </a:solidFill>
                <a:latin typeface="Times New Roman" panose="02020603050405020304" pitchFamily="18" charset="0"/>
                <a:cs typeface="Times New Roman" panose="02020603050405020304" pitchFamily="18" charset="0"/>
              </a:rPr>
              <a:t>được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xem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trung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tâm</a:t>
            </a:r>
            <a:r>
              <a:rPr lang="en-US" sz="2000" dirty="0">
                <a:solidFill>
                  <a:schemeClr val="tx2"/>
                </a:solidFill>
                <a:latin typeface="Times New Roman" panose="02020603050405020304" pitchFamily="18" charset="0"/>
                <a:cs typeface="Times New Roman" panose="02020603050405020304" pitchFamily="18" charset="0"/>
              </a:rPr>
              <a:t> di </a:t>
            </a:r>
            <a:r>
              <a:rPr lang="en-US" sz="2000" dirty="0" err="1">
                <a:solidFill>
                  <a:schemeClr val="tx2"/>
                </a:solidFill>
                <a:latin typeface="Times New Roman" panose="02020603050405020304" pitchFamily="18" charset="0"/>
                <a:cs typeface="Times New Roman" panose="02020603050405020304" pitchFamily="18" charset="0"/>
              </a:rPr>
              <a:t>truyền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học</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3" name="Subtitle 3">
            <a:extLst>
              <a:ext uri="{FF2B5EF4-FFF2-40B4-BE49-F238E27FC236}">
                <a16:creationId xmlns:a16="http://schemas.microsoft.com/office/drawing/2014/main" id="{0ADE1738-CFA9-B267-91A4-32010DC7154B}"/>
              </a:ext>
            </a:extLst>
          </p:cNvPr>
          <p:cNvSpPr txBox="1">
            <a:spLocks/>
          </p:cNvSpPr>
          <p:nvPr/>
        </p:nvSpPr>
        <p:spPr>
          <a:xfrm>
            <a:off x="752279" y="1336394"/>
            <a:ext cx="7755714"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marL="457200" marR="0" lvl="0" indent="-342900" algn="just" defTabSz="914400" rtl="0" eaLnBrk="1" fontAlgn="auto" latinLnBrk="0" hangingPunct="1">
              <a:lnSpc>
                <a:spcPct val="100000"/>
              </a:lnSpc>
              <a:spcBef>
                <a:spcPts val="0"/>
              </a:spcBef>
              <a:spcAft>
                <a:spcPts val="0"/>
              </a:spcAft>
              <a:buClr>
                <a:srgbClr val="2B292E"/>
              </a:buClr>
              <a:buSzPts val="1400"/>
              <a:buFont typeface="Oxygen"/>
              <a:buNone/>
              <a:tabLst/>
              <a:defRPr/>
            </a:pPr>
            <a:r>
              <a:rPr kumimoji="0" lang="en-US" sz="2000" b="0" i="0" u="none" strike="noStrike" kern="0" cap="none" spc="0" normalizeH="0" baseline="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baseline="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Tập</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hợp</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tất</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cả</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các</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thông</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tin di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truyền</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trên</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DNA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của</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tế</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bào</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hình</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thành</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nên</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hệ</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gene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của</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cơ</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thể</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endParaRPr kumimoji="0" lang="en-US" sz="2000" b="0" i="0" u="none" strike="noStrike" kern="0" cap="none" spc="0" normalizeH="0" baseline="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endParaRPr>
          </a:p>
        </p:txBody>
      </p:sp>
      <p:sp>
        <p:nvSpPr>
          <p:cNvPr id="2" name="Subtitle 3">
            <a:extLst>
              <a:ext uri="{FF2B5EF4-FFF2-40B4-BE49-F238E27FC236}">
                <a16:creationId xmlns:a16="http://schemas.microsoft.com/office/drawing/2014/main" id="{3E1972C7-AFA9-2D9B-4FAE-755C2556E8A2}"/>
              </a:ext>
            </a:extLst>
          </p:cNvPr>
          <p:cNvSpPr txBox="1">
            <a:spLocks/>
          </p:cNvSpPr>
          <p:nvPr/>
        </p:nvSpPr>
        <p:spPr>
          <a:xfrm>
            <a:off x="752279" y="2206246"/>
            <a:ext cx="7755714"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1400"/>
              <a:buFont typeface="Oxygen"/>
              <a:buNone/>
              <a:defRPr sz="1400" b="0" i="0" u="none" strike="noStrike" cap="none">
                <a:solidFill>
                  <a:schemeClr val="dk1"/>
                </a:solidFill>
                <a:latin typeface="Oxygen"/>
                <a:ea typeface="Oxygen"/>
                <a:cs typeface="Oxygen"/>
                <a:sym typeface="Oxygen"/>
              </a:defRPr>
            </a:lvl9pPr>
          </a:lstStyle>
          <a:p>
            <a:pPr marL="457200" marR="0" lvl="0" indent="-342900" algn="just" defTabSz="914400" rtl="0" eaLnBrk="1" fontAlgn="auto" latinLnBrk="0" hangingPunct="1">
              <a:lnSpc>
                <a:spcPct val="100000"/>
              </a:lnSpc>
              <a:spcBef>
                <a:spcPts val="0"/>
              </a:spcBef>
              <a:spcAft>
                <a:spcPts val="0"/>
              </a:spcAft>
              <a:buClr>
                <a:srgbClr val="2B292E"/>
              </a:buClr>
              <a:buSzPts val="1400"/>
              <a:buFont typeface="Oxygen"/>
              <a:buNone/>
              <a:tabLst/>
              <a:defRPr/>
            </a:pPr>
            <a:r>
              <a:rPr kumimoji="0" lang="en-US" sz="2000" b="0" i="0" u="none" strike="noStrike" kern="0" cap="none" spc="0" normalizeH="0" baseline="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baseline="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Mỗi</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cá</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thể</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có</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một</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hệ</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gene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đặc</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kumimoji="0" lang="en-US" sz="2000" b="0" i="0" u="none" strike="noStrike" kern="0" cap="none" spc="0" normalizeH="0" noProof="0" dirty="0" err="1">
                <a:ln>
                  <a:noFill/>
                </a:ln>
                <a:solidFill>
                  <a:srgbClr val="4A66DD"/>
                </a:solidFill>
                <a:effectLst/>
                <a:uLnTx/>
                <a:uFillTx/>
                <a:latin typeface="Times New Roman" panose="02020603050405020304" pitchFamily="18" charset="0"/>
                <a:cs typeface="Times New Roman" panose="02020603050405020304" pitchFamily="18" charset="0"/>
                <a:sym typeface="Oxygen"/>
              </a:rPr>
              <a:t>trưng</a:t>
            </a:r>
            <a:r>
              <a:rPr kumimoji="0" lang="en-US" sz="2000" b="0" i="0" u="none" strike="noStrike" kern="0" cap="none" spc="0" normalizeH="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rPr>
              <a:t>. </a:t>
            </a:r>
            <a:r>
              <a:rPr lang="en-US" sz="2000" noProof="0" dirty="0" err="1">
                <a:solidFill>
                  <a:srgbClr val="4A66DD"/>
                </a:solidFill>
                <a:latin typeface="Times New Roman" panose="02020603050405020304" pitchFamily="18" charset="0"/>
                <a:cs typeface="Times New Roman" panose="02020603050405020304" pitchFamily="18" charset="0"/>
              </a:rPr>
              <a:t>Phân</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tích</a:t>
            </a:r>
            <a:r>
              <a:rPr lang="en-US" sz="2000" noProof="0" dirty="0">
                <a:solidFill>
                  <a:srgbClr val="4A66DD"/>
                </a:solidFill>
                <a:latin typeface="Times New Roman" panose="02020603050405020304" pitchFamily="18" charset="0"/>
                <a:cs typeface="Times New Roman" panose="02020603050405020304" pitchFamily="18" charset="0"/>
              </a:rPr>
              <a:t> DNA </a:t>
            </a:r>
            <a:r>
              <a:rPr lang="en-US" sz="2000" noProof="0" dirty="0" err="1">
                <a:solidFill>
                  <a:srgbClr val="4A66DD"/>
                </a:solidFill>
                <a:latin typeface="Times New Roman" panose="02020603050405020304" pitchFamily="18" charset="0"/>
                <a:cs typeface="Times New Roman" panose="02020603050405020304" pitchFamily="18" charset="0"/>
              </a:rPr>
              <a:t>được</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ứng</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dụng</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trong</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các</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lĩnh</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vực</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nghiên</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cứu</a:t>
            </a:r>
            <a:r>
              <a:rPr lang="en-US" sz="2000" noProof="0" dirty="0">
                <a:solidFill>
                  <a:srgbClr val="4A66DD"/>
                </a:solidFill>
                <a:latin typeface="Times New Roman" panose="02020603050405020304" pitchFamily="18" charset="0"/>
                <a:cs typeface="Times New Roman" panose="02020603050405020304" pitchFamily="18" charset="0"/>
              </a:rPr>
              <a:t> khoa </a:t>
            </a:r>
            <a:r>
              <a:rPr lang="en-US" sz="2000" noProof="0" dirty="0" err="1">
                <a:solidFill>
                  <a:srgbClr val="4A66DD"/>
                </a:solidFill>
                <a:latin typeface="Times New Roman" panose="02020603050405020304" pitchFamily="18" charset="0"/>
                <a:cs typeface="Times New Roman" panose="02020603050405020304" pitchFamily="18" charset="0"/>
              </a:rPr>
              <a:t>học</a:t>
            </a:r>
            <a:r>
              <a:rPr lang="en-US" sz="2000" noProof="0" dirty="0">
                <a:solidFill>
                  <a:srgbClr val="4A66DD"/>
                </a:solidFill>
                <a:latin typeface="Times New Roman" panose="02020603050405020304" pitchFamily="18" charset="0"/>
                <a:cs typeface="Times New Roman" panose="02020603050405020304" pitchFamily="18" charset="0"/>
              </a:rPr>
              <a:t>, y </a:t>
            </a:r>
            <a:r>
              <a:rPr lang="en-US" sz="2000" noProof="0" dirty="0" err="1">
                <a:solidFill>
                  <a:srgbClr val="4A66DD"/>
                </a:solidFill>
                <a:latin typeface="Times New Roman" panose="02020603050405020304" pitchFamily="18" charset="0"/>
                <a:cs typeface="Times New Roman" panose="02020603050405020304" pitchFamily="18" charset="0"/>
              </a:rPr>
              <a:t>học</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pháp</a:t>
            </a:r>
            <a:r>
              <a:rPr lang="en-US" sz="2000" noProof="0" dirty="0">
                <a:solidFill>
                  <a:srgbClr val="4A66DD"/>
                </a:solidFill>
                <a:latin typeface="Times New Roman" panose="02020603050405020304" pitchFamily="18" charset="0"/>
                <a:cs typeface="Times New Roman" panose="02020603050405020304" pitchFamily="18" charset="0"/>
              </a:rPr>
              <a:t> y </a:t>
            </a:r>
            <a:r>
              <a:rPr lang="en-US" sz="2000" noProof="0" dirty="0" err="1">
                <a:solidFill>
                  <a:srgbClr val="4A66DD"/>
                </a:solidFill>
                <a:latin typeface="Times New Roman" panose="02020603050405020304" pitchFamily="18" charset="0"/>
                <a:cs typeface="Times New Roman" panose="02020603050405020304" pitchFamily="18" charset="0"/>
              </a:rPr>
              <a:t>và</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đời</a:t>
            </a:r>
            <a:r>
              <a:rPr lang="en-US" sz="2000" noProof="0" dirty="0">
                <a:solidFill>
                  <a:srgbClr val="4A66DD"/>
                </a:solidFill>
                <a:latin typeface="Times New Roman" panose="02020603050405020304" pitchFamily="18" charset="0"/>
                <a:cs typeface="Times New Roman" panose="02020603050405020304" pitchFamily="18" charset="0"/>
              </a:rPr>
              <a:t> </a:t>
            </a:r>
            <a:r>
              <a:rPr lang="en-US" sz="2000" noProof="0" dirty="0" err="1">
                <a:solidFill>
                  <a:srgbClr val="4A66DD"/>
                </a:solidFill>
                <a:latin typeface="Times New Roman" panose="02020603050405020304" pitchFamily="18" charset="0"/>
                <a:cs typeface="Times New Roman" panose="02020603050405020304" pitchFamily="18" charset="0"/>
              </a:rPr>
              <a:t>sống</a:t>
            </a:r>
            <a:r>
              <a:rPr lang="en-US" sz="2000" noProof="0" dirty="0">
                <a:solidFill>
                  <a:srgbClr val="4A66DD"/>
                </a:solidFill>
                <a:latin typeface="Times New Roman" panose="02020603050405020304" pitchFamily="18" charset="0"/>
                <a:cs typeface="Times New Roman" panose="02020603050405020304" pitchFamily="18" charset="0"/>
              </a:rPr>
              <a:t>.</a:t>
            </a:r>
            <a:endParaRPr kumimoji="0" lang="en-US" sz="2000" b="0" i="0" u="none" strike="noStrike" kern="0" cap="none" spc="0" normalizeH="0" baseline="0" noProof="0" dirty="0">
              <a:ln>
                <a:noFill/>
              </a:ln>
              <a:solidFill>
                <a:srgbClr val="4A66DD"/>
              </a:solidFill>
              <a:effectLst/>
              <a:uLnTx/>
              <a:uFillTx/>
              <a:latin typeface="Times New Roman" panose="02020603050405020304" pitchFamily="18" charset="0"/>
              <a:cs typeface="Times New Roman" panose="02020603050405020304" pitchFamily="18" charset="0"/>
              <a:sym typeface="Oxygen"/>
            </a:endParaRPr>
          </a:p>
        </p:txBody>
      </p:sp>
    </p:spTree>
    <p:extLst>
      <p:ext uri="{BB962C8B-B14F-4D97-AF65-F5344CB8AC3E}">
        <p14:creationId xmlns:p14="http://schemas.microsoft.com/office/powerpoint/2010/main" val="9136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4"/>
        <p:cNvGrpSpPr/>
        <p:nvPr/>
      </p:nvGrpSpPr>
      <p:grpSpPr>
        <a:xfrm>
          <a:off x="0" y="0"/>
          <a:ext cx="0" cy="0"/>
          <a:chOff x="0" y="0"/>
          <a:chExt cx="0" cy="0"/>
        </a:xfrm>
      </p:grpSpPr>
      <p:grpSp>
        <p:nvGrpSpPr>
          <p:cNvPr id="3466" name="Google Shape;3466;p86"/>
          <p:cNvGrpSpPr/>
          <p:nvPr/>
        </p:nvGrpSpPr>
        <p:grpSpPr>
          <a:xfrm rot="6907172">
            <a:off x="269518" y="4056499"/>
            <a:ext cx="1102273" cy="1338123"/>
            <a:chOff x="3397302" y="3304800"/>
            <a:chExt cx="1031123" cy="1251750"/>
          </a:xfrm>
        </p:grpSpPr>
        <p:sp>
          <p:nvSpPr>
            <p:cNvPr id="3467" name="Google Shape;3467;p86"/>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6"/>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6"/>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6"/>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6"/>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6"/>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6"/>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6"/>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6"/>
            <p:cNvSpPr/>
            <p:nvPr/>
          </p:nvSpPr>
          <p:spPr>
            <a:xfrm>
              <a:off x="3397302" y="3664259"/>
              <a:ext cx="231613" cy="229120"/>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6"/>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7" name="Google Shape;3477;p86"/>
          <p:cNvGrpSpPr/>
          <p:nvPr/>
        </p:nvGrpSpPr>
        <p:grpSpPr>
          <a:xfrm rot="3600067">
            <a:off x="-151854" y="-2632861"/>
            <a:ext cx="1902923" cy="7262239"/>
            <a:chOff x="9065175" y="1446600"/>
            <a:chExt cx="682175" cy="2603425"/>
          </a:xfrm>
        </p:grpSpPr>
        <p:sp>
          <p:nvSpPr>
            <p:cNvPr id="3478" name="Google Shape;3478;p86"/>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6"/>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6"/>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6"/>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6"/>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6"/>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6"/>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6"/>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6"/>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6"/>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6"/>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6"/>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6"/>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6"/>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6"/>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6"/>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6"/>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6"/>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6"/>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6"/>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6"/>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6"/>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6"/>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6"/>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6"/>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6"/>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523;p87">
            <a:extLst>
              <a:ext uri="{FF2B5EF4-FFF2-40B4-BE49-F238E27FC236}">
                <a16:creationId xmlns:a16="http://schemas.microsoft.com/office/drawing/2014/main" id="{7A7278A3-2C7A-1FEC-CE2D-93CD446B2258}"/>
              </a:ext>
            </a:extLst>
          </p:cNvPr>
          <p:cNvGrpSpPr/>
          <p:nvPr/>
        </p:nvGrpSpPr>
        <p:grpSpPr>
          <a:xfrm rot="730496">
            <a:off x="6876432" y="2731574"/>
            <a:ext cx="3423999" cy="3478949"/>
            <a:chOff x="408117" y="2747510"/>
            <a:chExt cx="3282325" cy="3335002"/>
          </a:xfrm>
        </p:grpSpPr>
        <p:sp>
          <p:nvSpPr>
            <p:cNvPr id="5" name="Google Shape;3524;p87">
              <a:extLst>
                <a:ext uri="{FF2B5EF4-FFF2-40B4-BE49-F238E27FC236}">
                  <a16:creationId xmlns:a16="http://schemas.microsoft.com/office/drawing/2014/main" id="{4A361F8F-6A9B-F755-34C9-45892AC493AE}"/>
                </a:ext>
              </a:extLst>
            </p:cNvPr>
            <p:cNvSpPr/>
            <p:nvPr/>
          </p:nvSpPr>
          <p:spPr>
            <a:xfrm rot="-370323">
              <a:off x="2372006" y="2874293"/>
              <a:ext cx="892965" cy="712647"/>
            </a:xfrm>
            <a:custGeom>
              <a:avLst/>
              <a:gdLst/>
              <a:ahLst/>
              <a:cxnLst/>
              <a:rect l="l" t="t" r="r" b="b"/>
              <a:pathLst>
                <a:path w="3105" h="2478" fill="none" extrusionOk="0">
                  <a:moveTo>
                    <a:pt x="1" y="0"/>
                  </a:moveTo>
                  <a:lnTo>
                    <a:pt x="3104" y="2478"/>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25;p87">
              <a:extLst>
                <a:ext uri="{FF2B5EF4-FFF2-40B4-BE49-F238E27FC236}">
                  <a16:creationId xmlns:a16="http://schemas.microsoft.com/office/drawing/2014/main" id="{2A386A48-DF75-9243-9CB0-B39B51E21468}"/>
                </a:ext>
              </a:extLst>
            </p:cNvPr>
            <p:cNvSpPr/>
            <p:nvPr/>
          </p:nvSpPr>
          <p:spPr>
            <a:xfrm rot="-370323">
              <a:off x="2041193" y="3764700"/>
              <a:ext cx="588408" cy="469634"/>
            </a:xfrm>
            <a:custGeom>
              <a:avLst/>
              <a:gdLst/>
              <a:ahLst/>
              <a:cxnLst/>
              <a:rect l="l" t="t" r="r" b="b"/>
              <a:pathLst>
                <a:path w="2046" h="1633" fill="none" extrusionOk="0">
                  <a:moveTo>
                    <a:pt x="0" y="1"/>
                  </a:moveTo>
                  <a:lnTo>
                    <a:pt x="2046" y="1632"/>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26;p87">
              <a:extLst>
                <a:ext uri="{FF2B5EF4-FFF2-40B4-BE49-F238E27FC236}">
                  <a16:creationId xmlns:a16="http://schemas.microsoft.com/office/drawing/2014/main" id="{CBBDFFBB-9B58-0495-ECA7-0AE69B870D4A}"/>
                </a:ext>
              </a:extLst>
            </p:cNvPr>
            <p:cNvSpPr/>
            <p:nvPr/>
          </p:nvSpPr>
          <p:spPr>
            <a:xfrm rot="-370323">
              <a:off x="2243118" y="3405129"/>
              <a:ext cx="613716" cy="486889"/>
            </a:xfrm>
            <a:custGeom>
              <a:avLst/>
              <a:gdLst/>
              <a:ahLst/>
              <a:cxnLst/>
              <a:rect l="l" t="t" r="r" b="b"/>
              <a:pathLst>
                <a:path w="2134" h="1693" fill="none" extrusionOk="0">
                  <a:moveTo>
                    <a:pt x="0" y="0"/>
                  </a:moveTo>
                  <a:lnTo>
                    <a:pt x="2134" y="1693"/>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27;p87">
              <a:extLst>
                <a:ext uri="{FF2B5EF4-FFF2-40B4-BE49-F238E27FC236}">
                  <a16:creationId xmlns:a16="http://schemas.microsoft.com/office/drawing/2014/main" id="{455BAF50-5597-DB4A-6AB6-A67224091F82}"/>
                </a:ext>
              </a:extLst>
            </p:cNvPr>
            <p:cNvSpPr/>
            <p:nvPr/>
          </p:nvSpPr>
          <p:spPr>
            <a:xfrm rot="-370323">
              <a:off x="2237002" y="3090216"/>
              <a:ext cx="892965" cy="710346"/>
            </a:xfrm>
            <a:custGeom>
              <a:avLst/>
              <a:gdLst/>
              <a:ahLst/>
              <a:cxnLst/>
              <a:rect l="l" t="t" r="r" b="b"/>
              <a:pathLst>
                <a:path w="3105" h="2470" fill="none" extrusionOk="0">
                  <a:moveTo>
                    <a:pt x="1" y="1"/>
                  </a:moveTo>
                  <a:lnTo>
                    <a:pt x="3105"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28;p87">
              <a:extLst>
                <a:ext uri="{FF2B5EF4-FFF2-40B4-BE49-F238E27FC236}">
                  <a16:creationId xmlns:a16="http://schemas.microsoft.com/office/drawing/2014/main" id="{0C9C8ED1-5ABD-CE89-2FD2-56DD17249B77}"/>
                </a:ext>
              </a:extLst>
            </p:cNvPr>
            <p:cNvSpPr/>
            <p:nvPr/>
          </p:nvSpPr>
          <p:spPr>
            <a:xfrm rot="-370323">
              <a:off x="1751218" y="3856947"/>
              <a:ext cx="892965" cy="710346"/>
            </a:xfrm>
            <a:custGeom>
              <a:avLst/>
              <a:gdLst/>
              <a:ahLst/>
              <a:cxnLst/>
              <a:rect l="l" t="t" r="r" b="b"/>
              <a:pathLst>
                <a:path w="3105" h="2470" fill="none" extrusionOk="0">
                  <a:moveTo>
                    <a:pt x="1"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29;p87">
              <a:extLst>
                <a:ext uri="{FF2B5EF4-FFF2-40B4-BE49-F238E27FC236}">
                  <a16:creationId xmlns:a16="http://schemas.microsoft.com/office/drawing/2014/main" id="{4F136C28-B984-FC30-52FF-8DB690B45C07}"/>
                </a:ext>
              </a:extLst>
            </p:cNvPr>
            <p:cNvSpPr/>
            <p:nvPr/>
          </p:nvSpPr>
          <p:spPr>
            <a:xfrm rot="-370323">
              <a:off x="1485562" y="4275911"/>
              <a:ext cx="892678" cy="710346"/>
            </a:xfrm>
            <a:custGeom>
              <a:avLst/>
              <a:gdLst/>
              <a:ahLst/>
              <a:cxnLst/>
              <a:rect l="l" t="t" r="r" b="b"/>
              <a:pathLst>
                <a:path w="3104" h="2470" fill="none" extrusionOk="0">
                  <a:moveTo>
                    <a:pt x="0"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30;p87">
              <a:extLst>
                <a:ext uri="{FF2B5EF4-FFF2-40B4-BE49-F238E27FC236}">
                  <a16:creationId xmlns:a16="http://schemas.microsoft.com/office/drawing/2014/main" id="{B1D49C56-ACD1-8D45-3A76-C5E1C3F3AF12}"/>
                </a:ext>
              </a:extLst>
            </p:cNvPr>
            <p:cNvSpPr/>
            <p:nvPr/>
          </p:nvSpPr>
          <p:spPr>
            <a:xfrm rot="-370323">
              <a:off x="1551423" y="4024506"/>
              <a:ext cx="979242" cy="778792"/>
            </a:xfrm>
            <a:custGeom>
              <a:avLst/>
              <a:gdLst/>
              <a:ahLst/>
              <a:cxnLst/>
              <a:rect l="l" t="t" r="r" b="b"/>
              <a:pathLst>
                <a:path w="3405" h="2708" fill="none" extrusionOk="0">
                  <a:moveTo>
                    <a:pt x="1" y="1"/>
                  </a:moveTo>
                  <a:lnTo>
                    <a:pt x="3404" y="2707"/>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31;p87">
              <a:extLst>
                <a:ext uri="{FF2B5EF4-FFF2-40B4-BE49-F238E27FC236}">
                  <a16:creationId xmlns:a16="http://schemas.microsoft.com/office/drawing/2014/main" id="{D9CD36DD-CE43-F40D-3100-140304DCF15F}"/>
                </a:ext>
              </a:extLst>
            </p:cNvPr>
            <p:cNvSpPr/>
            <p:nvPr/>
          </p:nvSpPr>
          <p:spPr>
            <a:xfrm rot="-370323">
              <a:off x="1226638" y="4875663"/>
              <a:ext cx="733066" cy="583519"/>
            </a:xfrm>
            <a:custGeom>
              <a:avLst/>
              <a:gdLst/>
              <a:ahLst/>
              <a:cxnLst/>
              <a:rect l="l" t="t" r="r" b="b"/>
              <a:pathLst>
                <a:path w="2549" h="2029" fill="none" extrusionOk="0">
                  <a:moveTo>
                    <a:pt x="1" y="1"/>
                  </a:moveTo>
                  <a:lnTo>
                    <a:pt x="2549" y="202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2;p87">
              <a:extLst>
                <a:ext uri="{FF2B5EF4-FFF2-40B4-BE49-F238E27FC236}">
                  <a16:creationId xmlns:a16="http://schemas.microsoft.com/office/drawing/2014/main" id="{A6F16CDF-7B6B-4C62-BACA-B0C09073B515}"/>
                </a:ext>
              </a:extLst>
            </p:cNvPr>
            <p:cNvSpPr/>
            <p:nvPr/>
          </p:nvSpPr>
          <p:spPr>
            <a:xfrm rot="-370287">
              <a:off x="830370" y="5192554"/>
              <a:ext cx="1007715" cy="781065"/>
            </a:xfrm>
            <a:custGeom>
              <a:avLst/>
              <a:gdLst/>
              <a:ahLst/>
              <a:cxnLst/>
              <a:rect l="l" t="t" r="r" b="b"/>
              <a:pathLst>
                <a:path w="3105" h="2470" fill="none" extrusionOk="0">
                  <a:moveTo>
                    <a:pt x="1" y="1"/>
                  </a:moveTo>
                  <a:lnTo>
                    <a:pt x="3105"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33;p87">
              <a:extLst>
                <a:ext uri="{FF2B5EF4-FFF2-40B4-BE49-F238E27FC236}">
                  <a16:creationId xmlns:a16="http://schemas.microsoft.com/office/drawing/2014/main" id="{17DBF62F-C5F0-AD0D-F902-90D986DF7DEC}"/>
                </a:ext>
              </a:extLst>
            </p:cNvPr>
            <p:cNvSpPr/>
            <p:nvPr/>
          </p:nvSpPr>
          <p:spPr>
            <a:xfrm rot="-370323">
              <a:off x="1010719" y="5026129"/>
              <a:ext cx="892678" cy="710346"/>
            </a:xfrm>
            <a:custGeom>
              <a:avLst/>
              <a:gdLst/>
              <a:ahLst/>
              <a:cxnLst/>
              <a:rect l="l" t="t" r="r" b="b"/>
              <a:pathLst>
                <a:path w="3104" h="2470" fill="none" extrusionOk="0">
                  <a:moveTo>
                    <a:pt x="0" y="0"/>
                  </a:moveTo>
                  <a:lnTo>
                    <a:pt x="3104" y="2469"/>
                  </a:lnTo>
                </a:path>
              </a:pathLst>
            </a:custGeom>
            <a:noFill/>
            <a:ln w="38100" cap="flat" cmpd="sng">
              <a:solidFill>
                <a:schemeClr val="accent2"/>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4;p87">
              <a:extLst>
                <a:ext uri="{FF2B5EF4-FFF2-40B4-BE49-F238E27FC236}">
                  <a16:creationId xmlns:a16="http://schemas.microsoft.com/office/drawing/2014/main" id="{A53C9F74-5243-9371-049D-620B9261141B}"/>
                </a:ext>
              </a:extLst>
            </p:cNvPr>
            <p:cNvSpPr/>
            <p:nvPr/>
          </p:nvSpPr>
          <p:spPr>
            <a:xfrm rot="-370323">
              <a:off x="532900" y="2857335"/>
              <a:ext cx="2174464" cy="2438471"/>
            </a:xfrm>
            <a:custGeom>
              <a:avLst/>
              <a:gdLst/>
              <a:ahLst/>
              <a:cxnLst/>
              <a:rect l="l" t="t" r="r" b="b"/>
              <a:pathLst>
                <a:path w="7561" h="8479" extrusionOk="0">
                  <a:moveTo>
                    <a:pt x="7196" y="0"/>
                  </a:moveTo>
                  <a:cubicBezTo>
                    <a:pt x="7149" y="0"/>
                    <a:pt x="7100" y="16"/>
                    <a:pt x="7058" y="48"/>
                  </a:cubicBezTo>
                  <a:cubicBezTo>
                    <a:pt x="6591" y="374"/>
                    <a:pt x="6238" y="842"/>
                    <a:pt x="6053" y="1388"/>
                  </a:cubicBezTo>
                  <a:cubicBezTo>
                    <a:pt x="5903" y="1873"/>
                    <a:pt x="5921" y="2402"/>
                    <a:pt x="6106" y="2887"/>
                  </a:cubicBezTo>
                  <a:cubicBezTo>
                    <a:pt x="6238" y="3213"/>
                    <a:pt x="6414" y="3522"/>
                    <a:pt x="6617" y="3813"/>
                  </a:cubicBezTo>
                  <a:cubicBezTo>
                    <a:pt x="6829" y="4139"/>
                    <a:pt x="6996" y="4492"/>
                    <a:pt x="7102" y="4871"/>
                  </a:cubicBezTo>
                  <a:cubicBezTo>
                    <a:pt x="7261" y="5444"/>
                    <a:pt x="7261" y="6079"/>
                    <a:pt x="6979" y="6617"/>
                  </a:cubicBezTo>
                  <a:cubicBezTo>
                    <a:pt x="6758" y="7040"/>
                    <a:pt x="6361" y="7348"/>
                    <a:pt x="5885" y="7445"/>
                  </a:cubicBezTo>
                  <a:cubicBezTo>
                    <a:pt x="5793" y="7462"/>
                    <a:pt x="5699" y="7469"/>
                    <a:pt x="5604" y="7469"/>
                  </a:cubicBezTo>
                  <a:cubicBezTo>
                    <a:pt x="5247" y="7469"/>
                    <a:pt x="4878" y="7365"/>
                    <a:pt x="4536" y="7260"/>
                  </a:cubicBezTo>
                  <a:cubicBezTo>
                    <a:pt x="4113" y="7128"/>
                    <a:pt x="3716" y="6961"/>
                    <a:pt x="3284" y="6872"/>
                  </a:cubicBezTo>
                  <a:cubicBezTo>
                    <a:pt x="3077" y="6822"/>
                    <a:pt x="2867" y="6796"/>
                    <a:pt x="2658" y="6796"/>
                  </a:cubicBezTo>
                  <a:cubicBezTo>
                    <a:pt x="2359" y="6796"/>
                    <a:pt x="2062" y="6848"/>
                    <a:pt x="1777" y="6952"/>
                  </a:cubicBezTo>
                  <a:cubicBezTo>
                    <a:pt x="1080" y="7207"/>
                    <a:pt x="533" y="7772"/>
                    <a:pt x="75" y="8336"/>
                  </a:cubicBezTo>
                  <a:cubicBezTo>
                    <a:pt x="1" y="8431"/>
                    <a:pt x="82" y="8479"/>
                    <a:pt x="176" y="8479"/>
                  </a:cubicBezTo>
                  <a:cubicBezTo>
                    <a:pt x="239" y="8479"/>
                    <a:pt x="308" y="8458"/>
                    <a:pt x="339" y="8415"/>
                  </a:cubicBezTo>
                  <a:cubicBezTo>
                    <a:pt x="745" y="7904"/>
                    <a:pt x="1221" y="7393"/>
                    <a:pt x="1838" y="7137"/>
                  </a:cubicBezTo>
                  <a:cubicBezTo>
                    <a:pt x="2079" y="7048"/>
                    <a:pt x="2330" y="7002"/>
                    <a:pt x="2582" y="7002"/>
                  </a:cubicBezTo>
                  <a:cubicBezTo>
                    <a:pt x="2754" y="7002"/>
                    <a:pt x="2928" y="7023"/>
                    <a:pt x="3099" y="7066"/>
                  </a:cubicBezTo>
                  <a:cubicBezTo>
                    <a:pt x="3906" y="7244"/>
                    <a:pt x="4675" y="7687"/>
                    <a:pt x="5509" y="7687"/>
                  </a:cubicBezTo>
                  <a:cubicBezTo>
                    <a:pt x="5587" y="7687"/>
                    <a:pt x="5665" y="7683"/>
                    <a:pt x="5744" y="7675"/>
                  </a:cubicBezTo>
                  <a:cubicBezTo>
                    <a:pt x="6838" y="7560"/>
                    <a:pt x="7561" y="6581"/>
                    <a:pt x="7534" y="5523"/>
                  </a:cubicBezTo>
                  <a:cubicBezTo>
                    <a:pt x="7516" y="4800"/>
                    <a:pt x="7217" y="4139"/>
                    <a:pt x="6820" y="3548"/>
                  </a:cubicBezTo>
                  <a:cubicBezTo>
                    <a:pt x="6476" y="3037"/>
                    <a:pt x="6229" y="2455"/>
                    <a:pt x="6282" y="1829"/>
                  </a:cubicBezTo>
                  <a:cubicBezTo>
                    <a:pt x="6326" y="1371"/>
                    <a:pt x="6511" y="939"/>
                    <a:pt x="6811" y="595"/>
                  </a:cubicBezTo>
                  <a:cubicBezTo>
                    <a:pt x="6943" y="427"/>
                    <a:pt x="7093" y="286"/>
                    <a:pt x="7270" y="171"/>
                  </a:cubicBezTo>
                  <a:cubicBezTo>
                    <a:pt x="7322" y="136"/>
                    <a:pt x="7349" y="57"/>
                    <a:pt x="7287" y="22"/>
                  </a:cubicBezTo>
                  <a:cubicBezTo>
                    <a:pt x="7259" y="7"/>
                    <a:pt x="7228" y="0"/>
                    <a:pt x="7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35;p87">
              <a:extLst>
                <a:ext uri="{FF2B5EF4-FFF2-40B4-BE49-F238E27FC236}">
                  <a16:creationId xmlns:a16="http://schemas.microsoft.com/office/drawing/2014/main" id="{A6F99915-FA7B-4A92-B703-A380A69F939C}"/>
                </a:ext>
              </a:extLst>
            </p:cNvPr>
            <p:cNvSpPr/>
            <p:nvPr/>
          </p:nvSpPr>
          <p:spPr>
            <a:xfrm rot="-370323">
              <a:off x="1414262" y="3458259"/>
              <a:ext cx="2147143" cy="2516121"/>
            </a:xfrm>
            <a:custGeom>
              <a:avLst/>
              <a:gdLst/>
              <a:ahLst/>
              <a:cxnLst/>
              <a:rect l="l" t="t" r="r" b="b"/>
              <a:pathLst>
                <a:path w="7466" h="8749" extrusionOk="0">
                  <a:moveTo>
                    <a:pt x="7384" y="0"/>
                  </a:moveTo>
                  <a:cubicBezTo>
                    <a:pt x="7298" y="0"/>
                    <a:pt x="7165" y="29"/>
                    <a:pt x="7142" y="81"/>
                  </a:cubicBezTo>
                  <a:lnTo>
                    <a:pt x="7151" y="81"/>
                  </a:lnTo>
                  <a:cubicBezTo>
                    <a:pt x="6957" y="557"/>
                    <a:pt x="6622" y="962"/>
                    <a:pt x="6190" y="1244"/>
                  </a:cubicBezTo>
                  <a:cubicBezTo>
                    <a:pt x="5897" y="1416"/>
                    <a:pt x="5563" y="1505"/>
                    <a:pt x="5225" y="1505"/>
                  </a:cubicBezTo>
                  <a:cubicBezTo>
                    <a:pt x="5094" y="1505"/>
                    <a:pt x="4962" y="1492"/>
                    <a:pt x="4832" y="1465"/>
                  </a:cubicBezTo>
                  <a:cubicBezTo>
                    <a:pt x="4470" y="1394"/>
                    <a:pt x="4135" y="1244"/>
                    <a:pt x="3783" y="1139"/>
                  </a:cubicBezTo>
                  <a:cubicBezTo>
                    <a:pt x="3448" y="1024"/>
                    <a:pt x="3095" y="971"/>
                    <a:pt x="2733" y="953"/>
                  </a:cubicBezTo>
                  <a:cubicBezTo>
                    <a:pt x="2707" y="953"/>
                    <a:pt x="2681" y="952"/>
                    <a:pt x="2655" y="952"/>
                  </a:cubicBezTo>
                  <a:cubicBezTo>
                    <a:pt x="1632" y="952"/>
                    <a:pt x="461" y="1457"/>
                    <a:pt x="221" y="2540"/>
                  </a:cubicBezTo>
                  <a:cubicBezTo>
                    <a:pt x="0" y="3528"/>
                    <a:pt x="723" y="4383"/>
                    <a:pt x="1182" y="5177"/>
                  </a:cubicBezTo>
                  <a:cubicBezTo>
                    <a:pt x="1402" y="5573"/>
                    <a:pt x="1596" y="6006"/>
                    <a:pt x="1614" y="6473"/>
                  </a:cubicBezTo>
                  <a:cubicBezTo>
                    <a:pt x="1640" y="7090"/>
                    <a:pt x="1367" y="7681"/>
                    <a:pt x="1041" y="8183"/>
                  </a:cubicBezTo>
                  <a:cubicBezTo>
                    <a:pt x="917" y="8368"/>
                    <a:pt x="785" y="8545"/>
                    <a:pt x="653" y="8721"/>
                  </a:cubicBezTo>
                  <a:cubicBezTo>
                    <a:pt x="629" y="8745"/>
                    <a:pt x="688" y="8749"/>
                    <a:pt x="732" y="8749"/>
                  </a:cubicBezTo>
                  <a:cubicBezTo>
                    <a:pt x="754" y="8749"/>
                    <a:pt x="773" y="8748"/>
                    <a:pt x="776" y="8748"/>
                  </a:cubicBezTo>
                  <a:cubicBezTo>
                    <a:pt x="847" y="8739"/>
                    <a:pt x="917" y="8704"/>
                    <a:pt x="970" y="8659"/>
                  </a:cubicBezTo>
                  <a:cubicBezTo>
                    <a:pt x="1393" y="8122"/>
                    <a:pt x="1790" y="7513"/>
                    <a:pt x="1905" y="6826"/>
                  </a:cubicBezTo>
                  <a:cubicBezTo>
                    <a:pt x="1975" y="6349"/>
                    <a:pt x="1896" y="5873"/>
                    <a:pt x="1684" y="5450"/>
                  </a:cubicBezTo>
                  <a:cubicBezTo>
                    <a:pt x="1481" y="5018"/>
                    <a:pt x="1208" y="4639"/>
                    <a:pt x="970" y="4224"/>
                  </a:cubicBezTo>
                  <a:cubicBezTo>
                    <a:pt x="741" y="3819"/>
                    <a:pt x="503" y="3343"/>
                    <a:pt x="494" y="2849"/>
                  </a:cubicBezTo>
                  <a:cubicBezTo>
                    <a:pt x="494" y="2364"/>
                    <a:pt x="706" y="1897"/>
                    <a:pt x="1076" y="1571"/>
                  </a:cubicBezTo>
                  <a:cubicBezTo>
                    <a:pt x="1462" y="1216"/>
                    <a:pt x="1953" y="1080"/>
                    <a:pt x="2455" y="1080"/>
                  </a:cubicBezTo>
                  <a:cubicBezTo>
                    <a:pt x="2516" y="1080"/>
                    <a:pt x="2576" y="1082"/>
                    <a:pt x="2636" y="1086"/>
                  </a:cubicBezTo>
                  <a:cubicBezTo>
                    <a:pt x="3033" y="1112"/>
                    <a:pt x="3430" y="1209"/>
                    <a:pt x="3800" y="1350"/>
                  </a:cubicBezTo>
                  <a:cubicBezTo>
                    <a:pt x="4100" y="1474"/>
                    <a:pt x="4417" y="1562"/>
                    <a:pt x="4744" y="1606"/>
                  </a:cubicBezTo>
                  <a:cubicBezTo>
                    <a:pt x="4850" y="1619"/>
                    <a:pt x="4957" y="1625"/>
                    <a:pt x="5063" y="1625"/>
                  </a:cubicBezTo>
                  <a:cubicBezTo>
                    <a:pt x="5466" y="1625"/>
                    <a:pt x="5864" y="1533"/>
                    <a:pt x="6234" y="1359"/>
                  </a:cubicBezTo>
                  <a:cubicBezTo>
                    <a:pt x="6578" y="1183"/>
                    <a:pt x="6877" y="936"/>
                    <a:pt x="7107" y="627"/>
                  </a:cubicBezTo>
                  <a:cubicBezTo>
                    <a:pt x="7248" y="451"/>
                    <a:pt x="7362" y="266"/>
                    <a:pt x="7451" y="54"/>
                  </a:cubicBezTo>
                  <a:cubicBezTo>
                    <a:pt x="7451" y="45"/>
                    <a:pt x="7459" y="36"/>
                    <a:pt x="7459" y="28"/>
                  </a:cubicBezTo>
                  <a:cubicBezTo>
                    <a:pt x="7466" y="9"/>
                    <a:pt x="7432" y="0"/>
                    <a:pt x="7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2935852D-066C-9DFA-4875-D33434856C5A}"/>
              </a:ext>
            </a:extLst>
          </p:cNvPr>
          <p:cNvSpPr txBox="1"/>
          <p:nvPr/>
        </p:nvSpPr>
        <p:spPr>
          <a:xfrm>
            <a:off x="792274" y="1840568"/>
            <a:ext cx="7672768" cy="2431371"/>
          </a:xfrm>
          <a:prstGeom prst="rect">
            <a:avLst/>
          </a:prstGeom>
          <a:noFill/>
        </p:spPr>
        <p:txBody>
          <a:bodyPr wrap="square">
            <a:spAutoFit/>
          </a:bodyPr>
          <a:lstStyle/>
          <a:p>
            <a:pPr algn="ctr">
              <a:lnSpc>
                <a:spcPct val="150000"/>
              </a:lnSpc>
            </a:pPr>
            <a:r>
              <a:rPr lang="vi-VN" sz="5400" b="1">
                <a:solidFill>
                  <a:srgbClr val="E54E55"/>
                </a:solidFill>
                <a:effectLst/>
                <a:latin typeface="+mn-lt"/>
                <a:ea typeface="Times New Roman" panose="02020603050405020304" pitchFamily="18" charset="0"/>
              </a:rPr>
              <a:t>GENE LÀ TRUNG TÂM CỦA DI TRUYỀN HỌC</a:t>
            </a:r>
            <a:endParaRPr lang="en-US" sz="5400">
              <a:solidFill>
                <a:srgbClr val="E54E55"/>
              </a:solidFill>
              <a:latin typeface="+mn-lt"/>
            </a:endParaRPr>
          </a:p>
        </p:txBody>
      </p:sp>
      <p:sp>
        <p:nvSpPr>
          <p:cNvPr id="19" name="Rectangle 18">
            <a:extLst>
              <a:ext uri="{FF2B5EF4-FFF2-40B4-BE49-F238E27FC236}">
                <a16:creationId xmlns:a16="http://schemas.microsoft.com/office/drawing/2014/main" id="{A97281BA-A4FF-3056-F947-8905E1DDAE49}"/>
              </a:ext>
            </a:extLst>
          </p:cNvPr>
          <p:cNvSpPr/>
          <p:nvPr/>
        </p:nvSpPr>
        <p:spPr>
          <a:xfrm>
            <a:off x="3247996" y="942359"/>
            <a:ext cx="2830390" cy="93716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5"/>
                </a:solidFill>
              </a:rPr>
              <a:t>BÀI 33</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800" fill="hold"/>
                                        <p:tgtEl>
                                          <p:spTgt spid="346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3"/>
        <p:cNvGrpSpPr/>
        <p:nvPr/>
      </p:nvGrpSpPr>
      <p:grpSpPr>
        <a:xfrm>
          <a:off x="0" y="0"/>
          <a:ext cx="0" cy="0"/>
          <a:chOff x="0" y="0"/>
          <a:chExt cx="0" cy="0"/>
        </a:xfrm>
      </p:grpSpPr>
      <p:sp>
        <p:nvSpPr>
          <p:cNvPr id="28" name="TextBox 27">
            <a:extLst>
              <a:ext uri="{FF2B5EF4-FFF2-40B4-BE49-F238E27FC236}">
                <a16:creationId xmlns:a16="http://schemas.microsoft.com/office/drawing/2014/main" id="{5CCA47C6-87A3-8764-987B-46B7DADCB2E2}"/>
              </a:ext>
            </a:extLst>
          </p:cNvPr>
          <p:cNvSpPr txBox="1"/>
          <p:nvPr/>
        </p:nvSpPr>
        <p:spPr>
          <a:xfrm>
            <a:off x="2295041" y="530974"/>
            <a:ext cx="4572000" cy="646331"/>
          </a:xfrm>
          <a:prstGeom prst="rect">
            <a:avLst/>
          </a:prstGeom>
          <a:noFill/>
        </p:spPr>
        <p:txBody>
          <a:bodyPr wrap="square">
            <a:spAutoFit/>
          </a:bodyPr>
          <a:lstStyle/>
          <a:p>
            <a:pPr algn="ctr" defTabSz="457200">
              <a:buClrTx/>
            </a:pPr>
            <a:r>
              <a:rPr lang="en-US" sz="3600" b="1">
                <a:solidFill>
                  <a:schemeClr val="accent1">
                    <a:lumMod val="75000"/>
                  </a:schemeClr>
                </a:solidFill>
                <a:latin typeface="Arial" panose="020B0604020202020204" pitchFamily="34" charset="0"/>
                <a:cs typeface="Arial" panose="020B0604020202020204" pitchFamily="34" charset="0"/>
              </a:rPr>
              <a:t>NỘI DUNG </a:t>
            </a:r>
            <a:r>
              <a:rPr lang="en-US" sz="3600" b="1">
                <a:solidFill>
                  <a:srgbClr val="E54E55"/>
                </a:solidFill>
                <a:latin typeface="Arial" panose="020B0604020202020204" pitchFamily="34" charset="0"/>
                <a:cs typeface="Arial" panose="020B0604020202020204" pitchFamily="34" charset="0"/>
              </a:rPr>
              <a:t>BÀI HỌC</a:t>
            </a:r>
          </a:p>
        </p:txBody>
      </p:sp>
      <p:grpSp>
        <p:nvGrpSpPr>
          <p:cNvPr id="30" name="Group 29">
            <a:extLst>
              <a:ext uri="{FF2B5EF4-FFF2-40B4-BE49-F238E27FC236}">
                <a16:creationId xmlns:a16="http://schemas.microsoft.com/office/drawing/2014/main" id="{87B24E67-5523-B865-4208-4B7025659F5A}"/>
              </a:ext>
            </a:extLst>
          </p:cNvPr>
          <p:cNvGrpSpPr/>
          <p:nvPr/>
        </p:nvGrpSpPr>
        <p:grpSpPr>
          <a:xfrm>
            <a:off x="230076" y="1510934"/>
            <a:ext cx="2859747" cy="1393250"/>
            <a:chOff x="133432" y="1473764"/>
            <a:chExt cx="2859747" cy="1393250"/>
          </a:xfrm>
        </p:grpSpPr>
        <p:sp>
          <p:nvSpPr>
            <p:cNvPr id="2667" name="Google Shape;2667;p73">
              <a:hlinkClick r:id="rId3" action="ppaction://hlinksldjump"/>
            </p:cNvPr>
            <p:cNvSpPr/>
            <p:nvPr/>
          </p:nvSpPr>
          <p:spPr>
            <a:xfrm flipH="1">
              <a:off x="1087414" y="1473764"/>
              <a:ext cx="815400" cy="815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a:t>
              </a:r>
              <a:endParaRPr sz="3600" b="1">
                <a:solidFill>
                  <a:schemeClr val="accent5"/>
                </a:solidFill>
              </a:endParaRPr>
            </a:p>
          </p:txBody>
        </p:sp>
        <p:sp>
          <p:nvSpPr>
            <p:cNvPr id="29" name="TextBox 28">
              <a:extLst>
                <a:ext uri="{FF2B5EF4-FFF2-40B4-BE49-F238E27FC236}">
                  <a16:creationId xmlns:a16="http://schemas.microsoft.com/office/drawing/2014/main" id="{48D001C9-776D-9FC8-0B8D-092ADAABC6B7}"/>
                </a:ext>
              </a:extLst>
            </p:cNvPr>
            <p:cNvSpPr txBox="1"/>
            <p:nvPr/>
          </p:nvSpPr>
          <p:spPr>
            <a:xfrm>
              <a:off x="133432" y="2289164"/>
              <a:ext cx="2859747" cy="577850"/>
            </a:xfrm>
            <a:prstGeom prst="rect">
              <a:avLst/>
            </a:prstGeom>
            <a:noFill/>
          </p:spPr>
          <p:txBody>
            <a:bodyPr wrap="square">
              <a:spAutoFit/>
            </a:bodyPr>
            <a:lstStyle/>
            <a:p>
              <a:pPr algn="ctr">
                <a:lnSpc>
                  <a:spcPct val="150000"/>
                </a:lnSpc>
              </a:pPr>
              <a:r>
                <a:rPr lang="it-IT" sz="2400"/>
                <a:t>Di truyền và biến dị</a:t>
              </a:r>
              <a:endParaRPr lang="en-US" sz="2400"/>
            </a:p>
          </p:txBody>
        </p:sp>
      </p:grpSp>
      <p:grpSp>
        <p:nvGrpSpPr>
          <p:cNvPr id="31" name="Group 30">
            <a:extLst>
              <a:ext uri="{FF2B5EF4-FFF2-40B4-BE49-F238E27FC236}">
                <a16:creationId xmlns:a16="http://schemas.microsoft.com/office/drawing/2014/main" id="{847276AD-EAB0-E86D-6991-7C7F1A6248F3}"/>
              </a:ext>
            </a:extLst>
          </p:cNvPr>
          <p:cNvGrpSpPr/>
          <p:nvPr/>
        </p:nvGrpSpPr>
        <p:grpSpPr>
          <a:xfrm>
            <a:off x="3621203" y="1510934"/>
            <a:ext cx="1901593" cy="1393250"/>
            <a:chOff x="544317" y="1473764"/>
            <a:chExt cx="1901593" cy="1393250"/>
          </a:xfrm>
        </p:grpSpPr>
        <p:sp>
          <p:nvSpPr>
            <p:cNvPr id="2624" name="Google Shape;2667;p73">
              <a:hlinkClick r:id="rId3" action="ppaction://hlinksldjump"/>
              <a:extLst>
                <a:ext uri="{FF2B5EF4-FFF2-40B4-BE49-F238E27FC236}">
                  <a16:creationId xmlns:a16="http://schemas.microsoft.com/office/drawing/2014/main" id="{120B0255-D9E5-2AA8-441B-990BB35AFF60}"/>
                </a:ext>
              </a:extLst>
            </p:cNvPr>
            <p:cNvSpPr/>
            <p:nvPr/>
          </p:nvSpPr>
          <p:spPr>
            <a:xfrm flipH="1">
              <a:off x="1087414" y="1473764"/>
              <a:ext cx="815400" cy="815400"/>
            </a:xfrm>
            <a:prstGeom prst="ellipse">
              <a:avLst/>
            </a:prstGeom>
            <a:solidFill>
              <a:srgbClr val="E54E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II</a:t>
              </a:r>
              <a:endParaRPr sz="3600" b="1">
                <a:solidFill>
                  <a:schemeClr val="accent5"/>
                </a:solidFill>
              </a:endParaRPr>
            </a:p>
          </p:txBody>
        </p:sp>
        <p:sp>
          <p:nvSpPr>
            <p:cNvPr id="2625" name="TextBox 2624">
              <a:extLst>
                <a:ext uri="{FF2B5EF4-FFF2-40B4-BE49-F238E27FC236}">
                  <a16:creationId xmlns:a16="http://schemas.microsoft.com/office/drawing/2014/main" id="{A683C601-ED3B-DB20-DA13-EDCC17A9128D}"/>
                </a:ext>
              </a:extLst>
            </p:cNvPr>
            <p:cNvSpPr txBox="1"/>
            <p:nvPr/>
          </p:nvSpPr>
          <p:spPr>
            <a:xfrm>
              <a:off x="544317" y="2289164"/>
              <a:ext cx="1901593" cy="577850"/>
            </a:xfrm>
            <a:prstGeom prst="rect">
              <a:avLst/>
            </a:prstGeom>
            <a:noFill/>
          </p:spPr>
          <p:txBody>
            <a:bodyPr wrap="square">
              <a:spAutoFit/>
            </a:bodyPr>
            <a:lstStyle/>
            <a:p>
              <a:pPr algn="ctr">
                <a:lnSpc>
                  <a:spcPct val="150000"/>
                </a:lnSpc>
              </a:pPr>
              <a:r>
                <a:rPr lang="it-IT" sz="2400"/>
                <a:t>Nucleic acid</a:t>
              </a:r>
              <a:endParaRPr lang="en-US" sz="2400"/>
            </a:p>
          </p:txBody>
        </p:sp>
      </p:grpSp>
      <p:grpSp>
        <p:nvGrpSpPr>
          <p:cNvPr id="2626" name="Group 2625">
            <a:extLst>
              <a:ext uri="{FF2B5EF4-FFF2-40B4-BE49-F238E27FC236}">
                <a16:creationId xmlns:a16="http://schemas.microsoft.com/office/drawing/2014/main" id="{3EA660BE-021C-0736-3F62-D6413F58D046}"/>
              </a:ext>
            </a:extLst>
          </p:cNvPr>
          <p:cNvGrpSpPr/>
          <p:nvPr/>
        </p:nvGrpSpPr>
        <p:grpSpPr>
          <a:xfrm>
            <a:off x="6065893" y="1510934"/>
            <a:ext cx="2575159" cy="1393250"/>
            <a:chOff x="212354" y="1473764"/>
            <a:chExt cx="2575159" cy="1393250"/>
          </a:xfrm>
        </p:grpSpPr>
        <p:sp>
          <p:nvSpPr>
            <p:cNvPr id="2627" name="Google Shape;2667;p73">
              <a:hlinkClick r:id="rId3" action="ppaction://hlinksldjump"/>
              <a:extLst>
                <a:ext uri="{FF2B5EF4-FFF2-40B4-BE49-F238E27FC236}">
                  <a16:creationId xmlns:a16="http://schemas.microsoft.com/office/drawing/2014/main" id="{48249331-93FF-8D79-3C55-92EF4B41E604}"/>
                </a:ext>
              </a:extLst>
            </p:cNvPr>
            <p:cNvSpPr/>
            <p:nvPr/>
          </p:nvSpPr>
          <p:spPr>
            <a:xfrm flipH="1">
              <a:off x="1087414" y="1473764"/>
              <a:ext cx="815400" cy="815400"/>
            </a:xfrm>
            <a:prstGeom prst="ellipse">
              <a:avLst/>
            </a:prstGeom>
            <a:solidFill>
              <a:schemeClr val="tx1">
                <a:lumMod val="75000"/>
                <a:lumOff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III</a:t>
              </a:r>
              <a:endParaRPr sz="3600" b="1">
                <a:solidFill>
                  <a:schemeClr val="accent5"/>
                </a:solidFill>
              </a:endParaRPr>
            </a:p>
          </p:txBody>
        </p:sp>
        <p:sp>
          <p:nvSpPr>
            <p:cNvPr id="2628" name="TextBox 2627">
              <a:extLst>
                <a:ext uri="{FF2B5EF4-FFF2-40B4-BE49-F238E27FC236}">
                  <a16:creationId xmlns:a16="http://schemas.microsoft.com/office/drawing/2014/main" id="{46B55DE5-08EF-765A-5B58-F30D090A5B3B}"/>
                </a:ext>
              </a:extLst>
            </p:cNvPr>
            <p:cNvSpPr txBox="1"/>
            <p:nvPr/>
          </p:nvSpPr>
          <p:spPr>
            <a:xfrm>
              <a:off x="212354" y="2289164"/>
              <a:ext cx="2575159" cy="577850"/>
            </a:xfrm>
            <a:prstGeom prst="rect">
              <a:avLst/>
            </a:prstGeom>
            <a:noFill/>
          </p:spPr>
          <p:txBody>
            <a:bodyPr wrap="square">
              <a:spAutoFit/>
            </a:bodyPr>
            <a:lstStyle/>
            <a:p>
              <a:pPr algn="ctr">
                <a:lnSpc>
                  <a:spcPct val="150000"/>
                </a:lnSpc>
              </a:pPr>
              <a:r>
                <a:rPr lang="it-IT" sz="2400"/>
                <a:t>Gene và hệ gene</a:t>
              </a:r>
              <a:endParaRPr lang="en-US" sz="2400"/>
            </a:p>
          </p:txBody>
        </p:sp>
      </p:grpSp>
      <p:sp>
        <p:nvSpPr>
          <p:cNvPr id="2629" name="Rectangle: Rounded Corners 2628">
            <a:extLst>
              <a:ext uri="{FF2B5EF4-FFF2-40B4-BE49-F238E27FC236}">
                <a16:creationId xmlns:a16="http://schemas.microsoft.com/office/drawing/2014/main" id="{C649A147-A105-0694-777E-2E880F5EEBFE}"/>
              </a:ext>
            </a:extLst>
          </p:cNvPr>
          <p:cNvSpPr/>
          <p:nvPr/>
        </p:nvSpPr>
        <p:spPr>
          <a:xfrm>
            <a:off x="3442010" y="3122341"/>
            <a:ext cx="2080786" cy="646331"/>
          </a:xfrm>
          <a:prstGeom prst="roundRect">
            <a:avLst>
              <a:gd name="adj" fmla="val 50000"/>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1. DNA</a:t>
            </a:r>
          </a:p>
        </p:txBody>
      </p:sp>
      <p:sp>
        <p:nvSpPr>
          <p:cNvPr id="2630" name="Rectangle: Rounded Corners 2629">
            <a:extLst>
              <a:ext uri="{FF2B5EF4-FFF2-40B4-BE49-F238E27FC236}">
                <a16:creationId xmlns:a16="http://schemas.microsoft.com/office/drawing/2014/main" id="{F71F1094-A3D4-E12C-F548-1AA7583293A8}"/>
              </a:ext>
            </a:extLst>
          </p:cNvPr>
          <p:cNvSpPr/>
          <p:nvPr/>
        </p:nvSpPr>
        <p:spPr>
          <a:xfrm>
            <a:off x="3442010" y="3996390"/>
            <a:ext cx="2080786" cy="646331"/>
          </a:xfrm>
          <a:prstGeom prst="roundRect">
            <a:avLst>
              <a:gd name="adj" fmla="val 50000"/>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2. RNA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629"/>
                                        </p:tgtEl>
                                        <p:attrNameLst>
                                          <p:attrName>style.visibility</p:attrName>
                                        </p:attrNameLst>
                                      </p:cBhvr>
                                      <p:to>
                                        <p:strVal val="visible"/>
                                      </p:to>
                                    </p:set>
                                    <p:animEffect transition="in" filter="barn(inVertical)">
                                      <p:cBhvr>
                                        <p:cTn id="23" dur="500"/>
                                        <p:tgtEl>
                                          <p:spTgt spid="2629"/>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630"/>
                                        </p:tgtEl>
                                        <p:attrNameLst>
                                          <p:attrName>style.visibility</p:attrName>
                                        </p:attrNameLst>
                                      </p:cBhvr>
                                      <p:to>
                                        <p:strVal val="visible"/>
                                      </p:to>
                                    </p:set>
                                    <p:animEffect transition="in" filter="barn(inVertical)">
                                      <p:cBhvr>
                                        <p:cTn id="27" dur="500"/>
                                        <p:tgtEl>
                                          <p:spTgt spid="26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26"/>
                                        </p:tgtEl>
                                        <p:attrNameLst>
                                          <p:attrName>style.visibility</p:attrName>
                                        </p:attrNameLst>
                                      </p:cBhvr>
                                      <p:to>
                                        <p:strVal val="visible"/>
                                      </p:to>
                                    </p:set>
                                    <p:anim calcmode="lin" valueType="num">
                                      <p:cBhvr additive="base">
                                        <p:cTn id="32" dur="500" fill="hold"/>
                                        <p:tgtEl>
                                          <p:spTgt spid="2626"/>
                                        </p:tgtEl>
                                        <p:attrNameLst>
                                          <p:attrName>ppt_x</p:attrName>
                                        </p:attrNameLst>
                                      </p:cBhvr>
                                      <p:tavLst>
                                        <p:tav tm="0">
                                          <p:val>
                                            <p:strVal val="#ppt_x"/>
                                          </p:val>
                                        </p:tav>
                                        <p:tav tm="100000">
                                          <p:val>
                                            <p:strVal val="#ppt_x"/>
                                          </p:val>
                                        </p:tav>
                                      </p:tavLst>
                                    </p:anim>
                                    <p:anim calcmode="lin" valueType="num">
                                      <p:cBhvr additive="base">
                                        <p:cTn id="33" dur="500" fill="hold"/>
                                        <p:tgtEl>
                                          <p:spTgt spid="2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29" grpId="0" animBg="1"/>
      <p:bldP spid="26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75"/>
          <p:cNvSpPr/>
          <p:nvPr/>
        </p:nvSpPr>
        <p:spPr>
          <a:xfrm>
            <a:off x="2864200" y="2401279"/>
            <a:ext cx="233355" cy="218879"/>
          </a:xfrm>
          <a:custGeom>
            <a:avLst/>
            <a:gdLst/>
            <a:ahLst/>
            <a:cxnLst/>
            <a:rect l="l" t="t" r="r" b="b"/>
            <a:pathLst>
              <a:path w="3482" h="3266" extrusionOk="0">
                <a:moveTo>
                  <a:pt x="618" y="0"/>
                </a:moveTo>
                <a:cubicBezTo>
                  <a:pt x="469" y="0"/>
                  <a:pt x="324" y="58"/>
                  <a:pt x="214" y="168"/>
                </a:cubicBezTo>
                <a:cubicBezTo>
                  <a:pt x="7" y="381"/>
                  <a:pt x="1" y="728"/>
                  <a:pt x="208" y="947"/>
                </a:cubicBezTo>
                <a:lnTo>
                  <a:pt x="2374" y="3265"/>
                </a:lnTo>
                <a:lnTo>
                  <a:pt x="3481" y="1434"/>
                </a:lnTo>
                <a:lnTo>
                  <a:pt x="883" y="65"/>
                </a:lnTo>
                <a:cubicBezTo>
                  <a:pt x="798" y="21"/>
                  <a:pt x="708"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5"/>
          <p:cNvSpPr/>
          <p:nvPr/>
        </p:nvSpPr>
        <p:spPr>
          <a:xfrm>
            <a:off x="2370383" y="1223532"/>
            <a:ext cx="1235700" cy="1235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b="1">
                <a:solidFill>
                  <a:schemeClr val="accent5"/>
                </a:solidFill>
              </a:rPr>
              <a:t>I</a:t>
            </a:r>
            <a:endParaRPr sz="8000" b="1">
              <a:solidFill>
                <a:schemeClr val="accent5"/>
              </a:solidFill>
            </a:endParaRPr>
          </a:p>
        </p:txBody>
      </p:sp>
      <p:grpSp>
        <p:nvGrpSpPr>
          <p:cNvPr id="2710" name="Google Shape;2710;p75"/>
          <p:cNvGrpSpPr/>
          <p:nvPr/>
        </p:nvGrpSpPr>
        <p:grpSpPr>
          <a:xfrm>
            <a:off x="847358" y="2029475"/>
            <a:ext cx="2537706" cy="3723632"/>
            <a:chOff x="847358" y="2029475"/>
            <a:chExt cx="2537706" cy="3723632"/>
          </a:xfrm>
        </p:grpSpPr>
        <p:grpSp>
          <p:nvGrpSpPr>
            <p:cNvPr id="2711" name="Google Shape;2711;p75"/>
            <p:cNvGrpSpPr/>
            <p:nvPr/>
          </p:nvGrpSpPr>
          <p:grpSpPr>
            <a:xfrm>
              <a:off x="847358" y="2029475"/>
              <a:ext cx="2537706" cy="3723632"/>
              <a:chOff x="345625" y="2029475"/>
              <a:chExt cx="2537706" cy="3723632"/>
            </a:xfrm>
          </p:grpSpPr>
          <p:sp>
            <p:nvSpPr>
              <p:cNvPr id="2712" name="Google Shape;2712;p75"/>
              <p:cNvSpPr/>
              <p:nvPr/>
            </p:nvSpPr>
            <p:spPr>
              <a:xfrm>
                <a:off x="745509" y="2029475"/>
                <a:ext cx="1150556" cy="1064908"/>
              </a:xfrm>
              <a:custGeom>
                <a:avLst/>
                <a:gdLst/>
                <a:ahLst/>
                <a:cxnLst/>
                <a:rect l="l" t="t" r="r" b="b"/>
                <a:pathLst>
                  <a:path w="17168" h="15890" extrusionOk="0">
                    <a:moveTo>
                      <a:pt x="5612" y="0"/>
                    </a:moveTo>
                    <a:cubicBezTo>
                      <a:pt x="5496" y="0"/>
                      <a:pt x="5381" y="34"/>
                      <a:pt x="5284" y="100"/>
                    </a:cubicBezTo>
                    <a:cubicBezTo>
                      <a:pt x="5059" y="276"/>
                      <a:pt x="5059" y="623"/>
                      <a:pt x="5138" y="903"/>
                    </a:cubicBezTo>
                    <a:cubicBezTo>
                      <a:pt x="5254" y="1292"/>
                      <a:pt x="5491" y="1639"/>
                      <a:pt x="5807" y="1889"/>
                    </a:cubicBezTo>
                    <a:cubicBezTo>
                      <a:pt x="5429" y="1671"/>
                      <a:pt x="4969" y="1565"/>
                      <a:pt x="4511" y="1565"/>
                    </a:cubicBezTo>
                    <a:cubicBezTo>
                      <a:pt x="4203" y="1565"/>
                      <a:pt x="3896" y="1613"/>
                      <a:pt x="3617" y="1706"/>
                    </a:cubicBezTo>
                    <a:cubicBezTo>
                      <a:pt x="3294" y="1816"/>
                      <a:pt x="2966" y="2017"/>
                      <a:pt x="2856" y="2339"/>
                    </a:cubicBezTo>
                    <a:cubicBezTo>
                      <a:pt x="2777" y="2589"/>
                      <a:pt x="2862" y="2850"/>
                      <a:pt x="3069" y="3008"/>
                    </a:cubicBezTo>
                    <a:cubicBezTo>
                      <a:pt x="3041" y="3006"/>
                      <a:pt x="3013" y="3004"/>
                      <a:pt x="2984" y="3004"/>
                    </a:cubicBezTo>
                    <a:cubicBezTo>
                      <a:pt x="2402" y="3004"/>
                      <a:pt x="1694" y="3577"/>
                      <a:pt x="1566" y="4128"/>
                    </a:cubicBezTo>
                    <a:cubicBezTo>
                      <a:pt x="1414" y="4785"/>
                      <a:pt x="1779" y="5485"/>
                      <a:pt x="2321" y="5893"/>
                    </a:cubicBezTo>
                    <a:cubicBezTo>
                      <a:pt x="1956" y="5996"/>
                      <a:pt x="1578" y="6106"/>
                      <a:pt x="1286" y="6343"/>
                    </a:cubicBezTo>
                    <a:cubicBezTo>
                      <a:pt x="994" y="6586"/>
                      <a:pt x="812" y="7000"/>
                      <a:pt x="946" y="7353"/>
                    </a:cubicBezTo>
                    <a:cubicBezTo>
                      <a:pt x="1013" y="7517"/>
                      <a:pt x="1134" y="7651"/>
                      <a:pt x="1183" y="7821"/>
                    </a:cubicBezTo>
                    <a:cubicBezTo>
                      <a:pt x="1262" y="8120"/>
                      <a:pt x="1080" y="8418"/>
                      <a:pt x="867" y="8631"/>
                    </a:cubicBezTo>
                    <a:cubicBezTo>
                      <a:pt x="654" y="8850"/>
                      <a:pt x="392" y="9038"/>
                      <a:pt x="264" y="9312"/>
                    </a:cubicBezTo>
                    <a:cubicBezTo>
                      <a:pt x="1" y="9851"/>
                      <a:pt x="474" y="10591"/>
                      <a:pt x="1069" y="10591"/>
                    </a:cubicBezTo>
                    <a:cubicBezTo>
                      <a:pt x="1079" y="10591"/>
                      <a:pt x="1088" y="10590"/>
                      <a:pt x="1098" y="10590"/>
                    </a:cubicBezTo>
                    <a:lnTo>
                      <a:pt x="1384" y="10578"/>
                    </a:lnTo>
                    <a:lnTo>
                      <a:pt x="1384" y="10578"/>
                    </a:lnTo>
                    <a:cubicBezTo>
                      <a:pt x="1183" y="10791"/>
                      <a:pt x="1037" y="11046"/>
                      <a:pt x="964" y="11332"/>
                    </a:cubicBezTo>
                    <a:cubicBezTo>
                      <a:pt x="915" y="11491"/>
                      <a:pt x="915" y="11661"/>
                      <a:pt x="964" y="11819"/>
                    </a:cubicBezTo>
                    <a:cubicBezTo>
                      <a:pt x="1013" y="11977"/>
                      <a:pt x="1159" y="12093"/>
                      <a:pt x="1329" y="12105"/>
                    </a:cubicBezTo>
                    <a:cubicBezTo>
                      <a:pt x="1664" y="12105"/>
                      <a:pt x="1857" y="11617"/>
                      <a:pt x="2183" y="11617"/>
                    </a:cubicBezTo>
                    <a:cubicBezTo>
                      <a:pt x="2194" y="11617"/>
                      <a:pt x="2206" y="11617"/>
                      <a:pt x="2217" y="11618"/>
                    </a:cubicBezTo>
                    <a:cubicBezTo>
                      <a:pt x="2004" y="11874"/>
                      <a:pt x="1755" y="12142"/>
                      <a:pt x="1651" y="12464"/>
                    </a:cubicBezTo>
                    <a:cubicBezTo>
                      <a:pt x="1548" y="12781"/>
                      <a:pt x="1591" y="13170"/>
                      <a:pt x="1840" y="13395"/>
                    </a:cubicBezTo>
                    <a:cubicBezTo>
                      <a:pt x="1944" y="13487"/>
                      <a:pt x="2084" y="13532"/>
                      <a:pt x="2221" y="13532"/>
                    </a:cubicBezTo>
                    <a:cubicBezTo>
                      <a:pt x="2421" y="13532"/>
                      <a:pt x="2616" y="13437"/>
                      <a:pt x="2692" y="13249"/>
                    </a:cubicBezTo>
                    <a:cubicBezTo>
                      <a:pt x="2875" y="13559"/>
                      <a:pt x="2832" y="13949"/>
                      <a:pt x="2887" y="14302"/>
                    </a:cubicBezTo>
                    <a:cubicBezTo>
                      <a:pt x="2940" y="14644"/>
                      <a:pt x="3171" y="15033"/>
                      <a:pt x="3507" y="15033"/>
                    </a:cubicBezTo>
                    <a:cubicBezTo>
                      <a:pt x="3517" y="15033"/>
                      <a:pt x="3528" y="15033"/>
                      <a:pt x="3538" y="15032"/>
                    </a:cubicBezTo>
                    <a:cubicBezTo>
                      <a:pt x="3685" y="15020"/>
                      <a:pt x="3820" y="14940"/>
                      <a:pt x="3966" y="14940"/>
                    </a:cubicBezTo>
                    <a:cubicBezTo>
                      <a:pt x="3972" y="14940"/>
                      <a:pt x="3977" y="14940"/>
                      <a:pt x="3982" y="14941"/>
                    </a:cubicBezTo>
                    <a:cubicBezTo>
                      <a:pt x="4402" y="14959"/>
                      <a:pt x="4487" y="15580"/>
                      <a:pt x="4846" y="15805"/>
                    </a:cubicBezTo>
                    <a:cubicBezTo>
                      <a:pt x="4949" y="15865"/>
                      <a:pt x="5064" y="15889"/>
                      <a:pt x="5182" y="15889"/>
                    </a:cubicBezTo>
                    <a:cubicBezTo>
                      <a:pt x="5337" y="15889"/>
                      <a:pt x="5498" y="15848"/>
                      <a:pt x="5643" y="15793"/>
                    </a:cubicBezTo>
                    <a:cubicBezTo>
                      <a:pt x="5899" y="15689"/>
                      <a:pt x="6148" y="15555"/>
                      <a:pt x="6422" y="15549"/>
                    </a:cubicBezTo>
                    <a:cubicBezTo>
                      <a:pt x="6428" y="15549"/>
                      <a:pt x="6435" y="15549"/>
                      <a:pt x="6441" y="15549"/>
                    </a:cubicBezTo>
                    <a:cubicBezTo>
                      <a:pt x="6708" y="15549"/>
                      <a:pt x="6958" y="15672"/>
                      <a:pt x="7219" y="15713"/>
                    </a:cubicBezTo>
                    <a:cubicBezTo>
                      <a:pt x="7262" y="15720"/>
                      <a:pt x="7306" y="15723"/>
                      <a:pt x="7350" y="15723"/>
                    </a:cubicBezTo>
                    <a:cubicBezTo>
                      <a:pt x="7591" y="15723"/>
                      <a:pt x="7840" y="15624"/>
                      <a:pt x="7907" y="15403"/>
                    </a:cubicBezTo>
                    <a:cubicBezTo>
                      <a:pt x="8406" y="13730"/>
                      <a:pt x="7785" y="11996"/>
                      <a:pt x="6836" y="10420"/>
                    </a:cubicBezTo>
                    <a:lnTo>
                      <a:pt x="14594" y="10195"/>
                    </a:lnTo>
                    <a:lnTo>
                      <a:pt x="14594" y="10195"/>
                    </a:lnTo>
                    <a:lnTo>
                      <a:pt x="14065" y="11856"/>
                    </a:lnTo>
                    <a:cubicBezTo>
                      <a:pt x="14329" y="12195"/>
                      <a:pt x="14735" y="12393"/>
                      <a:pt x="15165" y="12393"/>
                    </a:cubicBezTo>
                    <a:cubicBezTo>
                      <a:pt x="15189" y="12393"/>
                      <a:pt x="15214" y="12392"/>
                      <a:pt x="15239" y="12391"/>
                    </a:cubicBezTo>
                    <a:cubicBezTo>
                      <a:pt x="15324" y="12391"/>
                      <a:pt x="15415" y="12367"/>
                      <a:pt x="15488" y="12318"/>
                    </a:cubicBezTo>
                    <a:cubicBezTo>
                      <a:pt x="15647" y="12203"/>
                      <a:pt x="15641" y="11971"/>
                      <a:pt x="15586" y="11783"/>
                    </a:cubicBezTo>
                    <a:cubicBezTo>
                      <a:pt x="15519" y="11539"/>
                      <a:pt x="15373" y="11326"/>
                      <a:pt x="15172" y="11180"/>
                    </a:cubicBezTo>
                    <a:cubicBezTo>
                      <a:pt x="15247" y="11116"/>
                      <a:pt x="15338" y="11093"/>
                      <a:pt x="15435" y="11093"/>
                    </a:cubicBezTo>
                    <a:cubicBezTo>
                      <a:pt x="15559" y="11093"/>
                      <a:pt x="15692" y="11131"/>
                      <a:pt x="15811" y="11168"/>
                    </a:cubicBezTo>
                    <a:cubicBezTo>
                      <a:pt x="15912" y="11196"/>
                      <a:pt x="16022" y="11219"/>
                      <a:pt x="16126" y="11219"/>
                    </a:cubicBezTo>
                    <a:cubicBezTo>
                      <a:pt x="16249" y="11219"/>
                      <a:pt x="16362" y="11187"/>
                      <a:pt x="16438" y="11095"/>
                    </a:cubicBezTo>
                    <a:cubicBezTo>
                      <a:pt x="16517" y="10986"/>
                      <a:pt x="16535" y="10846"/>
                      <a:pt x="16492" y="10724"/>
                    </a:cubicBezTo>
                    <a:cubicBezTo>
                      <a:pt x="16444" y="10602"/>
                      <a:pt x="16377" y="10493"/>
                      <a:pt x="16286" y="10401"/>
                    </a:cubicBezTo>
                    <a:cubicBezTo>
                      <a:pt x="16225" y="10334"/>
                      <a:pt x="16164" y="10268"/>
                      <a:pt x="16103" y="10207"/>
                    </a:cubicBezTo>
                    <a:cubicBezTo>
                      <a:pt x="16139" y="10207"/>
                      <a:pt x="16170" y="10201"/>
                      <a:pt x="16200" y="10195"/>
                    </a:cubicBezTo>
                    <a:cubicBezTo>
                      <a:pt x="16492" y="10134"/>
                      <a:pt x="16766" y="9957"/>
                      <a:pt x="16851" y="9671"/>
                    </a:cubicBezTo>
                    <a:cubicBezTo>
                      <a:pt x="16943" y="9379"/>
                      <a:pt x="16809" y="9063"/>
                      <a:pt x="16638" y="8813"/>
                    </a:cubicBezTo>
                    <a:cubicBezTo>
                      <a:pt x="16468" y="8564"/>
                      <a:pt x="16255" y="8333"/>
                      <a:pt x="16158" y="8041"/>
                    </a:cubicBezTo>
                    <a:lnTo>
                      <a:pt x="16158" y="8041"/>
                    </a:lnTo>
                    <a:cubicBezTo>
                      <a:pt x="16191" y="8047"/>
                      <a:pt x="16224" y="8050"/>
                      <a:pt x="16257" y="8050"/>
                    </a:cubicBezTo>
                    <a:cubicBezTo>
                      <a:pt x="16581" y="8050"/>
                      <a:pt x="16882" y="7763"/>
                      <a:pt x="16943" y="7432"/>
                    </a:cubicBezTo>
                    <a:cubicBezTo>
                      <a:pt x="17010" y="7067"/>
                      <a:pt x="16839" y="6696"/>
                      <a:pt x="16584" y="6428"/>
                    </a:cubicBezTo>
                    <a:cubicBezTo>
                      <a:pt x="16328" y="6166"/>
                      <a:pt x="15987" y="5990"/>
                      <a:pt x="15659" y="5813"/>
                    </a:cubicBezTo>
                    <a:cubicBezTo>
                      <a:pt x="15854" y="5698"/>
                      <a:pt x="16091" y="5655"/>
                      <a:pt x="16310" y="5600"/>
                    </a:cubicBezTo>
                    <a:cubicBezTo>
                      <a:pt x="16535" y="5540"/>
                      <a:pt x="16760" y="5467"/>
                      <a:pt x="16924" y="5308"/>
                    </a:cubicBezTo>
                    <a:cubicBezTo>
                      <a:pt x="17089" y="5150"/>
                      <a:pt x="17168" y="4882"/>
                      <a:pt x="17046" y="4688"/>
                    </a:cubicBezTo>
                    <a:cubicBezTo>
                      <a:pt x="16941" y="4514"/>
                      <a:pt x="16742" y="4464"/>
                      <a:pt x="16532" y="4464"/>
                    </a:cubicBezTo>
                    <a:cubicBezTo>
                      <a:pt x="16425" y="4464"/>
                      <a:pt x="16315" y="4477"/>
                      <a:pt x="16213" y="4493"/>
                    </a:cubicBezTo>
                    <a:lnTo>
                      <a:pt x="15038" y="4676"/>
                    </a:lnTo>
                    <a:cubicBezTo>
                      <a:pt x="14965" y="4511"/>
                      <a:pt x="15093" y="4323"/>
                      <a:pt x="15239" y="4213"/>
                    </a:cubicBezTo>
                    <a:cubicBezTo>
                      <a:pt x="15385" y="4110"/>
                      <a:pt x="15568" y="4037"/>
                      <a:pt x="15671" y="3891"/>
                    </a:cubicBezTo>
                    <a:cubicBezTo>
                      <a:pt x="15835" y="3666"/>
                      <a:pt x="15756" y="3325"/>
                      <a:pt x="15555" y="3136"/>
                    </a:cubicBezTo>
                    <a:cubicBezTo>
                      <a:pt x="15369" y="2966"/>
                      <a:pt x="15119" y="2826"/>
                      <a:pt x="14867" y="2809"/>
                    </a:cubicBezTo>
                    <a:lnTo>
                      <a:pt x="14867" y="2809"/>
                    </a:lnTo>
                    <a:cubicBezTo>
                      <a:pt x="15128" y="2784"/>
                      <a:pt x="15341" y="2499"/>
                      <a:pt x="15324" y="2230"/>
                    </a:cubicBezTo>
                    <a:cubicBezTo>
                      <a:pt x="15300" y="1925"/>
                      <a:pt x="15056" y="1676"/>
                      <a:pt x="14783" y="1554"/>
                    </a:cubicBezTo>
                    <a:cubicBezTo>
                      <a:pt x="14503" y="1438"/>
                      <a:pt x="14192" y="1420"/>
                      <a:pt x="13888" y="1420"/>
                    </a:cubicBezTo>
                    <a:cubicBezTo>
                      <a:pt x="13590" y="1414"/>
                      <a:pt x="13280" y="1420"/>
                      <a:pt x="12994" y="1329"/>
                    </a:cubicBezTo>
                    <a:cubicBezTo>
                      <a:pt x="13170" y="994"/>
                      <a:pt x="12939" y="550"/>
                      <a:pt x="12592" y="404"/>
                    </a:cubicBezTo>
                    <a:cubicBezTo>
                      <a:pt x="12462" y="347"/>
                      <a:pt x="12323" y="322"/>
                      <a:pt x="12183" y="322"/>
                    </a:cubicBezTo>
                    <a:cubicBezTo>
                      <a:pt x="11949" y="322"/>
                      <a:pt x="11710" y="390"/>
                      <a:pt x="11497" y="489"/>
                    </a:cubicBezTo>
                    <a:cubicBezTo>
                      <a:pt x="11095" y="678"/>
                      <a:pt x="10614" y="982"/>
                      <a:pt x="10359" y="1335"/>
                    </a:cubicBezTo>
                    <a:cubicBezTo>
                      <a:pt x="10249" y="1034"/>
                      <a:pt x="9980" y="882"/>
                      <a:pt x="9712" y="882"/>
                    </a:cubicBezTo>
                    <a:cubicBezTo>
                      <a:pt x="9458" y="882"/>
                      <a:pt x="9205" y="1018"/>
                      <a:pt x="9087" y="1292"/>
                    </a:cubicBezTo>
                    <a:cubicBezTo>
                      <a:pt x="8984" y="903"/>
                      <a:pt x="8740" y="550"/>
                      <a:pt x="8375" y="374"/>
                    </a:cubicBezTo>
                    <a:cubicBezTo>
                      <a:pt x="8262" y="321"/>
                      <a:pt x="8135" y="284"/>
                      <a:pt x="8014" y="284"/>
                    </a:cubicBezTo>
                    <a:cubicBezTo>
                      <a:pt x="7926" y="284"/>
                      <a:pt x="7841" y="303"/>
                      <a:pt x="7767" y="349"/>
                    </a:cubicBezTo>
                    <a:cubicBezTo>
                      <a:pt x="7529" y="501"/>
                      <a:pt x="7499" y="836"/>
                      <a:pt x="7560" y="1110"/>
                    </a:cubicBezTo>
                    <a:cubicBezTo>
                      <a:pt x="7621" y="1384"/>
                      <a:pt x="7755" y="1651"/>
                      <a:pt x="7736" y="1931"/>
                    </a:cubicBezTo>
                    <a:cubicBezTo>
                      <a:pt x="7383" y="1329"/>
                      <a:pt x="6824" y="751"/>
                      <a:pt x="6276" y="313"/>
                    </a:cubicBezTo>
                    <a:cubicBezTo>
                      <a:pt x="6142" y="191"/>
                      <a:pt x="5978" y="94"/>
                      <a:pt x="5807" y="33"/>
                    </a:cubicBezTo>
                    <a:cubicBezTo>
                      <a:pt x="5744" y="11"/>
                      <a:pt x="5677" y="0"/>
                      <a:pt x="5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5"/>
              <p:cNvSpPr/>
              <p:nvPr/>
            </p:nvSpPr>
            <p:spPr>
              <a:xfrm>
                <a:off x="620859" y="4530105"/>
                <a:ext cx="1566802" cy="1223002"/>
              </a:xfrm>
              <a:custGeom>
                <a:avLst/>
                <a:gdLst/>
                <a:ahLst/>
                <a:cxnLst/>
                <a:rect l="l" t="t" r="r" b="b"/>
                <a:pathLst>
                  <a:path w="23379" h="18249" extrusionOk="0">
                    <a:moveTo>
                      <a:pt x="5294" y="1"/>
                    </a:moveTo>
                    <a:cubicBezTo>
                      <a:pt x="1327" y="6633"/>
                      <a:pt x="1" y="18249"/>
                      <a:pt x="1" y="18249"/>
                    </a:cubicBezTo>
                    <a:lnTo>
                      <a:pt x="22320" y="18249"/>
                    </a:lnTo>
                    <a:cubicBezTo>
                      <a:pt x="23378" y="4789"/>
                      <a:pt x="18535" y="1"/>
                      <a:pt x="18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5"/>
              <p:cNvSpPr/>
              <p:nvPr/>
            </p:nvSpPr>
            <p:spPr>
              <a:xfrm>
                <a:off x="347233" y="4045245"/>
                <a:ext cx="1062361" cy="1633686"/>
              </a:xfrm>
              <a:custGeom>
                <a:avLst/>
                <a:gdLst/>
                <a:ahLst/>
                <a:cxnLst/>
                <a:rect l="l" t="t" r="r" b="b"/>
                <a:pathLst>
                  <a:path w="15852" h="24377" extrusionOk="0">
                    <a:moveTo>
                      <a:pt x="7333" y="1"/>
                    </a:moveTo>
                    <a:cubicBezTo>
                      <a:pt x="7333" y="1"/>
                      <a:pt x="4260" y="13381"/>
                      <a:pt x="1" y="23409"/>
                    </a:cubicBezTo>
                    <a:cubicBezTo>
                      <a:pt x="1209" y="23837"/>
                      <a:pt x="2374" y="23942"/>
                      <a:pt x="3578" y="23942"/>
                    </a:cubicBezTo>
                    <a:cubicBezTo>
                      <a:pt x="4746" y="23942"/>
                      <a:pt x="5950" y="23843"/>
                      <a:pt x="7262" y="23843"/>
                    </a:cubicBezTo>
                    <a:cubicBezTo>
                      <a:pt x="8614" y="23843"/>
                      <a:pt x="10081" y="23948"/>
                      <a:pt x="11744" y="24377"/>
                    </a:cubicBezTo>
                    <a:cubicBezTo>
                      <a:pt x="11744" y="24377"/>
                      <a:pt x="15852" y="14580"/>
                      <a:pt x="14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5"/>
              <p:cNvSpPr/>
              <p:nvPr/>
            </p:nvSpPr>
            <p:spPr>
              <a:xfrm>
                <a:off x="1645598" y="3094759"/>
                <a:ext cx="890260" cy="1375534"/>
              </a:xfrm>
              <a:custGeom>
                <a:avLst/>
                <a:gdLst/>
                <a:ahLst/>
                <a:cxnLst/>
                <a:rect l="l" t="t" r="r" b="b"/>
                <a:pathLst>
                  <a:path w="13284" h="20525" extrusionOk="0">
                    <a:moveTo>
                      <a:pt x="2836" y="0"/>
                    </a:moveTo>
                    <a:lnTo>
                      <a:pt x="1" y="10855"/>
                    </a:lnTo>
                    <a:cubicBezTo>
                      <a:pt x="1" y="10855"/>
                      <a:pt x="7175" y="19435"/>
                      <a:pt x="12383" y="20524"/>
                    </a:cubicBezTo>
                    <a:lnTo>
                      <a:pt x="13284" y="12413"/>
                    </a:lnTo>
                    <a:cubicBezTo>
                      <a:pt x="13284" y="12413"/>
                      <a:pt x="5203" y="1813"/>
                      <a:pt x="2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5"/>
              <p:cNvSpPr/>
              <p:nvPr/>
            </p:nvSpPr>
            <p:spPr>
              <a:xfrm>
                <a:off x="2190839" y="3092280"/>
                <a:ext cx="692492" cy="1378014"/>
              </a:xfrm>
              <a:custGeom>
                <a:avLst/>
                <a:gdLst/>
                <a:ahLst/>
                <a:cxnLst/>
                <a:rect l="l" t="t" r="r" b="b"/>
                <a:pathLst>
                  <a:path w="10333" h="20562" extrusionOk="0">
                    <a:moveTo>
                      <a:pt x="5312" y="1"/>
                    </a:moveTo>
                    <a:lnTo>
                      <a:pt x="0" y="11696"/>
                    </a:lnTo>
                    <a:lnTo>
                      <a:pt x="4253" y="20561"/>
                    </a:lnTo>
                    <a:cubicBezTo>
                      <a:pt x="6706" y="16283"/>
                      <a:pt x="9462" y="8793"/>
                      <a:pt x="10332" y="3043"/>
                    </a:cubicBezTo>
                    <a:lnTo>
                      <a:pt x="53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5"/>
              <p:cNvSpPr/>
              <p:nvPr/>
            </p:nvSpPr>
            <p:spPr>
              <a:xfrm>
                <a:off x="2187555" y="3627267"/>
                <a:ext cx="156218" cy="518447"/>
              </a:xfrm>
              <a:custGeom>
                <a:avLst/>
                <a:gdLst/>
                <a:ahLst/>
                <a:cxnLst/>
                <a:rect l="l" t="t" r="r" b="b"/>
                <a:pathLst>
                  <a:path w="2331" h="7736" extrusionOk="0">
                    <a:moveTo>
                      <a:pt x="1654" y="0"/>
                    </a:moveTo>
                    <a:cubicBezTo>
                      <a:pt x="1569" y="0"/>
                      <a:pt x="1479" y="58"/>
                      <a:pt x="1467" y="171"/>
                    </a:cubicBezTo>
                    <a:lnTo>
                      <a:pt x="1467" y="208"/>
                    </a:lnTo>
                    <a:cubicBezTo>
                      <a:pt x="1418" y="208"/>
                      <a:pt x="1370" y="244"/>
                      <a:pt x="1351" y="293"/>
                    </a:cubicBezTo>
                    <a:cubicBezTo>
                      <a:pt x="1175" y="810"/>
                      <a:pt x="1004" y="1327"/>
                      <a:pt x="865" y="1851"/>
                    </a:cubicBezTo>
                    <a:cubicBezTo>
                      <a:pt x="615" y="2782"/>
                      <a:pt x="414" y="3731"/>
                      <a:pt x="274" y="4686"/>
                    </a:cubicBezTo>
                    <a:cubicBezTo>
                      <a:pt x="207" y="5161"/>
                      <a:pt x="147" y="5635"/>
                      <a:pt x="104" y="6116"/>
                    </a:cubicBezTo>
                    <a:cubicBezTo>
                      <a:pt x="80" y="6359"/>
                      <a:pt x="61" y="6597"/>
                      <a:pt x="43" y="6840"/>
                    </a:cubicBezTo>
                    <a:cubicBezTo>
                      <a:pt x="13" y="7084"/>
                      <a:pt x="0" y="7327"/>
                      <a:pt x="7" y="7570"/>
                    </a:cubicBezTo>
                    <a:cubicBezTo>
                      <a:pt x="17" y="7671"/>
                      <a:pt x="115" y="7736"/>
                      <a:pt x="202" y="7736"/>
                    </a:cubicBezTo>
                    <a:cubicBezTo>
                      <a:pt x="268" y="7736"/>
                      <a:pt x="328" y="7699"/>
                      <a:pt x="341" y="7613"/>
                    </a:cubicBezTo>
                    <a:cubicBezTo>
                      <a:pt x="384" y="7345"/>
                      <a:pt x="378" y="7065"/>
                      <a:pt x="402" y="6798"/>
                    </a:cubicBezTo>
                    <a:cubicBezTo>
                      <a:pt x="420" y="6530"/>
                      <a:pt x="439" y="6256"/>
                      <a:pt x="469" y="5988"/>
                    </a:cubicBezTo>
                    <a:cubicBezTo>
                      <a:pt x="645" y="4266"/>
                      <a:pt x="974" y="2562"/>
                      <a:pt x="1443" y="895"/>
                    </a:cubicBezTo>
                    <a:cubicBezTo>
                      <a:pt x="1443" y="1096"/>
                      <a:pt x="1449" y="1297"/>
                      <a:pt x="1455" y="1492"/>
                    </a:cubicBezTo>
                    <a:cubicBezTo>
                      <a:pt x="1473" y="1918"/>
                      <a:pt x="1510" y="2343"/>
                      <a:pt x="1564" y="2769"/>
                    </a:cubicBezTo>
                    <a:cubicBezTo>
                      <a:pt x="1686" y="3627"/>
                      <a:pt x="1875" y="4479"/>
                      <a:pt x="2130" y="5307"/>
                    </a:cubicBezTo>
                    <a:cubicBezTo>
                      <a:pt x="2142" y="5356"/>
                      <a:pt x="2180" y="5377"/>
                      <a:pt x="2217" y="5377"/>
                    </a:cubicBezTo>
                    <a:cubicBezTo>
                      <a:pt x="2273" y="5377"/>
                      <a:pt x="2331" y="5331"/>
                      <a:pt x="2313" y="5258"/>
                    </a:cubicBezTo>
                    <a:cubicBezTo>
                      <a:pt x="2100" y="4431"/>
                      <a:pt x="1960" y="3585"/>
                      <a:pt x="1887" y="2727"/>
                    </a:cubicBezTo>
                    <a:cubicBezTo>
                      <a:pt x="1850" y="2301"/>
                      <a:pt x="1820" y="1875"/>
                      <a:pt x="1808" y="1449"/>
                    </a:cubicBezTo>
                    <a:cubicBezTo>
                      <a:pt x="1796" y="1023"/>
                      <a:pt x="1820" y="597"/>
                      <a:pt x="1820" y="171"/>
                    </a:cubicBezTo>
                    <a:cubicBezTo>
                      <a:pt x="1820" y="56"/>
                      <a:pt x="1739" y="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5"/>
              <p:cNvSpPr/>
              <p:nvPr/>
            </p:nvSpPr>
            <p:spPr>
              <a:xfrm>
                <a:off x="345625" y="3356523"/>
                <a:ext cx="723856" cy="1500321"/>
              </a:xfrm>
              <a:custGeom>
                <a:avLst/>
                <a:gdLst/>
                <a:ahLst/>
                <a:cxnLst/>
                <a:rect l="l" t="t" r="r" b="b"/>
                <a:pathLst>
                  <a:path w="10801" h="22387" extrusionOk="0">
                    <a:moveTo>
                      <a:pt x="4722" y="0"/>
                    </a:moveTo>
                    <a:cubicBezTo>
                      <a:pt x="2848" y="1759"/>
                      <a:pt x="0" y="20561"/>
                      <a:pt x="1795" y="22387"/>
                    </a:cubicBezTo>
                    <a:lnTo>
                      <a:pt x="7479" y="19009"/>
                    </a:lnTo>
                    <a:lnTo>
                      <a:pt x="10801" y="7296"/>
                    </a:lnTo>
                    <a:lnTo>
                      <a:pt x="4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5"/>
              <p:cNvSpPr/>
              <p:nvPr/>
            </p:nvSpPr>
            <p:spPr>
              <a:xfrm>
                <a:off x="647397" y="3077737"/>
                <a:ext cx="1395505" cy="1452470"/>
              </a:xfrm>
              <a:custGeom>
                <a:avLst/>
                <a:gdLst/>
                <a:ahLst/>
                <a:cxnLst/>
                <a:rect l="l" t="t" r="r" b="b"/>
                <a:pathLst>
                  <a:path w="20823" h="21673" extrusionOk="0">
                    <a:moveTo>
                      <a:pt x="13079" y="0"/>
                    </a:moveTo>
                    <a:cubicBezTo>
                      <a:pt x="10932" y="0"/>
                      <a:pt x="8975" y="84"/>
                      <a:pt x="8975" y="84"/>
                    </a:cubicBezTo>
                    <a:cubicBezTo>
                      <a:pt x="8975" y="84"/>
                      <a:pt x="2896" y="1702"/>
                      <a:pt x="219" y="4160"/>
                    </a:cubicBezTo>
                    <a:cubicBezTo>
                      <a:pt x="0" y="5171"/>
                      <a:pt x="493" y="12418"/>
                      <a:pt x="4898" y="21673"/>
                    </a:cubicBezTo>
                    <a:lnTo>
                      <a:pt x="18139" y="21673"/>
                    </a:lnTo>
                    <a:cubicBezTo>
                      <a:pt x="17707" y="15265"/>
                      <a:pt x="20500" y="14754"/>
                      <a:pt x="20658" y="11322"/>
                    </a:cubicBezTo>
                    <a:cubicBezTo>
                      <a:pt x="20822" y="7848"/>
                      <a:pt x="16843" y="5213"/>
                      <a:pt x="17731" y="254"/>
                    </a:cubicBezTo>
                    <a:cubicBezTo>
                      <a:pt x="16685" y="55"/>
                      <a:pt x="14819" y="0"/>
                      <a:pt x="13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5"/>
              <p:cNvSpPr/>
              <p:nvPr/>
            </p:nvSpPr>
            <p:spPr>
              <a:xfrm>
                <a:off x="1136278" y="3079212"/>
                <a:ext cx="670108" cy="1476261"/>
              </a:xfrm>
              <a:custGeom>
                <a:avLst/>
                <a:gdLst/>
                <a:ahLst/>
                <a:cxnLst/>
                <a:rect l="l" t="t" r="r" b="b"/>
                <a:pathLst>
                  <a:path w="9999" h="22028" extrusionOk="0">
                    <a:moveTo>
                      <a:pt x="7339" y="1"/>
                    </a:moveTo>
                    <a:lnTo>
                      <a:pt x="1" y="573"/>
                    </a:lnTo>
                    <a:cubicBezTo>
                      <a:pt x="1" y="573"/>
                      <a:pt x="2855" y="9359"/>
                      <a:pt x="3226" y="12243"/>
                    </a:cubicBezTo>
                    <a:cubicBezTo>
                      <a:pt x="3597" y="15134"/>
                      <a:pt x="3554" y="22028"/>
                      <a:pt x="3554" y="22028"/>
                    </a:cubicBezTo>
                    <a:lnTo>
                      <a:pt x="9998" y="22028"/>
                    </a:lnTo>
                    <a:cubicBezTo>
                      <a:pt x="9998" y="22028"/>
                      <a:pt x="9457" y="10862"/>
                      <a:pt x="9475" y="9803"/>
                    </a:cubicBezTo>
                    <a:cubicBezTo>
                      <a:pt x="9493" y="8745"/>
                      <a:pt x="7339" y="1"/>
                      <a:pt x="7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5"/>
              <p:cNvSpPr/>
              <p:nvPr/>
            </p:nvSpPr>
            <p:spPr>
              <a:xfrm>
                <a:off x="1723471" y="4077882"/>
                <a:ext cx="620314" cy="1576185"/>
              </a:xfrm>
              <a:custGeom>
                <a:avLst/>
                <a:gdLst/>
                <a:ahLst/>
                <a:cxnLst/>
                <a:rect l="l" t="t" r="r" b="b"/>
                <a:pathLst>
                  <a:path w="9256" h="23519" extrusionOk="0">
                    <a:moveTo>
                      <a:pt x="938" y="1"/>
                    </a:moveTo>
                    <a:lnTo>
                      <a:pt x="1" y="4321"/>
                    </a:lnTo>
                    <a:cubicBezTo>
                      <a:pt x="3129" y="10028"/>
                      <a:pt x="4893" y="23518"/>
                      <a:pt x="4893" y="23518"/>
                    </a:cubicBezTo>
                    <a:cubicBezTo>
                      <a:pt x="4893" y="23518"/>
                      <a:pt x="7163" y="23433"/>
                      <a:pt x="9256" y="22764"/>
                    </a:cubicBezTo>
                    <a:cubicBezTo>
                      <a:pt x="8544" y="20543"/>
                      <a:pt x="7954" y="16484"/>
                      <a:pt x="6287" y="11446"/>
                    </a:cubicBezTo>
                    <a:cubicBezTo>
                      <a:pt x="6256" y="11349"/>
                      <a:pt x="6226" y="11245"/>
                      <a:pt x="6189" y="11142"/>
                    </a:cubicBezTo>
                    <a:cubicBezTo>
                      <a:pt x="6153" y="11038"/>
                      <a:pt x="6116" y="10935"/>
                      <a:pt x="6080" y="10831"/>
                    </a:cubicBezTo>
                    <a:lnTo>
                      <a:pt x="5995" y="10582"/>
                    </a:lnTo>
                    <a:cubicBezTo>
                      <a:pt x="4711" y="6876"/>
                      <a:pt x="3013" y="3329"/>
                      <a:pt x="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5"/>
              <p:cNvSpPr/>
              <p:nvPr/>
            </p:nvSpPr>
            <p:spPr>
              <a:xfrm>
                <a:off x="1156718" y="2668203"/>
                <a:ext cx="424154" cy="677145"/>
              </a:xfrm>
              <a:custGeom>
                <a:avLst/>
                <a:gdLst/>
                <a:ahLst/>
                <a:cxnLst/>
                <a:rect l="l" t="t" r="r" b="b"/>
                <a:pathLst>
                  <a:path w="6329" h="10104" extrusionOk="0">
                    <a:moveTo>
                      <a:pt x="0" y="0"/>
                    </a:moveTo>
                    <a:lnTo>
                      <a:pt x="694" y="7643"/>
                    </a:lnTo>
                    <a:cubicBezTo>
                      <a:pt x="818" y="9040"/>
                      <a:pt x="1991" y="10104"/>
                      <a:pt x="3383" y="10104"/>
                    </a:cubicBezTo>
                    <a:cubicBezTo>
                      <a:pt x="3422" y="10104"/>
                      <a:pt x="3460" y="10103"/>
                      <a:pt x="3499" y="10101"/>
                    </a:cubicBezTo>
                    <a:cubicBezTo>
                      <a:pt x="4929" y="10046"/>
                      <a:pt x="6067" y="8884"/>
                      <a:pt x="6097" y="7454"/>
                    </a:cubicBezTo>
                    <a:lnTo>
                      <a:pt x="6121" y="6158"/>
                    </a:lnTo>
                    <a:lnTo>
                      <a:pt x="6231" y="3688"/>
                    </a:lnTo>
                    <a:lnTo>
                      <a:pt x="6328" y="1534"/>
                    </a:lnTo>
                    <a:lnTo>
                      <a:pt x="0" y="0"/>
                    </a:ln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5"/>
              <p:cNvSpPr/>
              <p:nvPr/>
            </p:nvSpPr>
            <p:spPr>
              <a:xfrm>
                <a:off x="1136278" y="3072711"/>
                <a:ext cx="499615" cy="343800"/>
              </a:xfrm>
              <a:custGeom>
                <a:avLst/>
                <a:gdLst/>
                <a:ahLst/>
                <a:cxnLst/>
                <a:rect l="l" t="t" r="r" b="b"/>
                <a:pathLst>
                  <a:path w="7455" h="5130" extrusionOk="0">
                    <a:moveTo>
                      <a:pt x="6432" y="0"/>
                    </a:moveTo>
                    <a:lnTo>
                      <a:pt x="5264" y="3566"/>
                    </a:lnTo>
                    <a:lnTo>
                      <a:pt x="889" y="390"/>
                    </a:lnTo>
                    <a:lnTo>
                      <a:pt x="1" y="670"/>
                    </a:lnTo>
                    <a:lnTo>
                      <a:pt x="2070" y="5130"/>
                    </a:lnTo>
                    <a:lnTo>
                      <a:pt x="7455" y="4187"/>
                    </a:lnTo>
                    <a:lnTo>
                      <a:pt x="7339" y="98"/>
                    </a:lnTo>
                    <a:lnTo>
                      <a:pt x="6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5"/>
              <p:cNvSpPr/>
              <p:nvPr/>
            </p:nvSpPr>
            <p:spPr>
              <a:xfrm>
                <a:off x="1483286" y="3538002"/>
                <a:ext cx="27812" cy="35452"/>
              </a:xfrm>
              <a:custGeom>
                <a:avLst/>
                <a:gdLst/>
                <a:ahLst/>
                <a:cxnLst/>
                <a:rect l="l" t="t" r="r" b="b"/>
                <a:pathLst>
                  <a:path w="415" h="529" extrusionOk="0">
                    <a:moveTo>
                      <a:pt x="184" y="0"/>
                    </a:moveTo>
                    <a:cubicBezTo>
                      <a:pt x="161" y="0"/>
                      <a:pt x="138" y="6"/>
                      <a:pt x="117" y="18"/>
                    </a:cubicBezTo>
                    <a:cubicBezTo>
                      <a:pt x="92" y="25"/>
                      <a:pt x="74" y="37"/>
                      <a:pt x="56" y="55"/>
                    </a:cubicBezTo>
                    <a:cubicBezTo>
                      <a:pt x="31" y="73"/>
                      <a:pt x="19" y="104"/>
                      <a:pt x="7" y="134"/>
                    </a:cubicBezTo>
                    <a:cubicBezTo>
                      <a:pt x="7" y="152"/>
                      <a:pt x="7" y="165"/>
                      <a:pt x="7" y="177"/>
                    </a:cubicBezTo>
                    <a:cubicBezTo>
                      <a:pt x="1" y="207"/>
                      <a:pt x="13" y="238"/>
                      <a:pt x="25" y="268"/>
                    </a:cubicBezTo>
                    <a:cubicBezTo>
                      <a:pt x="44" y="298"/>
                      <a:pt x="56" y="335"/>
                      <a:pt x="74" y="365"/>
                    </a:cubicBezTo>
                    <a:cubicBezTo>
                      <a:pt x="86" y="396"/>
                      <a:pt x="104" y="426"/>
                      <a:pt x="129" y="450"/>
                    </a:cubicBezTo>
                    <a:cubicBezTo>
                      <a:pt x="141" y="463"/>
                      <a:pt x="153" y="475"/>
                      <a:pt x="165" y="487"/>
                    </a:cubicBezTo>
                    <a:cubicBezTo>
                      <a:pt x="177" y="499"/>
                      <a:pt x="196" y="511"/>
                      <a:pt x="214" y="517"/>
                    </a:cubicBezTo>
                    <a:cubicBezTo>
                      <a:pt x="226" y="524"/>
                      <a:pt x="238" y="524"/>
                      <a:pt x="250" y="524"/>
                    </a:cubicBezTo>
                    <a:cubicBezTo>
                      <a:pt x="257" y="527"/>
                      <a:pt x="263" y="528"/>
                      <a:pt x="269" y="528"/>
                    </a:cubicBezTo>
                    <a:cubicBezTo>
                      <a:pt x="275" y="528"/>
                      <a:pt x="281" y="527"/>
                      <a:pt x="287" y="524"/>
                    </a:cubicBezTo>
                    <a:cubicBezTo>
                      <a:pt x="299" y="524"/>
                      <a:pt x="311" y="524"/>
                      <a:pt x="323" y="517"/>
                    </a:cubicBezTo>
                    <a:cubicBezTo>
                      <a:pt x="342" y="511"/>
                      <a:pt x="360" y="499"/>
                      <a:pt x="372" y="487"/>
                    </a:cubicBezTo>
                    <a:lnTo>
                      <a:pt x="396" y="457"/>
                    </a:lnTo>
                    <a:cubicBezTo>
                      <a:pt x="403" y="444"/>
                      <a:pt x="409" y="432"/>
                      <a:pt x="409" y="420"/>
                    </a:cubicBezTo>
                    <a:lnTo>
                      <a:pt x="415" y="384"/>
                    </a:lnTo>
                    <a:cubicBezTo>
                      <a:pt x="415" y="365"/>
                      <a:pt x="415" y="347"/>
                      <a:pt x="415" y="329"/>
                    </a:cubicBezTo>
                    <a:cubicBezTo>
                      <a:pt x="415" y="304"/>
                      <a:pt x="409" y="286"/>
                      <a:pt x="403" y="262"/>
                    </a:cubicBezTo>
                    <a:lnTo>
                      <a:pt x="396" y="238"/>
                    </a:lnTo>
                    <a:cubicBezTo>
                      <a:pt x="384" y="201"/>
                      <a:pt x="366" y="171"/>
                      <a:pt x="354" y="134"/>
                    </a:cubicBezTo>
                    <a:cubicBezTo>
                      <a:pt x="348" y="104"/>
                      <a:pt x="330" y="73"/>
                      <a:pt x="311" y="55"/>
                    </a:cubicBezTo>
                    <a:cubicBezTo>
                      <a:pt x="293" y="37"/>
                      <a:pt x="275" y="25"/>
                      <a:pt x="250" y="18"/>
                    </a:cubicBezTo>
                    <a:cubicBezTo>
                      <a:pt x="229" y="6"/>
                      <a:pt x="206"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5"/>
              <p:cNvSpPr/>
              <p:nvPr/>
            </p:nvSpPr>
            <p:spPr>
              <a:xfrm>
                <a:off x="1524099" y="3826372"/>
                <a:ext cx="24528" cy="37932"/>
              </a:xfrm>
              <a:custGeom>
                <a:avLst/>
                <a:gdLst/>
                <a:ahLst/>
                <a:cxnLst/>
                <a:rect l="l" t="t" r="r" b="b"/>
                <a:pathLst>
                  <a:path w="366" h="566" extrusionOk="0">
                    <a:moveTo>
                      <a:pt x="174" y="1"/>
                    </a:moveTo>
                    <a:cubicBezTo>
                      <a:pt x="166" y="1"/>
                      <a:pt x="159" y="2"/>
                      <a:pt x="153" y="5"/>
                    </a:cubicBezTo>
                    <a:cubicBezTo>
                      <a:pt x="128" y="5"/>
                      <a:pt x="110" y="11"/>
                      <a:pt x="92" y="24"/>
                    </a:cubicBezTo>
                    <a:lnTo>
                      <a:pt x="55" y="54"/>
                    </a:lnTo>
                    <a:cubicBezTo>
                      <a:pt x="37" y="66"/>
                      <a:pt x="25" y="90"/>
                      <a:pt x="19" y="109"/>
                    </a:cubicBezTo>
                    <a:cubicBezTo>
                      <a:pt x="7" y="127"/>
                      <a:pt x="0" y="151"/>
                      <a:pt x="7" y="176"/>
                    </a:cubicBezTo>
                    <a:cubicBezTo>
                      <a:pt x="7" y="212"/>
                      <a:pt x="13" y="249"/>
                      <a:pt x="13" y="291"/>
                    </a:cubicBezTo>
                    <a:cubicBezTo>
                      <a:pt x="19" y="316"/>
                      <a:pt x="19" y="334"/>
                      <a:pt x="25" y="358"/>
                    </a:cubicBezTo>
                    <a:cubicBezTo>
                      <a:pt x="25" y="370"/>
                      <a:pt x="25" y="376"/>
                      <a:pt x="31" y="389"/>
                    </a:cubicBezTo>
                    <a:cubicBezTo>
                      <a:pt x="31" y="407"/>
                      <a:pt x="37" y="425"/>
                      <a:pt x="43" y="443"/>
                    </a:cubicBezTo>
                    <a:cubicBezTo>
                      <a:pt x="55" y="486"/>
                      <a:pt x="86" y="522"/>
                      <a:pt x="122" y="547"/>
                    </a:cubicBezTo>
                    <a:cubicBezTo>
                      <a:pt x="140" y="553"/>
                      <a:pt x="159" y="565"/>
                      <a:pt x="177" y="565"/>
                    </a:cubicBezTo>
                    <a:lnTo>
                      <a:pt x="220" y="565"/>
                    </a:lnTo>
                    <a:cubicBezTo>
                      <a:pt x="244" y="559"/>
                      <a:pt x="262" y="553"/>
                      <a:pt x="280" y="547"/>
                    </a:cubicBezTo>
                    <a:lnTo>
                      <a:pt x="317" y="516"/>
                    </a:lnTo>
                    <a:cubicBezTo>
                      <a:pt x="347" y="486"/>
                      <a:pt x="359" y="449"/>
                      <a:pt x="359" y="401"/>
                    </a:cubicBezTo>
                    <a:cubicBezTo>
                      <a:pt x="366" y="383"/>
                      <a:pt x="366" y="364"/>
                      <a:pt x="366" y="346"/>
                    </a:cubicBezTo>
                    <a:cubicBezTo>
                      <a:pt x="366" y="310"/>
                      <a:pt x="359" y="279"/>
                      <a:pt x="353" y="249"/>
                    </a:cubicBezTo>
                    <a:lnTo>
                      <a:pt x="341" y="127"/>
                    </a:lnTo>
                    <a:cubicBezTo>
                      <a:pt x="329" y="103"/>
                      <a:pt x="317" y="72"/>
                      <a:pt x="293" y="54"/>
                    </a:cubicBezTo>
                    <a:lnTo>
                      <a:pt x="256" y="24"/>
                    </a:lnTo>
                    <a:cubicBezTo>
                      <a:pt x="238" y="11"/>
                      <a:pt x="220" y="5"/>
                      <a:pt x="195" y="5"/>
                    </a:cubicBezTo>
                    <a:cubicBezTo>
                      <a:pt x="189" y="2"/>
                      <a:pt x="181"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5"/>
              <p:cNvSpPr/>
              <p:nvPr/>
            </p:nvSpPr>
            <p:spPr>
              <a:xfrm>
                <a:off x="1238678" y="2858126"/>
                <a:ext cx="338907" cy="217003"/>
              </a:xfrm>
              <a:custGeom>
                <a:avLst/>
                <a:gdLst/>
                <a:ahLst/>
                <a:cxnLst/>
                <a:rect l="l" t="t" r="r" b="b"/>
                <a:pathLst>
                  <a:path w="5057" h="3238" extrusionOk="0">
                    <a:moveTo>
                      <a:pt x="989" y="0"/>
                    </a:moveTo>
                    <a:cubicBezTo>
                      <a:pt x="588" y="0"/>
                      <a:pt x="241" y="25"/>
                      <a:pt x="0" y="87"/>
                    </a:cubicBezTo>
                    <a:cubicBezTo>
                      <a:pt x="582" y="1732"/>
                      <a:pt x="1797" y="3238"/>
                      <a:pt x="4235" y="3238"/>
                    </a:cubicBezTo>
                    <a:cubicBezTo>
                      <a:pt x="4449" y="3238"/>
                      <a:pt x="4672" y="3226"/>
                      <a:pt x="4904" y="3202"/>
                    </a:cubicBezTo>
                    <a:lnTo>
                      <a:pt x="5057" y="397"/>
                    </a:lnTo>
                    <a:cubicBezTo>
                      <a:pt x="5057" y="397"/>
                      <a:pt x="2591"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5"/>
              <p:cNvSpPr/>
              <p:nvPr/>
            </p:nvSpPr>
            <p:spPr>
              <a:xfrm>
                <a:off x="1039641" y="2234008"/>
                <a:ext cx="753277" cy="774253"/>
              </a:xfrm>
              <a:custGeom>
                <a:avLst/>
                <a:gdLst/>
                <a:ahLst/>
                <a:cxnLst/>
                <a:rect l="l" t="t" r="r" b="b"/>
                <a:pathLst>
                  <a:path w="11240" h="11553" extrusionOk="0">
                    <a:moveTo>
                      <a:pt x="6338" y="1"/>
                    </a:moveTo>
                    <a:cubicBezTo>
                      <a:pt x="4487" y="1"/>
                      <a:pt x="2399" y="1039"/>
                      <a:pt x="1461" y="2317"/>
                    </a:cubicBezTo>
                    <a:cubicBezTo>
                      <a:pt x="1" y="4295"/>
                      <a:pt x="335" y="6747"/>
                      <a:pt x="1619" y="8621"/>
                    </a:cubicBezTo>
                    <a:cubicBezTo>
                      <a:pt x="2209" y="9491"/>
                      <a:pt x="2994" y="10221"/>
                      <a:pt x="3907" y="10745"/>
                    </a:cubicBezTo>
                    <a:cubicBezTo>
                      <a:pt x="4793" y="11247"/>
                      <a:pt x="5831" y="11553"/>
                      <a:pt x="6840" y="11553"/>
                    </a:cubicBezTo>
                    <a:cubicBezTo>
                      <a:pt x="7654" y="11553"/>
                      <a:pt x="8449" y="11353"/>
                      <a:pt x="9128" y="10897"/>
                    </a:cubicBezTo>
                    <a:cubicBezTo>
                      <a:pt x="10229" y="10161"/>
                      <a:pt x="10862" y="8846"/>
                      <a:pt x="11002" y="7526"/>
                    </a:cubicBezTo>
                    <a:cubicBezTo>
                      <a:pt x="11239" y="5299"/>
                      <a:pt x="10394" y="2287"/>
                      <a:pt x="8659" y="772"/>
                    </a:cubicBezTo>
                    <a:cubicBezTo>
                      <a:pt x="8106" y="291"/>
                      <a:pt x="7406" y="60"/>
                      <a:pt x="6651" y="11"/>
                    </a:cubicBezTo>
                    <a:cubicBezTo>
                      <a:pt x="6548" y="4"/>
                      <a:pt x="6443" y="1"/>
                      <a:pt x="6338" y="1"/>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5"/>
              <p:cNvSpPr/>
              <p:nvPr/>
            </p:nvSpPr>
            <p:spPr>
              <a:xfrm>
                <a:off x="1626432" y="2530285"/>
                <a:ext cx="59646" cy="66682"/>
              </a:xfrm>
              <a:custGeom>
                <a:avLst/>
                <a:gdLst/>
                <a:ahLst/>
                <a:cxnLst/>
                <a:rect l="l" t="t" r="r" b="b"/>
                <a:pathLst>
                  <a:path w="890" h="995" extrusionOk="0">
                    <a:moveTo>
                      <a:pt x="367" y="1"/>
                    </a:moveTo>
                    <a:cubicBezTo>
                      <a:pt x="327" y="1"/>
                      <a:pt x="288" y="9"/>
                      <a:pt x="250" y="26"/>
                    </a:cubicBezTo>
                    <a:cubicBezTo>
                      <a:pt x="68" y="117"/>
                      <a:pt x="1" y="397"/>
                      <a:pt x="110" y="659"/>
                    </a:cubicBezTo>
                    <a:cubicBezTo>
                      <a:pt x="198" y="864"/>
                      <a:pt x="368" y="994"/>
                      <a:pt x="526" y="994"/>
                    </a:cubicBezTo>
                    <a:cubicBezTo>
                      <a:pt x="565" y="994"/>
                      <a:pt x="603" y="986"/>
                      <a:pt x="640" y="969"/>
                    </a:cubicBezTo>
                    <a:cubicBezTo>
                      <a:pt x="828" y="878"/>
                      <a:pt x="889" y="598"/>
                      <a:pt x="786" y="336"/>
                    </a:cubicBezTo>
                    <a:cubicBezTo>
                      <a:pt x="698" y="132"/>
                      <a:pt x="528"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5"/>
              <p:cNvSpPr/>
              <p:nvPr/>
            </p:nvSpPr>
            <p:spPr>
              <a:xfrm>
                <a:off x="1433158" y="2603332"/>
                <a:ext cx="59981" cy="66414"/>
              </a:xfrm>
              <a:custGeom>
                <a:avLst/>
                <a:gdLst/>
                <a:ahLst/>
                <a:cxnLst/>
                <a:rect l="l" t="t" r="r" b="b"/>
                <a:pathLst>
                  <a:path w="895" h="991" extrusionOk="0">
                    <a:moveTo>
                      <a:pt x="367" y="0"/>
                    </a:moveTo>
                    <a:cubicBezTo>
                      <a:pt x="327" y="0"/>
                      <a:pt x="288" y="8"/>
                      <a:pt x="250" y="25"/>
                    </a:cubicBezTo>
                    <a:cubicBezTo>
                      <a:pt x="67" y="110"/>
                      <a:pt x="1" y="396"/>
                      <a:pt x="110" y="652"/>
                    </a:cubicBezTo>
                    <a:cubicBezTo>
                      <a:pt x="197" y="859"/>
                      <a:pt x="364" y="990"/>
                      <a:pt x="523" y="990"/>
                    </a:cubicBezTo>
                    <a:cubicBezTo>
                      <a:pt x="565" y="990"/>
                      <a:pt x="606" y="981"/>
                      <a:pt x="646" y="962"/>
                    </a:cubicBezTo>
                    <a:cubicBezTo>
                      <a:pt x="828" y="877"/>
                      <a:pt x="895" y="597"/>
                      <a:pt x="785" y="335"/>
                    </a:cubicBezTo>
                    <a:cubicBezTo>
                      <a:pt x="698" y="131"/>
                      <a:pt x="528"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5"/>
              <p:cNvSpPr/>
              <p:nvPr/>
            </p:nvSpPr>
            <p:spPr>
              <a:xfrm>
                <a:off x="1526109" y="2521573"/>
                <a:ext cx="123647" cy="194016"/>
              </a:xfrm>
              <a:custGeom>
                <a:avLst/>
                <a:gdLst/>
                <a:ahLst/>
                <a:cxnLst/>
                <a:rect l="l" t="t" r="r" b="b"/>
                <a:pathLst>
                  <a:path w="1845" h="2895" extrusionOk="0">
                    <a:moveTo>
                      <a:pt x="75" y="1"/>
                    </a:moveTo>
                    <a:cubicBezTo>
                      <a:pt x="36" y="1"/>
                      <a:pt x="1" y="43"/>
                      <a:pt x="31" y="83"/>
                    </a:cubicBezTo>
                    <a:cubicBezTo>
                      <a:pt x="378" y="545"/>
                      <a:pt x="731" y="1002"/>
                      <a:pt x="1096" y="1446"/>
                    </a:cubicBezTo>
                    <a:cubicBezTo>
                      <a:pt x="1273" y="1665"/>
                      <a:pt x="1498" y="1884"/>
                      <a:pt x="1589" y="2158"/>
                    </a:cubicBezTo>
                    <a:cubicBezTo>
                      <a:pt x="1662" y="2389"/>
                      <a:pt x="1559" y="2602"/>
                      <a:pt x="1431" y="2785"/>
                    </a:cubicBezTo>
                    <a:cubicBezTo>
                      <a:pt x="1396" y="2831"/>
                      <a:pt x="1428" y="2895"/>
                      <a:pt x="1484" y="2895"/>
                    </a:cubicBezTo>
                    <a:cubicBezTo>
                      <a:pt x="1486" y="2895"/>
                      <a:pt x="1489" y="2894"/>
                      <a:pt x="1492" y="2894"/>
                    </a:cubicBezTo>
                    <a:cubicBezTo>
                      <a:pt x="1711" y="2864"/>
                      <a:pt x="1839" y="2632"/>
                      <a:pt x="1839" y="2426"/>
                    </a:cubicBezTo>
                    <a:cubicBezTo>
                      <a:pt x="1845" y="2127"/>
                      <a:pt x="1668" y="1866"/>
                      <a:pt x="1492" y="1641"/>
                    </a:cubicBezTo>
                    <a:cubicBezTo>
                      <a:pt x="1054" y="1081"/>
                      <a:pt x="591" y="551"/>
                      <a:pt x="116" y="22"/>
                    </a:cubicBezTo>
                    <a:cubicBezTo>
                      <a:pt x="105" y="7"/>
                      <a:pt x="90"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5"/>
              <p:cNvSpPr/>
              <p:nvPr/>
            </p:nvSpPr>
            <p:spPr>
              <a:xfrm>
                <a:off x="1020475" y="2214573"/>
                <a:ext cx="610529" cy="575479"/>
              </a:xfrm>
              <a:custGeom>
                <a:avLst/>
                <a:gdLst/>
                <a:ahLst/>
                <a:cxnLst/>
                <a:rect l="l" t="t" r="r" b="b"/>
                <a:pathLst>
                  <a:path w="9110" h="8587" extrusionOk="0">
                    <a:moveTo>
                      <a:pt x="7643" y="1"/>
                    </a:moveTo>
                    <a:cubicBezTo>
                      <a:pt x="7323" y="1"/>
                      <a:pt x="7003" y="74"/>
                      <a:pt x="6706" y="222"/>
                    </a:cubicBezTo>
                    <a:cubicBezTo>
                      <a:pt x="6421" y="187"/>
                      <a:pt x="6128" y="169"/>
                      <a:pt x="5832" y="169"/>
                    </a:cubicBezTo>
                    <a:cubicBezTo>
                      <a:pt x="4431" y="169"/>
                      <a:pt x="2968" y="572"/>
                      <a:pt x="1948" y="1482"/>
                    </a:cubicBezTo>
                    <a:cubicBezTo>
                      <a:pt x="700" y="2607"/>
                      <a:pt x="1" y="4208"/>
                      <a:pt x="7" y="5887"/>
                    </a:cubicBezTo>
                    <a:cubicBezTo>
                      <a:pt x="13" y="6788"/>
                      <a:pt x="360" y="7652"/>
                      <a:pt x="980" y="8309"/>
                    </a:cubicBezTo>
                    <a:cubicBezTo>
                      <a:pt x="1156" y="8496"/>
                      <a:pt x="1408" y="8586"/>
                      <a:pt x="1664" y="8586"/>
                    </a:cubicBezTo>
                    <a:cubicBezTo>
                      <a:pt x="1941" y="8586"/>
                      <a:pt x="2221" y="8481"/>
                      <a:pt x="2410" y="8278"/>
                    </a:cubicBezTo>
                    <a:cubicBezTo>
                      <a:pt x="2745" y="7922"/>
                      <a:pt x="2773" y="7341"/>
                      <a:pt x="2523" y="6918"/>
                    </a:cubicBezTo>
                    <a:lnTo>
                      <a:pt x="2523" y="6918"/>
                    </a:lnTo>
                    <a:cubicBezTo>
                      <a:pt x="2566" y="6929"/>
                      <a:pt x="2610" y="6935"/>
                      <a:pt x="2655" y="6935"/>
                    </a:cubicBezTo>
                    <a:cubicBezTo>
                      <a:pt x="2725" y="6935"/>
                      <a:pt x="2796" y="6920"/>
                      <a:pt x="2861" y="6891"/>
                    </a:cubicBezTo>
                    <a:cubicBezTo>
                      <a:pt x="3080" y="6788"/>
                      <a:pt x="3213" y="6544"/>
                      <a:pt x="3232" y="6301"/>
                    </a:cubicBezTo>
                    <a:cubicBezTo>
                      <a:pt x="3238" y="6051"/>
                      <a:pt x="3183" y="5808"/>
                      <a:pt x="3074" y="5589"/>
                    </a:cubicBezTo>
                    <a:cubicBezTo>
                      <a:pt x="2874" y="5190"/>
                      <a:pt x="2600" y="4835"/>
                      <a:pt x="2269" y="4545"/>
                    </a:cubicBezTo>
                    <a:lnTo>
                      <a:pt x="2269" y="4545"/>
                    </a:lnTo>
                    <a:cubicBezTo>
                      <a:pt x="2342" y="4571"/>
                      <a:pt x="2420" y="4584"/>
                      <a:pt x="2498" y="4584"/>
                    </a:cubicBezTo>
                    <a:cubicBezTo>
                      <a:pt x="2593" y="4584"/>
                      <a:pt x="2689" y="4564"/>
                      <a:pt x="2775" y="4524"/>
                    </a:cubicBezTo>
                    <a:cubicBezTo>
                      <a:pt x="3042" y="4388"/>
                      <a:pt x="3216" y="4119"/>
                      <a:pt x="3242" y="3824"/>
                    </a:cubicBezTo>
                    <a:lnTo>
                      <a:pt x="3242" y="3824"/>
                    </a:lnTo>
                    <a:cubicBezTo>
                      <a:pt x="3314" y="3855"/>
                      <a:pt x="3393" y="3873"/>
                      <a:pt x="3476" y="3873"/>
                    </a:cubicBezTo>
                    <a:cubicBezTo>
                      <a:pt x="3572" y="3873"/>
                      <a:pt x="3673" y="3849"/>
                      <a:pt x="3773" y="3794"/>
                    </a:cubicBezTo>
                    <a:cubicBezTo>
                      <a:pt x="4047" y="3642"/>
                      <a:pt x="4169" y="3313"/>
                      <a:pt x="4242" y="3009"/>
                    </a:cubicBezTo>
                    <a:cubicBezTo>
                      <a:pt x="4321" y="2705"/>
                      <a:pt x="4321" y="2358"/>
                      <a:pt x="4552" y="2145"/>
                    </a:cubicBezTo>
                    <a:cubicBezTo>
                      <a:pt x="4570" y="2638"/>
                      <a:pt x="4741" y="3112"/>
                      <a:pt x="5033" y="3502"/>
                    </a:cubicBezTo>
                    <a:cubicBezTo>
                      <a:pt x="5167" y="3696"/>
                      <a:pt x="5355" y="3855"/>
                      <a:pt x="5568" y="3952"/>
                    </a:cubicBezTo>
                    <a:cubicBezTo>
                      <a:pt x="5656" y="3988"/>
                      <a:pt x="5749" y="4006"/>
                      <a:pt x="5840" y="4006"/>
                    </a:cubicBezTo>
                    <a:cubicBezTo>
                      <a:pt x="5983" y="4006"/>
                      <a:pt x="6123" y="3962"/>
                      <a:pt x="6238" y="3873"/>
                    </a:cubicBezTo>
                    <a:cubicBezTo>
                      <a:pt x="6469" y="3684"/>
                      <a:pt x="6499" y="3331"/>
                      <a:pt x="6408" y="3045"/>
                    </a:cubicBezTo>
                    <a:cubicBezTo>
                      <a:pt x="6317" y="2759"/>
                      <a:pt x="6140" y="2516"/>
                      <a:pt x="6000" y="2248"/>
                    </a:cubicBezTo>
                    <a:cubicBezTo>
                      <a:pt x="5866" y="1987"/>
                      <a:pt x="5806" y="1676"/>
                      <a:pt x="5909" y="1396"/>
                    </a:cubicBezTo>
                    <a:lnTo>
                      <a:pt x="5909" y="1396"/>
                    </a:lnTo>
                    <a:cubicBezTo>
                      <a:pt x="6244" y="1415"/>
                      <a:pt x="6475" y="1731"/>
                      <a:pt x="6664" y="2005"/>
                    </a:cubicBezTo>
                    <a:cubicBezTo>
                      <a:pt x="6852" y="2279"/>
                      <a:pt x="7096" y="2583"/>
                      <a:pt x="7436" y="2583"/>
                    </a:cubicBezTo>
                    <a:cubicBezTo>
                      <a:pt x="7704" y="2583"/>
                      <a:pt x="7947" y="2352"/>
                      <a:pt x="8002" y="2084"/>
                    </a:cubicBezTo>
                    <a:cubicBezTo>
                      <a:pt x="8051" y="1810"/>
                      <a:pt x="7966" y="1530"/>
                      <a:pt x="7777" y="1329"/>
                    </a:cubicBezTo>
                    <a:cubicBezTo>
                      <a:pt x="7595" y="1129"/>
                      <a:pt x="7236" y="1056"/>
                      <a:pt x="6974" y="970"/>
                    </a:cubicBezTo>
                    <a:cubicBezTo>
                      <a:pt x="7061" y="924"/>
                      <a:pt x="7156" y="905"/>
                      <a:pt x="7254" y="905"/>
                    </a:cubicBezTo>
                    <a:cubicBezTo>
                      <a:pt x="7400" y="905"/>
                      <a:pt x="7551" y="948"/>
                      <a:pt x="7686" y="1007"/>
                    </a:cubicBezTo>
                    <a:cubicBezTo>
                      <a:pt x="7911" y="1104"/>
                      <a:pt x="8118" y="1244"/>
                      <a:pt x="8355" y="1305"/>
                    </a:cubicBezTo>
                    <a:cubicBezTo>
                      <a:pt x="8416" y="1319"/>
                      <a:pt x="8479" y="1326"/>
                      <a:pt x="8541" y="1326"/>
                    </a:cubicBezTo>
                    <a:cubicBezTo>
                      <a:pt x="8731" y="1326"/>
                      <a:pt x="8918" y="1260"/>
                      <a:pt x="9018" y="1104"/>
                    </a:cubicBezTo>
                    <a:cubicBezTo>
                      <a:pt x="9110" y="928"/>
                      <a:pt x="9098" y="721"/>
                      <a:pt x="8988" y="563"/>
                    </a:cubicBezTo>
                    <a:cubicBezTo>
                      <a:pt x="8878" y="405"/>
                      <a:pt x="8726" y="283"/>
                      <a:pt x="8550" y="204"/>
                    </a:cubicBezTo>
                    <a:cubicBezTo>
                      <a:pt x="8263" y="69"/>
                      <a:pt x="7953" y="1"/>
                      <a:pt x="7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5"/>
              <p:cNvSpPr/>
              <p:nvPr/>
            </p:nvSpPr>
            <p:spPr>
              <a:xfrm>
                <a:off x="955670" y="2697556"/>
                <a:ext cx="290789" cy="258486"/>
              </a:xfrm>
              <a:custGeom>
                <a:avLst/>
                <a:gdLst/>
                <a:ahLst/>
                <a:cxnLst/>
                <a:rect l="l" t="t" r="r" b="b"/>
                <a:pathLst>
                  <a:path w="4339" h="3857" extrusionOk="0">
                    <a:moveTo>
                      <a:pt x="1487" y="0"/>
                    </a:moveTo>
                    <a:cubicBezTo>
                      <a:pt x="988" y="0"/>
                      <a:pt x="482" y="213"/>
                      <a:pt x="238" y="639"/>
                    </a:cubicBezTo>
                    <a:cubicBezTo>
                      <a:pt x="0" y="1059"/>
                      <a:pt x="61" y="1582"/>
                      <a:pt x="219" y="2039"/>
                    </a:cubicBezTo>
                    <a:cubicBezTo>
                      <a:pt x="426" y="2623"/>
                      <a:pt x="797" y="3158"/>
                      <a:pt x="1321" y="3493"/>
                    </a:cubicBezTo>
                    <a:cubicBezTo>
                      <a:pt x="1670" y="3723"/>
                      <a:pt x="2089" y="3856"/>
                      <a:pt x="2505" y="3856"/>
                    </a:cubicBezTo>
                    <a:cubicBezTo>
                      <a:pt x="2704" y="3856"/>
                      <a:pt x="2902" y="3826"/>
                      <a:pt x="3091" y="3761"/>
                    </a:cubicBezTo>
                    <a:cubicBezTo>
                      <a:pt x="3682" y="3566"/>
                      <a:pt x="4156" y="3031"/>
                      <a:pt x="4217" y="2416"/>
                    </a:cubicBezTo>
                    <a:cubicBezTo>
                      <a:pt x="4339" y="1230"/>
                      <a:pt x="2769" y="171"/>
                      <a:pt x="1740" y="19"/>
                    </a:cubicBezTo>
                    <a:cubicBezTo>
                      <a:pt x="1657" y="6"/>
                      <a:pt x="1572" y="0"/>
                      <a:pt x="1487"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5"/>
              <p:cNvSpPr/>
              <p:nvPr/>
            </p:nvSpPr>
            <p:spPr>
              <a:xfrm>
                <a:off x="1845037" y="3926158"/>
                <a:ext cx="126462" cy="226854"/>
              </a:xfrm>
              <a:custGeom>
                <a:avLst/>
                <a:gdLst/>
                <a:ahLst/>
                <a:cxnLst/>
                <a:rect l="l" t="t" r="r" b="b"/>
                <a:pathLst>
                  <a:path w="1887" h="3385" extrusionOk="0">
                    <a:moveTo>
                      <a:pt x="0" y="1"/>
                    </a:moveTo>
                    <a:lnTo>
                      <a:pt x="0" y="646"/>
                    </a:lnTo>
                    <a:lnTo>
                      <a:pt x="0" y="1796"/>
                    </a:lnTo>
                    <a:lnTo>
                      <a:pt x="0" y="2380"/>
                    </a:lnTo>
                    <a:lnTo>
                      <a:pt x="0" y="2484"/>
                    </a:lnTo>
                    <a:lnTo>
                      <a:pt x="0" y="2636"/>
                    </a:lnTo>
                    <a:lnTo>
                      <a:pt x="0" y="3384"/>
                    </a:lnTo>
                    <a:lnTo>
                      <a:pt x="1887" y="3384"/>
                    </a:lnTo>
                    <a:lnTo>
                      <a:pt x="1887" y="3001"/>
                    </a:lnTo>
                    <a:lnTo>
                      <a:pt x="1887" y="2952"/>
                    </a:lnTo>
                    <a:lnTo>
                      <a:pt x="1887" y="2484"/>
                    </a:lnTo>
                    <a:lnTo>
                      <a:pt x="1887" y="2380"/>
                    </a:lnTo>
                    <a:lnTo>
                      <a:pt x="1887" y="2307"/>
                    </a:lnTo>
                    <a:lnTo>
                      <a:pt x="1887" y="2295"/>
                    </a:lnTo>
                    <a:lnTo>
                      <a:pt x="1887" y="1796"/>
                    </a:lnTo>
                    <a:lnTo>
                      <a:pt x="1887" y="1595"/>
                    </a:lnTo>
                    <a:lnTo>
                      <a:pt x="1887" y="889"/>
                    </a:lnTo>
                    <a:lnTo>
                      <a:pt x="1887" y="646"/>
                    </a:lnTo>
                    <a:lnTo>
                      <a:pt x="18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5"/>
              <p:cNvSpPr/>
              <p:nvPr/>
            </p:nvSpPr>
            <p:spPr>
              <a:xfrm>
                <a:off x="1517598" y="4441644"/>
                <a:ext cx="776867" cy="21647"/>
              </a:xfrm>
              <a:custGeom>
                <a:avLst/>
                <a:gdLst/>
                <a:ahLst/>
                <a:cxnLst/>
                <a:rect l="l" t="t" r="r" b="b"/>
                <a:pathLst>
                  <a:path w="11592" h="323" extrusionOk="0">
                    <a:moveTo>
                      <a:pt x="0" y="0"/>
                    </a:moveTo>
                    <a:lnTo>
                      <a:pt x="0" y="323"/>
                    </a:lnTo>
                    <a:lnTo>
                      <a:pt x="11592" y="323"/>
                    </a:lnTo>
                    <a:lnTo>
                      <a:pt x="11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5"/>
              <p:cNvSpPr/>
              <p:nvPr/>
            </p:nvSpPr>
            <p:spPr>
              <a:xfrm>
                <a:off x="1659873" y="4259361"/>
                <a:ext cx="38401" cy="32906"/>
              </a:xfrm>
              <a:custGeom>
                <a:avLst/>
                <a:gdLst/>
                <a:ahLst/>
                <a:cxnLst/>
                <a:rect l="l" t="t" r="r" b="b"/>
                <a:pathLst>
                  <a:path w="573" h="491" extrusionOk="0">
                    <a:moveTo>
                      <a:pt x="244" y="0"/>
                    </a:moveTo>
                    <a:cubicBezTo>
                      <a:pt x="110" y="0"/>
                      <a:pt x="1" y="110"/>
                      <a:pt x="1" y="244"/>
                    </a:cubicBezTo>
                    <a:cubicBezTo>
                      <a:pt x="1" y="392"/>
                      <a:pt x="121" y="491"/>
                      <a:pt x="249" y="491"/>
                    </a:cubicBezTo>
                    <a:cubicBezTo>
                      <a:pt x="308" y="491"/>
                      <a:pt x="370" y="469"/>
                      <a:pt x="421" y="420"/>
                    </a:cubicBezTo>
                    <a:cubicBezTo>
                      <a:pt x="573" y="262"/>
                      <a:pt x="463" y="0"/>
                      <a:pt x="244" y="0"/>
                    </a:cubicBezTo>
                    <a:close/>
                  </a:path>
                </a:pathLst>
              </a:custGeom>
              <a:solidFill>
                <a:srgbClr val="FF6E24"/>
              </a:solidFill>
              <a:ln w="1975" cap="flat" cmpd="sng">
                <a:solidFill>
                  <a:srgbClr val="FFAE8E"/>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5"/>
              <p:cNvSpPr/>
              <p:nvPr/>
            </p:nvSpPr>
            <p:spPr>
              <a:xfrm>
                <a:off x="1601167" y="3926158"/>
                <a:ext cx="126864" cy="226854"/>
              </a:xfrm>
              <a:custGeom>
                <a:avLst/>
                <a:gdLst/>
                <a:ahLst/>
                <a:cxnLst/>
                <a:rect l="l" t="t" r="r" b="b"/>
                <a:pathLst>
                  <a:path w="1893" h="3385" extrusionOk="0">
                    <a:moveTo>
                      <a:pt x="0" y="1"/>
                    </a:moveTo>
                    <a:lnTo>
                      <a:pt x="0" y="646"/>
                    </a:lnTo>
                    <a:lnTo>
                      <a:pt x="0" y="1796"/>
                    </a:lnTo>
                    <a:lnTo>
                      <a:pt x="0" y="2380"/>
                    </a:lnTo>
                    <a:lnTo>
                      <a:pt x="0" y="2484"/>
                    </a:lnTo>
                    <a:lnTo>
                      <a:pt x="0" y="2636"/>
                    </a:lnTo>
                    <a:lnTo>
                      <a:pt x="0" y="3384"/>
                    </a:lnTo>
                    <a:lnTo>
                      <a:pt x="1893" y="3384"/>
                    </a:lnTo>
                    <a:lnTo>
                      <a:pt x="1893" y="3001"/>
                    </a:lnTo>
                    <a:lnTo>
                      <a:pt x="1893" y="2952"/>
                    </a:lnTo>
                    <a:lnTo>
                      <a:pt x="1893" y="2484"/>
                    </a:lnTo>
                    <a:lnTo>
                      <a:pt x="1893" y="2380"/>
                    </a:lnTo>
                    <a:lnTo>
                      <a:pt x="1893" y="2307"/>
                    </a:lnTo>
                    <a:lnTo>
                      <a:pt x="1893" y="2295"/>
                    </a:lnTo>
                    <a:lnTo>
                      <a:pt x="1893" y="1796"/>
                    </a:lnTo>
                    <a:lnTo>
                      <a:pt x="1893" y="1595"/>
                    </a:lnTo>
                    <a:lnTo>
                      <a:pt x="1893" y="889"/>
                    </a:lnTo>
                    <a:lnTo>
                      <a:pt x="1893" y="646"/>
                    </a:lnTo>
                    <a:lnTo>
                      <a:pt x="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5"/>
              <p:cNvSpPr/>
              <p:nvPr/>
            </p:nvSpPr>
            <p:spPr>
              <a:xfrm>
                <a:off x="1601167" y="4152940"/>
                <a:ext cx="126864" cy="265121"/>
              </a:xfrm>
              <a:custGeom>
                <a:avLst/>
                <a:gdLst/>
                <a:ahLst/>
                <a:cxnLst/>
                <a:rect l="l" t="t" r="r" b="b"/>
                <a:pathLst>
                  <a:path w="1893" h="3956" extrusionOk="0">
                    <a:moveTo>
                      <a:pt x="1118" y="1585"/>
                    </a:moveTo>
                    <a:cubicBezTo>
                      <a:pt x="1243" y="1585"/>
                      <a:pt x="1363" y="1683"/>
                      <a:pt x="1363" y="1832"/>
                    </a:cubicBezTo>
                    <a:cubicBezTo>
                      <a:pt x="1370" y="1966"/>
                      <a:pt x="1254" y="2075"/>
                      <a:pt x="1120" y="2075"/>
                    </a:cubicBezTo>
                    <a:cubicBezTo>
                      <a:pt x="901" y="2075"/>
                      <a:pt x="792" y="1813"/>
                      <a:pt x="950" y="1655"/>
                    </a:cubicBezTo>
                    <a:cubicBezTo>
                      <a:pt x="998" y="1606"/>
                      <a:pt x="1059" y="1585"/>
                      <a:pt x="1118" y="1585"/>
                    </a:cubicBezTo>
                    <a:close/>
                    <a:moveTo>
                      <a:pt x="0" y="0"/>
                    </a:moveTo>
                    <a:lnTo>
                      <a:pt x="0" y="3036"/>
                    </a:lnTo>
                    <a:cubicBezTo>
                      <a:pt x="19" y="3548"/>
                      <a:pt x="433" y="3955"/>
                      <a:pt x="944" y="3955"/>
                    </a:cubicBezTo>
                    <a:cubicBezTo>
                      <a:pt x="1455" y="3955"/>
                      <a:pt x="1875" y="3548"/>
                      <a:pt x="1893" y="3036"/>
                    </a:cubicBezTo>
                    <a:lnTo>
                      <a:pt x="1893" y="317"/>
                    </a:lnTo>
                    <a:lnTo>
                      <a:pt x="1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5"/>
              <p:cNvSpPr/>
              <p:nvPr/>
            </p:nvSpPr>
            <p:spPr>
              <a:xfrm>
                <a:off x="1577108" y="3862158"/>
                <a:ext cx="174581" cy="36793"/>
              </a:xfrm>
              <a:custGeom>
                <a:avLst/>
                <a:gdLst/>
                <a:ahLst/>
                <a:cxnLst/>
                <a:rect l="l" t="t" r="r" b="b"/>
                <a:pathLst>
                  <a:path w="2605" h="549" extrusionOk="0">
                    <a:moveTo>
                      <a:pt x="274" y="1"/>
                    </a:moveTo>
                    <a:cubicBezTo>
                      <a:pt x="122" y="1"/>
                      <a:pt x="0" y="122"/>
                      <a:pt x="0" y="274"/>
                    </a:cubicBezTo>
                    <a:cubicBezTo>
                      <a:pt x="0" y="347"/>
                      <a:pt x="31" y="414"/>
                      <a:pt x="80" y="469"/>
                    </a:cubicBezTo>
                    <a:cubicBezTo>
                      <a:pt x="134" y="518"/>
                      <a:pt x="201" y="548"/>
                      <a:pt x="274" y="548"/>
                    </a:cubicBezTo>
                    <a:lnTo>
                      <a:pt x="2331" y="548"/>
                    </a:lnTo>
                    <a:cubicBezTo>
                      <a:pt x="2477" y="548"/>
                      <a:pt x="2599" y="427"/>
                      <a:pt x="2599" y="274"/>
                    </a:cubicBezTo>
                    <a:cubicBezTo>
                      <a:pt x="2605" y="201"/>
                      <a:pt x="2574" y="135"/>
                      <a:pt x="2526" y="80"/>
                    </a:cubicBezTo>
                    <a:cubicBezTo>
                      <a:pt x="2471" y="25"/>
                      <a:pt x="2404" y="1"/>
                      <a:pt x="2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5"/>
              <p:cNvSpPr/>
              <p:nvPr/>
            </p:nvSpPr>
            <p:spPr>
              <a:xfrm>
                <a:off x="1601154" y="3888834"/>
                <a:ext cx="126864" cy="36996"/>
              </a:xfrm>
              <a:custGeom>
                <a:avLst/>
                <a:gdLst/>
                <a:ahLst/>
                <a:cxnLst/>
                <a:rect l="l" t="t" r="r" b="b"/>
                <a:pathLst>
                  <a:path w="1893" h="408" extrusionOk="0">
                    <a:moveTo>
                      <a:pt x="0" y="0"/>
                    </a:moveTo>
                    <a:lnTo>
                      <a:pt x="0" y="408"/>
                    </a:lnTo>
                    <a:lnTo>
                      <a:pt x="1893" y="408"/>
                    </a:lnTo>
                    <a:lnTo>
                      <a:pt x="18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5"/>
              <p:cNvSpPr/>
              <p:nvPr/>
            </p:nvSpPr>
            <p:spPr>
              <a:xfrm>
                <a:off x="1654176" y="4259361"/>
                <a:ext cx="38401" cy="38401"/>
              </a:xfrm>
              <a:custGeom>
                <a:avLst/>
                <a:gdLst/>
                <a:ahLst/>
                <a:cxnLst/>
                <a:rect l="l" t="t" r="r" b="b"/>
                <a:pathLst>
                  <a:path w="573" h="573" fill="none" extrusionOk="0">
                    <a:moveTo>
                      <a:pt x="572" y="244"/>
                    </a:moveTo>
                    <a:cubicBezTo>
                      <a:pt x="572" y="463"/>
                      <a:pt x="311" y="572"/>
                      <a:pt x="159" y="414"/>
                    </a:cubicBezTo>
                    <a:cubicBezTo>
                      <a:pt x="1" y="262"/>
                      <a:pt x="110" y="0"/>
                      <a:pt x="329" y="0"/>
                    </a:cubicBezTo>
                    <a:cubicBezTo>
                      <a:pt x="463" y="0"/>
                      <a:pt x="572" y="110"/>
                      <a:pt x="572" y="244"/>
                    </a:cubicBezTo>
                    <a:close/>
                  </a:path>
                </a:pathLst>
              </a:custGeom>
              <a:noFill/>
              <a:ln w="1675" cap="flat" cmpd="sng">
                <a:solidFill>
                  <a:srgbClr val="FFAE8E"/>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5"/>
              <p:cNvSpPr/>
              <p:nvPr/>
            </p:nvSpPr>
            <p:spPr>
              <a:xfrm>
                <a:off x="2294379" y="4089275"/>
                <a:ext cx="46175" cy="410750"/>
              </a:xfrm>
              <a:custGeom>
                <a:avLst/>
                <a:gdLst/>
                <a:ahLst/>
                <a:cxnLst/>
                <a:rect l="l" t="t" r="r" b="b"/>
                <a:pathLst>
                  <a:path w="689" h="6129" extrusionOk="0">
                    <a:moveTo>
                      <a:pt x="1" y="1"/>
                    </a:moveTo>
                    <a:lnTo>
                      <a:pt x="1" y="950"/>
                    </a:lnTo>
                    <a:lnTo>
                      <a:pt x="1" y="5258"/>
                    </a:lnTo>
                    <a:lnTo>
                      <a:pt x="1" y="5581"/>
                    </a:lnTo>
                    <a:lnTo>
                      <a:pt x="1" y="6128"/>
                    </a:lnTo>
                    <a:lnTo>
                      <a:pt x="688" y="6128"/>
                    </a:lnTo>
                    <a:lnTo>
                      <a:pt x="6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5"/>
              <p:cNvSpPr/>
              <p:nvPr/>
            </p:nvSpPr>
            <p:spPr>
              <a:xfrm>
                <a:off x="1471491" y="4089275"/>
                <a:ext cx="46175" cy="410750"/>
              </a:xfrm>
              <a:custGeom>
                <a:avLst/>
                <a:gdLst/>
                <a:ahLst/>
                <a:cxnLst/>
                <a:rect l="l" t="t" r="r" b="b"/>
                <a:pathLst>
                  <a:path w="689" h="6129" extrusionOk="0">
                    <a:moveTo>
                      <a:pt x="1" y="1"/>
                    </a:moveTo>
                    <a:lnTo>
                      <a:pt x="1" y="6128"/>
                    </a:lnTo>
                    <a:lnTo>
                      <a:pt x="688" y="6128"/>
                    </a:lnTo>
                    <a:lnTo>
                      <a:pt x="688" y="5581"/>
                    </a:lnTo>
                    <a:lnTo>
                      <a:pt x="688" y="5258"/>
                    </a:lnTo>
                    <a:lnTo>
                      <a:pt x="688" y="950"/>
                    </a:lnTo>
                    <a:lnTo>
                      <a:pt x="6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5"/>
              <p:cNvSpPr/>
              <p:nvPr/>
            </p:nvSpPr>
            <p:spPr>
              <a:xfrm>
                <a:off x="1845037" y="4152940"/>
                <a:ext cx="126462" cy="265121"/>
              </a:xfrm>
              <a:custGeom>
                <a:avLst/>
                <a:gdLst/>
                <a:ahLst/>
                <a:cxnLst/>
                <a:rect l="l" t="t" r="r" b="b"/>
                <a:pathLst>
                  <a:path w="1887" h="3956" extrusionOk="0">
                    <a:moveTo>
                      <a:pt x="1146" y="1585"/>
                    </a:moveTo>
                    <a:cubicBezTo>
                      <a:pt x="1273" y="1585"/>
                      <a:pt x="1394" y="1683"/>
                      <a:pt x="1394" y="1832"/>
                    </a:cubicBezTo>
                    <a:cubicBezTo>
                      <a:pt x="1394" y="1966"/>
                      <a:pt x="1284" y="2075"/>
                      <a:pt x="1150" y="2075"/>
                    </a:cubicBezTo>
                    <a:cubicBezTo>
                      <a:pt x="931" y="2075"/>
                      <a:pt x="822" y="1813"/>
                      <a:pt x="974" y="1655"/>
                    </a:cubicBezTo>
                    <a:cubicBezTo>
                      <a:pt x="1025" y="1606"/>
                      <a:pt x="1086" y="1585"/>
                      <a:pt x="1146" y="1585"/>
                    </a:cubicBezTo>
                    <a:close/>
                    <a:moveTo>
                      <a:pt x="900" y="2765"/>
                    </a:moveTo>
                    <a:cubicBezTo>
                      <a:pt x="1027" y="2765"/>
                      <a:pt x="1150" y="2863"/>
                      <a:pt x="1150" y="3012"/>
                    </a:cubicBezTo>
                    <a:cubicBezTo>
                      <a:pt x="1150" y="3146"/>
                      <a:pt x="1041" y="3256"/>
                      <a:pt x="907" y="3256"/>
                    </a:cubicBezTo>
                    <a:cubicBezTo>
                      <a:pt x="688" y="3256"/>
                      <a:pt x="578" y="2994"/>
                      <a:pt x="730" y="2836"/>
                    </a:cubicBezTo>
                    <a:cubicBezTo>
                      <a:pt x="779" y="2787"/>
                      <a:pt x="840" y="2765"/>
                      <a:pt x="900" y="2765"/>
                    </a:cubicBezTo>
                    <a:close/>
                    <a:moveTo>
                      <a:pt x="0" y="0"/>
                    </a:moveTo>
                    <a:lnTo>
                      <a:pt x="0" y="3036"/>
                    </a:lnTo>
                    <a:cubicBezTo>
                      <a:pt x="18" y="3548"/>
                      <a:pt x="432" y="3955"/>
                      <a:pt x="943" y="3955"/>
                    </a:cubicBezTo>
                    <a:cubicBezTo>
                      <a:pt x="1454" y="3955"/>
                      <a:pt x="1874" y="3548"/>
                      <a:pt x="1887" y="3036"/>
                    </a:cubicBezTo>
                    <a:lnTo>
                      <a:pt x="1887" y="317"/>
                    </a:lnTo>
                    <a:lnTo>
                      <a:pt x="1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5"/>
              <p:cNvSpPr/>
              <p:nvPr/>
            </p:nvSpPr>
            <p:spPr>
              <a:xfrm>
                <a:off x="1820979" y="3862158"/>
                <a:ext cx="174581" cy="36793"/>
              </a:xfrm>
              <a:custGeom>
                <a:avLst/>
                <a:gdLst/>
                <a:ahLst/>
                <a:cxnLst/>
                <a:rect l="l" t="t" r="r" b="b"/>
                <a:pathLst>
                  <a:path w="2605" h="549" extrusionOk="0">
                    <a:moveTo>
                      <a:pt x="274" y="1"/>
                    </a:moveTo>
                    <a:cubicBezTo>
                      <a:pt x="122" y="1"/>
                      <a:pt x="0" y="122"/>
                      <a:pt x="0" y="274"/>
                    </a:cubicBezTo>
                    <a:cubicBezTo>
                      <a:pt x="0" y="347"/>
                      <a:pt x="31" y="414"/>
                      <a:pt x="85" y="469"/>
                    </a:cubicBezTo>
                    <a:cubicBezTo>
                      <a:pt x="134" y="518"/>
                      <a:pt x="201" y="548"/>
                      <a:pt x="274" y="548"/>
                    </a:cubicBezTo>
                    <a:lnTo>
                      <a:pt x="2331" y="548"/>
                    </a:lnTo>
                    <a:cubicBezTo>
                      <a:pt x="2483" y="548"/>
                      <a:pt x="2605" y="427"/>
                      <a:pt x="2605" y="274"/>
                    </a:cubicBezTo>
                    <a:cubicBezTo>
                      <a:pt x="2605" y="201"/>
                      <a:pt x="2574" y="128"/>
                      <a:pt x="2525" y="80"/>
                    </a:cubicBezTo>
                    <a:cubicBezTo>
                      <a:pt x="2471" y="31"/>
                      <a:pt x="2404" y="1"/>
                      <a:pt x="2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5"/>
              <p:cNvSpPr/>
              <p:nvPr/>
            </p:nvSpPr>
            <p:spPr>
              <a:xfrm>
                <a:off x="1845028" y="3888834"/>
                <a:ext cx="126462" cy="36996"/>
              </a:xfrm>
              <a:custGeom>
                <a:avLst/>
                <a:gdLst/>
                <a:ahLst/>
                <a:cxnLst/>
                <a:rect l="l" t="t" r="r" b="b"/>
                <a:pathLst>
                  <a:path w="1887" h="408" extrusionOk="0">
                    <a:moveTo>
                      <a:pt x="0" y="0"/>
                    </a:moveTo>
                    <a:lnTo>
                      <a:pt x="0" y="408"/>
                    </a:lnTo>
                    <a:lnTo>
                      <a:pt x="1887" y="408"/>
                    </a:lnTo>
                    <a:lnTo>
                      <a:pt x="1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5"/>
              <p:cNvSpPr/>
              <p:nvPr/>
            </p:nvSpPr>
            <p:spPr>
              <a:xfrm>
                <a:off x="1889067" y="4338038"/>
                <a:ext cx="38803" cy="33040"/>
              </a:xfrm>
              <a:custGeom>
                <a:avLst/>
                <a:gdLst/>
                <a:ahLst/>
                <a:cxnLst/>
                <a:rect l="l" t="t" r="r" b="b"/>
                <a:pathLst>
                  <a:path w="579" h="493" extrusionOk="0">
                    <a:moveTo>
                      <a:pt x="250" y="1"/>
                    </a:moveTo>
                    <a:cubicBezTo>
                      <a:pt x="110" y="1"/>
                      <a:pt x="0" y="110"/>
                      <a:pt x="6" y="250"/>
                    </a:cubicBezTo>
                    <a:cubicBezTo>
                      <a:pt x="6" y="398"/>
                      <a:pt x="125" y="493"/>
                      <a:pt x="249" y="493"/>
                    </a:cubicBezTo>
                    <a:cubicBezTo>
                      <a:pt x="309" y="493"/>
                      <a:pt x="371" y="470"/>
                      <a:pt x="420" y="420"/>
                    </a:cubicBezTo>
                    <a:cubicBezTo>
                      <a:pt x="578" y="268"/>
                      <a:pt x="469" y="1"/>
                      <a:pt x="250" y="1"/>
                    </a:cubicBezTo>
                    <a:close/>
                  </a:path>
                </a:pathLst>
              </a:custGeom>
              <a:solidFill>
                <a:schemeClr val="accent2"/>
              </a:solidFill>
              <a:ln w="19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5"/>
              <p:cNvSpPr/>
              <p:nvPr/>
            </p:nvSpPr>
            <p:spPr>
              <a:xfrm>
                <a:off x="1905754" y="4259361"/>
                <a:ext cx="32705" cy="32705"/>
              </a:xfrm>
              <a:custGeom>
                <a:avLst/>
                <a:gdLst/>
                <a:ahLst/>
                <a:cxnLst/>
                <a:rect l="l" t="t" r="r" b="b"/>
                <a:pathLst>
                  <a:path w="488" h="488" extrusionOk="0">
                    <a:moveTo>
                      <a:pt x="244" y="0"/>
                    </a:moveTo>
                    <a:cubicBezTo>
                      <a:pt x="110" y="0"/>
                      <a:pt x="1" y="110"/>
                      <a:pt x="1" y="244"/>
                    </a:cubicBezTo>
                    <a:cubicBezTo>
                      <a:pt x="1" y="378"/>
                      <a:pt x="110" y="487"/>
                      <a:pt x="244" y="487"/>
                    </a:cubicBezTo>
                    <a:cubicBezTo>
                      <a:pt x="378" y="487"/>
                      <a:pt x="488" y="378"/>
                      <a:pt x="488" y="244"/>
                    </a:cubicBezTo>
                    <a:cubicBezTo>
                      <a:pt x="488" y="110"/>
                      <a:pt x="378" y="0"/>
                      <a:pt x="244" y="0"/>
                    </a:cubicBezTo>
                    <a:close/>
                  </a:path>
                </a:pathLst>
              </a:custGeom>
              <a:solidFill>
                <a:schemeClr val="accent2"/>
              </a:solidFill>
              <a:ln w="19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5"/>
              <p:cNvSpPr/>
              <p:nvPr/>
            </p:nvSpPr>
            <p:spPr>
              <a:xfrm>
                <a:off x="1883773" y="4338038"/>
                <a:ext cx="38401" cy="38401"/>
              </a:xfrm>
              <a:custGeom>
                <a:avLst/>
                <a:gdLst/>
                <a:ahLst/>
                <a:cxnLst/>
                <a:rect l="l" t="t" r="r" b="b"/>
                <a:pathLst>
                  <a:path w="573" h="573" fill="none" extrusionOk="0">
                    <a:moveTo>
                      <a:pt x="572" y="250"/>
                    </a:moveTo>
                    <a:cubicBezTo>
                      <a:pt x="572" y="463"/>
                      <a:pt x="305" y="573"/>
                      <a:pt x="152" y="420"/>
                    </a:cubicBezTo>
                    <a:cubicBezTo>
                      <a:pt x="0" y="262"/>
                      <a:pt x="110" y="1"/>
                      <a:pt x="329" y="1"/>
                    </a:cubicBezTo>
                    <a:cubicBezTo>
                      <a:pt x="463" y="1"/>
                      <a:pt x="572" y="110"/>
                      <a:pt x="572" y="250"/>
                    </a:cubicBezTo>
                    <a:close/>
                  </a:path>
                </a:pathLst>
              </a:custGeom>
              <a:solidFill>
                <a:schemeClr val="accent2"/>
              </a:solidFill>
              <a:ln w="16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5"/>
              <p:cNvSpPr/>
              <p:nvPr/>
            </p:nvSpPr>
            <p:spPr>
              <a:xfrm>
                <a:off x="1905754" y="4259361"/>
                <a:ext cx="32705" cy="32705"/>
              </a:xfrm>
              <a:custGeom>
                <a:avLst/>
                <a:gdLst/>
                <a:ahLst/>
                <a:cxnLst/>
                <a:rect l="l" t="t" r="r" b="b"/>
                <a:pathLst>
                  <a:path w="488" h="488" fill="none" extrusionOk="0">
                    <a:moveTo>
                      <a:pt x="488" y="244"/>
                    </a:moveTo>
                    <a:cubicBezTo>
                      <a:pt x="488" y="378"/>
                      <a:pt x="378" y="487"/>
                      <a:pt x="244" y="487"/>
                    </a:cubicBezTo>
                    <a:cubicBezTo>
                      <a:pt x="110" y="487"/>
                      <a:pt x="1" y="378"/>
                      <a:pt x="1" y="244"/>
                    </a:cubicBezTo>
                    <a:cubicBezTo>
                      <a:pt x="1" y="110"/>
                      <a:pt x="110" y="0"/>
                      <a:pt x="244" y="0"/>
                    </a:cubicBezTo>
                    <a:cubicBezTo>
                      <a:pt x="378" y="0"/>
                      <a:pt x="488" y="110"/>
                      <a:pt x="488" y="244"/>
                    </a:cubicBezTo>
                    <a:close/>
                  </a:path>
                </a:pathLst>
              </a:custGeom>
              <a:solidFill>
                <a:schemeClr val="accent2"/>
              </a:solidFill>
              <a:ln w="16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5"/>
              <p:cNvSpPr/>
              <p:nvPr/>
            </p:nvSpPr>
            <p:spPr>
              <a:xfrm>
                <a:off x="1517598" y="4152940"/>
                <a:ext cx="778073" cy="67"/>
              </a:xfrm>
              <a:custGeom>
                <a:avLst/>
                <a:gdLst/>
                <a:ahLst/>
                <a:cxnLst/>
                <a:rect l="l" t="t" r="r" b="b"/>
                <a:pathLst>
                  <a:path w="11610" h="1" fill="none" extrusionOk="0">
                    <a:moveTo>
                      <a:pt x="0" y="0"/>
                    </a:moveTo>
                    <a:lnTo>
                      <a:pt x="1247" y="0"/>
                    </a:lnTo>
                    <a:lnTo>
                      <a:pt x="1655" y="0"/>
                    </a:lnTo>
                    <a:lnTo>
                      <a:pt x="3140" y="0"/>
                    </a:lnTo>
                    <a:lnTo>
                      <a:pt x="4886" y="0"/>
                    </a:lnTo>
                    <a:lnTo>
                      <a:pt x="5294" y="0"/>
                    </a:lnTo>
                    <a:lnTo>
                      <a:pt x="6773" y="0"/>
                    </a:lnTo>
                    <a:lnTo>
                      <a:pt x="8482" y="0"/>
                    </a:lnTo>
                    <a:lnTo>
                      <a:pt x="8890" y="0"/>
                    </a:lnTo>
                    <a:lnTo>
                      <a:pt x="10369" y="0"/>
                    </a:lnTo>
                    <a:lnTo>
                      <a:pt x="11592" y="0"/>
                    </a:lnTo>
                    <a:lnTo>
                      <a:pt x="11610" y="0"/>
                    </a:lnTo>
                  </a:path>
                </a:pathLst>
              </a:custGeom>
              <a:noFill/>
              <a:ln w="19050" cap="flat" cmpd="sng">
                <a:solidFill>
                  <a:srgbClr val="2B0046"/>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5"/>
              <p:cNvSpPr/>
              <p:nvPr/>
            </p:nvSpPr>
            <p:spPr>
              <a:xfrm>
                <a:off x="1025501" y="2804179"/>
                <a:ext cx="138190" cy="57501"/>
              </a:xfrm>
              <a:custGeom>
                <a:avLst/>
                <a:gdLst/>
                <a:ahLst/>
                <a:cxnLst/>
                <a:rect l="l" t="t" r="r" b="b"/>
                <a:pathLst>
                  <a:path w="2062" h="858" extrusionOk="0">
                    <a:moveTo>
                      <a:pt x="769" y="0"/>
                    </a:moveTo>
                    <a:cubicBezTo>
                      <a:pt x="551" y="0"/>
                      <a:pt x="326" y="32"/>
                      <a:pt x="96" y="83"/>
                    </a:cubicBezTo>
                    <a:cubicBezTo>
                      <a:pt x="1" y="101"/>
                      <a:pt x="10" y="253"/>
                      <a:pt x="109" y="253"/>
                    </a:cubicBezTo>
                    <a:cubicBezTo>
                      <a:pt x="110" y="253"/>
                      <a:pt x="112" y="253"/>
                      <a:pt x="114" y="253"/>
                    </a:cubicBezTo>
                    <a:cubicBezTo>
                      <a:pt x="146" y="251"/>
                      <a:pt x="177" y="249"/>
                      <a:pt x="209" y="249"/>
                    </a:cubicBezTo>
                    <a:cubicBezTo>
                      <a:pt x="702" y="249"/>
                      <a:pt x="1243" y="550"/>
                      <a:pt x="1575" y="819"/>
                    </a:cubicBezTo>
                    <a:cubicBezTo>
                      <a:pt x="1617" y="844"/>
                      <a:pt x="1667" y="858"/>
                      <a:pt x="1717" y="858"/>
                    </a:cubicBezTo>
                    <a:cubicBezTo>
                      <a:pt x="1739" y="858"/>
                      <a:pt x="1761" y="855"/>
                      <a:pt x="1782" y="849"/>
                    </a:cubicBezTo>
                    <a:cubicBezTo>
                      <a:pt x="2013" y="795"/>
                      <a:pt x="2061" y="484"/>
                      <a:pt x="1861" y="357"/>
                    </a:cubicBezTo>
                    <a:cubicBezTo>
                      <a:pt x="1516" y="97"/>
                      <a:pt x="1152"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5"/>
              <p:cNvSpPr/>
              <p:nvPr/>
            </p:nvSpPr>
            <p:spPr>
              <a:xfrm>
                <a:off x="1575232" y="2361807"/>
                <a:ext cx="127869" cy="63935"/>
              </a:xfrm>
              <a:custGeom>
                <a:avLst/>
                <a:gdLst/>
                <a:ahLst/>
                <a:cxnLst/>
                <a:rect l="l" t="t" r="r" b="b"/>
                <a:pathLst>
                  <a:path w="1908" h="954" extrusionOk="0">
                    <a:moveTo>
                      <a:pt x="1222" y="1"/>
                    </a:moveTo>
                    <a:cubicBezTo>
                      <a:pt x="760" y="1"/>
                      <a:pt x="92" y="325"/>
                      <a:pt x="35" y="666"/>
                    </a:cubicBezTo>
                    <a:cubicBezTo>
                      <a:pt x="0" y="868"/>
                      <a:pt x="211" y="954"/>
                      <a:pt x="493" y="954"/>
                    </a:cubicBezTo>
                    <a:cubicBezTo>
                      <a:pt x="1058" y="954"/>
                      <a:pt x="1907" y="606"/>
                      <a:pt x="1611" y="155"/>
                    </a:cubicBezTo>
                    <a:cubicBezTo>
                      <a:pt x="1539" y="47"/>
                      <a:pt x="1395" y="1"/>
                      <a:pt x="1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p:cNvSpPr/>
              <p:nvPr/>
            </p:nvSpPr>
            <p:spPr>
              <a:xfrm>
                <a:off x="1270377" y="2477945"/>
                <a:ext cx="140067" cy="84308"/>
              </a:xfrm>
              <a:custGeom>
                <a:avLst/>
                <a:gdLst/>
                <a:ahLst/>
                <a:cxnLst/>
                <a:rect l="l" t="t" r="r" b="b"/>
                <a:pathLst>
                  <a:path w="2090" h="1258" extrusionOk="0">
                    <a:moveTo>
                      <a:pt x="1407" y="1"/>
                    </a:moveTo>
                    <a:cubicBezTo>
                      <a:pt x="872" y="1"/>
                      <a:pt x="53" y="472"/>
                      <a:pt x="20" y="892"/>
                    </a:cubicBezTo>
                    <a:cubicBezTo>
                      <a:pt x="0" y="1155"/>
                      <a:pt x="154" y="1257"/>
                      <a:pt x="379" y="1257"/>
                    </a:cubicBezTo>
                    <a:cubicBezTo>
                      <a:pt x="980" y="1257"/>
                      <a:pt x="2090" y="529"/>
                      <a:pt x="1785" y="144"/>
                    </a:cubicBezTo>
                    <a:cubicBezTo>
                      <a:pt x="1704" y="44"/>
                      <a:pt x="1568"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1507010" y="2765577"/>
                <a:ext cx="90139" cy="42556"/>
              </a:xfrm>
              <a:custGeom>
                <a:avLst/>
                <a:gdLst/>
                <a:ahLst/>
                <a:cxnLst/>
                <a:rect l="l" t="t" r="r" b="b"/>
                <a:pathLst>
                  <a:path w="1345" h="635" extrusionOk="0">
                    <a:moveTo>
                      <a:pt x="762" y="1"/>
                    </a:moveTo>
                    <a:cubicBezTo>
                      <a:pt x="425" y="1"/>
                      <a:pt x="45" y="49"/>
                      <a:pt x="30" y="123"/>
                    </a:cubicBezTo>
                    <a:cubicBezTo>
                      <a:pt x="0" y="268"/>
                      <a:pt x="269" y="634"/>
                      <a:pt x="654" y="634"/>
                    </a:cubicBezTo>
                    <a:cubicBezTo>
                      <a:pt x="657" y="634"/>
                      <a:pt x="660" y="634"/>
                      <a:pt x="663" y="634"/>
                    </a:cubicBezTo>
                    <a:cubicBezTo>
                      <a:pt x="1132" y="628"/>
                      <a:pt x="1345" y="166"/>
                      <a:pt x="1272" y="81"/>
                    </a:cubicBezTo>
                    <a:cubicBezTo>
                      <a:pt x="1221" y="25"/>
                      <a:pt x="1002"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5"/>
              <p:cNvSpPr/>
              <p:nvPr/>
            </p:nvSpPr>
            <p:spPr>
              <a:xfrm>
                <a:off x="2546827" y="3092280"/>
                <a:ext cx="336495" cy="230205"/>
              </a:xfrm>
              <a:custGeom>
                <a:avLst/>
                <a:gdLst/>
                <a:ahLst/>
                <a:cxnLst/>
                <a:rect l="l" t="t" r="r" b="b"/>
                <a:pathLst>
                  <a:path w="5021" h="3435" extrusionOk="0">
                    <a:moveTo>
                      <a:pt x="0" y="1"/>
                    </a:moveTo>
                    <a:cubicBezTo>
                      <a:pt x="6" y="19"/>
                      <a:pt x="49" y="134"/>
                      <a:pt x="122" y="305"/>
                    </a:cubicBezTo>
                    <a:cubicBezTo>
                      <a:pt x="463" y="1084"/>
                      <a:pt x="1479" y="3079"/>
                      <a:pt x="3146" y="3390"/>
                    </a:cubicBezTo>
                    <a:cubicBezTo>
                      <a:pt x="3293" y="3419"/>
                      <a:pt x="3444" y="3434"/>
                      <a:pt x="3601" y="3434"/>
                    </a:cubicBezTo>
                    <a:cubicBezTo>
                      <a:pt x="4036" y="3434"/>
                      <a:pt x="4510" y="3316"/>
                      <a:pt x="5020" y="3043"/>
                    </a:cubicBezTo>
                    <a:lnTo>
                      <a:pt x="3341" y="2021"/>
                    </a:lnTo>
                    <a:lnTo>
                      <a:pt x="195" y="11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5"/>
              <p:cNvSpPr/>
              <p:nvPr/>
            </p:nvSpPr>
            <p:spPr>
              <a:xfrm>
                <a:off x="2554936" y="2939752"/>
                <a:ext cx="234561" cy="380123"/>
              </a:xfrm>
              <a:custGeom>
                <a:avLst/>
                <a:gdLst/>
                <a:ahLst/>
                <a:cxnLst/>
                <a:rect l="l" t="t" r="r" b="b"/>
                <a:pathLst>
                  <a:path w="3500" h="5672" extrusionOk="0">
                    <a:moveTo>
                      <a:pt x="1023" y="1"/>
                    </a:moveTo>
                    <a:lnTo>
                      <a:pt x="74" y="2404"/>
                    </a:lnTo>
                    <a:lnTo>
                      <a:pt x="1" y="2587"/>
                    </a:lnTo>
                    <a:cubicBezTo>
                      <a:pt x="342" y="3366"/>
                      <a:pt x="1358" y="5355"/>
                      <a:pt x="3025" y="5672"/>
                    </a:cubicBezTo>
                    <a:cubicBezTo>
                      <a:pt x="3092" y="5240"/>
                      <a:pt x="3159" y="4777"/>
                      <a:pt x="3220" y="4303"/>
                    </a:cubicBezTo>
                    <a:cubicBezTo>
                      <a:pt x="3378" y="3061"/>
                      <a:pt x="3475" y="1814"/>
                      <a:pt x="3500" y="561"/>
                    </a:cubicBezTo>
                    <a:lnTo>
                      <a:pt x="1023" y="1"/>
                    </a:ln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5"/>
              <p:cNvSpPr/>
              <p:nvPr/>
            </p:nvSpPr>
            <p:spPr>
              <a:xfrm>
                <a:off x="547879" y="4399759"/>
                <a:ext cx="1037498" cy="405657"/>
              </a:xfrm>
              <a:custGeom>
                <a:avLst/>
                <a:gdLst/>
                <a:ahLst/>
                <a:cxnLst/>
                <a:rect l="l" t="t" r="r" b="b"/>
                <a:pathLst>
                  <a:path w="15481" h="6053" extrusionOk="0">
                    <a:moveTo>
                      <a:pt x="10764" y="1"/>
                    </a:moveTo>
                    <a:cubicBezTo>
                      <a:pt x="7856" y="1"/>
                      <a:pt x="3955" y="82"/>
                      <a:pt x="98" y="412"/>
                    </a:cubicBezTo>
                    <a:lnTo>
                      <a:pt x="0" y="6053"/>
                    </a:lnTo>
                    <a:lnTo>
                      <a:pt x="14640" y="2609"/>
                    </a:lnTo>
                    <a:lnTo>
                      <a:pt x="15480" y="78"/>
                    </a:lnTo>
                    <a:cubicBezTo>
                      <a:pt x="15480" y="78"/>
                      <a:pt x="13591" y="1"/>
                      <a:pt x="10764" y="1"/>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5"/>
              <p:cNvSpPr/>
              <p:nvPr/>
            </p:nvSpPr>
            <p:spPr>
              <a:xfrm>
                <a:off x="1449912" y="4275646"/>
                <a:ext cx="687600" cy="298965"/>
              </a:xfrm>
              <a:custGeom>
                <a:avLst/>
                <a:gdLst/>
                <a:ahLst/>
                <a:cxnLst/>
                <a:rect l="l" t="t" r="r" b="b"/>
                <a:pathLst>
                  <a:path w="10260" h="4461" extrusionOk="0">
                    <a:moveTo>
                      <a:pt x="2623" y="1"/>
                    </a:moveTo>
                    <a:lnTo>
                      <a:pt x="0" y="3487"/>
                    </a:lnTo>
                    <a:lnTo>
                      <a:pt x="1174" y="4461"/>
                    </a:lnTo>
                    <a:lnTo>
                      <a:pt x="10259" y="4461"/>
                    </a:lnTo>
                    <a:lnTo>
                      <a:pt x="26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5"/>
              <p:cNvSpPr/>
              <p:nvPr/>
            </p:nvSpPr>
            <p:spPr>
              <a:xfrm>
                <a:off x="1584011" y="4215801"/>
                <a:ext cx="158697" cy="143820"/>
              </a:xfrm>
              <a:custGeom>
                <a:avLst/>
                <a:gdLst/>
                <a:ahLst/>
                <a:cxnLst/>
                <a:rect l="l" t="t" r="r" b="b"/>
                <a:pathLst>
                  <a:path w="2368" h="2146" extrusionOk="0">
                    <a:moveTo>
                      <a:pt x="1091" y="1"/>
                    </a:moveTo>
                    <a:cubicBezTo>
                      <a:pt x="869" y="1"/>
                      <a:pt x="645" y="63"/>
                      <a:pt x="445" y="194"/>
                    </a:cubicBezTo>
                    <a:lnTo>
                      <a:pt x="348" y="255"/>
                    </a:lnTo>
                    <a:cubicBezTo>
                      <a:pt x="37" y="456"/>
                      <a:pt x="1" y="894"/>
                      <a:pt x="269" y="1149"/>
                    </a:cubicBezTo>
                    <a:lnTo>
                      <a:pt x="1200" y="1995"/>
                    </a:lnTo>
                    <a:cubicBezTo>
                      <a:pt x="1306" y="2096"/>
                      <a:pt x="1443" y="2146"/>
                      <a:pt x="1579" y="2146"/>
                    </a:cubicBezTo>
                    <a:cubicBezTo>
                      <a:pt x="1746" y="2146"/>
                      <a:pt x="1913" y="2072"/>
                      <a:pt x="2027" y="1928"/>
                    </a:cubicBezTo>
                    <a:cubicBezTo>
                      <a:pt x="2319" y="1563"/>
                      <a:pt x="2368" y="1052"/>
                      <a:pt x="2149" y="638"/>
                    </a:cubicBezTo>
                    <a:cubicBezTo>
                      <a:pt x="1933" y="230"/>
                      <a:pt x="1517"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5"/>
              <p:cNvSpPr/>
              <p:nvPr/>
            </p:nvSpPr>
            <p:spPr>
              <a:xfrm>
                <a:off x="1804225" y="4420400"/>
                <a:ext cx="500822" cy="154207"/>
              </a:xfrm>
              <a:custGeom>
                <a:avLst/>
                <a:gdLst/>
                <a:ahLst/>
                <a:cxnLst/>
                <a:rect l="l" t="t" r="r" b="b"/>
                <a:pathLst>
                  <a:path w="7473" h="2301" extrusionOk="0">
                    <a:moveTo>
                      <a:pt x="1" y="1"/>
                    </a:moveTo>
                    <a:lnTo>
                      <a:pt x="4972" y="2301"/>
                    </a:lnTo>
                    <a:lnTo>
                      <a:pt x="5118" y="2203"/>
                    </a:lnTo>
                    <a:cubicBezTo>
                      <a:pt x="5497" y="1952"/>
                      <a:pt x="5938" y="1823"/>
                      <a:pt x="6384" y="1823"/>
                    </a:cubicBezTo>
                    <a:cubicBezTo>
                      <a:pt x="6596" y="1823"/>
                      <a:pt x="6809" y="1853"/>
                      <a:pt x="7017" y="1911"/>
                    </a:cubicBezTo>
                    <a:cubicBezTo>
                      <a:pt x="7041" y="1918"/>
                      <a:pt x="7065" y="1922"/>
                      <a:pt x="7089" y="1922"/>
                    </a:cubicBezTo>
                    <a:cubicBezTo>
                      <a:pt x="7168" y="1922"/>
                      <a:pt x="7244" y="1884"/>
                      <a:pt x="7290" y="1814"/>
                    </a:cubicBezTo>
                    <a:cubicBezTo>
                      <a:pt x="7296" y="1802"/>
                      <a:pt x="7303" y="1784"/>
                      <a:pt x="7309" y="1771"/>
                    </a:cubicBezTo>
                    <a:cubicBezTo>
                      <a:pt x="7473" y="1370"/>
                      <a:pt x="7327" y="907"/>
                      <a:pt x="6968" y="670"/>
                    </a:cubicBezTo>
                    <a:cubicBezTo>
                      <a:pt x="6907" y="634"/>
                      <a:pt x="6840" y="603"/>
                      <a:pt x="6773" y="579"/>
                    </a:cubicBezTo>
                    <a:lnTo>
                      <a:pt x="6445" y="488"/>
                    </a:lnTo>
                    <a:lnTo>
                      <a:pt x="6408" y="481"/>
                    </a:lnTo>
                    <a:cubicBezTo>
                      <a:pt x="6253" y="438"/>
                      <a:pt x="6094" y="416"/>
                      <a:pt x="5937" y="416"/>
                    </a:cubicBezTo>
                    <a:cubicBezTo>
                      <a:pt x="5526" y="416"/>
                      <a:pt x="5121" y="562"/>
                      <a:pt x="4796" y="834"/>
                    </a:cubicBezTo>
                    <a:lnTo>
                      <a:pt x="147" y="2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5"/>
              <p:cNvSpPr/>
              <p:nvPr/>
            </p:nvSpPr>
            <p:spPr>
              <a:xfrm>
                <a:off x="1906625" y="4448279"/>
                <a:ext cx="346279" cy="107161"/>
              </a:xfrm>
              <a:custGeom>
                <a:avLst/>
                <a:gdLst/>
                <a:ahLst/>
                <a:cxnLst/>
                <a:rect l="l" t="t" r="r" b="b"/>
                <a:pathLst>
                  <a:path w="5167" h="1599" extrusionOk="0">
                    <a:moveTo>
                      <a:pt x="4411" y="0"/>
                    </a:moveTo>
                    <a:cubicBezTo>
                      <a:pt x="3998" y="0"/>
                      <a:pt x="3593" y="146"/>
                      <a:pt x="3268" y="418"/>
                    </a:cubicBezTo>
                    <a:lnTo>
                      <a:pt x="2239" y="1094"/>
                    </a:lnTo>
                    <a:lnTo>
                      <a:pt x="0" y="905"/>
                    </a:lnTo>
                    <a:lnTo>
                      <a:pt x="0" y="905"/>
                    </a:lnTo>
                    <a:lnTo>
                      <a:pt x="2507" y="1599"/>
                    </a:lnTo>
                    <a:cubicBezTo>
                      <a:pt x="3084" y="1157"/>
                      <a:pt x="3591" y="1004"/>
                      <a:pt x="4053" y="1004"/>
                    </a:cubicBezTo>
                    <a:cubicBezTo>
                      <a:pt x="4298" y="1004"/>
                      <a:pt x="4529" y="1047"/>
                      <a:pt x="4752" y="1112"/>
                    </a:cubicBezTo>
                    <a:cubicBezTo>
                      <a:pt x="4775" y="1119"/>
                      <a:pt x="4798" y="1122"/>
                      <a:pt x="4820" y="1122"/>
                    </a:cubicBezTo>
                    <a:cubicBezTo>
                      <a:pt x="4901" y="1122"/>
                      <a:pt x="4979" y="1081"/>
                      <a:pt x="5026" y="1015"/>
                    </a:cubicBezTo>
                    <a:cubicBezTo>
                      <a:pt x="5032" y="1003"/>
                      <a:pt x="5038" y="984"/>
                      <a:pt x="5044" y="972"/>
                    </a:cubicBezTo>
                    <a:cubicBezTo>
                      <a:pt x="5166" y="668"/>
                      <a:pt x="5117" y="327"/>
                      <a:pt x="4917" y="72"/>
                    </a:cubicBezTo>
                    <a:lnTo>
                      <a:pt x="4886" y="65"/>
                    </a:lnTo>
                    <a:cubicBezTo>
                      <a:pt x="4729" y="22"/>
                      <a:pt x="4570" y="0"/>
                      <a:pt x="4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5"/>
              <p:cNvSpPr/>
              <p:nvPr/>
            </p:nvSpPr>
            <p:spPr>
              <a:xfrm>
                <a:off x="1723069" y="4367391"/>
                <a:ext cx="502899" cy="154207"/>
              </a:xfrm>
              <a:custGeom>
                <a:avLst/>
                <a:gdLst/>
                <a:ahLst/>
                <a:cxnLst/>
                <a:rect l="l" t="t" r="r" b="b"/>
                <a:pathLst>
                  <a:path w="7504" h="2301" extrusionOk="0">
                    <a:moveTo>
                      <a:pt x="1" y="1"/>
                    </a:moveTo>
                    <a:lnTo>
                      <a:pt x="4978" y="2301"/>
                    </a:lnTo>
                    <a:lnTo>
                      <a:pt x="5118" y="2210"/>
                    </a:lnTo>
                    <a:cubicBezTo>
                      <a:pt x="5497" y="1958"/>
                      <a:pt x="5941" y="1827"/>
                      <a:pt x="6388" y="1827"/>
                    </a:cubicBezTo>
                    <a:cubicBezTo>
                      <a:pt x="6601" y="1827"/>
                      <a:pt x="6815" y="1857"/>
                      <a:pt x="7023" y="1917"/>
                    </a:cubicBezTo>
                    <a:cubicBezTo>
                      <a:pt x="7045" y="1924"/>
                      <a:pt x="7068" y="1927"/>
                      <a:pt x="7090" y="1927"/>
                    </a:cubicBezTo>
                    <a:cubicBezTo>
                      <a:pt x="7187" y="1927"/>
                      <a:pt x="7275" y="1866"/>
                      <a:pt x="7315" y="1771"/>
                    </a:cubicBezTo>
                    <a:cubicBezTo>
                      <a:pt x="7503" y="1297"/>
                      <a:pt x="7260" y="755"/>
                      <a:pt x="6779" y="579"/>
                    </a:cubicBezTo>
                    <a:lnTo>
                      <a:pt x="6414" y="481"/>
                    </a:lnTo>
                    <a:cubicBezTo>
                      <a:pt x="6260" y="439"/>
                      <a:pt x="6102" y="419"/>
                      <a:pt x="5944" y="419"/>
                    </a:cubicBezTo>
                    <a:cubicBezTo>
                      <a:pt x="5531" y="419"/>
                      <a:pt x="5123" y="561"/>
                      <a:pt x="4802" y="834"/>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5"/>
              <p:cNvSpPr/>
              <p:nvPr/>
            </p:nvSpPr>
            <p:spPr>
              <a:xfrm>
                <a:off x="1920899" y="4481586"/>
                <a:ext cx="270617" cy="49593"/>
              </a:xfrm>
              <a:custGeom>
                <a:avLst/>
                <a:gdLst/>
                <a:ahLst/>
                <a:cxnLst/>
                <a:rect l="l" t="t" r="r" b="b"/>
                <a:pathLst>
                  <a:path w="4038" h="740" extrusionOk="0">
                    <a:moveTo>
                      <a:pt x="3503" y="1"/>
                    </a:moveTo>
                    <a:cubicBezTo>
                      <a:pt x="3050" y="1"/>
                      <a:pt x="2590" y="297"/>
                      <a:pt x="2166" y="426"/>
                    </a:cubicBezTo>
                    <a:cubicBezTo>
                      <a:pt x="1996" y="487"/>
                      <a:pt x="1813" y="524"/>
                      <a:pt x="1637" y="542"/>
                    </a:cubicBezTo>
                    <a:cubicBezTo>
                      <a:pt x="1567" y="547"/>
                      <a:pt x="1497" y="549"/>
                      <a:pt x="1428" y="549"/>
                    </a:cubicBezTo>
                    <a:cubicBezTo>
                      <a:pt x="1315" y="549"/>
                      <a:pt x="1202" y="543"/>
                      <a:pt x="1089" y="536"/>
                    </a:cubicBezTo>
                    <a:cubicBezTo>
                      <a:pt x="913" y="524"/>
                      <a:pt x="730" y="506"/>
                      <a:pt x="560" y="481"/>
                    </a:cubicBezTo>
                    <a:cubicBezTo>
                      <a:pt x="383" y="457"/>
                      <a:pt x="213" y="420"/>
                      <a:pt x="43" y="408"/>
                    </a:cubicBezTo>
                    <a:cubicBezTo>
                      <a:pt x="40" y="408"/>
                      <a:pt x="38" y="408"/>
                      <a:pt x="36" y="408"/>
                    </a:cubicBezTo>
                    <a:cubicBezTo>
                      <a:pt x="1" y="408"/>
                      <a:pt x="7" y="457"/>
                      <a:pt x="30" y="469"/>
                    </a:cubicBezTo>
                    <a:cubicBezTo>
                      <a:pt x="359" y="591"/>
                      <a:pt x="700" y="676"/>
                      <a:pt x="1047" y="718"/>
                    </a:cubicBezTo>
                    <a:cubicBezTo>
                      <a:pt x="1176" y="733"/>
                      <a:pt x="1306" y="740"/>
                      <a:pt x="1435" y="740"/>
                    </a:cubicBezTo>
                    <a:cubicBezTo>
                      <a:pt x="1634" y="740"/>
                      <a:pt x="1833" y="724"/>
                      <a:pt x="2032" y="694"/>
                    </a:cubicBezTo>
                    <a:cubicBezTo>
                      <a:pt x="2367" y="658"/>
                      <a:pt x="2683" y="475"/>
                      <a:pt x="2975" y="335"/>
                    </a:cubicBezTo>
                    <a:cubicBezTo>
                      <a:pt x="3174" y="240"/>
                      <a:pt x="3404" y="159"/>
                      <a:pt x="3630" y="159"/>
                    </a:cubicBezTo>
                    <a:cubicBezTo>
                      <a:pt x="3736" y="159"/>
                      <a:pt x="3842" y="177"/>
                      <a:pt x="3943" y="220"/>
                    </a:cubicBezTo>
                    <a:cubicBezTo>
                      <a:pt x="3952" y="224"/>
                      <a:pt x="3960" y="226"/>
                      <a:pt x="3968" y="226"/>
                    </a:cubicBezTo>
                    <a:cubicBezTo>
                      <a:pt x="4010" y="226"/>
                      <a:pt x="4038" y="166"/>
                      <a:pt x="3992" y="140"/>
                    </a:cubicBezTo>
                    <a:cubicBezTo>
                      <a:pt x="3831" y="40"/>
                      <a:pt x="3667" y="1"/>
                      <a:pt x="3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5"/>
              <p:cNvSpPr/>
              <p:nvPr/>
            </p:nvSpPr>
            <p:spPr>
              <a:xfrm>
                <a:off x="2031408" y="4513418"/>
                <a:ext cx="192943" cy="48052"/>
              </a:xfrm>
              <a:custGeom>
                <a:avLst/>
                <a:gdLst/>
                <a:ahLst/>
                <a:cxnLst/>
                <a:rect l="l" t="t" r="r" b="b"/>
                <a:pathLst>
                  <a:path w="2879" h="717" extrusionOk="0">
                    <a:moveTo>
                      <a:pt x="2251" y="1"/>
                    </a:moveTo>
                    <a:cubicBezTo>
                      <a:pt x="1987" y="1"/>
                      <a:pt x="1719" y="41"/>
                      <a:pt x="1466" y="104"/>
                    </a:cubicBezTo>
                    <a:cubicBezTo>
                      <a:pt x="1241" y="164"/>
                      <a:pt x="1022" y="262"/>
                      <a:pt x="821" y="390"/>
                    </a:cubicBezTo>
                    <a:cubicBezTo>
                      <a:pt x="718" y="450"/>
                      <a:pt x="602" y="493"/>
                      <a:pt x="493" y="529"/>
                    </a:cubicBezTo>
                    <a:cubicBezTo>
                      <a:pt x="454" y="541"/>
                      <a:pt x="413" y="546"/>
                      <a:pt x="370" y="546"/>
                    </a:cubicBezTo>
                    <a:cubicBezTo>
                      <a:pt x="251" y="546"/>
                      <a:pt x="123" y="507"/>
                      <a:pt x="24" y="463"/>
                    </a:cubicBezTo>
                    <a:cubicBezTo>
                      <a:pt x="23" y="462"/>
                      <a:pt x="22" y="462"/>
                      <a:pt x="20" y="462"/>
                    </a:cubicBezTo>
                    <a:cubicBezTo>
                      <a:pt x="10" y="462"/>
                      <a:pt x="1" y="481"/>
                      <a:pt x="6" y="481"/>
                    </a:cubicBezTo>
                    <a:cubicBezTo>
                      <a:pt x="181" y="566"/>
                      <a:pt x="373" y="717"/>
                      <a:pt x="574" y="717"/>
                    </a:cubicBezTo>
                    <a:cubicBezTo>
                      <a:pt x="618" y="717"/>
                      <a:pt x="662" y="710"/>
                      <a:pt x="706" y="694"/>
                    </a:cubicBezTo>
                    <a:cubicBezTo>
                      <a:pt x="925" y="615"/>
                      <a:pt x="1114" y="450"/>
                      <a:pt x="1326" y="347"/>
                    </a:cubicBezTo>
                    <a:cubicBezTo>
                      <a:pt x="1552" y="231"/>
                      <a:pt x="1795" y="152"/>
                      <a:pt x="2051" y="122"/>
                    </a:cubicBezTo>
                    <a:cubicBezTo>
                      <a:pt x="2127" y="116"/>
                      <a:pt x="2204" y="114"/>
                      <a:pt x="2281" y="114"/>
                    </a:cubicBezTo>
                    <a:cubicBezTo>
                      <a:pt x="2459" y="114"/>
                      <a:pt x="2638" y="128"/>
                      <a:pt x="2817" y="158"/>
                    </a:cubicBezTo>
                    <a:cubicBezTo>
                      <a:pt x="2860" y="158"/>
                      <a:pt x="2878" y="97"/>
                      <a:pt x="2836" y="79"/>
                    </a:cubicBezTo>
                    <a:cubicBezTo>
                      <a:pt x="2649" y="24"/>
                      <a:pt x="2451" y="1"/>
                      <a:pt x="2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5"/>
              <p:cNvSpPr/>
              <p:nvPr/>
            </p:nvSpPr>
            <p:spPr>
              <a:xfrm>
                <a:off x="1651362" y="4337502"/>
                <a:ext cx="70167" cy="28415"/>
              </a:xfrm>
              <a:custGeom>
                <a:avLst/>
                <a:gdLst/>
                <a:ahLst/>
                <a:cxnLst/>
                <a:rect l="l" t="t" r="r" b="b"/>
                <a:pathLst>
                  <a:path w="1047" h="424" extrusionOk="0">
                    <a:moveTo>
                      <a:pt x="87" y="0"/>
                    </a:moveTo>
                    <a:cubicBezTo>
                      <a:pt x="42" y="0"/>
                      <a:pt x="1" y="47"/>
                      <a:pt x="24" y="94"/>
                    </a:cubicBezTo>
                    <a:cubicBezTo>
                      <a:pt x="116" y="282"/>
                      <a:pt x="298" y="404"/>
                      <a:pt x="511" y="422"/>
                    </a:cubicBezTo>
                    <a:cubicBezTo>
                      <a:pt x="524" y="423"/>
                      <a:pt x="536" y="424"/>
                      <a:pt x="549" y="424"/>
                    </a:cubicBezTo>
                    <a:cubicBezTo>
                      <a:pt x="640" y="424"/>
                      <a:pt x="730" y="404"/>
                      <a:pt x="815" y="355"/>
                    </a:cubicBezTo>
                    <a:cubicBezTo>
                      <a:pt x="894" y="301"/>
                      <a:pt x="961" y="234"/>
                      <a:pt x="1022" y="155"/>
                    </a:cubicBezTo>
                    <a:cubicBezTo>
                      <a:pt x="1046" y="126"/>
                      <a:pt x="1020" y="85"/>
                      <a:pt x="987" y="85"/>
                    </a:cubicBezTo>
                    <a:cubicBezTo>
                      <a:pt x="979" y="85"/>
                      <a:pt x="970" y="88"/>
                      <a:pt x="961" y="94"/>
                    </a:cubicBezTo>
                    <a:cubicBezTo>
                      <a:pt x="900" y="136"/>
                      <a:pt x="827" y="161"/>
                      <a:pt x="748" y="167"/>
                    </a:cubicBezTo>
                    <a:cubicBezTo>
                      <a:pt x="695" y="176"/>
                      <a:pt x="638" y="181"/>
                      <a:pt x="583" y="181"/>
                    </a:cubicBezTo>
                    <a:cubicBezTo>
                      <a:pt x="563" y="181"/>
                      <a:pt x="543" y="181"/>
                      <a:pt x="523" y="179"/>
                    </a:cubicBezTo>
                    <a:cubicBezTo>
                      <a:pt x="377" y="167"/>
                      <a:pt x="237" y="106"/>
                      <a:pt x="128" y="15"/>
                    </a:cubicBezTo>
                    <a:cubicBezTo>
                      <a:pt x="115" y="5"/>
                      <a:pt x="101"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5"/>
              <p:cNvSpPr/>
              <p:nvPr/>
            </p:nvSpPr>
            <p:spPr>
              <a:xfrm>
                <a:off x="1351198" y="4390645"/>
                <a:ext cx="233757" cy="227591"/>
              </a:xfrm>
              <a:custGeom>
                <a:avLst/>
                <a:gdLst/>
                <a:ahLst/>
                <a:cxnLst/>
                <a:rect l="l" t="t" r="r" b="b"/>
                <a:pathLst>
                  <a:path w="3488" h="3396" extrusionOk="0">
                    <a:moveTo>
                      <a:pt x="925" y="1"/>
                    </a:moveTo>
                    <a:cubicBezTo>
                      <a:pt x="925" y="1"/>
                      <a:pt x="0" y="2142"/>
                      <a:pt x="828" y="3396"/>
                    </a:cubicBezTo>
                    <a:lnTo>
                      <a:pt x="3487" y="2532"/>
                    </a:lnTo>
                    <a:lnTo>
                      <a:pt x="3043" y="195"/>
                    </a:lnTo>
                    <a:lnTo>
                      <a:pt x="9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5"/>
              <p:cNvSpPr/>
              <p:nvPr/>
            </p:nvSpPr>
            <p:spPr>
              <a:xfrm>
                <a:off x="466321" y="4324970"/>
                <a:ext cx="886172" cy="542105"/>
              </a:xfrm>
              <a:custGeom>
                <a:avLst/>
                <a:gdLst/>
                <a:ahLst/>
                <a:cxnLst/>
                <a:rect l="l" t="t" r="r" b="b"/>
                <a:pathLst>
                  <a:path w="13223" h="8089" extrusionOk="0">
                    <a:moveTo>
                      <a:pt x="864" y="1"/>
                    </a:moveTo>
                    <a:lnTo>
                      <a:pt x="0" y="7936"/>
                    </a:lnTo>
                    <a:cubicBezTo>
                      <a:pt x="379" y="8043"/>
                      <a:pt x="916" y="8089"/>
                      <a:pt x="1558" y="8089"/>
                    </a:cubicBezTo>
                    <a:cubicBezTo>
                      <a:pt x="5429" y="8089"/>
                      <a:pt x="13125" y="6414"/>
                      <a:pt x="13125" y="6414"/>
                    </a:cubicBezTo>
                    <a:lnTo>
                      <a:pt x="13223" y="1041"/>
                    </a:lnTo>
                    <a:cubicBezTo>
                      <a:pt x="13223" y="1041"/>
                      <a:pt x="5373" y="123"/>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5"/>
              <p:cNvSpPr/>
              <p:nvPr/>
            </p:nvSpPr>
            <p:spPr>
              <a:xfrm>
                <a:off x="677621" y="3430777"/>
                <a:ext cx="629227" cy="1126899"/>
              </a:xfrm>
              <a:custGeom>
                <a:avLst/>
                <a:gdLst/>
                <a:ahLst/>
                <a:cxnLst/>
                <a:rect l="l" t="t" r="r" b="b"/>
                <a:pathLst>
                  <a:path w="9389" h="16815" extrusionOk="0">
                    <a:moveTo>
                      <a:pt x="331" y="1"/>
                    </a:moveTo>
                    <a:cubicBezTo>
                      <a:pt x="289" y="1"/>
                      <a:pt x="252" y="67"/>
                      <a:pt x="291" y="97"/>
                    </a:cubicBezTo>
                    <a:cubicBezTo>
                      <a:pt x="1034" y="700"/>
                      <a:pt x="1636" y="1479"/>
                      <a:pt x="2105" y="2306"/>
                    </a:cubicBezTo>
                    <a:cubicBezTo>
                      <a:pt x="2518" y="3042"/>
                      <a:pt x="2841" y="3827"/>
                      <a:pt x="3072" y="4643"/>
                    </a:cubicBezTo>
                    <a:cubicBezTo>
                      <a:pt x="3194" y="5056"/>
                      <a:pt x="3291" y="5482"/>
                      <a:pt x="3364" y="5902"/>
                    </a:cubicBezTo>
                    <a:cubicBezTo>
                      <a:pt x="3401" y="6115"/>
                      <a:pt x="3462" y="6322"/>
                      <a:pt x="3510" y="6535"/>
                    </a:cubicBezTo>
                    <a:cubicBezTo>
                      <a:pt x="3571" y="6797"/>
                      <a:pt x="3571" y="7089"/>
                      <a:pt x="3583" y="7356"/>
                    </a:cubicBezTo>
                    <a:cubicBezTo>
                      <a:pt x="3705" y="9498"/>
                      <a:pt x="3413" y="11622"/>
                      <a:pt x="3133" y="13733"/>
                    </a:cubicBezTo>
                    <a:cubicBezTo>
                      <a:pt x="3127" y="13776"/>
                      <a:pt x="3133" y="13812"/>
                      <a:pt x="3151" y="13849"/>
                    </a:cubicBezTo>
                    <a:cubicBezTo>
                      <a:pt x="2579" y="14257"/>
                      <a:pt x="2026" y="14689"/>
                      <a:pt x="1502" y="15151"/>
                    </a:cubicBezTo>
                    <a:cubicBezTo>
                      <a:pt x="967" y="15626"/>
                      <a:pt x="517" y="16179"/>
                      <a:pt x="42" y="16709"/>
                    </a:cubicBezTo>
                    <a:cubicBezTo>
                      <a:pt x="0" y="16755"/>
                      <a:pt x="39" y="16815"/>
                      <a:pt x="87" y="16815"/>
                    </a:cubicBezTo>
                    <a:cubicBezTo>
                      <a:pt x="102" y="16815"/>
                      <a:pt x="118" y="16809"/>
                      <a:pt x="133" y="16794"/>
                    </a:cubicBezTo>
                    <a:cubicBezTo>
                      <a:pt x="626" y="16301"/>
                      <a:pt x="1186" y="15881"/>
                      <a:pt x="1721" y="15425"/>
                    </a:cubicBezTo>
                    <a:cubicBezTo>
                      <a:pt x="2111" y="15090"/>
                      <a:pt x="2512" y="14768"/>
                      <a:pt x="2926" y="14464"/>
                    </a:cubicBezTo>
                    <a:lnTo>
                      <a:pt x="2926" y="14464"/>
                    </a:lnTo>
                    <a:cubicBezTo>
                      <a:pt x="2896" y="14500"/>
                      <a:pt x="2871" y="14537"/>
                      <a:pt x="2841" y="14579"/>
                    </a:cubicBezTo>
                    <a:cubicBezTo>
                      <a:pt x="2713" y="14756"/>
                      <a:pt x="2591" y="14950"/>
                      <a:pt x="2482" y="15151"/>
                    </a:cubicBezTo>
                    <a:cubicBezTo>
                      <a:pt x="2281" y="15559"/>
                      <a:pt x="2123" y="15991"/>
                      <a:pt x="1959" y="16417"/>
                    </a:cubicBezTo>
                    <a:cubicBezTo>
                      <a:pt x="1943" y="16457"/>
                      <a:pt x="1982" y="16489"/>
                      <a:pt x="2018" y="16489"/>
                    </a:cubicBezTo>
                    <a:cubicBezTo>
                      <a:pt x="2036" y="16489"/>
                      <a:pt x="2054" y="16480"/>
                      <a:pt x="2062" y="16459"/>
                    </a:cubicBezTo>
                    <a:cubicBezTo>
                      <a:pt x="2257" y="16052"/>
                      <a:pt x="2494" y="15668"/>
                      <a:pt x="2762" y="15309"/>
                    </a:cubicBezTo>
                    <a:cubicBezTo>
                      <a:pt x="2896" y="15127"/>
                      <a:pt x="3017" y="14932"/>
                      <a:pt x="3151" y="14750"/>
                    </a:cubicBezTo>
                    <a:cubicBezTo>
                      <a:pt x="3212" y="14658"/>
                      <a:pt x="3279" y="14573"/>
                      <a:pt x="3352" y="14488"/>
                    </a:cubicBezTo>
                    <a:cubicBezTo>
                      <a:pt x="3395" y="14427"/>
                      <a:pt x="3449" y="14366"/>
                      <a:pt x="3498" y="14305"/>
                    </a:cubicBezTo>
                    <a:cubicBezTo>
                      <a:pt x="3918" y="14354"/>
                      <a:pt x="4344" y="14384"/>
                      <a:pt x="4770" y="14409"/>
                    </a:cubicBezTo>
                    <a:cubicBezTo>
                      <a:pt x="5524" y="14457"/>
                      <a:pt x="6279" y="14488"/>
                      <a:pt x="7033" y="14488"/>
                    </a:cubicBezTo>
                    <a:cubicBezTo>
                      <a:pt x="7417" y="14488"/>
                      <a:pt x="7806" y="14488"/>
                      <a:pt x="8183" y="14457"/>
                    </a:cubicBezTo>
                    <a:cubicBezTo>
                      <a:pt x="8561" y="14427"/>
                      <a:pt x="8932" y="14391"/>
                      <a:pt x="9315" y="14384"/>
                    </a:cubicBezTo>
                    <a:cubicBezTo>
                      <a:pt x="9388" y="14384"/>
                      <a:pt x="9388" y="14275"/>
                      <a:pt x="9315" y="14275"/>
                    </a:cubicBezTo>
                    <a:cubicBezTo>
                      <a:pt x="9290" y="14275"/>
                      <a:pt x="9264" y="14275"/>
                      <a:pt x="9239" y="14275"/>
                    </a:cubicBezTo>
                    <a:cubicBezTo>
                      <a:pt x="8827" y="14275"/>
                      <a:pt x="8420" y="14231"/>
                      <a:pt x="8007" y="14214"/>
                    </a:cubicBezTo>
                    <a:cubicBezTo>
                      <a:pt x="7252" y="14190"/>
                      <a:pt x="6504" y="14147"/>
                      <a:pt x="5743" y="14111"/>
                    </a:cubicBezTo>
                    <a:cubicBezTo>
                      <a:pt x="4983" y="14074"/>
                      <a:pt x="4228" y="14001"/>
                      <a:pt x="3468" y="13952"/>
                    </a:cubicBezTo>
                    <a:lnTo>
                      <a:pt x="3449" y="13952"/>
                    </a:lnTo>
                    <a:cubicBezTo>
                      <a:pt x="3449" y="13934"/>
                      <a:pt x="3443" y="13910"/>
                      <a:pt x="3431" y="13892"/>
                    </a:cubicBezTo>
                    <a:cubicBezTo>
                      <a:pt x="3419" y="13879"/>
                      <a:pt x="3413" y="13867"/>
                      <a:pt x="3401" y="13861"/>
                    </a:cubicBezTo>
                    <a:cubicBezTo>
                      <a:pt x="3413" y="13843"/>
                      <a:pt x="3425" y="13825"/>
                      <a:pt x="3425" y="13806"/>
                    </a:cubicBezTo>
                    <a:cubicBezTo>
                      <a:pt x="3589" y="12583"/>
                      <a:pt x="3742" y="11354"/>
                      <a:pt x="3821" y="10125"/>
                    </a:cubicBezTo>
                    <a:cubicBezTo>
                      <a:pt x="3900" y="9042"/>
                      <a:pt x="3881" y="7953"/>
                      <a:pt x="3778" y="6870"/>
                    </a:cubicBezTo>
                    <a:cubicBezTo>
                      <a:pt x="3760" y="6736"/>
                      <a:pt x="3742" y="6596"/>
                      <a:pt x="3742" y="6456"/>
                    </a:cubicBezTo>
                    <a:cubicBezTo>
                      <a:pt x="3735" y="6352"/>
                      <a:pt x="3735" y="6243"/>
                      <a:pt x="3729" y="6139"/>
                    </a:cubicBezTo>
                    <a:cubicBezTo>
                      <a:pt x="3705" y="5920"/>
                      <a:pt x="3675" y="5701"/>
                      <a:pt x="3626" y="5488"/>
                    </a:cubicBezTo>
                    <a:cubicBezTo>
                      <a:pt x="3535" y="5056"/>
                      <a:pt x="3425" y="4630"/>
                      <a:pt x="3285" y="4217"/>
                    </a:cubicBezTo>
                    <a:cubicBezTo>
                      <a:pt x="3017" y="3383"/>
                      <a:pt x="2634" y="2586"/>
                      <a:pt x="2141" y="1862"/>
                    </a:cubicBezTo>
                    <a:cubicBezTo>
                      <a:pt x="1648" y="1150"/>
                      <a:pt x="1046" y="529"/>
                      <a:pt x="358" y="12"/>
                    </a:cubicBezTo>
                    <a:cubicBezTo>
                      <a:pt x="349" y="4"/>
                      <a:pt x="340"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5"/>
              <p:cNvSpPr/>
              <p:nvPr/>
            </p:nvSpPr>
            <p:spPr>
              <a:xfrm>
                <a:off x="646928" y="4762918"/>
                <a:ext cx="649601" cy="106692"/>
              </a:xfrm>
              <a:custGeom>
                <a:avLst/>
                <a:gdLst/>
                <a:ahLst/>
                <a:cxnLst/>
                <a:rect l="l" t="t" r="r" b="b"/>
                <a:pathLst>
                  <a:path w="9693" h="1592" extrusionOk="0">
                    <a:moveTo>
                      <a:pt x="9609" y="1"/>
                    </a:moveTo>
                    <a:cubicBezTo>
                      <a:pt x="9607" y="1"/>
                      <a:pt x="9605" y="1"/>
                      <a:pt x="9603" y="1"/>
                    </a:cubicBezTo>
                    <a:cubicBezTo>
                      <a:pt x="8915" y="92"/>
                      <a:pt x="8216" y="135"/>
                      <a:pt x="7528" y="214"/>
                    </a:cubicBezTo>
                    <a:cubicBezTo>
                      <a:pt x="6305" y="360"/>
                      <a:pt x="5094" y="536"/>
                      <a:pt x="3877" y="707"/>
                    </a:cubicBezTo>
                    <a:lnTo>
                      <a:pt x="2039" y="975"/>
                    </a:lnTo>
                    <a:lnTo>
                      <a:pt x="1151" y="1102"/>
                    </a:lnTo>
                    <a:cubicBezTo>
                      <a:pt x="841" y="1145"/>
                      <a:pt x="524" y="1181"/>
                      <a:pt x="220" y="1242"/>
                    </a:cubicBezTo>
                    <a:cubicBezTo>
                      <a:pt x="0" y="1277"/>
                      <a:pt x="39" y="1592"/>
                      <a:pt x="242" y="1592"/>
                    </a:cubicBezTo>
                    <a:cubicBezTo>
                      <a:pt x="252" y="1592"/>
                      <a:pt x="263" y="1591"/>
                      <a:pt x="275" y="1589"/>
                    </a:cubicBezTo>
                    <a:cubicBezTo>
                      <a:pt x="622" y="1559"/>
                      <a:pt x="968" y="1492"/>
                      <a:pt x="1315" y="1443"/>
                    </a:cubicBezTo>
                    <a:lnTo>
                      <a:pt x="2338" y="1297"/>
                    </a:lnTo>
                    <a:cubicBezTo>
                      <a:pt x="3555" y="1115"/>
                      <a:pt x="4765" y="944"/>
                      <a:pt x="5976" y="762"/>
                    </a:cubicBezTo>
                    <a:cubicBezTo>
                      <a:pt x="6591" y="670"/>
                      <a:pt x="7212" y="567"/>
                      <a:pt x="7814" y="463"/>
                    </a:cubicBezTo>
                    <a:cubicBezTo>
                      <a:pt x="8422" y="360"/>
                      <a:pt x="9013" y="220"/>
                      <a:pt x="9621" y="123"/>
                    </a:cubicBezTo>
                    <a:cubicBezTo>
                      <a:pt x="9692" y="105"/>
                      <a:pt x="9677" y="1"/>
                      <a:pt x="9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75"/>
            <p:cNvGrpSpPr/>
            <p:nvPr/>
          </p:nvGrpSpPr>
          <p:grpSpPr>
            <a:xfrm>
              <a:off x="2868288" y="2327696"/>
              <a:ext cx="433933" cy="818269"/>
              <a:chOff x="2366555" y="2327696"/>
              <a:chExt cx="433933" cy="818269"/>
            </a:xfrm>
          </p:grpSpPr>
          <p:sp>
            <p:nvSpPr>
              <p:cNvPr id="2771" name="Google Shape;2771;p75"/>
              <p:cNvSpPr/>
              <p:nvPr/>
            </p:nvSpPr>
            <p:spPr>
              <a:xfrm>
                <a:off x="2445298" y="2352961"/>
                <a:ext cx="52676" cy="16419"/>
              </a:xfrm>
              <a:custGeom>
                <a:avLst/>
                <a:gdLst/>
                <a:ahLst/>
                <a:cxnLst/>
                <a:rect l="l" t="t" r="r" b="b"/>
                <a:pathLst>
                  <a:path w="786" h="245" fill="none" extrusionOk="0">
                    <a:moveTo>
                      <a:pt x="785" y="244"/>
                    </a:moveTo>
                    <a:lnTo>
                      <a:pt x="0" y="1"/>
                    </a:lnTo>
                  </a:path>
                </a:pathLst>
              </a:custGeom>
              <a:noFill/>
              <a:ln w="1825" cap="flat" cmpd="sng">
                <a:solidFill>
                  <a:srgbClr val="BF3B0D"/>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5"/>
              <p:cNvSpPr/>
              <p:nvPr/>
            </p:nvSpPr>
            <p:spPr>
              <a:xfrm>
                <a:off x="2430622" y="2401480"/>
                <a:ext cx="52609" cy="16017"/>
              </a:xfrm>
              <a:custGeom>
                <a:avLst/>
                <a:gdLst/>
                <a:ahLst/>
                <a:cxnLst/>
                <a:rect l="l" t="t" r="r" b="b"/>
                <a:pathLst>
                  <a:path w="785" h="239" fill="none" extrusionOk="0">
                    <a:moveTo>
                      <a:pt x="785" y="238"/>
                    </a:moveTo>
                    <a:lnTo>
                      <a:pt x="0" y="1"/>
                    </a:lnTo>
                  </a:path>
                </a:pathLst>
              </a:custGeom>
              <a:noFill/>
              <a:ln w="1825" cap="flat" cmpd="sng">
                <a:solidFill>
                  <a:srgbClr val="BF3B0D"/>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5"/>
              <p:cNvSpPr/>
              <p:nvPr/>
            </p:nvSpPr>
            <p:spPr>
              <a:xfrm>
                <a:off x="2507690" y="2624978"/>
                <a:ext cx="283886" cy="361157"/>
              </a:xfrm>
              <a:custGeom>
                <a:avLst/>
                <a:gdLst/>
                <a:ahLst/>
                <a:cxnLst/>
                <a:rect l="l" t="t" r="r" b="b"/>
                <a:pathLst>
                  <a:path w="4236" h="5389" extrusionOk="0">
                    <a:moveTo>
                      <a:pt x="0" y="0"/>
                    </a:moveTo>
                    <a:cubicBezTo>
                      <a:pt x="581" y="3157"/>
                      <a:pt x="1069" y="5389"/>
                      <a:pt x="3200" y="5389"/>
                    </a:cubicBezTo>
                    <a:cubicBezTo>
                      <a:pt x="3500" y="5389"/>
                      <a:pt x="3834" y="5344"/>
                      <a:pt x="4205" y="5251"/>
                    </a:cubicBezTo>
                    <a:lnTo>
                      <a:pt x="4235" y="42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5"/>
              <p:cNvSpPr/>
              <p:nvPr/>
            </p:nvSpPr>
            <p:spPr>
              <a:xfrm>
                <a:off x="2366555" y="2327696"/>
                <a:ext cx="427036" cy="650070"/>
              </a:xfrm>
              <a:custGeom>
                <a:avLst/>
                <a:gdLst/>
                <a:ahLst/>
                <a:cxnLst/>
                <a:rect l="l" t="t" r="r" b="b"/>
                <a:pathLst>
                  <a:path w="6372" h="9700" extrusionOk="0">
                    <a:moveTo>
                      <a:pt x="3075" y="0"/>
                    </a:moveTo>
                    <a:cubicBezTo>
                      <a:pt x="3044" y="0"/>
                      <a:pt x="3013" y="2"/>
                      <a:pt x="2982" y="7"/>
                    </a:cubicBezTo>
                    <a:lnTo>
                      <a:pt x="439" y="323"/>
                    </a:lnTo>
                    <a:cubicBezTo>
                      <a:pt x="189" y="347"/>
                      <a:pt x="1" y="566"/>
                      <a:pt x="13" y="816"/>
                    </a:cubicBezTo>
                    <a:cubicBezTo>
                      <a:pt x="25" y="1053"/>
                      <a:pt x="208" y="1236"/>
                      <a:pt x="439" y="1260"/>
                    </a:cubicBezTo>
                    <a:lnTo>
                      <a:pt x="2483" y="1436"/>
                    </a:lnTo>
                    <a:lnTo>
                      <a:pt x="2982" y="2763"/>
                    </a:lnTo>
                    <a:cubicBezTo>
                      <a:pt x="2982" y="2763"/>
                      <a:pt x="2447" y="6420"/>
                      <a:pt x="3512" y="7905"/>
                    </a:cubicBezTo>
                    <a:cubicBezTo>
                      <a:pt x="4388" y="9359"/>
                      <a:pt x="5824" y="9116"/>
                      <a:pt x="6146" y="9700"/>
                    </a:cubicBezTo>
                    <a:lnTo>
                      <a:pt x="6353" y="4521"/>
                    </a:lnTo>
                    <a:cubicBezTo>
                      <a:pt x="6372" y="4077"/>
                      <a:pt x="6238" y="3651"/>
                      <a:pt x="5970" y="3305"/>
                    </a:cubicBezTo>
                    <a:lnTo>
                      <a:pt x="3609" y="226"/>
                    </a:lnTo>
                    <a:cubicBezTo>
                      <a:pt x="3467" y="83"/>
                      <a:pt x="3274"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5"/>
              <p:cNvSpPr/>
              <p:nvPr/>
            </p:nvSpPr>
            <p:spPr>
              <a:xfrm>
                <a:off x="2454680" y="2481028"/>
                <a:ext cx="254465" cy="345475"/>
              </a:xfrm>
              <a:custGeom>
                <a:avLst/>
                <a:gdLst/>
                <a:ahLst/>
                <a:cxnLst/>
                <a:rect l="l" t="t" r="r" b="b"/>
                <a:pathLst>
                  <a:path w="3797" h="5155" extrusionOk="0">
                    <a:moveTo>
                      <a:pt x="1619" y="0"/>
                    </a:moveTo>
                    <a:cubicBezTo>
                      <a:pt x="341" y="372"/>
                      <a:pt x="0" y="1254"/>
                      <a:pt x="554" y="1814"/>
                    </a:cubicBezTo>
                    <a:cubicBezTo>
                      <a:pt x="469" y="2580"/>
                      <a:pt x="767" y="2982"/>
                      <a:pt x="1393" y="3189"/>
                    </a:cubicBezTo>
                    <a:cubicBezTo>
                      <a:pt x="481" y="3304"/>
                      <a:pt x="578" y="4168"/>
                      <a:pt x="895" y="4479"/>
                    </a:cubicBezTo>
                    <a:cubicBezTo>
                      <a:pt x="1211" y="4789"/>
                      <a:pt x="2860" y="5154"/>
                      <a:pt x="2860" y="5154"/>
                    </a:cubicBezTo>
                    <a:lnTo>
                      <a:pt x="3797" y="1144"/>
                    </a:lnTo>
                    <a:lnTo>
                      <a:pt x="16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5"/>
              <p:cNvSpPr/>
              <p:nvPr/>
            </p:nvSpPr>
            <p:spPr>
              <a:xfrm>
                <a:off x="2581877" y="2469970"/>
                <a:ext cx="128406" cy="39741"/>
              </a:xfrm>
              <a:custGeom>
                <a:avLst/>
                <a:gdLst/>
                <a:ahLst/>
                <a:cxnLst/>
                <a:rect l="l" t="t" r="r" b="b"/>
                <a:pathLst>
                  <a:path w="1916" h="593" extrusionOk="0">
                    <a:moveTo>
                      <a:pt x="460" y="0"/>
                    </a:moveTo>
                    <a:cubicBezTo>
                      <a:pt x="314" y="0"/>
                      <a:pt x="165" y="31"/>
                      <a:pt x="37" y="92"/>
                    </a:cubicBezTo>
                    <a:cubicBezTo>
                      <a:pt x="1" y="105"/>
                      <a:pt x="7" y="153"/>
                      <a:pt x="37" y="159"/>
                    </a:cubicBezTo>
                    <a:cubicBezTo>
                      <a:pt x="189" y="190"/>
                      <a:pt x="347" y="208"/>
                      <a:pt x="499" y="220"/>
                    </a:cubicBezTo>
                    <a:cubicBezTo>
                      <a:pt x="652" y="238"/>
                      <a:pt x="798" y="244"/>
                      <a:pt x="944" y="263"/>
                    </a:cubicBezTo>
                    <a:cubicBezTo>
                      <a:pt x="1254" y="317"/>
                      <a:pt x="1552" y="427"/>
                      <a:pt x="1820" y="585"/>
                    </a:cubicBezTo>
                    <a:cubicBezTo>
                      <a:pt x="1827" y="590"/>
                      <a:pt x="1835" y="592"/>
                      <a:pt x="1843" y="592"/>
                    </a:cubicBezTo>
                    <a:cubicBezTo>
                      <a:pt x="1883" y="592"/>
                      <a:pt x="1916" y="531"/>
                      <a:pt x="1875" y="500"/>
                    </a:cubicBezTo>
                    <a:cubicBezTo>
                      <a:pt x="1601" y="324"/>
                      <a:pt x="1303" y="184"/>
                      <a:pt x="992" y="92"/>
                    </a:cubicBezTo>
                    <a:cubicBezTo>
                      <a:pt x="834" y="38"/>
                      <a:pt x="664" y="7"/>
                      <a:pt x="499" y="1"/>
                    </a:cubicBezTo>
                    <a:cubicBezTo>
                      <a:pt x="486" y="1"/>
                      <a:pt x="47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5"/>
              <p:cNvSpPr/>
              <p:nvPr/>
            </p:nvSpPr>
            <p:spPr>
              <a:xfrm>
                <a:off x="2509365" y="2563592"/>
                <a:ext cx="169420" cy="50464"/>
              </a:xfrm>
              <a:custGeom>
                <a:avLst/>
                <a:gdLst/>
                <a:ahLst/>
                <a:cxnLst/>
                <a:rect l="l" t="t" r="r" b="b"/>
                <a:pathLst>
                  <a:path w="2528" h="753" extrusionOk="0">
                    <a:moveTo>
                      <a:pt x="943" y="0"/>
                    </a:moveTo>
                    <a:cubicBezTo>
                      <a:pt x="746" y="0"/>
                      <a:pt x="549" y="24"/>
                      <a:pt x="358" y="71"/>
                    </a:cubicBezTo>
                    <a:cubicBezTo>
                      <a:pt x="310" y="83"/>
                      <a:pt x="255" y="101"/>
                      <a:pt x="206" y="119"/>
                    </a:cubicBezTo>
                    <a:cubicBezTo>
                      <a:pt x="158" y="150"/>
                      <a:pt x="103" y="180"/>
                      <a:pt x="48" y="204"/>
                    </a:cubicBezTo>
                    <a:cubicBezTo>
                      <a:pt x="1" y="215"/>
                      <a:pt x="22" y="289"/>
                      <a:pt x="72" y="289"/>
                    </a:cubicBezTo>
                    <a:cubicBezTo>
                      <a:pt x="79" y="289"/>
                      <a:pt x="88" y="288"/>
                      <a:pt x="97" y="283"/>
                    </a:cubicBezTo>
                    <a:cubicBezTo>
                      <a:pt x="145" y="265"/>
                      <a:pt x="200" y="253"/>
                      <a:pt x="261" y="253"/>
                    </a:cubicBezTo>
                    <a:cubicBezTo>
                      <a:pt x="310" y="241"/>
                      <a:pt x="358" y="235"/>
                      <a:pt x="413" y="223"/>
                    </a:cubicBezTo>
                    <a:cubicBezTo>
                      <a:pt x="504" y="204"/>
                      <a:pt x="608" y="192"/>
                      <a:pt x="705" y="186"/>
                    </a:cubicBezTo>
                    <a:cubicBezTo>
                      <a:pt x="731" y="185"/>
                      <a:pt x="756" y="185"/>
                      <a:pt x="782" y="185"/>
                    </a:cubicBezTo>
                    <a:cubicBezTo>
                      <a:pt x="958" y="185"/>
                      <a:pt x="1138" y="203"/>
                      <a:pt x="1308" y="235"/>
                    </a:cubicBezTo>
                    <a:cubicBezTo>
                      <a:pt x="1721" y="296"/>
                      <a:pt x="2105" y="472"/>
                      <a:pt x="2427" y="740"/>
                    </a:cubicBezTo>
                    <a:cubicBezTo>
                      <a:pt x="2438" y="749"/>
                      <a:pt x="2448" y="753"/>
                      <a:pt x="2459" y="753"/>
                    </a:cubicBezTo>
                    <a:cubicBezTo>
                      <a:pt x="2497" y="753"/>
                      <a:pt x="2528" y="699"/>
                      <a:pt x="2494" y="661"/>
                    </a:cubicBezTo>
                    <a:cubicBezTo>
                      <a:pt x="2184" y="344"/>
                      <a:pt x="1782" y="125"/>
                      <a:pt x="1350" y="34"/>
                    </a:cubicBezTo>
                    <a:cubicBezTo>
                      <a:pt x="1216" y="12"/>
                      <a:pt x="1079"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5"/>
              <p:cNvSpPr/>
              <p:nvPr/>
            </p:nvSpPr>
            <p:spPr>
              <a:xfrm>
                <a:off x="2553328" y="2670482"/>
                <a:ext cx="89401" cy="31833"/>
              </a:xfrm>
              <a:custGeom>
                <a:avLst/>
                <a:gdLst/>
                <a:ahLst/>
                <a:cxnLst/>
                <a:rect l="l" t="t" r="r" b="b"/>
                <a:pathLst>
                  <a:path w="1334" h="475" extrusionOk="0">
                    <a:moveTo>
                      <a:pt x="251" y="0"/>
                    </a:moveTo>
                    <a:cubicBezTo>
                      <a:pt x="234" y="0"/>
                      <a:pt x="217" y="1"/>
                      <a:pt x="201" y="3"/>
                    </a:cubicBezTo>
                    <a:cubicBezTo>
                      <a:pt x="191" y="2"/>
                      <a:pt x="181" y="1"/>
                      <a:pt x="172" y="1"/>
                    </a:cubicBezTo>
                    <a:cubicBezTo>
                      <a:pt x="129" y="1"/>
                      <a:pt x="89" y="11"/>
                      <a:pt x="49" y="21"/>
                    </a:cubicBezTo>
                    <a:cubicBezTo>
                      <a:pt x="13" y="33"/>
                      <a:pt x="1" y="76"/>
                      <a:pt x="31" y="100"/>
                    </a:cubicBezTo>
                    <a:cubicBezTo>
                      <a:pt x="116" y="149"/>
                      <a:pt x="207" y="185"/>
                      <a:pt x="305" y="210"/>
                    </a:cubicBezTo>
                    <a:cubicBezTo>
                      <a:pt x="408" y="240"/>
                      <a:pt x="518" y="271"/>
                      <a:pt x="621" y="289"/>
                    </a:cubicBezTo>
                    <a:cubicBezTo>
                      <a:pt x="834" y="325"/>
                      <a:pt x="1041" y="386"/>
                      <a:pt x="1236" y="471"/>
                    </a:cubicBezTo>
                    <a:cubicBezTo>
                      <a:pt x="1242" y="473"/>
                      <a:pt x="1248" y="474"/>
                      <a:pt x="1254" y="474"/>
                    </a:cubicBezTo>
                    <a:cubicBezTo>
                      <a:pt x="1304" y="474"/>
                      <a:pt x="1334" y="407"/>
                      <a:pt x="1284" y="374"/>
                    </a:cubicBezTo>
                    <a:cubicBezTo>
                      <a:pt x="1090" y="264"/>
                      <a:pt x="895" y="173"/>
                      <a:pt x="688" y="88"/>
                    </a:cubicBezTo>
                    <a:cubicBezTo>
                      <a:pt x="585" y="51"/>
                      <a:pt x="481" y="21"/>
                      <a:pt x="372" y="9"/>
                    </a:cubicBezTo>
                    <a:cubicBezTo>
                      <a:pt x="333" y="5"/>
                      <a:pt x="291"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5"/>
              <p:cNvSpPr/>
              <p:nvPr/>
            </p:nvSpPr>
            <p:spPr>
              <a:xfrm>
                <a:off x="2573299" y="2910399"/>
                <a:ext cx="227189" cy="235567"/>
              </a:xfrm>
              <a:custGeom>
                <a:avLst/>
                <a:gdLst/>
                <a:ahLst/>
                <a:cxnLst/>
                <a:rect l="l" t="t" r="r" b="b"/>
                <a:pathLst>
                  <a:path w="3390" h="3515" extrusionOk="0">
                    <a:moveTo>
                      <a:pt x="3226" y="1"/>
                    </a:moveTo>
                    <a:lnTo>
                      <a:pt x="749" y="439"/>
                    </a:lnTo>
                    <a:lnTo>
                      <a:pt x="1" y="2337"/>
                    </a:lnTo>
                    <a:cubicBezTo>
                      <a:pt x="1" y="2337"/>
                      <a:pt x="1027" y="3514"/>
                      <a:pt x="2687" y="3514"/>
                    </a:cubicBezTo>
                    <a:cubicBezTo>
                      <a:pt x="2910" y="3514"/>
                      <a:pt x="3145" y="3493"/>
                      <a:pt x="3390" y="3445"/>
                    </a:cubicBezTo>
                    <a:lnTo>
                      <a:pt x="32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0" name="Google Shape;2780;p75"/>
          <p:cNvGrpSpPr/>
          <p:nvPr/>
        </p:nvGrpSpPr>
        <p:grpSpPr>
          <a:xfrm rot="8100000" flipH="1">
            <a:off x="3806547" y="3836509"/>
            <a:ext cx="1924526" cy="1364190"/>
            <a:chOff x="193669" y="148127"/>
            <a:chExt cx="1982873" cy="1405549"/>
          </a:xfrm>
        </p:grpSpPr>
        <p:sp>
          <p:nvSpPr>
            <p:cNvPr id="2781" name="Google Shape;2781;p75"/>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75"/>
            <p:cNvGrpSpPr/>
            <p:nvPr/>
          </p:nvGrpSpPr>
          <p:grpSpPr>
            <a:xfrm rot="-3943890">
              <a:off x="413745" y="559232"/>
              <a:ext cx="579901" cy="745140"/>
              <a:chOff x="234492" y="148127"/>
              <a:chExt cx="579920" cy="745164"/>
            </a:xfrm>
          </p:grpSpPr>
          <p:sp>
            <p:nvSpPr>
              <p:cNvPr id="2783" name="Google Shape;2783;p75"/>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5"/>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75"/>
            <p:cNvGrpSpPr/>
            <p:nvPr/>
          </p:nvGrpSpPr>
          <p:grpSpPr>
            <a:xfrm>
              <a:off x="539292" y="148127"/>
              <a:ext cx="1637250" cy="1405549"/>
              <a:chOff x="234492" y="148127"/>
              <a:chExt cx="1637250" cy="1405549"/>
            </a:xfrm>
          </p:grpSpPr>
          <p:sp>
            <p:nvSpPr>
              <p:cNvPr id="2786" name="Google Shape;2786;p75"/>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5"/>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8" name="Google Shape;2788;p75"/>
              <p:cNvGrpSpPr/>
              <p:nvPr/>
            </p:nvGrpSpPr>
            <p:grpSpPr>
              <a:xfrm rot="2700200">
                <a:off x="726654" y="558761"/>
                <a:ext cx="1036634" cy="736202"/>
                <a:chOff x="2374700" y="1045220"/>
                <a:chExt cx="852487" cy="605389"/>
              </a:xfrm>
            </p:grpSpPr>
            <p:sp>
              <p:nvSpPr>
                <p:cNvPr id="2789" name="Google Shape;2789;p7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5"/>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5"/>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4" name="Google Shape;2794;p75"/>
          <p:cNvGrpSpPr/>
          <p:nvPr/>
        </p:nvGrpSpPr>
        <p:grpSpPr>
          <a:xfrm rot="7166138">
            <a:off x="6167928" y="2816570"/>
            <a:ext cx="661435" cy="929041"/>
            <a:chOff x="2374700" y="1056350"/>
            <a:chExt cx="797300" cy="1119875"/>
          </a:xfrm>
        </p:grpSpPr>
        <p:sp>
          <p:nvSpPr>
            <p:cNvPr id="2795" name="Google Shape;2795;p7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2" name="Google Shape;2802;p75"/>
          <p:cNvGrpSpPr/>
          <p:nvPr/>
        </p:nvGrpSpPr>
        <p:grpSpPr>
          <a:xfrm>
            <a:off x="7733462" y="3836520"/>
            <a:ext cx="852312" cy="681830"/>
            <a:chOff x="580120" y="3836520"/>
            <a:chExt cx="852312" cy="681830"/>
          </a:xfrm>
        </p:grpSpPr>
        <p:sp>
          <p:nvSpPr>
            <p:cNvPr id="2803" name="Google Shape;2803;p75">
              <a:hlinkClick r:id="rId3" action="ppaction://hlinksldjump"/>
            </p:cNvPr>
            <p:cNvSpPr/>
            <p:nvPr/>
          </p:nvSpPr>
          <p:spPr>
            <a:xfrm flipH="1">
              <a:off x="749375" y="4154139"/>
              <a:ext cx="490089" cy="364199"/>
            </a:xfrm>
            <a:custGeom>
              <a:avLst/>
              <a:gdLst/>
              <a:ahLst/>
              <a:cxnLst/>
              <a:rect l="l" t="t" r="r" b="b"/>
              <a:pathLst>
                <a:path w="943" h="701" extrusionOk="0">
                  <a:moveTo>
                    <a:pt x="487" y="1"/>
                  </a:moveTo>
                  <a:cubicBezTo>
                    <a:pt x="0" y="1"/>
                    <a:pt x="0" y="700"/>
                    <a:pt x="487" y="700"/>
                  </a:cubicBezTo>
                  <a:cubicBezTo>
                    <a:pt x="943" y="700"/>
                    <a:pt x="943" y="1"/>
                    <a:pt x="48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 name="Google Shape;2804;p75"/>
            <p:cNvGrpSpPr/>
            <p:nvPr/>
          </p:nvGrpSpPr>
          <p:grpSpPr>
            <a:xfrm flipH="1">
              <a:off x="580120" y="3836520"/>
              <a:ext cx="852312" cy="564188"/>
              <a:chOff x="7714849" y="3836520"/>
              <a:chExt cx="852312" cy="564188"/>
            </a:xfrm>
          </p:grpSpPr>
          <p:sp>
            <p:nvSpPr>
              <p:cNvPr id="2805" name="Google Shape;2805;p75"/>
              <p:cNvSpPr/>
              <p:nvPr/>
            </p:nvSpPr>
            <p:spPr>
              <a:xfrm rot="6395088">
                <a:off x="7873578" y="4079841"/>
                <a:ext cx="164284" cy="376748"/>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5"/>
              <p:cNvSpPr/>
              <p:nvPr/>
            </p:nvSpPr>
            <p:spPr>
              <a:xfrm rot="938168">
                <a:off x="8258408" y="3885292"/>
                <a:ext cx="164282" cy="376743"/>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5"/>
              <p:cNvSpPr/>
              <p:nvPr/>
            </p:nvSpPr>
            <p:spPr>
              <a:xfrm rot="7166138">
                <a:off x="8338996" y="3871864"/>
                <a:ext cx="193565" cy="192486"/>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5"/>
              <p:cNvSpPr/>
              <p:nvPr/>
            </p:nvSpPr>
            <p:spPr>
              <a:xfrm rot="9061129">
                <a:off x="7736606" y="4096964"/>
                <a:ext cx="122026" cy="121347"/>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9" name="Google Shape;2809;p75"/>
            <p:cNvSpPr/>
            <p:nvPr/>
          </p:nvSpPr>
          <p:spPr>
            <a:xfrm>
              <a:off x="803450" y="4154150"/>
              <a:ext cx="364200" cy="36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75"/>
            <p:cNvGrpSpPr/>
            <p:nvPr/>
          </p:nvGrpSpPr>
          <p:grpSpPr>
            <a:xfrm>
              <a:off x="880179" y="4234256"/>
              <a:ext cx="210620" cy="203897"/>
              <a:chOff x="4413424" y="4296701"/>
              <a:chExt cx="317151" cy="306981"/>
            </a:xfrm>
          </p:grpSpPr>
          <p:sp>
            <p:nvSpPr>
              <p:cNvPr id="2811" name="Google Shape;2811;p75"/>
              <p:cNvSpPr/>
              <p:nvPr/>
            </p:nvSpPr>
            <p:spPr>
              <a:xfrm>
                <a:off x="4413424" y="4296701"/>
                <a:ext cx="317151" cy="154491"/>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812" name="Google Shape;2812;p75"/>
              <p:cNvGrpSpPr/>
              <p:nvPr/>
            </p:nvGrpSpPr>
            <p:grpSpPr>
              <a:xfrm>
                <a:off x="4451997" y="4376976"/>
                <a:ext cx="239968" cy="226706"/>
                <a:chOff x="4217800" y="4370325"/>
                <a:chExt cx="260100" cy="245725"/>
              </a:xfrm>
            </p:grpSpPr>
            <p:sp>
              <p:nvSpPr>
                <p:cNvPr id="2813" name="Google Shape;2813;p75"/>
                <p:cNvSpPr/>
                <p:nvPr/>
              </p:nvSpPr>
              <p:spPr>
                <a:xfrm>
                  <a:off x="4217800" y="4370325"/>
                  <a:ext cx="260100" cy="112200"/>
                </a:xfrm>
                <a:prstGeom prst="triangle">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5"/>
                <p:cNvSpPr/>
                <p:nvPr/>
              </p:nvSpPr>
              <p:spPr>
                <a:xfrm rot="10800000">
                  <a:off x="4217800" y="4481950"/>
                  <a:ext cx="260100" cy="134100"/>
                </a:xfrm>
                <a:prstGeom prst="round2SameRect">
                  <a:avLst>
                    <a:gd name="adj1" fmla="val 7736"/>
                    <a:gd name="adj2" fmla="val 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815" name="Google Shape;2815;p75">
            <a:hlinkClick r:id="rId3" action="ppaction://hlinksldjump"/>
          </p:cNvPr>
          <p:cNvSpPr/>
          <p:nvPr/>
        </p:nvSpPr>
        <p:spPr>
          <a:xfrm>
            <a:off x="7956730" y="41541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312163EF-4843-3308-6875-B847C17F9A76}"/>
              </a:ext>
            </a:extLst>
          </p:cNvPr>
          <p:cNvSpPr txBox="1"/>
          <p:nvPr/>
        </p:nvSpPr>
        <p:spPr>
          <a:xfrm>
            <a:off x="3694208" y="506852"/>
            <a:ext cx="5010614" cy="1998176"/>
          </a:xfrm>
          <a:prstGeom prst="rect">
            <a:avLst/>
          </a:prstGeom>
          <a:noFill/>
        </p:spPr>
        <p:txBody>
          <a:bodyPr wrap="square">
            <a:spAutoFit/>
          </a:bodyPr>
          <a:lstStyle/>
          <a:p>
            <a:pPr algn="ctr">
              <a:lnSpc>
                <a:spcPct val="150000"/>
              </a:lnSpc>
            </a:pPr>
            <a:r>
              <a:rPr lang="it-IT" sz="4400" b="1">
                <a:solidFill>
                  <a:srgbClr val="E54E55"/>
                </a:solidFill>
              </a:rPr>
              <a:t>DI TRUYỀN VÀ BIẾN DỊ</a:t>
            </a:r>
            <a:endParaRPr lang="en-US" sz="4400" b="1">
              <a:solidFill>
                <a:srgbClr val="E54E5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06"/>
                                        </p:tgtEl>
                                        <p:attrNameLst>
                                          <p:attrName>style.visibility</p:attrName>
                                        </p:attrNameLst>
                                      </p:cBhvr>
                                      <p:to>
                                        <p:strVal val="visible"/>
                                      </p:to>
                                    </p:set>
                                    <p:anim calcmode="lin" valueType="num">
                                      <p:cBhvr additive="base">
                                        <p:cTn id="7" dur="500"/>
                                        <p:tgtEl>
                                          <p:spTgt spid="2706"/>
                                        </p:tgtEl>
                                        <p:attrNameLst>
                                          <p:attrName>ppt_w</p:attrName>
                                        </p:attrNameLst>
                                      </p:cBhvr>
                                      <p:tavLst>
                                        <p:tav tm="0">
                                          <p:val>
                                            <p:strVal val="0"/>
                                          </p:val>
                                        </p:tav>
                                        <p:tav tm="100000">
                                          <p:val>
                                            <p:strVal val="#ppt_w"/>
                                          </p:val>
                                        </p:tav>
                                      </p:tavLst>
                                    </p:anim>
                                    <p:anim calcmode="lin" valueType="num">
                                      <p:cBhvr additive="base">
                                        <p:cTn id="8" dur="500"/>
                                        <p:tgtEl>
                                          <p:spTgt spid="270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1"/>
        <p:cNvGrpSpPr/>
        <p:nvPr/>
      </p:nvGrpSpPr>
      <p:grpSpPr>
        <a:xfrm>
          <a:off x="0" y="0"/>
          <a:ext cx="0" cy="0"/>
          <a:chOff x="0" y="0"/>
          <a:chExt cx="0" cy="0"/>
        </a:xfrm>
      </p:grpSpPr>
      <p:sp>
        <p:nvSpPr>
          <p:cNvPr id="16" name="Freeform 14">
            <a:extLst>
              <a:ext uri="{FF2B5EF4-FFF2-40B4-BE49-F238E27FC236}">
                <a16:creationId xmlns:a16="http://schemas.microsoft.com/office/drawing/2014/main" id="{35A0BE61-4982-1F83-9160-6B809A947499}"/>
              </a:ext>
            </a:extLst>
          </p:cNvPr>
          <p:cNvSpPr/>
          <p:nvPr/>
        </p:nvSpPr>
        <p:spPr>
          <a:xfrm>
            <a:off x="378193" y="1028700"/>
            <a:ext cx="1960141" cy="4114800"/>
          </a:xfrm>
          <a:custGeom>
            <a:avLst/>
            <a:gdLst/>
            <a:ahLst/>
            <a:cxnLst/>
            <a:rect l="l" t="t" r="r" b="b"/>
            <a:pathLst>
              <a:path w="1960141" h="4114800">
                <a:moveTo>
                  <a:pt x="0" y="0"/>
                </a:moveTo>
                <a:lnTo>
                  <a:pt x="1960141" y="0"/>
                </a:lnTo>
                <a:lnTo>
                  <a:pt x="196014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7" name="Speech Bubble: Rectangle with Corners Rounded 16">
            <a:extLst>
              <a:ext uri="{FF2B5EF4-FFF2-40B4-BE49-F238E27FC236}">
                <a16:creationId xmlns:a16="http://schemas.microsoft.com/office/drawing/2014/main" id="{9AB41446-AF49-3F18-D56D-F5D63C711F89}"/>
              </a:ext>
            </a:extLst>
          </p:cNvPr>
          <p:cNvSpPr/>
          <p:nvPr/>
        </p:nvSpPr>
        <p:spPr>
          <a:xfrm>
            <a:off x="2601951" y="237892"/>
            <a:ext cx="5954751" cy="1501697"/>
          </a:xfrm>
          <a:prstGeom prst="wedgeRoundRectCallout">
            <a:avLst>
              <a:gd name="adj1" fmla="val -54541"/>
              <a:gd name="adj2" fmla="val 12500"/>
              <a:gd name="adj3" fmla="val 16667"/>
            </a:avLst>
          </a:prstGeom>
          <a:solidFill>
            <a:schemeClr val="accent4"/>
          </a:solidFill>
          <a:ln>
            <a:solidFill>
              <a:srgbClr val="4A66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E54E55"/>
                </a:solidFill>
              </a:rPr>
              <a:t>Câu hỏi 1 tr.159 SGK: </a:t>
            </a:r>
            <a:r>
              <a:rPr lang="en-US" sz="2000">
                <a:solidFill>
                  <a:srgbClr val="000000"/>
                </a:solidFill>
              </a:rPr>
              <a:t>Cho biết một số đặc điểm của em giống và khác với bố, mẹ, anh, chị, em trong gia đình.</a:t>
            </a:r>
          </a:p>
        </p:txBody>
      </p:sp>
      <p:sp>
        <p:nvSpPr>
          <p:cNvPr id="19" name="TextBox 18">
            <a:extLst>
              <a:ext uri="{FF2B5EF4-FFF2-40B4-BE49-F238E27FC236}">
                <a16:creationId xmlns:a16="http://schemas.microsoft.com/office/drawing/2014/main" id="{503B7014-BD1C-332A-B466-B7527E375495}"/>
              </a:ext>
            </a:extLst>
          </p:cNvPr>
          <p:cNvSpPr txBox="1"/>
          <p:nvPr/>
        </p:nvSpPr>
        <p:spPr>
          <a:xfrm>
            <a:off x="1810216" y="2232084"/>
            <a:ext cx="4137102"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Một số đặc điểm giống với bố, mẹ, anh, chị, em trong gia đình: tóc đen, mắt nâu, da vàng,...</a:t>
            </a:r>
          </a:p>
          <a:p>
            <a:pPr marL="342900" indent="-342900" algn="just">
              <a:lnSpc>
                <a:spcPct val="150000"/>
              </a:lnSpc>
              <a:buFont typeface="Arial" panose="020B0604020202020204" pitchFamily="34" charset="0"/>
              <a:buChar char="•"/>
            </a:pPr>
            <a:r>
              <a:rPr lang="en-US" sz="2000"/>
              <a:t>Đặc điểm khác: chiều cao; hình dáng mắt, mũi;...</a:t>
            </a:r>
          </a:p>
        </p:txBody>
      </p:sp>
      <p:sp>
        <p:nvSpPr>
          <p:cNvPr id="20" name="Freeform 6">
            <a:extLst>
              <a:ext uri="{FF2B5EF4-FFF2-40B4-BE49-F238E27FC236}">
                <a16:creationId xmlns:a16="http://schemas.microsoft.com/office/drawing/2014/main" id="{2C5B19C3-3C90-A2FF-C0A8-A62DE7C8E01C}"/>
              </a:ext>
            </a:extLst>
          </p:cNvPr>
          <p:cNvSpPr/>
          <p:nvPr/>
        </p:nvSpPr>
        <p:spPr>
          <a:xfrm>
            <a:off x="5947318" y="1858537"/>
            <a:ext cx="3196682" cy="3284963"/>
          </a:xfrm>
          <a:custGeom>
            <a:avLst/>
            <a:gdLst/>
            <a:ahLst/>
            <a:cxnLst/>
            <a:rect l="l" t="t" r="r" b="b"/>
            <a:pathLst>
              <a:path w="2731590" h="2985344">
                <a:moveTo>
                  <a:pt x="0" y="0"/>
                </a:moveTo>
                <a:lnTo>
                  <a:pt x="2731590" y="0"/>
                </a:lnTo>
                <a:lnTo>
                  <a:pt x="2731590" y="2985344"/>
                </a:lnTo>
                <a:lnTo>
                  <a:pt x="0" y="2985344"/>
                </a:lnTo>
                <a:lnTo>
                  <a:pt x="0" y="0"/>
                </a:lnTo>
                <a:close/>
              </a:path>
            </a:pathLst>
          </a:custGeom>
          <a:blipFill>
            <a:blip r:embed="rId5"/>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sp>
        <p:nvSpPr>
          <p:cNvPr id="4" name="TextBox 3">
            <a:extLst>
              <a:ext uri="{FF2B5EF4-FFF2-40B4-BE49-F238E27FC236}">
                <a16:creationId xmlns:a16="http://schemas.microsoft.com/office/drawing/2014/main" id="{4F5AC9BF-E960-64E8-E0FD-5DBD3FEDA641}"/>
              </a:ext>
            </a:extLst>
          </p:cNvPr>
          <p:cNvSpPr txBox="1"/>
          <p:nvPr/>
        </p:nvSpPr>
        <p:spPr>
          <a:xfrm>
            <a:off x="787844" y="1169090"/>
            <a:ext cx="3784156" cy="2805320"/>
          </a:xfrm>
          <a:prstGeom prst="rect">
            <a:avLst/>
          </a:prstGeom>
          <a:noFill/>
        </p:spPr>
        <p:txBody>
          <a:bodyPr wrap="square">
            <a:spAutoFit/>
          </a:bodyPr>
          <a:lstStyle/>
          <a:p>
            <a:pPr lvl="0" algn="just">
              <a:lnSpc>
                <a:spcPct val="150000"/>
              </a:lnSpc>
            </a:pPr>
            <a:r>
              <a:rPr lang="en-US" sz="2000" b="1" i="1">
                <a:solidFill>
                  <a:srgbClr val="FF0000"/>
                </a:solidFill>
                <a:latin typeface="Arial" panose="020B0604020202020204" pitchFamily="34" charset="0"/>
                <a:ea typeface="Calibri" panose="020F0502020204030204" pitchFamily="34" charset="0"/>
                <a:cs typeface="Arial" panose="020B0604020202020204" pitchFamily="34" charset="0"/>
              </a:rPr>
              <a:t>Các em hãy đọc mục I – SGK tr.159 và trả lời câu hỏi:</a:t>
            </a:r>
          </a:p>
          <a:p>
            <a:pPr lvl="0"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1. Phân biệt khái niệm di truyền và biến dị. Cho ví dụ.</a:t>
            </a:r>
            <a:endParaRPr lang="en-US" sz="20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2000">
                <a:latin typeface="Arial" panose="020B0604020202020204" pitchFamily="34" charset="0"/>
                <a:ea typeface="Calibri" panose="020F0502020204030204" pitchFamily="34" charset="0"/>
                <a:cs typeface="Arial" panose="020B0604020202020204" pitchFamily="34" charset="0"/>
              </a:rPr>
              <a:t>2. Nêu mối quan hệ giữa di truyền và biến dị.</a:t>
            </a:r>
            <a:endParaRPr lang="vi-VN" sz="2000">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7B0E9FE-A915-80CC-1917-57CA091C7EB2}"/>
              </a:ext>
            </a:extLst>
          </p:cNvPr>
          <p:cNvGrpSpPr/>
          <p:nvPr/>
        </p:nvGrpSpPr>
        <p:grpSpPr>
          <a:xfrm>
            <a:off x="4766471" y="567221"/>
            <a:ext cx="3928087" cy="4009057"/>
            <a:chOff x="4739642" y="670266"/>
            <a:chExt cx="3928087" cy="4009057"/>
          </a:xfrm>
        </p:grpSpPr>
        <p:sp>
          <p:nvSpPr>
            <p:cNvPr id="6" name="TextBox 5">
              <a:extLst>
                <a:ext uri="{FF2B5EF4-FFF2-40B4-BE49-F238E27FC236}">
                  <a16:creationId xmlns:a16="http://schemas.microsoft.com/office/drawing/2014/main" id="{9B8DE640-E4B5-4851-F5C5-FDB84FABB9C4}"/>
                </a:ext>
              </a:extLst>
            </p:cNvPr>
            <p:cNvSpPr txBox="1"/>
            <p:nvPr/>
          </p:nvSpPr>
          <p:spPr>
            <a:xfrm>
              <a:off x="4907286" y="4156103"/>
              <a:ext cx="3592801"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Arial"/>
                </a:rPr>
                <a:t>THẢO LUẬN NHÓM</a:t>
              </a:r>
              <a:endParaRPr kumimoji="0" lang="en-US" sz="2800" b="1" i="0" u="none" strike="noStrike" kern="1200" cap="none" spc="0" normalizeH="0" baseline="0" noProof="0">
                <a:ln>
                  <a:noFill/>
                </a:ln>
                <a:solidFill>
                  <a:schemeClr val="tx2">
                    <a:lumMod val="75000"/>
                  </a:schemeClr>
                </a:solidFill>
                <a:effectLst/>
                <a:uLnTx/>
                <a:uFillTx/>
                <a:latin typeface="Calibri"/>
                <a:ea typeface="+mn-ea"/>
                <a:sym typeface="Arial"/>
              </a:endParaRPr>
            </a:p>
          </p:txBody>
        </p:sp>
        <p:sp>
          <p:nvSpPr>
            <p:cNvPr id="7" name="Freeform 15">
              <a:extLst>
                <a:ext uri="{FF2B5EF4-FFF2-40B4-BE49-F238E27FC236}">
                  <a16:creationId xmlns:a16="http://schemas.microsoft.com/office/drawing/2014/main" id="{6D3A031F-983B-74C7-138A-36BE7682FB2C}"/>
                </a:ext>
              </a:extLst>
            </p:cNvPr>
            <p:cNvSpPr/>
            <p:nvPr/>
          </p:nvSpPr>
          <p:spPr>
            <a:xfrm>
              <a:off x="4739642" y="670266"/>
              <a:ext cx="3928087" cy="3485837"/>
            </a:xfrm>
            <a:custGeom>
              <a:avLst/>
              <a:gdLst/>
              <a:ahLst/>
              <a:cxnLst/>
              <a:rect l="l" t="t" r="r" b="b"/>
              <a:pathLst>
                <a:path w="3282900" h="2971024">
                  <a:moveTo>
                    <a:pt x="0" y="0"/>
                  </a:moveTo>
                  <a:lnTo>
                    <a:pt x="3282900" y="0"/>
                  </a:lnTo>
                  <a:lnTo>
                    <a:pt x="3282900" y="2971024"/>
                  </a:lnTo>
                  <a:lnTo>
                    <a:pt x="0" y="29710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8A403A0C-4FB7-599D-832F-CF1B59C3520C}"/>
              </a:ext>
            </a:extLst>
          </p:cNvPr>
          <p:cNvSpPr/>
          <p:nvPr/>
        </p:nvSpPr>
        <p:spPr>
          <a:xfrm>
            <a:off x="0" y="452967"/>
            <a:ext cx="2937933"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Di truyền</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B77B5AC-AD03-7573-9B8D-A5C41211C38E}"/>
              </a:ext>
            </a:extLst>
          </p:cNvPr>
          <p:cNvSpPr txBox="1"/>
          <p:nvPr/>
        </p:nvSpPr>
        <p:spPr>
          <a:xfrm>
            <a:off x="3149600" y="255038"/>
            <a:ext cx="5257800" cy="958660"/>
          </a:xfrm>
          <a:prstGeom prst="rect">
            <a:avLst/>
          </a:prstGeom>
          <a:noFill/>
        </p:spPr>
        <p:txBody>
          <a:bodyPr wrap="square">
            <a:spAutoFit/>
          </a:bodyPr>
          <a:lstStyle/>
          <a:p>
            <a:pPr algn="just">
              <a:lnSpc>
                <a:spcPct val="150000"/>
              </a:lnSpc>
            </a:pPr>
            <a:r>
              <a:rPr lang="en-US" sz="2000"/>
              <a:t>Là quá trình truyền đặc điểm của sinh vật qua các thế hệ.</a:t>
            </a:r>
          </a:p>
        </p:txBody>
      </p:sp>
      <p:sp>
        <p:nvSpPr>
          <p:cNvPr id="10" name="Multiplication Sign 9">
            <a:extLst>
              <a:ext uri="{FF2B5EF4-FFF2-40B4-BE49-F238E27FC236}">
                <a16:creationId xmlns:a16="http://schemas.microsoft.com/office/drawing/2014/main" id="{CCF7F69A-0AD0-7BEE-AF7A-A3E7BAA556D1}"/>
              </a:ext>
            </a:extLst>
          </p:cNvPr>
          <p:cNvSpPr/>
          <p:nvPr/>
        </p:nvSpPr>
        <p:spPr>
          <a:xfrm>
            <a:off x="1853258" y="1522630"/>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B4BC1FA-E473-2D79-BCE8-95E02EAE78B8}"/>
              </a:ext>
            </a:extLst>
          </p:cNvPr>
          <p:cNvCxnSpPr/>
          <p:nvPr/>
        </p:nvCxnSpPr>
        <p:spPr>
          <a:xfrm>
            <a:off x="2446585" y="2647176"/>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3500411-0D93-7886-F19B-07608228DD3C}"/>
              </a:ext>
            </a:extLst>
          </p:cNvPr>
          <p:cNvGrpSpPr/>
          <p:nvPr/>
        </p:nvGrpSpPr>
        <p:grpSpPr>
          <a:xfrm>
            <a:off x="477748" y="1522629"/>
            <a:ext cx="1481667" cy="1697260"/>
            <a:chOff x="477748" y="1522629"/>
            <a:chExt cx="1481667" cy="1697260"/>
          </a:xfrm>
        </p:grpSpPr>
        <p:sp>
          <p:nvSpPr>
            <p:cNvPr id="13" name="Freeform 6">
              <a:extLst>
                <a:ext uri="{FF2B5EF4-FFF2-40B4-BE49-F238E27FC236}">
                  <a16:creationId xmlns:a16="http://schemas.microsoft.com/office/drawing/2014/main" id="{DCA26A88-A6F7-3EE0-331E-7AB5F9604ACF}"/>
                </a:ext>
              </a:extLst>
            </p:cNvPr>
            <p:cNvSpPr/>
            <p:nvPr/>
          </p:nvSpPr>
          <p:spPr>
            <a:xfrm>
              <a:off x="533106" y="1522629"/>
              <a:ext cx="1370952" cy="1290491"/>
            </a:xfrm>
            <a:custGeom>
              <a:avLst/>
              <a:gdLst/>
              <a:ahLst/>
              <a:cxnLst/>
              <a:rect l="l" t="t" r="r" b="b"/>
              <a:pathLst>
                <a:path w="1523263" h="1391882">
                  <a:moveTo>
                    <a:pt x="0" y="0"/>
                  </a:moveTo>
                  <a:lnTo>
                    <a:pt x="1523263" y="0"/>
                  </a:lnTo>
                  <a:lnTo>
                    <a:pt x="1523263" y="1391882"/>
                  </a:lnTo>
                  <a:lnTo>
                    <a:pt x="0" y="1391882"/>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C21C1BDF-76AF-1D9F-2DF7-3E23A66D8458}"/>
                </a:ext>
              </a:extLst>
            </p:cNvPr>
            <p:cNvSpPr txBox="1"/>
            <p:nvPr/>
          </p:nvSpPr>
          <p:spPr>
            <a:xfrm>
              <a:off x="477748" y="2850557"/>
              <a:ext cx="1481667" cy="369332"/>
            </a:xfrm>
            <a:prstGeom prst="rect">
              <a:avLst/>
            </a:prstGeom>
            <a:noFill/>
          </p:spPr>
          <p:txBody>
            <a:bodyPr wrap="square">
              <a:spAutoFit/>
            </a:bodyPr>
            <a:lstStyle/>
            <a:p>
              <a:pPr algn="ctr"/>
              <a:r>
                <a:rPr lang="en-US" sz="1800"/>
                <a:t>Bố tóc đen</a:t>
              </a:r>
            </a:p>
          </p:txBody>
        </p:sp>
      </p:grpSp>
      <p:grpSp>
        <p:nvGrpSpPr>
          <p:cNvPr id="15" name="Group 14">
            <a:extLst>
              <a:ext uri="{FF2B5EF4-FFF2-40B4-BE49-F238E27FC236}">
                <a16:creationId xmlns:a16="http://schemas.microsoft.com/office/drawing/2014/main" id="{388615BD-D9B8-AFDE-53CE-908AD2D9F809}"/>
              </a:ext>
            </a:extLst>
          </p:cNvPr>
          <p:cNvGrpSpPr/>
          <p:nvPr/>
        </p:nvGrpSpPr>
        <p:grpSpPr>
          <a:xfrm>
            <a:off x="3055861" y="1426237"/>
            <a:ext cx="1481667" cy="1793652"/>
            <a:chOff x="3055861" y="1426237"/>
            <a:chExt cx="1481667" cy="1793652"/>
          </a:xfrm>
        </p:grpSpPr>
        <p:sp>
          <p:nvSpPr>
            <p:cNvPr id="16" name="Freeform 7">
              <a:extLst>
                <a:ext uri="{FF2B5EF4-FFF2-40B4-BE49-F238E27FC236}">
                  <a16:creationId xmlns:a16="http://schemas.microsoft.com/office/drawing/2014/main" id="{2E7E396F-C3E3-F814-6955-BB92E817EBEE}"/>
                </a:ext>
              </a:extLst>
            </p:cNvPr>
            <p:cNvSpPr/>
            <p:nvPr/>
          </p:nvSpPr>
          <p:spPr>
            <a:xfrm>
              <a:off x="3106661" y="1426237"/>
              <a:ext cx="1320152" cy="1391882"/>
            </a:xfrm>
            <a:custGeom>
              <a:avLst/>
              <a:gdLst/>
              <a:ahLst/>
              <a:cxnLst/>
              <a:rect l="l" t="t" r="r" b="b"/>
              <a:pathLst>
                <a:path w="1472960" h="1605406">
                  <a:moveTo>
                    <a:pt x="0" y="0"/>
                  </a:moveTo>
                  <a:lnTo>
                    <a:pt x="1472960" y="0"/>
                  </a:lnTo>
                  <a:lnTo>
                    <a:pt x="1472960" y="1605406"/>
                  </a:lnTo>
                  <a:lnTo>
                    <a:pt x="0" y="1605406"/>
                  </a:lnTo>
                  <a:lnTo>
                    <a:pt x="0" y="0"/>
                  </a:lnTo>
                  <a:close/>
                </a:path>
              </a:pathLst>
            </a:custGeom>
            <a:blipFill>
              <a:blip r:embed="rId3"/>
              <a:stretch>
                <a:fillRect/>
              </a:stretch>
            </a:blipFill>
          </p:spPr>
          <p:txBody>
            <a:bodyPr/>
            <a:lstStyle/>
            <a:p>
              <a:endParaRPr lang="en-US"/>
            </a:p>
          </p:txBody>
        </p:sp>
        <p:sp>
          <p:nvSpPr>
            <p:cNvPr id="17" name="TextBox 16">
              <a:extLst>
                <a:ext uri="{FF2B5EF4-FFF2-40B4-BE49-F238E27FC236}">
                  <a16:creationId xmlns:a16="http://schemas.microsoft.com/office/drawing/2014/main" id="{627EEF3B-E2E5-3BD4-7613-A7440321D15D}"/>
                </a:ext>
              </a:extLst>
            </p:cNvPr>
            <p:cNvSpPr txBox="1"/>
            <p:nvPr/>
          </p:nvSpPr>
          <p:spPr>
            <a:xfrm>
              <a:off x="3055861" y="2850557"/>
              <a:ext cx="1481667" cy="369332"/>
            </a:xfrm>
            <a:prstGeom prst="rect">
              <a:avLst/>
            </a:prstGeom>
            <a:noFill/>
          </p:spPr>
          <p:txBody>
            <a:bodyPr wrap="square">
              <a:spAutoFit/>
            </a:bodyPr>
            <a:lstStyle/>
            <a:p>
              <a:pPr algn="ctr"/>
              <a:r>
                <a:rPr lang="en-US" sz="1800"/>
                <a:t>Mẹ tóc đen</a:t>
              </a:r>
            </a:p>
          </p:txBody>
        </p:sp>
      </p:grpSp>
      <p:grpSp>
        <p:nvGrpSpPr>
          <p:cNvPr id="18" name="Group 17">
            <a:extLst>
              <a:ext uri="{FF2B5EF4-FFF2-40B4-BE49-F238E27FC236}">
                <a16:creationId xmlns:a16="http://schemas.microsoft.com/office/drawing/2014/main" id="{68463093-934C-5990-790E-9A60615FDDFB}"/>
              </a:ext>
            </a:extLst>
          </p:cNvPr>
          <p:cNvGrpSpPr/>
          <p:nvPr/>
        </p:nvGrpSpPr>
        <p:grpSpPr>
          <a:xfrm>
            <a:off x="1705751" y="3219889"/>
            <a:ext cx="1481667" cy="1659823"/>
            <a:chOff x="1705751" y="3219889"/>
            <a:chExt cx="1481667" cy="1659823"/>
          </a:xfrm>
        </p:grpSpPr>
        <p:sp>
          <p:nvSpPr>
            <p:cNvPr id="19" name="Freeform 8">
              <a:extLst>
                <a:ext uri="{FF2B5EF4-FFF2-40B4-BE49-F238E27FC236}">
                  <a16:creationId xmlns:a16="http://schemas.microsoft.com/office/drawing/2014/main" id="{7DD7181D-AFB8-8B68-7748-8647955A7C47}"/>
                </a:ext>
              </a:extLst>
            </p:cNvPr>
            <p:cNvSpPr/>
            <p:nvPr/>
          </p:nvSpPr>
          <p:spPr>
            <a:xfrm>
              <a:off x="1786509" y="3219889"/>
              <a:ext cx="1320152" cy="1290491"/>
            </a:xfrm>
            <a:custGeom>
              <a:avLst/>
              <a:gdLst/>
              <a:ahLst/>
              <a:cxnLst/>
              <a:rect l="l" t="t" r="r" b="b"/>
              <a:pathLst>
                <a:path w="1812539" h="1727954">
                  <a:moveTo>
                    <a:pt x="0" y="0"/>
                  </a:moveTo>
                  <a:lnTo>
                    <a:pt x="1812539" y="0"/>
                  </a:lnTo>
                  <a:lnTo>
                    <a:pt x="1812539" y="1727954"/>
                  </a:lnTo>
                  <a:lnTo>
                    <a:pt x="0" y="1727954"/>
                  </a:lnTo>
                  <a:lnTo>
                    <a:pt x="0" y="0"/>
                  </a:lnTo>
                  <a:close/>
                </a:path>
              </a:pathLst>
            </a:custGeom>
            <a:blipFill>
              <a:blip r:embed="rId4"/>
              <a:stretch>
                <a:fillRect/>
              </a:stretch>
            </a:blipFill>
          </p:spPr>
          <p:txBody>
            <a:bodyPr/>
            <a:lstStyle/>
            <a:p>
              <a:endParaRPr lang="en-US"/>
            </a:p>
          </p:txBody>
        </p:sp>
        <p:sp>
          <p:nvSpPr>
            <p:cNvPr id="20" name="TextBox 19">
              <a:extLst>
                <a:ext uri="{FF2B5EF4-FFF2-40B4-BE49-F238E27FC236}">
                  <a16:creationId xmlns:a16="http://schemas.microsoft.com/office/drawing/2014/main" id="{B38F6024-82C4-C830-4E75-4EE26A5C46FB}"/>
                </a:ext>
              </a:extLst>
            </p:cNvPr>
            <p:cNvSpPr txBox="1"/>
            <p:nvPr/>
          </p:nvSpPr>
          <p:spPr>
            <a:xfrm>
              <a:off x="1705751" y="4510380"/>
              <a:ext cx="1481667" cy="369332"/>
            </a:xfrm>
            <a:prstGeom prst="rect">
              <a:avLst/>
            </a:prstGeom>
            <a:noFill/>
          </p:spPr>
          <p:txBody>
            <a:bodyPr wrap="square">
              <a:spAutoFit/>
            </a:bodyPr>
            <a:lstStyle/>
            <a:p>
              <a:pPr algn="ctr"/>
              <a:r>
                <a:rPr lang="en-US" sz="1800"/>
                <a:t>Con tóc đen</a:t>
              </a:r>
            </a:p>
          </p:txBody>
        </p:sp>
      </p:grpSp>
      <p:sp>
        <p:nvSpPr>
          <p:cNvPr id="21" name="Multiplication Sign 20">
            <a:extLst>
              <a:ext uri="{FF2B5EF4-FFF2-40B4-BE49-F238E27FC236}">
                <a16:creationId xmlns:a16="http://schemas.microsoft.com/office/drawing/2014/main" id="{8E0B43A9-9B26-DD70-4C61-DF7E06961336}"/>
              </a:ext>
            </a:extLst>
          </p:cNvPr>
          <p:cNvSpPr/>
          <p:nvPr/>
        </p:nvSpPr>
        <p:spPr>
          <a:xfrm>
            <a:off x="6184846" y="1522629"/>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A25ECE3-60FC-EA6D-F020-21002A7534F1}"/>
              </a:ext>
            </a:extLst>
          </p:cNvPr>
          <p:cNvCxnSpPr/>
          <p:nvPr/>
        </p:nvCxnSpPr>
        <p:spPr>
          <a:xfrm>
            <a:off x="6778173" y="2647175"/>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1ACB5CA-5C48-6109-B6DE-53F99DC2C67A}"/>
              </a:ext>
            </a:extLst>
          </p:cNvPr>
          <p:cNvGrpSpPr/>
          <p:nvPr/>
        </p:nvGrpSpPr>
        <p:grpSpPr>
          <a:xfrm>
            <a:off x="4809336" y="1426237"/>
            <a:ext cx="1481667" cy="1793651"/>
            <a:chOff x="4809336" y="1426237"/>
            <a:chExt cx="1481667" cy="1793651"/>
          </a:xfrm>
        </p:grpSpPr>
        <p:sp>
          <p:nvSpPr>
            <p:cNvPr id="24" name="TextBox 23">
              <a:extLst>
                <a:ext uri="{FF2B5EF4-FFF2-40B4-BE49-F238E27FC236}">
                  <a16:creationId xmlns:a16="http://schemas.microsoft.com/office/drawing/2014/main" id="{677E555F-5715-984D-0CD7-AF4DDD67729C}"/>
                </a:ext>
              </a:extLst>
            </p:cNvPr>
            <p:cNvSpPr txBox="1"/>
            <p:nvPr/>
          </p:nvSpPr>
          <p:spPr>
            <a:xfrm>
              <a:off x="4809336" y="2850556"/>
              <a:ext cx="1481667" cy="369332"/>
            </a:xfrm>
            <a:prstGeom prst="rect">
              <a:avLst/>
            </a:prstGeom>
            <a:noFill/>
          </p:spPr>
          <p:txBody>
            <a:bodyPr wrap="square">
              <a:spAutoFit/>
            </a:bodyPr>
            <a:lstStyle/>
            <a:p>
              <a:pPr algn="ctr"/>
              <a:r>
                <a:rPr lang="en-US" sz="1800"/>
                <a:t>Bố mắt xanh</a:t>
              </a:r>
            </a:p>
          </p:txBody>
        </p:sp>
        <p:sp>
          <p:nvSpPr>
            <p:cNvPr id="25" name="Freeform 8">
              <a:extLst>
                <a:ext uri="{FF2B5EF4-FFF2-40B4-BE49-F238E27FC236}">
                  <a16:creationId xmlns:a16="http://schemas.microsoft.com/office/drawing/2014/main" id="{2E2C70FA-61B0-80A9-1723-2AB1985972A4}"/>
                </a:ext>
              </a:extLst>
            </p:cNvPr>
            <p:cNvSpPr/>
            <p:nvPr/>
          </p:nvSpPr>
          <p:spPr>
            <a:xfrm>
              <a:off x="4826214" y="1426237"/>
              <a:ext cx="1358632" cy="1424321"/>
            </a:xfrm>
            <a:custGeom>
              <a:avLst/>
              <a:gdLst/>
              <a:ahLst/>
              <a:cxnLst/>
              <a:rect l="l" t="t" r="r" b="b"/>
              <a:pathLst>
                <a:path w="3496861" h="3515905">
                  <a:moveTo>
                    <a:pt x="0" y="0"/>
                  </a:moveTo>
                  <a:lnTo>
                    <a:pt x="3496860" y="0"/>
                  </a:lnTo>
                  <a:lnTo>
                    <a:pt x="3496860" y="3515905"/>
                  </a:lnTo>
                  <a:lnTo>
                    <a:pt x="0" y="3515905"/>
                  </a:lnTo>
                  <a:lnTo>
                    <a:pt x="0" y="0"/>
                  </a:lnTo>
                  <a:close/>
                </a:path>
              </a:pathLst>
            </a:custGeom>
            <a:blipFill>
              <a:blip r:embed="rId5"/>
              <a:stretch>
                <a:fillRect/>
              </a:stretch>
            </a:blipFill>
          </p:spPr>
          <p:txBody>
            <a:bodyPr/>
            <a:lstStyle/>
            <a:p>
              <a:endParaRPr lang="en-US"/>
            </a:p>
          </p:txBody>
        </p:sp>
      </p:grpSp>
      <p:grpSp>
        <p:nvGrpSpPr>
          <p:cNvPr id="26" name="Group 25">
            <a:extLst>
              <a:ext uri="{FF2B5EF4-FFF2-40B4-BE49-F238E27FC236}">
                <a16:creationId xmlns:a16="http://schemas.microsoft.com/office/drawing/2014/main" id="{258CCE07-0000-BA93-41B6-500E738FB121}"/>
              </a:ext>
            </a:extLst>
          </p:cNvPr>
          <p:cNvGrpSpPr/>
          <p:nvPr/>
        </p:nvGrpSpPr>
        <p:grpSpPr>
          <a:xfrm>
            <a:off x="7357491" y="1499441"/>
            <a:ext cx="1511625" cy="1720447"/>
            <a:chOff x="7357491" y="1499441"/>
            <a:chExt cx="1511625" cy="1720447"/>
          </a:xfrm>
        </p:grpSpPr>
        <p:sp>
          <p:nvSpPr>
            <p:cNvPr id="27" name="TextBox 26">
              <a:extLst>
                <a:ext uri="{FF2B5EF4-FFF2-40B4-BE49-F238E27FC236}">
                  <a16:creationId xmlns:a16="http://schemas.microsoft.com/office/drawing/2014/main" id="{383E6EC1-4EEF-F84C-3A5A-F092B03BAD41}"/>
                </a:ext>
              </a:extLst>
            </p:cNvPr>
            <p:cNvSpPr txBox="1"/>
            <p:nvPr/>
          </p:nvSpPr>
          <p:spPr>
            <a:xfrm>
              <a:off x="7357491" y="2850556"/>
              <a:ext cx="1511625" cy="369332"/>
            </a:xfrm>
            <a:prstGeom prst="rect">
              <a:avLst/>
            </a:prstGeom>
            <a:noFill/>
          </p:spPr>
          <p:txBody>
            <a:bodyPr wrap="square">
              <a:spAutoFit/>
            </a:bodyPr>
            <a:lstStyle/>
            <a:p>
              <a:pPr algn="ctr"/>
              <a:r>
                <a:rPr lang="en-US" sz="1800"/>
                <a:t>Mẹ mắt xanh</a:t>
              </a:r>
            </a:p>
          </p:txBody>
        </p:sp>
        <p:sp>
          <p:nvSpPr>
            <p:cNvPr id="28" name="Freeform 20">
              <a:extLst>
                <a:ext uri="{FF2B5EF4-FFF2-40B4-BE49-F238E27FC236}">
                  <a16:creationId xmlns:a16="http://schemas.microsoft.com/office/drawing/2014/main" id="{CB8C6FBF-E38D-7F4E-BDB3-34074A729BF7}"/>
                </a:ext>
              </a:extLst>
            </p:cNvPr>
            <p:cNvSpPr/>
            <p:nvPr/>
          </p:nvSpPr>
          <p:spPr>
            <a:xfrm>
              <a:off x="7371501" y="1499441"/>
              <a:ext cx="1342152" cy="1336866"/>
            </a:xfrm>
            <a:custGeom>
              <a:avLst/>
              <a:gdLst/>
              <a:ahLst/>
              <a:cxnLst/>
              <a:rect l="l" t="t" r="r" b="b"/>
              <a:pathLst>
                <a:path w="2684303" h="2563509">
                  <a:moveTo>
                    <a:pt x="0" y="0"/>
                  </a:moveTo>
                  <a:lnTo>
                    <a:pt x="2684303" y="0"/>
                  </a:lnTo>
                  <a:lnTo>
                    <a:pt x="2684303" y="2563510"/>
                  </a:lnTo>
                  <a:lnTo>
                    <a:pt x="0" y="2563510"/>
                  </a:lnTo>
                  <a:lnTo>
                    <a:pt x="0" y="0"/>
                  </a:lnTo>
                  <a:close/>
                </a:path>
              </a:pathLst>
            </a:custGeom>
            <a:blipFill>
              <a:blip r:embed="rId6"/>
              <a:stretch>
                <a:fillRect/>
              </a:stretch>
            </a:blipFill>
          </p:spPr>
          <p:txBody>
            <a:bodyPr/>
            <a:lstStyle/>
            <a:p>
              <a:endParaRPr lang="en-US"/>
            </a:p>
          </p:txBody>
        </p:sp>
      </p:grpSp>
      <p:grpSp>
        <p:nvGrpSpPr>
          <p:cNvPr id="29" name="Group 28">
            <a:extLst>
              <a:ext uri="{FF2B5EF4-FFF2-40B4-BE49-F238E27FC236}">
                <a16:creationId xmlns:a16="http://schemas.microsoft.com/office/drawing/2014/main" id="{FF8B77FC-FD96-E678-76FD-269D8E1C624E}"/>
              </a:ext>
            </a:extLst>
          </p:cNvPr>
          <p:cNvGrpSpPr/>
          <p:nvPr/>
        </p:nvGrpSpPr>
        <p:grpSpPr>
          <a:xfrm>
            <a:off x="5896935" y="3255455"/>
            <a:ext cx="1685268" cy="1624257"/>
            <a:chOff x="5896935" y="3255455"/>
            <a:chExt cx="1685268" cy="1624257"/>
          </a:xfrm>
        </p:grpSpPr>
        <p:sp>
          <p:nvSpPr>
            <p:cNvPr id="30" name="TextBox 29">
              <a:extLst>
                <a:ext uri="{FF2B5EF4-FFF2-40B4-BE49-F238E27FC236}">
                  <a16:creationId xmlns:a16="http://schemas.microsoft.com/office/drawing/2014/main" id="{A632A855-C95F-5AFA-CFD1-699E4BBEE3C2}"/>
                </a:ext>
              </a:extLst>
            </p:cNvPr>
            <p:cNvSpPr txBox="1"/>
            <p:nvPr/>
          </p:nvSpPr>
          <p:spPr>
            <a:xfrm>
              <a:off x="5974142" y="4510380"/>
              <a:ext cx="1608061" cy="369332"/>
            </a:xfrm>
            <a:prstGeom prst="rect">
              <a:avLst/>
            </a:prstGeom>
            <a:noFill/>
          </p:spPr>
          <p:txBody>
            <a:bodyPr wrap="square">
              <a:spAutoFit/>
            </a:bodyPr>
            <a:lstStyle/>
            <a:p>
              <a:pPr algn="ctr"/>
              <a:r>
                <a:rPr lang="en-US" sz="1800"/>
                <a:t>Con mắt xanh</a:t>
              </a:r>
            </a:p>
          </p:txBody>
        </p:sp>
        <p:sp>
          <p:nvSpPr>
            <p:cNvPr id="31" name="Freeform 13">
              <a:extLst>
                <a:ext uri="{FF2B5EF4-FFF2-40B4-BE49-F238E27FC236}">
                  <a16:creationId xmlns:a16="http://schemas.microsoft.com/office/drawing/2014/main" id="{ECD6FAA6-7A58-8D8D-F074-4E7B42FC19A6}"/>
                </a:ext>
              </a:extLst>
            </p:cNvPr>
            <p:cNvSpPr/>
            <p:nvPr/>
          </p:nvSpPr>
          <p:spPr>
            <a:xfrm>
              <a:off x="5896935" y="3255455"/>
              <a:ext cx="1541313" cy="1290491"/>
            </a:xfrm>
            <a:custGeom>
              <a:avLst/>
              <a:gdLst/>
              <a:ahLst/>
              <a:cxnLst/>
              <a:rect l="l" t="t" r="r" b="b"/>
              <a:pathLst>
                <a:path w="3880831" h="3300323">
                  <a:moveTo>
                    <a:pt x="0" y="0"/>
                  </a:moveTo>
                  <a:lnTo>
                    <a:pt x="3880831" y="0"/>
                  </a:lnTo>
                  <a:lnTo>
                    <a:pt x="3880831" y="3300324"/>
                  </a:lnTo>
                  <a:lnTo>
                    <a:pt x="0" y="3300324"/>
                  </a:lnTo>
                  <a:lnTo>
                    <a:pt x="0" y="0"/>
                  </a:lnTo>
                  <a:close/>
                </a:path>
              </a:pathLst>
            </a:custGeom>
            <a:blipFill>
              <a:blip r:embed="rId7"/>
              <a:stretch>
                <a:fillRect/>
              </a:stretch>
            </a:blipFill>
          </p:spPr>
          <p:txBody>
            <a:bodyPr/>
            <a:lstStyle/>
            <a:p>
              <a:endParaRPr lang="en-US"/>
            </a:p>
          </p:txBody>
        </p:sp>
      </p:grpSp>
    </p:spTree>
    <p:extLst>
      <p:ext uri="{BB962C8B-B14F-4D97-AF65-F5344CB8AC3E}">
        <p14:creationId xmlns:p14="http://schemas.microsoft.com/office/powerpoint/2010/main" val="814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24B24C68-73B8-DEA1-2841-615881D982C2}"/>
              </a:ext>
            </a:extLst>
          </p:cNvPr>
          <p:cNvSpPr/>
          <p:nvPr/>
        </p:nvSpPr>
        <p:spPr>
          <a:xfrm>
            <a:off x="0" y="452967"/>
            <a:ext cx="2937933"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Biến dị</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C03AA8-BE62-C216-3C95-EEF649678543}"/>
              </a:ext>
            </a:extLst>
          </p:cNvPr>
          <p:cNvSpPr txBox="1"/>
          <p:nvPr/>
        </p:nvSpPr>
        <p:spPr>
          <a:xfrm>
            <a:off x="3124995" y="84013"/>
            <a:ext cx="5647414" cy="1420325"/>
          </a:xfrm>
          <a:prstGeom prst="rect">
            <a:avLst/>
          </a:prstGeom>
          <a:noFill/>
        </p:spPr>
        <p:txBody>
          <a:bodyPr wrap="square">
            <a:spAutoFit/>
          </a:bodyPr>
          <a:lstStyle/>
          <a:p>
            <a:pPr algn="just">
              <a:lnSpc>
                <a:spcPct val="150000"/>
              </a:lnSpc>
            </a:pPr>
            <a:r>
              <a:rPr lang="en-US" sz="2000"/>
              <a:t>L</a:t>
            </a:r>
            <a:r>
              <a:rPr lang="vi-VN" sz="2000"/>
              <a:t>à hiện tượng cá thể được sinh ra trong cùng một thế hệ có những đặc điểm khác nhau và khác với các cá thể ở thế hệ trước.</a:t>
            </a:r>
            <a:endParaRPr lang="en-US" sz="2000"/>
          </a:p>
        </p:txBody>
      </p:sp>
      <p:sp>
        <p:nvSpPr>
          <p:cNvPr id="10" name="Multiplication Sign 9">
            <a:extLst>
              <a:ext uri="{FF2B5EF4-FFF2-40B4-BE49-F238E27FC236}">
                <a16:creationId xmlns:a16="http://schemas.microsoft.com/office/drawing/2014/main" id="{C0C3569E-103F-CABD-E9D0-DD26E8956494}"/>
              </a:ext>
            </a:extLst>
          </p:cNvPr>
          <p:cNvSpPr/>
          <p:nvPr/>
        </p:nvSpPr>
        <p:spPr>
          <a:xfrm>
            <a:off x="1853258" y="1567234"/>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1F30274-CE36-3650-DFDB-300E96CE6E75}"/>
              </a:ext>
            </a:extLst>
          </p:cNvPr>
          <p:cNvCxnSpPr/>
          <p:nvPr/>
        </p:nvCxnSpPr>
        <p:spPr>
          <a:xfrm>
            <a:off x="2446585" y="2691780"/>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ication Sign 11">
            <a:extLst>
              <a:ext uri="{FF2B5EF4-FFF2-40B4-BE49-F238E27FC236}">
                <a16:creationId xmlns:a16="http://schemas.microsoft.com/office/drawing/2014/main" id="{AF61F2FC-44C4-204D-808F-99518B32D736}"/>
              </a:ext>
            </a:extLst>
          </p:cNvPr>
          <p:cNvSpPr/>
          <p:nvPr/>
        </p:nvSpPr>
        <p:spPr>
          <a:xfrm>
            <a:off x="6268282" y="1577109"/>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0FB8F2B-CBD8-508F-6BBF-B8525CE02DF1}"/>
              </a:ext>
            </a:extLst>
          </p:cNvPr>
          <p:cNvCxnSpPr/>
          <p:nvPr/>
        </p:nvCxnSpPr>
        <p:spPr>
          <a:xfrm>
            <a:off x="6861609" y="2701655"/>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938DF8D-D15C-A45A-8D9A-AF32475EE878}"/>
              </a:ext>
            </a:extLst>
          </p:cNvPr>
          <p:cNvGrpSpPr/>
          <p:nvPr/>
        </p:nvGrpSpPr>
        <p:grpSpPr>
          <a:xfrm>
            <a:off x="477748" y="1470841"/>
            <a:ext cx="1481667" cy="2296354"/>
            <a:chOff x="477748" y="1426237"/>
            <a:chExt cx="1481667" cy="2296354"/>
          </a:xfrm>
        </p:grpSpPr>
        <p:sp>
          <p:nvSpPr>
            <p:cNvPr id="15" name="TextBox 14">
              <a:extLst>
                <a:ext uri="{FF2B5EF4-FFF2-40B4-BE49-F238E27FC236}">
                  <a16:creationId xmlns:a16="http://schemas.microsoft.com/office/drawing/2014/main" id="{64B736B1-063A-6B27-BD20-EAAF67081FEF}"/>
                </a:ext>
              </a:extLst>
            </p:cNvPr>
            <p:cNvSpPr txBox="1"/>
            <p:nvPr/>
          </p:nvSpPr>
          <p:spPr>
            <a:xfrm>
              <a:off x="477748" y="2850557"/>
              <a:ext cx="1481667" cy="872034"/>
            </a:xfrm>
            <a:prstGeom prst="rect">
              <a:avLst/>
            </a:prstGeom>
            <a:noFill/>
          </p:spPr>
          <p:txBody>
            <a:bodyPr wrap="square">
              <a:spAutoFit/>
            </a:bodyPr>
            <a:lstStyle/>
            <a:p>
              <a:pPr algn="ctr">
                <a:lnSpc>
                  <a:spcPct val="150000"/>
                </a:lnSpc>
              </a:pPr>
              <a:r>
                <a:rPr lang="de-DE" sz="1800"/>
                <a:t>Bố da đen, tóc đen</a:t>
              </a:r>
              <a:endParaRPr lang="en-US" sz="1800"/>
            </a:p>
          </p:txBody>
        </p:sp>
        <p:sp>
          <p:nvSpPr>
            <p:cNvPr id="16" name="Freeform 2">
              <a:extLst>
                <a:ext uri="{FF2B5EF4-FFF2-40B4-BE49-F238E27FC236}">
                  <a16:creationId xmlns:a16="http://schemas.microsoft.com/office/drawing/2014/main" id="{2084F110-CCB6-8B69-B40F-184F45883984}"/>
                </a:ext>
              </a:extLst>
            </p:cNvPr>
            <p:cNvSpPr/>
            <p:nvPr/>
          </p:nvSpPr>
          <p:spPr>
            <a:xfrm>
              <a:off x="709987" y="1426237"/>
              <a:ext cx="966391" cy="1424321"/>
            </a:xfrm>
            <a:custGeom>
              <a:avLst/>
              <a:gdLst/>
              <a:ahLst/>
              <a:cxnLst/>
              <a:rect l="l" t="t" r="r" b="b"/>
              <a:pathLst>
                <a:path w="2633472" h="4114800">
                  <a:moveTo>
                    <a:pt x="0" y="0"/>
                  </a:moveTo>
                  <a:lnTo>
                    <a:pt x="2633472" y="0"/>
                  </a:lnTo>
                  <a:lnTo>
                    <a:pt x="263347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id="{FB40BBAA-E1F9-2893-A6E4-142726C0D500}"/>
              </a:ext>
            </a:extLst>
          </p:cNvPr>
          <p:cNvGrpSpPr/>
          <p:nvPr/>
        </p:nvGrpSpPr>
        <p:grpSpPr>
          <a:xfrm>
            <a:off x="3062093" y="1514568"/>
            <a:ext cx="1481667" cy="2227673"/>
            <a:chOff x="3062093" y="1469964"/>
            <a:chExt cx="1481667" cy="2227673"/>
          </a:xfrm>
        </p:grpSpPr>
        <p:sp>
          <p:nvSpPr>
            <p:cNvPr id="18" name="TextBox 17">
              <a:extLst>
                <a:ext uri="{FF2B5EF4-FFF2-40B4-BE49-F238E27FC236}">
                  <a16:creationId xmlns:a16="http://schemas.microsoft.com/office/drawing/2014/main" id="{008C826D-5381-DC01-958A-5812CAB609CC}"/>
                </a:ext>
              </a:extLst>
            </p:cNvPr>
            <p:cNvSpPr txBox="1"/>
            <p:nvPr/>
          </p:nvSpPr>
          <p:spPr>
            <a:xfrm>
              <a:off x="3062093" y="2825603"/>
              <a:ext cx="1481667" cy="872034"/>
            </a:xfrm>
            <a:prstGeom prst="rect">
              <a:avLst/>
            </a:prstGeom>
            <a:noFill/>
          </p:spPr>
          <p:txBody>
            <a:bodyPr wrap="square">
              <a:spAutoFit/>
            </a:bodyPr>
            <a:lstStyle/>
            <a:p>
              <a:pPr algn="ctr">
                <a:lnSpc>
                  <a:spcPct val="150000"/>
                </a:lnSpc>
              </a:pPr>
              <a:r>
                <a:rPr lang="de-DE" sz="1800"/>
                <a:t>Bố da đen, tóc đen</a:t>
              </a:r>
              <a:endParaRPr lang="en-US" sz="1800"/>
            </a:p>
          </p:txBody>
        </p:sp>
        <p:sp>
          <p:nvSpPr>
            <p:cNvPr id="19" name="Freeform 3">
              <a:extLst>
                <a:ext uri="{FF2B5EF4-FFF2-40B4-BE49-F238E27FC236}">
                  <a16:creationId xmlns:a16="http://schemas.microsoft.com/office/drawing/2014/main" id="{1E8ADCC9-659C-ACE3-1DBA-3CB357CB268E}"/>
                </a:ext>
              </a:extLst>
            </p:cNvPr>
            <p:cNvSpPr/>
            <p:nvPr/>
          </p:nvSpPr>
          <p:spPr>
            <a:xfrm>
              <a:off x="3106661" y="1469964"/>
              <a:ext cx="1358632" cy="1336866"/>
            </a:xfrm>
            <a:custGeom>
              <a:avLst/>
              <a:gdLst/>
              <a:ahLst/>
              <a:cxnLst/>
              <a:rect l="l" t="t" r="r" b="b"/>
              <a:pathLst>
                <a:path w="4337075" h="4114800">
                  <a:moveTo>
                    <a:pt x="0" y="0"/>
                  </a:moveTo>
                  <a:lnTo>
                    <a:pt x="4337076" y="0"/>
                  </a:lnTo>
                  <a:lnTo>
                    <a:pt x="433707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grpSp>
        <p:nvGrpSpPr>
          <p:cNvPr id="20" name="Group 19">
            <a:extLst>
              <a:ext uri="{FF2B5EF4-FFF2-40B4-BE49-F238E27FC236}">
                <a16:creationId xmlns:a16="http://schemas.microsoft.com/office/drawing/2014/main" id="{18FC8D34-A15A-1B32-A920-889D9BB7725D}"/>
              </a:ext>
            </a:extLst>
          </p:cNvPr>
          <p:cNvGrpSpPr/>
          <p:nvPr/>
        </p:nvGrpSpPr>
        <p:grpSpPr>
          <a:xfrm>
            <a:off x="1189964" y="3352521"/>
            <a:ext cx="2641580" cy="1580545"/>
            <a:chOff x="1144397" y="3386370"/>
            <a:chExt cx="2641580" cy="1580545"/>
          </a:xfrm>
        </p:grpSpPr>
        <p:sp>
          <p:nvSpPr>
            <p:cNvPr id="21" name="TextBox 20">
              <a:extLst>
                <a:ext uri="{FF2B5EF4-FFF2-40B4-BE49-F238E27FC236}">
                  <a16:creationId xmlns:a16="http://schemas.microsoft.com/office/drawing/2014/main" id="{2D2F4529-C1B4-7EC9-BD90-06C8F7A646EF}"/>
                </a:ext>
              </a:extLst>
            </p:cNvPr>
            <p:cNvSpPr txBox="1"/>
            <p:nvPr/>
          </p:nvSpPr>
          <p:spPr>
            <a:xfrm>
              <a:off x="1144397" y="4510380"/>
              <a:ext cx="2641580" cy="456535"/>
            </a:xfrm>
            <a:prstGeom prst="rect">
              <a:avLst/>
            </a:prstGeom>
            <a:noFill/>
          </p:spPr>
          <p:txBody>
            <a:bodyPr wrap="square">
              <a:spAutoFit/>
            </a:bodyPr>
            <a:lstStyle/>
            <a:p>
              <a:pPr algn="ctr">
                <a:lnSpc>
                  <a:spcPct val="150000"/>
                </a:lnSpc>
              </a:pPr>
              <a:r>
                <a:rPr lang="en-US" sz="1800"/>
                <a:t>Con da trắng, tóc vàng</a:t>
              </a:r>
            </a:p>
          </p:txBody>
        </p:sp>
        <p:sp>
          <p:nvSpPr>
            <p:cNvPr id="22" name="Freeform 19">
              <a:extLst>
                <a:ext uri="{FF2B5EF4-FFF2-40B4-BE49-F238E27FC236}">
                  <a16:creationId xmlns:a16="http://schemas.microsoft.com/office/drawing/2014/main" id="{5118FE77-2236-787E-5541-711C423452F8}"/>
                </a:ext>
              </a:extLst>
            </p:cNvPr>
            <p:cNvSpPr/>
            <p:nvPr/>
          </p:nvSpPr>
          <p:spPr>
            <a:xfrm>
              <a:off x="1916349" y="3386370"/>
              <a:ext cx="1163079" cy="1199725"/>
            </a:xfrm>
            <a:custGeom>
              <a:avLst/>
              <a:gdLst/>
              <a:ahLst/>
              <a:cxnLst/>
              <a:rect l="l" t="t" r="r" b="b"/>
              <a:pathLst>
                <a:path w="2168538" h="2325509">
                  <a:moveTo>
                    <a:pt x="0" y="0"/>
                  </a:moveTo>
                  <a:lnTo>
                    <a:pt x="2168538" y="0"/>
                  </a:lnTo>
                  <a:lnTo>
                    <a:pt x="2168538" y="2325509"/>
                  </a:lnTo>
                  <a:lnTo>
                    <a:pt x="0" y="23255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grpSp>
        <p:nvGrpSpPr>
          <p:cNvPr id="23" name="Group 22">
            <a:extLst>
              <a:ext uri="{FF2B5EF4-FFF2-40B4-BE49-F238E27FC236}">
                <a16:creationId xmlns:a16="http://schemas.microsoft.com/office/drawing/2014/main" id="{76574341-5A3B-8889-0AC1-9B3A8C4EB091}"/>
              </a:ext>
            </a:extLst>
          </p:cNvPr>
          <p:cNvGrpSpPr/>
          <p:nvPr/>
        </p:nvGrpSpPr>
        <p:grpSpPr>
          <a:xfrm>
            <a:off x="5080690" y="1592915"/>
            <a:ext cx="1481667" cy="2389937"/>
            <a:chOff x="4806001" y="1366319"/>
            <a:chExt cx="1481667" cy="2389937"/>
          </a:xfrm>
        </p:grpSpPr>
        <p:sp>
          <p:nvSpPr>
            <p:cNvPr id="24" name="TextBox 23">
              <a:extLst>
                <a:ext uri="{FF2B5EF4-FFF2-40B4-BE49-F238E27FC236}">
                  <a16:creationId xmlns:a16="http://schemas.microsoft.com/office/drawing/2014/main" id="{CCC1DDC9-A9C2-8E8B-8801-FE9B62A2CEB3}"/>
                </a:ext>
              </a:extLst>
            </p:cNvPr>
            <p:cNvSpPr txBox="1"/>
            <p:nvPr/>
          </p:nvSpPr>
          <p:spPr>
            <a:xfrm>
              <a:off x="4806001" y="2884222"/>
              <a:ext cx="1481667" cy="872034"/>
            </a:xfrm>
            <a:prstGeom prst="rect">
              <a:avLst/>
            </a:prstGeom>
            <a:noFill/>
          </p:spPr>
          <p:txBody>
            <a:bodyPr wrap="square">
              <a:spAutoFit/>
            </a:bodyPr>
            <a:lstStyle/>
            <a:p>
              <a:pPr algn="ctr">
                <a:lnSpc>
                  <a:spcPct val="150000"/>
                </a:lnSpc>
              </a:pPr>
              <a:r>
                <a:rPr lang="en-US" sz="1800"/>
                <a:t>Bố nhóm máu A</a:t>
              </a:r>
            </a:p>
          </p:txBody>
        </p:sp>
        <p:sp>
          <p:nvSpPr>
            <p:cNvPr id="25" name="Freeform 15">
              <a:extLst>
                <a:ext uri="{FF2B5EF4-FFF2-40B4-BE49-F238E27FC236}">
                  <a16:creationId xmlns:a16="http://schemas.microsoft.com/office/drawing/2014/main" id="{7943F9BF-AEE8-81F3-1A04-DE0D12872B1B}"/>
                </a:ext>
              </a:extLst>
            </p:cNvPr>
            <p:cNvSpPr/>
            <p:nvPr/>
          </p:nvSpPr>
          <p:spPr>
            <a:xfrm>
              <a:off x="5062586" y="1366319"/>
              <a:ext cx="734577" cy="1544156"/>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8"/>
              <a:stretch>
                <a:fillRect/>
              </a:stretch>
            </a:blipFill>
          </p:spPr>
          <p:txBody>
            <a:bodyPr/>
            <a:lstStyle/>
            <a:p>
              <a:endParaRPr lang="en-US"/>
            </a:p>
          </p:txBody>
        </p:sp>
      </p:grpSp>
      <p:grpSp>
        <p:nvGrpSpPr>
          <p:cNvPr id="26" name="Group 25">
            <a:extLst>
              <a:ext uri="{FF2B5EF4-FFF2-40B4-BE49-F238E27FC236}">
                <a16:creationId xmlns:a16="http://schemas.microsoft.com/office/drawing/2014/main" id="{946B8065-F855-474B-6A9E-9E313FCC2BA5}"/>
              </a:ext>
            </a:extLst>
          </p:cNvPr>
          <p:cNvGrpSpPr/>
          <p:nvPr/>
        </p:nvGrpSpPr>
        <p:grpSpPr>
          <a:xfrm>
            <a:off x="7290742" y="1607235"/>
            <a:ext cx="1481667" cy="2389937"/>
            <a:chOff x="4806001" y="1366319"/>
            <a:chExt cx="1481667" cy="2389937"/>
          </a:xfrm>
        </p:grpSpPr>
        <p:sp>
          <p:nvSpPr>
            <p:cNvPr id="27" name="TextBox 26">
              <a:extLst>
                <a:ext uri="{FF2B5EF4-FFF2-40B4-BE49-F238E27FC236}">
                  <a16:creationId xmlns:a16="http://schemas.microsoft.com/office/drawing/2014/main" id="{8326E8B5-BAC8-16D1-18A7-42EF345BD812}"/>
                </a:ext>
              </a:extLst>
            </p:cNvPr>
            <p:cNvSpPr txBox="1"/>
            <p:nvPr/>
          </p:nvSpPr>
          <p:spPr>
            <a:xfrm>
              <a:off x="4806001" y="2884222"/>
              <a:ext cx="1481667" cy="872034"/>
            </a:xfrm>
            <a:prstGeom prst="rect">
              <a:avLst/>
            </a:prstGeom>
            <a:noFill/>
          </p:spPr>
          <p:txBody>
            <a:bodyPr wrap="square">
              <a:spAutoFit/>
            </a:bodyPr>
            <a:lstStyle/>
            <a:p>
              <a:pPr algn="ctr">
                <a:lnSpc>
                  <a:spcPct val="150000"/>
                </a:lnSpc>
              </a:pPr>
              <a:r>
                <a:rPr lang="en-US" sz="1800"/>
                <a:t>Mẹ nhóm máu A</a:t>
              </a:r>
            </a:p>
          </p:txBody>
        </p:sp>
        <p:sp>
          <p:nvSpPr>
            <p:cNvPr id="28" name="Freeform 15">
              <a:extLst>
                <a:ext uri="{FF2B5EF4-FFF2-40B4-BE49-F238E27FC236}">
                  <a16:creationId xmlns:a16="http://schemas.microsoft.com/office/drawing/2014/main" id="{4F4673DE-D540-5BCB-B21E-225E6450240C}"/>
                </a:ext>
              </a:extLst>
            </p:cNvPr>
            <p:cNvSpPr/>
            <p:nvPr/>
          </p:nvSpPr>
          <p:spPr>
            <a:xfrm>
              <a:off x="5062586" y="1366319"/>
              <a:ext cx="734577" cy="1544156"/>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8"/>
              <a:stretch>
                <a:fillRect/>
              </a:stretch>
            </a:blipFill>
          </p:spPr>
          <p:txBody>
            <a:bodyPr/>
            <a:lstStyle/>
            <a:p>
              <a:endParaRPr lang="en-US"/>
            </a:p>
          </p:txBody>
        </p:sp>
      </p:grpSp>
      <p:grpSp>
        <p:nvGrpSpPr>
          <p:cNvPr id="29" name="Group 28">
            <a:extLst>
              <a:ext uri="{FF2B5EF4-FFF2-40B4-BE49-F238E27FC236}">
                <a16:creationId xmlns:a16="http://schemas.microsoft.com/office/drawing/2014/main" id="{6A4671ED-715E-E95B-3516-3F267112ECCC}"/>
              </a:ext>
            </a:extLst>
          </p:cNvPr>
          <p:cNvGrpSpPr/>
          <p:nvPr/>
        </p:nvGrpSpPr>
        <p:grpSpPr>
          <a:xfrm>
            <a:off x="5542641" y="3401988"/>
            <a:ext cx="1913628" cy="1606618"/>
            <a:chOff x="5445150" y="3286574"/>
            <a:chExt cx="1913628" cy="1606618"/>
          </a:xfrm>
        </p:grpSpPr>
        <p:sp>
          <p:nvSpPr>
            <p:cNvPr id="30" name="TextBox 29">
              <a:extLst>
                <a:ext uri="{FF2B5EF4-FFF2-40B4-BE49-F238E27FC236}">
                  <a16:creationId xmlns:a16="http://schemas.microsoft.com/office/drawing/2014/main" id="{36C79B21-2D8B-696C-98B4-2669DA77E03D}"/>
                </a:ext>
              </a:extLst>
            </p:cNvPr>
            <p:cNvSpPr txBox="1"/>
            <p:nvPr/>
          </p:nvSpPr>
          <p:spPr>
            <a:xfrm>
              <a:off x="5445150" y="4021158"/>
              <a:ext cx="1253404" cy="872034"/>
            </a:xfrm>
            <a:prstGeom prst="rect">
              <a:avLst/>
            </a:prstGeom>
            <a:noFill/>
          </p:spPr>
          <p:txBody>
            <a:bodyPr wrap="square">
              <a:spAutoFit/>
            </a:bodyPr>
            <a:lstStyle/>
            <a:p>
              <a:pPr algn="ctr">
                <a:lnSpc>
                  <a:spcPct val="150000"/>
                </a:lnSpc>
              </a:pPr>
              <a:r>
                <a:rPr lang="en-US" sz="1800"/>
                <a:t>Con nhóm màu O</a:t>
              </a:r>
            </a:p>
          </p:txBody>
        </p:sp>
        <p:sp>
          <p:nvSpPr>
            <p:cNvPr id="31" name="Freeform 16">
              <a:extLst>
                <a:ext uri="{FF2B5EF4-FFF2-40B4-BE49-F238E27FC236}">
                  <a16:creationId xmlns:a16="http://schemas.microsoft.com/office/drawing/2014/main" id="{C4B30516-040D-98F6-511A-F11159316358}"/>
                </a:ext>
              </a:extLst>
            </p:cNvPr>
            <p:cNvSpPr/>
            <p:nvPr/>
          </p:nvSpPr>
          <p:spPr>
            <a:xfrm>
              <a:off x="6624200" y="3286574"/>
              <a:ext cx="734578" cy="1544156"/>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9"/>
              <a:stretch>
                <a:fillRect/>
              </a:stretch>
            </a:blipFill>
          </p:spPr>
          <p:txBody>
            <a:bodyPr/>
            <a:lstStyle/>
            <a:p>
              <a:endParaRPr lang="en-US"/>
            </a:p>
          </p:txBody>
        </p:sp>
      </p:grpSp>
    </p:spTree>
    <p:extLst>
      <p:ext uri="{BB962C8B-B14F-4D97-AF65-F5344CB8AC3E}">
        <p14:creationId xmlns:p14="http://schemas.microsoft.com/office/powerpoint/2010/main" val="32220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animBg="1"/>
    </p:bldLst>
  </p:timing>
</p:sld>
</file>

<file path=ppt/theme/theme1.xml><?xml version="1.0" encoding="utf-8"?>
<a:theme xmlns:a="http://schemas.openxmlformats.org/drawingml/2006/main" name="Science Subject for High School - 9th Grade: Molecular Genetics XL by Slidesgo">
  <a:themeElements>
    <a:clrScheme name="Simple Light">
      <a:dk1>
        <a:srgbClr val="2B292E"/>
      </a:dk1>
      <a:lt1>
        <a:srgbClr val="BAC5FF"/>
      </a:lt1>
      <a:dk2>
        <a:srgbClr val="E54E55"/>
      </a:dk2>
      <a:lt2>
        <a:srgbClr val="4A66DD"/>
      </a:lt2>
      <a:accent1>
        <a:srgbClr val="788BF1"/>
      </a:accent1>
      <a:accent2>
        <a:srgbClr val="FF7C67"/>
      </a:accent2>
      <a:accent3>
        <a:srgbClr val="FA9E84"/>
      </a:accent3>
      <a:accent4>
        <a:srgbClr val="FFFFFF"/>
      </a:accent4>
      <a:accent5>
        <a:srgbClr val="FFFFFF"/>
      </a:accent5>
      <a:accent6>
        <a:srgbClr val="FFFFFF"/>
      </a:accent6>
      <a:hlink>
        <a:srgbClr val="2B29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1034</Words>
  <Application>Microsoft Office PowerPoint</Application>
  <PresentationFormat>On-screen Show (16:9)</PresentationFormat>
  <Paragraphs>120</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Oxygen</vt:lpstr>
      <vt:lpstr>Times New Roman</vt:lpstr>
      <vt:lpstr>Calibri</vt:lpstr>
      <vt:lpstr>Cairo</vt:lpstr>
      <vt:lpstr>Arial</vt:lpstr>
      <vt:lpstr>PT Sans</vt:lpstr>
      <vt:lpstr>Science Subject for High School - 9th Grade: Molecular Genetics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8</cp:revision>
  <dcterms:modified xsi:type="dcterms:W3CDTF">2025-09-09T02:36:02Z</dcterms:modified>
</cp:coreProperties>
</file>