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0" r:id="rId2"/>
    <p:sldId id="258" r:id="rId3"/>
    <p:sldId id="259" r:id="rId4"/>
    <p:sldId id="260" r:id="rId5"/>
    <p:sldId id="297" r:id="rId6"/>
    <p:sldId id="261" r:id="rId7"/>
    <p:sldId id="266" r:id="rId8"/>
    <p:sldId id="301" r:id="rId9"/>
    <p:sldId id="262" r:id="rId10"/>
    <p:sldId id="267" r:id="rId11"/>
    <p:sldId id="268" r:id="rId12"/>
    <p:sldId id="309" r:id="rId13"/>
    <p:sldId id="311" r:id="rId14"/>
    <p:sldId id="269" r:id="rId15"/>
    <p:sldId id="270" r:id="rId16"/>
    <p:sldId id="313" r:id="rId17"/>
    <p:sldId id="271" r:id="rId18"/>
    <p:sldId id="314" r:id="rId19"/>
    <p:sldId id="272" r:id="rId20"/>
    <p:sldId id="315" r:id="rId21"/>
    <p:sldId id="273" r:id="rId22"/>
    <p:sldId id="316" r:id="rId23"/>
    <p:sldId id="274" r:id="rId24"/>
    <p:sldId id="318" r:id="rId25"/>
    <p:sldId id="294" r:id="rId26"/>
    <p:sldId id="275" r:id="rId27"/>
    <p:sldId id="276" r:id="rId28"/>
    <p:sldId id="277" r:id="rId29"/>
    <p:sldId id="278" r:id="rId30"/>
    <p:sldId id="279" r:id="rId31"/>
    <p:sldId id="280" r:id="rId32"/>
    <p:sldId id="317" r:id="rId33"/>
    <p:sldId id="281" r:id="rId34"/>
    <p:sldId id="282" r:id="rId35"/>
    <p:sldId id="283" r:id="rId36"/>
    <p:sldId id="284" r:id="rId37"/>
    <p:sldId id="295" r:id="rId38"/>
    <p:sldId id="285" r:id="rId39"/>
    <p:sldId id="302" r:id="rId40"/>
    <p:sldId id="286" r:id="rId41"/>
    <p:sldId id="287" r:id="rId42"/>
    <p:sldId id="288" r:id="rId43"/>
    <p:sldId id="304" r:id="rId44"/>
    <p:sldId id="305" r:id="rId45"/>
    <p:sldId id="307" r:id="rId46"/>
    <p:sldId id="290" r:id="rId47"/>
    <p:sldId id="291" r:id="rId48"/>
    <p:sldId id="306" r:id="rId49"/>
    <p:sldId id="29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1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30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64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770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5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149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75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34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44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3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0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32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04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74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1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217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412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8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8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8" y="0"/>
            <a:ext cx="12364278" cy="70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05506"/>
            <a:ext cx="569890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II. </a:t>
            </a:r>
            <a:r>
              <a:rPr lang="en-US" altLang="zh-CN" sz="48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48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48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chi </a:t>
            </a:r>
            <a:r>
              <a:rPr lang="en-US" altLang="zh-CN" sz="48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tiết</a:t>
            </a:r>
            <a:r>
              <a:rPr lang="en-US" altLang="zh-CN" sz="48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văn</a:t>
            </a:r>
            <a:r>
              <a:rPr lang="en-US" altLang="zh-CN" sz="48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bản</a:t>
            </a:r>
            <a:endParaRPr lang="zh-CN" altLang="en-US" sz="48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2590DA-BD98-489C-B6BC-3918C80BF39E}"/>
              </a:ext>
            </a:extLst>
          </p:cNvPr>
          <p:cNvSpPr/>
          <p:nvPr/>
        </p:nvSpPr>
        <p:spPr>
          <a:xfrm>
            <a:off x="323679" y="2146514"/>
            <a:ext cx="3347173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hân vật Đôn- ki –hô - tê</a:t>
            </a:r>
            <a:endParaRPr lang="en-SG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8484FF1A-38F8-4CF7-BA65-9817A150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9" y="0"/>
            <a:ext cx="8295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SG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en-SG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Hành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4: </a:t>
            </a:r>
            <a:r>
              <a:rPr lang="en-SG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 </a:t>
            </a:r>
            <a:r>
              <a:rPr lang="en-SG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điểm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điểm đáng chê cười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13854"/>
              </p:ext>
            </p:extLst>
          </p:nvPr>
        </p:nvGraphicFramePr>
        <p:xfrm>
          <a:off x="0" y="0"/>
          <a:ext cx="12192000" cy="631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SG" sz="3600" i="0" dirty="0" err="1"/>
                        <a:t>Phiếu</a:t>
                      </a:r>
                      <a:r>
                        <a:rPr lang="en-SG" sz="3600" i="0" baseline="0" dirty="0"/>
                        <a:t> </a:t>
                      </a:r>
                      <a:r>
                        <a:rPr lang="en-SG" sz="3600" i="0" baseline="0" dirty="0" err="1"/>
                        <a:t>học</a:t>
                      </a:r>
                      <a:r>
                        <a:rPr lang="en-SG" sz="3600" i="0" baseline="0" dirty="0"/>
                        <a:t> </a:t>
                      </a:r>
                      <a:r>
                        <a:rPr lang="en-SG" sz="3600" i="0" baseline="0" dirty="0" err="1"/>
                        <a:t>tập</a:t>
                      </a:r>
                      <a:r>
                        <a:rPr lang="en-SG" sz="3600" i="0" baseline="0" dirty="0"/>
                        <a:t> 1.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0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làm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0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B5B97DA1-55B6-422E-96BB-1F94786E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/>
          <a:stretch/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BD816B-FD4D-4210-B7DE-5CFD68FC0EC2}"/>
              </a:ext>
            </a:extLst>
          </p:cNvPr>
          <p:cNvSpPr/>
          <p:nvPr/>
        </p:nvSpPr>
        <p:spPr>
          <a:xfrm>
            <a:off x="1" y="0"/>
            <a:ext cx="172278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653606" y="-2113243"/>
            <a:ext cx="901660" cy="6259042"/>
            <a:chOff x="7678994" y="2033798"/>
            <a:chExt cx="3036931" cy="252870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771544" y="2405519"/>
              <a:ext cx="2487935" cy="2156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a.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1005478" y="2493818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161183" y="2394525"/>
            <a:ext cx="4156693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4" name="TextBox 3"/>
          <p:cNvSpPr txBox="1"/>
          <p:nvPr/>
        </p:nvSpPr>
        <p:spPr>
          <a:xfrm>
            <a:off x="1433944" y="2696845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616" y="3361545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062" y="2493818"/>
            <a:ext cx="337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38008" y="3220064"/>
            <a:ext cx="3979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4" grpId="0"/>
      <p:bldP spid="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a.</a:t>
              </a:r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122892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141811" y="2171700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84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594393" y="-4905516"/>
            <a:ext cx="901660" cy="11406878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3" y="2074533"/>
              <a:ext cx="2280605" cy="25488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b.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b.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31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c.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30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6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c.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d.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d.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518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471858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7712766" y="2459866"/>
            <a:ext cx="3445564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>
                <a:latin typeface="Times New Roman" panose="02020603050405020304" pitchFamily="18" charset="0"/>
                <a:cs typeface="Times New Roman" panose="02020603050405020304" pitchFamily="18" charset="0"/>
              </a:rPr>
              <a:t> láy, động từ mạnh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DE5A1-5D8B-4195-8189-7CC971100262}"/>
              </a:ext>
            </a:extLst>
          </p:cNvPr>
          <p:cNvSpPr/>
          <p:nvPr/>
        </p:nvSpPr>
        <p:spPr>
          <a:xfrm>
            <a:off x="9806609" y="0"/>
            <a:ext cx="2371383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a.</a:t>
              </a:r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122892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141811" y="2171700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b.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c.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884063" y="202861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chung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d.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471858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7712766" y="2459866"/>
            <a:ext cx="3445564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471858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7712766" y="2459866"/>
            <a:ext cx="3445564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02279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A9008B2-279E-4954-9114-415A0A6BBBC9}"/>
              </a:ext>
            </a:extLst>
          </p:cNvPr>
          <p:cNvSpPr/>
          <p:nvPr/>
        </p:nvSpPr>
        <p:spPr bwMode="auto">
          <a:xfrm>
            <a:off x="4305272" y="458151"/>
            <a:ext cx="3871811" cy="527016"/>
          </a:xfrm>
          <a:custGeom>
            <a:avLst/>
            <a:gdLst>
              <a:gd name="T0" fmla="*/ 24 w 1207"/>
              <a:gd name="T1" fmla="*/ 0 h 276"/>
              <a:gd name="T2" fmla="*/ 0 w 1207"/>
              <a:gd name="T3" fmla="*/ 24 h 276"/>
              <a:gd name="T4" fmla="*/ 0 w 1207"/>
              <a:gd name="T5" fmla="*/ 252 h 276"/>
              <a:gd name="T6" fmla="*/ 24 w 1207"/>
              <a:gd name="T7" fmla="*/ 276 h 276"/>
              <a:gd name="T8" fmla="*/ 1183 w 1207"/>
              <a:gd name="T9" fmla="*/ 276 h 276"/>
              <a:gd name="T10" fmla="*/ 1207 w 1207"/>
              <a:gd name="T11" fmla="*/ 252 h 276"/>
              <a:gd name="T12" fmla="*/ 1207 w 1207"/>
              <a:gd name="T13" fmla="*/ 24 h 276"/>
              <a:gd name="T14" fmla="*/ 1183 w 1207"/>
              <a:gd name="T15" fmla="*/ 0 h 276"/>
              <a:gd name="T16" fmla="*/ 24 w 1207"/>
              <a:gd name="T1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7" h="276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5"/>
                  <a:pt x="11" y="276"/>
                  <a:pt x="24" y="276"/>
                </a:cubicBezTo>
                <a:cubicBezTo>
                  <a:pt x="1183" y="276"/>
                  <a:pt x="1183" y="276"/>
                  <a:pt x="1183" y="276"/>
                </a:cubicBezTo>
                <a:cubicBezTo>
                  <a:pt x="1196" y="276"/>
                  <a:pt x="1207" y="265"/>
                  <a:pt x="1207" y="252"/>
                </a:cubicBezTo>
                <a:cubicBezTo>
                  <a:pt x="1207" y="24"/>
                  <a:pt x="1207" y="24"/>
                  <a:pt x="1207" y="24"/>
                </a:cubicBezTo>
                <a:cubicBezTo>
                  <a:pt x="1207" y="11"/>
                  <a:pt x="1196" y="0"/>
                  <a:pt x="1183" y="0"/>
                </a:cubicBezTo>
                <a:lnTo>
                  <a:pt x="24" y="0"/>
                </a:lnTo>
                <a:close/>
              </a:path>
            </a:pathLst>
          </a:custGeom>
          <a:noFill/>
          <a:ln w="3175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 Narrow" pitchFamily="34" charset="0"/>
              <a:ea typeface="幼圆" charset="0"/>
              <a:sym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101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IV.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Luyện</a:t>
            </a:r>
            <a:r>
              <a:rPr lang="vi-VN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tập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623838"/>
            <a:ext cx="851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97100" y="27816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hước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3600" b="1" dirty="0">
                <a:latin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b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latin typeface=".VnTime" panose="020B7200000000000000" pitchFamily="34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169620" y="5829062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9032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8821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giễu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3600" dirty="0">
                <a:latin typeface=".VnTime" panose="020B7200000000000000" pitchFamily="34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3600" dirty="0">
                <a:latin typeface="Times New Roman" panose="02020603050405020304" pitchFamily="18" charset="0"/>
              </a:rPr>
              <a:t> Ki-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</a:rPr>
              <a:t>-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946643" y="312340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tê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732349" y="2882199"/>
            <a:ext cx="10824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3600" dirty="0">
                <a:latin typeface=".VnTime" panose="020B7200000000000000" pitchFamily="34" charset="0"/>
              </a:rPr>
              <a:t>. 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713378" y="573337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Xan-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03949" y="2678404"/>
            <a:ext cx="1085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rõ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045074" y="3818945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177003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620774" y="655227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nhân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Đôn - ki - hô - tê, em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cho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CD3694F-058D-FC22-1417-F804115C3CD4}"/>
              </a:ext>
            </a:extLst>
          </p:cNvPr>
          <p:cNvSpPr/>
          <p:nvPr/>
        </p:nvSpPr>
        <p:spPr>
          <a:xfrm>
            <a:off x="1602658" y="2391697"/>
            <a:ext cx="10245213" cy="229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Tránh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....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4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139542" y="0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380077" y="72608"/>
            <a:ext cx="3565921" cy="1991475"/>
            <a:chOff x="4137818" y="365046"/>
            <a:chExt cx="1741513" cy="2546850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59199" y="365046"/>
              <a:ext cx="1698749" cy="254685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64410" y="614919"/>
              <a:ext cx="1051953" cy="2181084"/>
            </a:xfrm>
            <a:prstGeom prst="rect">
              <a:avLst/>
            </a:prstGeom>
            <a:solidFill>
              <a:srgbClr val="00B0F0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724964" y="2569064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đoạn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ngắn</a:t>
            </a:r>
            <a:r>
              <a:rPr lang="vi-VN" sz="3600" b="1" i="1" dirty="0">
                <a:solidFill>
                  <a:srgbClr val="0070C0"/>
                </a:solidFill>
              </a:rPr>
              <a:t> nêu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nghĩ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em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về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Đôn</a:t>
            </a:r>
            <a:r>
              <a:rPr lang="en-US" sz="3600" b="1" i="1" dirty="0">
                <a:solidFill>
                  <a:srgbClr val="0070C0"/>
                </a:solidFill>
              </a:rPr>
              <a:t>-ki-</a:t>
            </a:r>
            <a:r>
              <a:rPr lang="en-US" sz="3600" b="1" i="1" dirty="0" err="1">
                <a:solidFill>
                  <a:srgbClr val="0070C0"/>
                </a:solidFill>
              </a:rPr>
              <a:t>hô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tê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vi-VN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24" descr="Cover">
            <a:extLst>
              <a:ext uri="{FF2B5EF4-FFF2-40B4-BE49-F238E27FC236}">
                <a16:creationId xmlns:a16="http://schemas.microsoft.com/office/drawing/2014/main" id="{A3E7F890-375A-4189-8D31-1A66416F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5074920"/>
            <a:ext cx="32289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Cover">
            <a:extLst>
              <a:ext uri="{FF2B5EF4-FFF2-40B4-BE49-F238E27FC236}">
                <a16:creationId xmlns:a16="http://schemas.microsoft.com/office/drawing/2014/main" id="{5BEBE416-C033-4ABF-92C8-D840269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6" y="5090160"/>
            <a:ext cx="36271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over">
            <a:extLst>
              <a:ext uri="{FF2B5EF4-FFF2-40B4-BE49-F238E27FC236}">
                <a16:creationId xmlns:a16="http://schemas.microsoft.com/office/drawing/2014/main" id="{B211DD20-9840-43C8-9174-1988EBA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" y="5057776"/>
            <a:ext cx="3467100" cy="9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over">
            <a:extLst>
              <a:ext uri="{FF2B5EF4-FFF2-40B4-BE49-F238E27FC236}">
                <a16:creationId xmlns:a16="http://schemas.microsoft.com/office/drawing/2014/main" id="{3A6A3B93-C59A-42A3-9551-70005383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343401"/>
            <a:ext cx="354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>
            <a:extLst>
              <a:ext uri="{FF2B5EF4-FFF2-40B4-BE49-F238E27FC236}">
                <a16:creationId xmlns:a16="http://schemas.microsoft.com/office/drawing/2014/main" id="{198FBFFB-AC21-4ACD-80CC-8CF92F7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6" y="3263266"/>
            <a:ext cx="237363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over">
            <a:extLst>
              <a:ext uri="{FF2B5EF4-FFF2-40B4-BE49-F238E27FC236}">
                <a16:creationId xmlns:a16="http://schemas.microsoft.com/office/drawing/2014/main" id="{9E7DBBE5-292C-4D1D-A6FE-199F80A0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36" y="4892041"/>
            <a:ext cx="3514724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over">
            <a:extLst>
              <a:ext uri="{FF2B5EF4-FFF2-40B4-BE49-F238E27FC236}">
                <a16:creationId xmlns:a16="http://schemas.microsoft.com/office/drawing/2014/main" id="{C2F79052-C889-49E4-AB8E-D02CF27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4842511"/>
            <a:ext cx="3065144" cy="10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3D25DE55-5C80-4835-90B7-A2836FB0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96691"/>
            <a:ext cx="3589020" cy="10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Cover">
            <a:extLst>
              <a:ext uri="{FF2B5EF4-FFF2-40B4-BE49-F238E27FC236}">
                <a16:creationId xmlns:a16="http://schemas.microsoft.com/office/drawing/2014/main" id="{225AFC2D-3E5F-4FC8-A618-A482B83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6" y="2880360"/>
            <a:ext cx="3297554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over">
            <a:extLst>
              <a:ext uri="{FF2B5EF4-FFF2-40B4-BE49-F238E27FC236}">
                <a16:creationId xmlns:a16="http://schemas.microsoft.com/office/drawing/2014/main" id="{64D6BC8A-A4CC-4131-A8A7-338A0C4E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3495676"/>
            <a:ext cx="1817370" cy="1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>
            <a:extLst>
              <a:ext uri="{FF2B5EF4-FFF2-40B4-BE49-F238E27FC236}">
                <a16:creationId xmlns:a16="http://schemas.microsoft.com/office/drawing/2014/main" id="{FB98E016-FCFB-4334-A8B8-45B5693C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66086"/>
            <a:ext cx="3806190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>
            <a:extLst>
              <a:ext uri="{FF2B5EF4-FFF2-40B4-BE49-F238E27FC236}">
                <a16:creationId xmlns:a16="http://schemas.microsoft.com/office/drawing/2014/main" id="{D0793461-8494-4678-8114-1522204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788920"/>
            <a:ext cx="3688080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over">
            <a:extLst>
              <a:ext uri="{FF2B5EF4-FFF2-40B4-BE49-F238E27FC236}">
                <a16:creationId xmlns:a16="http://schemas.microsoft.com/office/drawing/2014/main" id="{22E4A26E-79F4-4E8B-9DF9-B359E592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057401"/>
            <a:ext cx="3781426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Cover">
            <a:extLst>
              <a:ext uri="{FF2B5EF4-FFF2-40B4-BE49-F238E27FC236}">
                <a16:creationId xmlns:a16="http://schemas.microsoft.com/office/drawing/2014/main" id="{94E0E7D2-7600-4D37-9AA6-B590752B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6" y="2788920"/>
            <a:ext cx="22879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over">
            <a:extLst>
              <a:ext uri="{FF2B5EF4-FFF2-40B4-BE49-F238E27FC236}">
                <a16:creationId xmlns:a16="http://schemas.microsoft.com/office/drawing/2014/main" id="{9D2D6E54-D463-43E8-9D49-7C4EF29A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24916"/>
            <a:ext cx="3827146" cy="7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over">
            <a:extLst>
              <a:ext uri="{FF2B5EF4-FFF2-40B4-BE49-F238E27FC236}">
                <a16:creationId xmlns:a16="http://schemas.microsoft.com/office/drawing/2014/main" id="{5974BF9A-059A-4F14-8C49-53FF22F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3886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over">
            <a:extLst>
              <a:ext uri="{FF2B5EF4-FFF2-40B4-BE49-F238E27FC236}">
                <a16:creationId xmlns:a16="http://schemas.microsoft.com/office/drawing/2014/main" id="{B55E657A-0026-47B5-9FFA-EF9743A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1417320"/>
            <a:ext cx="2089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Cover">
            <a:extLst>
              <a:ext uri="{FF2B5EF4-FFF2-40B4-BE49-F238E27FC236}">
                <a16:creationId xmlns:a16="http://schemas.microsoft.com/office/drawing/2014/main" id="{541262BD-06E9-49AE-8EEC-68A9C5C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1234440"/>
            <a:ext cx="3017520" cy="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over">
            <a:extLst>
              <a:ext uri="{FF2B5EF4-FFF2-40B4-BE49-F238E27FC236}">
                <a16:creationId xmlns:a16="http://schemas.microsoft.com/office/drawing/2014/main" id="{7672B1E9-49AA-4F0E-9620-4BA5E254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20041"/>
            <a:ext cx="32727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over">
            <a:extLst>
              <a:ext uri="{FF2B5EF4-FFF2-40B4-BE49-F238E27FC236}">
                <a16:creationId xmlns:a16="http://schemas.microsoft.com/office/drawing/2014/main" id="{5B0B53E3-41BD-4794-8B1D-34FC67DC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1325881"/>
            <a:ext cx="1796416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over">
            <a:extLst>
              <a:ext uri="{FF2B5EF4-FFF2-40B4-BE49-F238E27FC236}">
                <a16:creationId xmlns:a16="http://schemas.microsoft.com/office/drawing/2014/main" id="{67450D80-41F5-4CEB-9B64-D2BC77A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0350"/>
            <a:ext cx="154686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Kết quả hình ảnh cho Xecvantec">
            <a:extLst>
              <a:ext uri="{FF2B5EF4-FFF2-40B4-BE49-F238E27FC236}">
                <a16:creationId xmlns:a16="http://schemas.microsoft.com/office/drawing/2014/main" id="{D30E195E-B8B7-447E-B301-27F923D6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8" y="45721"/>
            <a:ext cx="951872" cy="126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ình ảnh có liên quan">
            <a:extLst>
              <a:ext uri="{FF2B5EF4-FFF2-40B4-BE49-F238E27FC236}">
                <a16:creationId xmlns:a16="http://schemas.microsoft.com/office/drawing/2014/main" id="{AD42FD70-3B65-4A38-9FEA-5A81F06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1"/>
            <a:ext cx="1103166" cy="140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Kết quả hình ảnh cho đôn ki hô tê">
            <a:extLst>
              <a:ext uri="{FF2B5EF4-FFF2-40B4-BE49-F238E27FC236}">
                <a16:creationId xmlns:a16="http://schemas.microsoft.com/office/drawing/2014/main" id="{06949371-E2E1-4EAC-8EC1-B87CBD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23" y="2077567"/>
            <a:ext cx="1463101" cy="118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Kết quả hình ảnh cho đôn ki hô tê">
            <a:extLst>
              <a:ext uri="{FF2B5EF4-FFF2-40B4-BE49-F238E27FC236}">
                <a16:creationId xmlns:a16="http://schemas.microsoft.com/office/drawing/2014/main" id="{C89E86C0-938B-4DF0-8F8F-E494BC9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606134"/>
            <a:ext cx="1333312" cy="128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7CE5FFCD-56A8-4645-BB83-8C25060FEF7E}"/>
              </a:ext>
            </a:extLst>
          </p:cNvPr>
          <p:cNvGrpSpPr/>
          <p:nvPr/>
        </p:nvGrpSpPr>
        <p:grpSpPr>
          <a:xfrm>
            <a:off x="0" y="3289299"/>
            <a:ext cx="12192000" cy="16937"/>
            <a:chOff x="0" y="3428999"/>
            <a:chExt cx="12192000" cy="16937"/>
          </a:xfrm>
        </p:grpSpPr>
        <p:cxnSp>
          <p:nvCxnSpPr>
            <p:cNvPr id="17" name="直接连接符 46">
              <a:extLst>
                <a:ext uri="{FF2B5EF4-FFF2-40B4-BE49-F238E27FC236}">
                  <a16:creationId xmlns:a16="http://schemas.microsoft.com/office/drawing/2014/main" id="{C0AAA945-E48F-4AC1-8F33-39570FE74992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2">
              <a:extLst>
                <a:ext uri="{FF2B5EF4-FFF2-40B4-BE49-F238E27FC236}">
                  <a16:creationId xmlns:a16="http://schemas.microsoft.com/office/drawing/2014/main" id="{D6834190-1FFE-4607-AF66-F0423A4264C3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61">
            <a:extLst>
              <a:ext uri="{FF2B5EF4-FFF2-40B4-BE49-F238E27FC236}">
                <a16:creationId xmlns:a16="http://schemas.microsoft.com/office/drawing/2014/main" id="{E5943077-9069-47B1-8FED-E1CC7CDB7331}"/>
              </a:ext>
            </a:extLst>
          </p:cNvPr>
          <p:cNvGrpSpPr/>
          <p:nvPr/>
        </p:nvGrpSpPr>
        <p:grpSpPr>
          <a:xfrm>
            <a:off x="261460" y="1693535"/>
            <a:ext cx="3172197" cy="3172197"/>
            <a:chOff x="664329" y="2299272"/>
            <a:chExt cx="2212236" cy="2212236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id="{3FFD5266-68EF-4958-8524-5E8AB0FF6AB4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23" name="椭圆 44">
                <a:extLst>
                  <a:ext uri="{FF2B5EF4-FFF2-40B4-BE49-F238E27FC236}">
                    <a16:creationId xmlns:a16="http://schemas.microsoft.com/office/drawing/2014/main" id="{7269F4D7-EB81-4EA7-BD2E-332334D5D0AC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24" name="椭圆 45">
                <a:extLst>
                  <a:ext uri="{FF2B5EF4-FFF2-40B4-BE49-F238E27FC236}">
                    <a16:creationId xmlns:a16="http://schemas.microsoft.com/office/drawing/2014/main" id="{09024E7A-CD35-459B-BF77-0C7B31777DED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2" name="文本框 5">
              <a:extLst>
                <a:ext uri="{FF2B5EF4-FFF2-40B4-BE49-F238E27FC236}">
                  <a16:creationId xmlns:a16="http://schemas.microsoft.com/office/drawing/2014/main" id="{9F363339-65FD-404E-8843-69E086E7B87F}"/>
                </a:ext>
              </a:extLst>
            </p:cNvPr>
            <p:cNvSpPr txBox="1"/>
            <p:nvPr/>
          </p:nvSpPr>
          <p:spPr>
            <a:xfrm>
              <a:off x="1031601" y="2679791"/>
              <a:ext cx="1503272" cy="148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52">
            <a:extLst>
              <a:ext uri="{FF2B5EF4-FFF2-40B4-BE49-F238E27FC236}">
                <a16:creationId xmlns:a16="http://schemas.microsoft.com/office/drawing/2014/main" id="{DE2DA2D7-09E1-440C-BD5A-71B9142B973C}"/>
              </a:ext>
            </a:extLst>
          </p:cNvPr>
          <p:cNvSpPr/>
          <p:nvPr/>
        </p:nvSpPr>
        <p:spPr>
          <a:xfrm rot="10800000">
            <a:off x="3760861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6" name="组合 54">
            <a:extLst>
              <a:ext uri="{FF2B5EF4-FFF2-40B4-BE49-F238E27FC236}">
                <a16:creationId xmlns:a16="http://schemas.microsoft.com/office/drawing/2014/main" id="{DCFD652A-C865-4854-84A0-6A65B0601C79}"/>
              </a:ext>
            </a:extLst>
          </p:cNvPr>
          <p:cNvGrpSpPr/>
          <p:nvPr/>
        </p:nvGrpSpPr>
        <p:grpSpPr>
          <a:xfrm>
            <a:off x="4565417" y="2488273"/>
            <a:ext cx="1661660" cy="1661660"/>
            <a:chOff x="4056364" y="1384713"/>
            <a:chExt cx="4088570" cy="4088570"/>
          </a:xfrm>
        </p:grpSpPr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73D3D793-99EE-41DD-B6E8-F52B6DFC14E1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8" name="同心圆 57">
              <a:extLst>
                <a:ext uri="{FF2B5EF4-FFF2-40B4-BE49-F238E27FC236}">
                  <a16:creationId xmlns:a16="http://schemas.microsoft.com/office/drawing/2014/main" id="{1937FD53-BA62-4C3B-BC0A-57559CA0273D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9" name="椭圆 62">
            <a:extLst>
              <a:ext uri="{FF2B5EF4-FFF2-40B4-BE49-F238E27FC236}">
                <a16:creationId xmlns:a16="http://schemas.microsoft.com/office/drawing/2014/main" id="{DA0F3C9A-030A-41E1-B8A9-CF2733788448}"/>
              </a:ext>
            </a:extLst>
          </p:cNvPr>
          <p:cNvSpPr/>
          <p:nvPr/>
        </p:nvSpPr>
        <p:spPr>
          <a:xfrm rot="10800000">
            <a:off x="6545706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0" name="组合 63">
            <a:extLst>
              <a:ext uri="{FF2B5EF4-FFF2-40B4-BE49-F238E27FC236}">
                <a16:creationId xmlns:a16="http://schemas.microsoft.com/office/drawing/2014/main" id="{CE4486B1-8B51-4C8D-909B-6CEFFAB1A4C7}"/>
              </a:ext>
            </a:extLst>
          </p:cNvPr>
          <p:cNvGrpSpPr/>
          <p:nvPr/>
        </p:nvGrpSpPr>
        <p:grpSpPr>
          <a:xfrm>
            <a:off x="7350262" y="2488273"/>
            <a:ext cx="1661660" cy="1661660"/>
            <a:chOff x="4056364" y="1384713"/>
            <a:chExt cx="4088570" cy="4088570"/>
          </a:xfrm>
        </p:grpSpPr>
        <p:sp>
          <p:nvSpPr>
            <p:cNvPr id="31" name="椭圆 64">
              <a:extLst>
                <a:ext uri="{FF2B5EF4-FFF2-40B4-BE49-F238E27FC236}">
                  <a16:creationId xmlns:a16="http://schemas.microsoft.com/office/drawing/2014/main" id="{1C08525F-2411-4EA0-8900-A659CF2FE33F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同心圆 65">
              <a:extLst>
                <a:ext uri="{FF2B5EF4-FFF2-40B4-BE49-F238E27FC236}">
                  <a16:creationId xmlns:a16="http://schemas.microsoft.com/office/drawing/2014/main" id="{E7A89C20-3D29-4C41-8724-F7555389EAE4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3" name="椭圆 66">
            <a:extLst>
              <a:ext uri="{FF2B5EF4-FFF2-40B4-BE49-F238E27FC236}">
                <a16:creationId xmlns:a16="http://schemas.microsoft.com/office/drawing/2014/main" id="{229879F8-C6D0-4B50-8E70-08B0255DF813}"/>
              </a:ext>
            </a:extLst>
          </p:cNvPr>
          <p:cNvSpPr/>
          <p:nvPr/>
        </p:nvSpPr>
        <p:spPr>
          <a:xfrm rot="10800000">
            <a:off x="9331820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4" name="组合 67">
            <a:extLst>
              <a:ext uri="{FF2B5EF4-FFF2-40B4-BE49-F238E27FC236}">
                <a16:creationId xmlns:a16="http://schemas.microsoft.com/office/drawing/2014/main" id="{D40B95D9-E732-47B3-9C6D-4F81723FFC74}"/>
              </a:ext>
            </a:extLst>
          </p:cNvPr>
          <p:cNvGrpSpPr/>
          <p:nvPr/>
        </p:nvGrpSpPr>
        <p:grpSpPr>
          <a:xfrm>
            <a:off x="10136376" y="2488273"/>
            <a:ext cx="1661660" cy="1661660"/>
            <a:chOff x="4056364" y="1384713"/>
            <a:chExt cx="4088570" cy="4088570"/>
          </a:xfrm>
        </p:grpSpPr>
        <p:sp>
          <p:nvSpPr>
            <p:cNvPr id="35" name="椭圆 68">
              <a:extLst>
                <a:ext uri="{FF2B5EF4-FFF2-40B4-BE49-F238E27FC236}">
                  <a16:creationId xmlns:a16="http://schemas.microsoft.com/office/drawing/2014/main" id="{FB0A3140-094D-4C91-9999-04529E9BF31E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同心圆 69">
              <a:extLst>
                <a:ext uri="{FF2B5EF4-FFF2-40B4-BE49-F238E27FC236}">
                  <a16:creationId xmlns:a16="http://schemas.microsoft.com/office/drawing/2014/main" id="{0E2F7039-4015-4DBC-84CB-0FFE95894A0C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71">
            <a:extLst>
              <a:ext uri="{FF2B5EF4-FFF2-40B4-BE49-F238E27FC236}">
                <a16:creationId xmlns:a16="http://schemas.microsoft.com/office/drawing/2014/main" id="{D7B9E77E-2243-4089-8999-D173BBC5EA06}"/>
              </a:ext>
            </a:extLst>
          </p:cNvPr>
          <p:cNvSpPr txBox="1"/>
          <p:nvPr/>
        </p:nvSpPr>
        <p:spPr>
          <a:xfrm>
            <a:off x="5092392" y="307220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(1)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72">
            <a:extLst>
              <a:ext uri="{FF2B5EF4-FFF2-40B4-BE49-F238E27FC236}">
                <a16:creationId xmlns:a16="http://schemas.microsoft.com/office/drawing/2014/main" id="{1BBF3B77-9BD6-4D2B-818B-B5B9729B1EDA}"/>
              </a:ext>
            </a:extLst>
          </p:cNvPr>
          <p:cNvSpPr txBox="1"/>
          <p:nvPr/>
        </p:nvSpPr>
        <p:spPr>
          <a:xfrm>
            <a:off x="7892524" y="30574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(2)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9" name="文本框 73">
            <a:extLst>
              <a:ext uri="{FF2B5EF4-FFF2-40B4-BE49-F238E27FC236}">
                <a16:creationId xmlns:a16="http://schemas.microsoft.com/office/drawing/2014/main" id="{FB4875C2-C491-4F11-BB9C-72F57BD05CFC}"/>
              </a:ext>
            </a:extLst>
          </p:cNvPr>
          <p:cNvSpPr txBox="1"/>
          <p:nvPr/>
        </p:nvSpPr>
        <p:spPr>
          <a:xfrm>
            <a:off x="10678638" y="30701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(3)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40" name="文本框 74">
            <a:extLst>
              <a:ext uri="{FF2B5EF4-FFF2-40B4-BE49-F238E27FC236}">
                <a16:creationId xmlns:a16="http://schemas.microsoft.com/office/drawing/2014/main" id="{FCBA2235-F758-4C73-A00C-F2D47E36E1D8}"/>
              </a:ext>
            </a:extLst>
          </p:cNvPr>
          <p:cNvSpPr txBox="1"/>
          <p:nvPr/>
        </p:nvSpPr>
        <p:spPr>
          <a:xfrm>
            <a:off x="3548369" y="4865732"/>
            <a:ext cx="367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等腰三角形 75">
            <a:extLst>
              <a:ext uri="{FF2B5EF4-FFF2-40B4-BE49-F238E27FC236}">
                <a16:creationId xmlns:a16="http://schemas.microsoft.com/office/drawing/2014/main" id="{1C1A3ACB-F2B2-4E9B-893A-C5754AA63BD4}"/>
              </a:ext>
            </a:extLst>
          </p:cNvPr>
          <p:cNvSpPr/>
          <p:nvPr/>
        </p:nvSpPr>
        <p:spPr>
          <a:xfrm flipV="1">
            <a:off x="5258868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3" name="文本框 77">
            <a:extLst>
              <a:ext uri="{FF2B5EF4-FFF2-40B4-BE49-F238E27FC236}">
                <a16:creationId xmlns:a16="http://schemas.microsoft.com/office/drawing/2014/main" id="{CFF47A3C-3765-4C75-9F07-80F2D9EB30AD}"/>
              </a:ext>
            </a:extLst>
          </p:cNvPr>
          <p:cNvSpPr txBox="1"/>
          <p:nvPr/>
        </p:nvSpPr>
        <p:spPr>
          <a:xfrm>
            <a:off x="10136376" y="4511196"/>
            <a:ext cx="1926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等腰三角形 78">
            <a:extLst>
              <a:ext uri="{FF2B5EF4-FFF2-40B4-BE49-F238E27FC236}">
                <a16:creationId xmlns:a16="http://schemas.microsoft.com/office/drawing/2014/main" id="{0AA24244-1328-4190-A918-B724D8D98226}"/>
              </a:ext>
            </a:extLst>
          </p:cNvPr>
          <p:cNvSpPr/>
          <p:nvPr/>
        </p:nvSpPr>
        <p:spPr>
          <a:xfrm flipV="1">
            <a:off x="10870537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6" name="文本框 80">
            <a:extLst>
              <a:ext uri="{FF2B5EF4-FFF2-40B4-BE49-F238E27FC236}">
                <a16:creationId xmlns:a16="http://schemas.microsoft.com/office/drawing/2014/main" id="{11DD6B83-E956-4F75-8784-FE86FA8F536A}"/>
              </a:ext>
            </a:extLst>
          </p:cNvPr>
          <p:cNvSpPr txBox="1"/>
          <p:nvPr/>
        </p:nvSpPr>
        <p:spPr>
          <a:xfrm>
            <a:off x="5736816" y="244682"/>
            <a:ext cx="49032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等腰三角形 81">
            <a:extLst>
              <a:ext uri="{FF2B5EF4-FFF2-40B4-BE49-F238E27FC236}">
                <a16:creationId xmlns:a16="http://schemas.microsoft.com/office/drawing/2014/main" id="{D9658F01-E12C-4BF4-80B9-339318377C90}"/>
              </a:ext>
            </a:extLst>
          </p:cNvPr>
          <p:cNvSpPr/>
          <p:nvPr/>
        </p:nvSpPr>
        <p:spPr>
          <a:xfrm rot="10800000" flipV="1">
            <a:off x="8074232" y="2125409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234604"/>
            <a:ext cx="5260327" cy="52603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91807E-4563-5C56-C95F-79048F0FD13F}"/>
              </a:ext>
            </a:extLst>
          </p:cNvPr>
          <p:cNvSpPr txBox="1"/>
          <p:nvPr/>
        </p:nvSpPr>
        <p:spPr>
          <a:xfrm>
            <a:off x="5230831" y="1039257"/>
            <a:ext cx="6430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voi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câu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khẳng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phủ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2/ SGK trang 67.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Tạm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biệt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các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em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!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4178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BB513C0-C54C-A1B4-5405-10131C90B292}"/>
              </a:ext>
            </a:extLst>
          </p:cNvPr>
          <p:cNvSpPr/>
          <p:nvPr/>
        </p:nvSpPr>
        <p:spPr>
          <a:xfrm>
            <a:off x="1887794" y="1867267"/>
            <a:ext cx="5466735" cy="905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DF1043-08C5-E533-DBC4-24CBB85CB6B7}"/>
              </a:ext>
            </a:extLst>
          </p:cNvPr>
          <p:cNvSpPr txBox="1"/>
          <p:nvPr/>
        </p:nvSpPr>
        <p:spPr>
          <a:xfrm>
            <a:off x="2090855" y="3278025"/>
            <a:ext cx="4699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sĩ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Bri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-a-rê-ô</a:t>
            </a:r>
          </a:p>
          <a:p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nương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4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2153</Words>
  <Application>Microsoft Office PowerPoint</Application>
  <PresentationFormat>Widescreen</PresentationFormat>
  <Paragraphs>256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微软雅黑</vt:lpstr>
      <vt:lpstr>#9Slide03 Arima Madurai Black</vt:lpstr>
      <vt:lpstr>.VnTime</vt:lpstr>
      <vt:lpstr>Amasis MT Pro Black</vt:lpstr>
      <vt:lpstr>Arial</vt:lpstr>
      <vt:lpstr>Arial Narrow</vt:lpstr>
      <vt:lpstr>Calibri</vt:lpstr>
      <vt:lpstr>Calibri Light</vt:lpstr>
      <vt:lpstr>Courier New</vt:lpstr>
      <vt:lpstr>Lobster Two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49</cp:revision>
  <dcterms:created xsi:type="dcterms:W3CDTF">2022-10-19T17:18:42Z</dcterms:created>
  <dcterms:modified xsi:type="dcterms:W3CDTF">2025-03-26T08:39:23Z</dcterms:modified>
</cp:coreProperties>
</file>