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68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96DE-D3EC-C817-7990-6E5295855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C0D33-941C-45EE-366E-67F23AD61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1088-BF29-1537-D462-E938FA18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2DA9-F400-1374-9673-9791BFC1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BAAD-9156-1E46-61A0-56EB54CD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B931-3EA7-BB05-E2F7-46AC4797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2B538-AA99-6322-DA4A-AED924FD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98CD9-3F45-B871-E946-67C42156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E484-10C6-49C0-E597-2CAF2105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E1F4A-C278-A3D5-8C3B-D485C524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700A8-BC9B-AB31-4308-E60623B29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771E6-5F51-F597-2A08-00ED8A4A9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A8B48-DD65-EBD4-9FE8-49CFF243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DE6B-2AF0-D57A-3929-D3B6E14F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1C2A-A81C-42C0-CC62-E140FE78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28B5-CFB2-B9F2-18A3-77079DE6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4D5C-AD2E-54CF-D969-32999FBA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8CDD-A813-CC65-B784-D3A05A25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611B-724B-F217-D857-30AED35A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EC24-6032-41E0-1805-627571D9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6452-994F-2C0A-7E39-A5036EA2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D31F2-B86F-B5E9-308F-6ACC206A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C2EAC-750D-566C-87D2-14419E9A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7714-F0B2-9476-132A-00EE9248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0DB46-C8BE-B776-C081-A35F2D3E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764C-A4A6-F2D0-C1BB-CE08EF21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5CAC-8CAC-7FFF-284F-710C47A73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D3343-1B4F-5777-6921-697A3129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FB867-CE70-657D-4878-156DACE2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7ADE6-FE44-CA0E-7CA2-95F84638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BF70F-2517-B3E0-5B20-3B25DF91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F1B5-A158-B23F-189C-FEB1097B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AFF6E-1FA3-0795-59CE-BAECDA80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8C625-6ACD-B2F6-1510-25F78BB4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C4B8C-997A-19AC-778A-65EA6ADB3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69355-F1E2-E9D2-AFA9-3E23FE403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4952F-8CC3-BD36-F4C2-AE79EB08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C69CA-45CF-A348-A462-8952E299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31104-EC3C-6020-3DD8-E0708F15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3F38-BC37-CEDF-49B4-82794E66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1FDA1-7A19-7B39-A46F-AADD284F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1F3BC-EA43-D8A6-D956-386BABB6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E514-5086-AACE-28AC-D2839ED8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7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8D981-47F2-CAD7-5040-EF134F3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F5865-DCAC-2377-91F2-46E24E56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44541-502F-B512-3154-B6526083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23FB-3CB8-0D87-EC55-10B2CF53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C1742-9855-AC38-EEF5-FFEC696E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F47A6-4AEF-9360-856A-2F9CA04F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5AAD-B66B-2AFE-FE73-989E2CAD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9161-4ECC-941F-A065-3B4854FD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8BA4C-F395-1DF5-FB3A-FB0BDF12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AFEF-577B-6546-602F-2D8CAB73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190C9-1E2B-5787-D1E3-7EE5CA25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5D1B8-B45A-DA3D-ABAD-4C60B5DB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A1564-9624-B30E-89CA-405BFF6A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DF94-85FF-A10D-1213-EB703A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B4093-0CAE-F82E-DBB2-76A71A5E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3BCB8-7309-E34A-2021-96919A4D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9F169-E4BF-71DC-1181-E6BED568F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EC9B-40FC-4530-3223-C80BAE70E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4780-9286-4024-A786-9A0505206A7D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0AE0-1840-C2E1-51BD-EA8A541BE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7646-5695-26EB-D0D6-DAD218CE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2E93-D55B-4824-9C5D-DF9BD963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1596C-6622-8F68-C931-CF0DC0F8152B}"/>
              </a:ext>
            </a:extLst>
          </p:cNvPr>
          <p:cNvSpPr txBox="1"/>
          <p:nvPr/>
        </p:nvSpPr>
        <p:spPr>
          <a:xfrm>
            <a:off x="418531" y="136478"/>
            <a:ext cx="1135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HÌNH THOI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08A77-D271-0990-7179-BB3CCC73E824}"/>
              </a:ext>
            </a:extLst>
          </p:cNvPr>
          <p:cNvSpPr txBox="1"/>
          <p:nvPr/>
        </p:nvSpPr>
        <p:spPr>
          <a:xfrm>
            <a:off x="232011" y="580171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9DAC8-75BD-D920-8D8E-63011B9B5EAB}"/>
              </a:ext>
            </a:extLst>
          </p:cNvPr>
          <p:cNvSpPr txBox="1"/>
          <p:nvPr/>
        </p:nvSpPr>
        <p:spPr>
          <a:xfrm>
            <a:off x="418531" y="1094630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ở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ạt động 1 trang 113 Toán 8 Tập 1 Cánh diều | Giải Toán 8">
            <a:extLst>
              <a:ext uri="{FF2B5EF4-FFF2-40B4-BE49-F238E27FC236}">
                <a16:creationId xmlns:a16="http://schemas.microsoft.com/office/drawing/2014/main" id="{9A6A01B9-A0FD-10EB-C395-501C028A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36" y="846742"/>
            <a:ext cx="3231534" cy="28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F756C-AD55-0D07-366B-9032A7D817CE}"/>
              </a:ext>
            </a:extLst>
          </p:cNvPr>
          <p:cNvSpPr txBox="1"/>
          <p:nvPr/>
        </p:nvSpPr>
        <p:spPr>
          <a:xfrm>
            <a:off x="418531" y="2282236"/>
            <a:ext cx="585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72DCA7-DC6F-A9A8-7670-7BBFA179A99F}"/>
              </a:ext>
            </a:extLst>
          </p:cNvPr>
          <p:cNvSpPr txBox="1"/>
          <p:nvPr/>
        </p:nvSpPr>
        <p:spPr>
          <a:xfrm>
            <a:off x="290014" y="307412"/>
            <a:ext cx="11255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 = MA.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ABNC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Luyện tập 2 trang 115 Toán 8 Tập 1 Cánh diều | Giải Toán 8">
            <a:extLst>
              <a:ext uri="{FF2B5EF4-FFF2-40B4-BE49-F238E27FC236}">
                <a16:creationId xmlns:a16="http://schemas.microsoft.com/office/drawing/2014/main" id="{688F4FD8-D6EF-2891-8A5A-559934A2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27" y="1702785"/>
            <a:ext cx="3281531" cy="23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83463-99D2-E0BB-2C09-E89010284376}"/>
              </a:ext>
            </a:extLst>
          </p:cNvPr>
          <p:cNvSpPr txBox="1"/>
          <p:nvPr/>
        </p:nvSpPr>
        <p:spPr>
          <a:xfrm>
            <a:off x="385549" y="1702785"/>
            <a:ext cx="72162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MN = MA nên M là trung điểm của AN.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Xét tứ giác ABNC có hai đường chéo AN và BC cắt nhau tại trung điểm M của mỗi đường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đó ABNC là hình bình hành.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Mặt khác,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+mj-lt"/>
              </a:rPr>
              <a:t>Δ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ABC cân tại A có AM là đường trung tuyến đồng thời là đường cao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đó AM ⊥ BC hay AN ⊥ BC.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Suy ra hình bình hành ABNC có hai đường chéo vuông góc với nhau nên là hình thoi.</a:t>
            </a:r>
          </a:p>
        </p:txBody>
      </p:sp>
    </p:spTree>
    <p:extLst>
      <p:ext uri="{BB962C8B-B14F-4D97-AF65-F5344CB8AC3E}">
        <p14:creationId xmlns:p14="http://schemas.microsoft.com/office/powerpoint/2010/main" val="20576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01418-55CC-FCDC-955F-454CADF2877A}"/>
              </a:ext>
            </a:extLst>
          </p:cNvPr>
          <p:cNvSpPr txBox="1"/>
          <p:nvPr/>
        </p:nvSpPr>
        <p:spPr>
          <a:xfrm>
            <a:off x="506436" y="401321"/>
            <a:ext cx="10803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1/115 SGK: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DAB.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1 trang 115 Toán 8 Tập 1 Cánh diều | Giải Toán 8">
            <a:extLst>
              <a:ext uri="{FF2B5EF4-FFF2-40B4-BE49-F238E27FC236}">
                <a16:creationId xmlns:a16="http://schemas.microsoft.com/office/drawing/2014/main" id="{645210CF-CD14-8E3B-1216-A8D4DA80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073"/>
            <a:ext cx="3744687" cy="25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854C6-EA00-5422-D925-58DEC6593DCB}"/>
              </a:ext>
            </a:extLst>
          </p:cNvPr>
          <p:cNvSpPr txBox="1"/>
          <p:nvPr/>
        </p:nvSpPr>
        <p:spPr>
          <a:xfrm>
            <a:off x="506436" y="1318154"/>
            <a:ext cx="171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393BE-918E-74E0-9BE4-37601B725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t="17009" r="30714" b="72509"/>
          <a:stretch/>
        </p:blipFill>
        <p:spPr>
          <a:xfrm>
            <a:off x="4037427" y="1579764"/>
            <a:ext cx="7940879" cy="718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BB66C-6BB0-AEED-AF8F-5119D48CC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t="27490" r="39307" b="40304"/>
          <a:stretch/>
        </p:blipFill>
        <p:spPr>
          <a:xfrm>
            <a:off x="4220306" y="2352157"/>
            <a:ext cx="6893170" cy="220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1D5D9-802A-2952-9CA3-8919AD0C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t="61133" r="14153" b="10135"/>
          <a:stretch/>
        </p:blipFill>
        <p:spPr>
          <a:xfrm>
            <a:off x="928466" y="4613720"/>
            <a:ext cx="9959927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53BE6-9F3F-4439-49CB-0F678C198F6A}"/>
              </a:ext>
            </a:extLst>
          </p:cNvPr>
          <p:cNvSpPr txBox="1"/>
          <p:nvPr/>
        </p:nvSpPr>
        <p:spPr>
          <a:xfrm>
            <a:off x="869852" y="2531164"/>
            <a:ext cx="1045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31415-A6DC-FEA5-63D8-EF4220E24EAE}"/>
              </a:ext>
            </a:extLst>
          </p:cNvPr>
          <p:cNvSpPr txBox="1"/>
          <p:nvPr/>
        </p:nvSpPr>
        <p:spPr>
          <a:xfrm>
            <a:off x="477078" y="426230"/>
            <a:ext cx="10614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+mj-lt"/>
              </a:rPr>
              <a:t>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+mj-lt"/>
              </a:rPr>
              <a:t> 2/115 SGK: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Cho hình thoi ABCD có hai đường chéo AC và BD cắt nhau tại O. Chứng minh: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AC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BD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4(OA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OB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) = 4AB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FE4F7-31DC-36E9-AE10-72C50E570A91}"/>
              </a:ext>
            </a:extLst>
          </p:cNvPr>
          <p:cNvSpPr txBox="1"/>
          <p:nvPr/>
        </p:nvSpPr>
        <p:spPr>
          <a:xfrm>
            <a:off x="477078" y="1549615"/>
            <a:ext cx="184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2 trang 115 Toán 8 Tập 1 Cánh diều | Giải Toán 8">
            <a:extLst>
              <a:ext uri="{FF2B5EF4-FFF2-40B4-BE49-F238E27FC236}">
                <a16:creationId xmlns:a16="http://schemas.microsoft.com/office/drawing/2014/main" id="{F48AC549-B0A3-A445-F2F9-5BE122FFB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r="3309"/>
          <a:stretch/>
        </p:blipFill>
        <p:spPr bwMode="auto">
          <a:xfrm>
            <a:off x="318052" y="2072835"/>
            <a:ext cx="3319352" cy="23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3D4CA-A1B8-14E8-5CE3-3CA2C54711FF}"/>
              </a:ext>
            </a:extLst>
          </p:cNvPr>
          <p:cNvSpPr txBox="1"/>
          <p:nvPr/>
        </p:nvSpPr>
        <p:spPr>
          <a:xfrm>
            <a:off x="3896139" y="227483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ABCD là hình thoi nên hai đường chéo AC và BD vuông góc với nhau tại trung điểm O của mỗi đường.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đó AC = 2OA, BD = 2OB.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67887-DF47-4B8B-0F19-F3AF08FF5903}"/>
              </a:ext>
            </a:extLst>
          </p:cNvPr>
          <p:cNvSpPr txBox="1"/>
          <p:nvPr/>
        </p:nvSpPr>
        <p:spPr>
          <a:xfrm>
            <a:off x="748746" y="4469324"/>
            <a:ext cx="10614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Ta có: AC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BD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(2OA)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(2OB)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4OA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+ 4OB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4(OA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OB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).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Xét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+mj-lt"/>
              </a:rPr>
              <a:t>Δ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OAB vuông tại O, theo định lí Pythagore ta có: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OA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OB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Suy ra AC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BD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= 4(OA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+ OB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) = 4AB</a:t>
            </a:r>
            <a:r>
              <a:rPr lang="vi-VN" sz="2800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3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C2031-2096-5400-4FD7-82F7911B4EF6}"/>
              </a:ext>
            </a:extLst>
          </p:cNvPr>
          <p:cNvSpPr txBox="1"/>
          <p:nvPr/>
        </p:nvSpPr>
        <p:spPr>
          <a:xfrm>
            <a:off x="399196" y="280116"/>
            <a:ext cx="77894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4/115 SGK: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Hình 62 mô tả một lưới mắt cáo có dạng hình thoi với độ dài của hai đường chéo là 45 mm và 90 mm. Độ dài cạnh của ô lưới mắt cáo đó là bao nhiêu milimét (Làm tròn kết quả đến hàng đơn vị)?</a:t>
            </a:r>
            <a:endParaRPr lang="en-US" sz="2800" dirty="0">
              <a:latin typeface="+mj-lt"/>
            </a:endParaRPr>
          </a:p>
        </p:txBody>
      </p:sp>
      <p:pic>
        <p:nvPicPr>
          <p:cNvPr id="3076" name="Picture 4" descr="Bài 4 trang 115 Toán 8 Tập 1 Cánh diều | Giải Toán 8">
            <a:extLst>
              <a:ext uri="{FF2B5EF4-FFF2-40B4-BE49-F238E27FC236}">
                <a16:creationId xmlns:a16="http://schemas.microsoft.com/office/drawing/2014/main" id="{2271BAAF-0C92-CBBB-D11C-61DC26D9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39" y="465002"/>
            <a:ext cx="2971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6DC41-F70A-DAFB-4036-BB025CB76E48}"/>
              </a:ext>
            </a:extLst>
          </p:cNvPr>
          <p:cNvSpPr txBox="1"/>
          <p:nvPr/>
        </p:nvSpPr>
        <p:spPr>
          <a:xfrm>
            <a:off x="504966" y="2442555"/>
            <a:ext cx="195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2E873-8B68-CD51-BAE7-DFDB026A31E0}"/>
              </a:ext>
            </a:extLst>
          </p:cNvPr>
          <p:cNvSpPr txBox="1"/>
          <p:nvPr/>
        </p:nvSpPr>
        <p:spPr>
          <a:xfrm>
            <a:off x="1389227" y="2607566"/>
            <a:ext cx="108027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Giả sử một lưới mắt cáo được mô tả bởi hình thoi ABCD như hình vẽ 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Khi đó AC = 90 mm, BD = 45 mm.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ABCD là hình thoi nên hai đường chéo AC và BD vuông góc với nhau tại trung điểm O của mỗi đường.</a:t>
            </a:r>
          </a:p>
        </p:txBody>
      </p:sp>
      <p:pic>
        <p:nvPicPr>
          <p:cNvPr id="3078" name="Picture 6" descr="Bài 4 trang 115 Toán 8 Tập 1 Cánh diều | Giải Toán 8">
            <a:extLst>
              <a:ext uri="{FF2B5EF4-FFF2-40B4-BE49-F238E27FC236}">
                <a16:creationId xmlns:a16="http://schemas.microsoft.com/office/drawing/2014/main" id="{8FBC426C-F7D4-8390-1F30-23414E2CA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1" b="8167"/>
          <a:stretch/>
        </p:blipFill>
        <p:spPr bwMode="auto">
          <a:xfrm>
            <a:off x="3527946" y="3138281"/>
            <a:ext cx="3452741" cy="20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4EF32E-144B-4E92-B4E6-0D2BF085C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" t="35814" r="26904" b="52041"/>
          <a:stretch/>
        </p:blipFill>
        <p:spPr>
          <a:xfrm>
            <a:off x="443409" y="3036979"/>
            <a:ext cx="8488907" cy="832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81C3F-E445-AFCA-9967-BB2141EFE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" t="49154" r="32389" b="21180"/>
          <a:stretch/>
        </p:blipFill>
        <p:spPr>
          <a:xfrm>
            <a:off x="443409" y="3998794"/>
            <a:ext cx="7820168" cy="2033517"/>
          </a:xfrm>
          <a:prstGeom prst="rect">
            <a:avLst/>
          </a:prstGeom>
        </p:spPr>
      </p:pic>
      <p:pic>
        <p:nvPicPr>
          <p:cNvPr id="8" name="Picture 6" descr="Bài 4 trang 115 Toán 8 Tập 1 Cánh diều | Giải Toán 8">
            <a:extLst>
              <a:ext uri="{FF2B5EF4-FFF2-40B4-BE49-F238E27FC236}">
                <a16:creationId xmlns:a16="http://schemas.microsoft.com/office/drawing/2014/main" id="{3CBB6235-B371-23CE-FE32-651704920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1" b="8167"/>
          <a:stretch/>
        </p:blipFill>
        <p:spPr bwMode="auto">
          <a:xfrm>
            <a:off x="1235122" y="552733"/>
            <a:ext cx="3452741" cy="20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39C95-848B-32FB-2676-FCF6F8143F15}"/>
              </a:ext>
            </a:extLst>
          </p:cNvPr>
          <p:cNvSpPr txBox="1"/>
          <p:nvPr/>
        </p:nvSpPr>
        <p:spPr>
          <a:xfrm>
            <a:off x="286603" y="300252"/>
            <a:ext cx="435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61920-F77B-2EE9-D2D1-E56030F61DB9}"/>
              </a:ext>
            </a:extLst>
          </p:cNvPr>
          <p:cNvSpPr txBox="1"/>
          <p:nvPr/>
        </p:nvSpPr>
        <p:spPr>
          <a:xfrm>
            <a:off x="412846" y="823472"/>
            <a:ext cx="6093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hình thoi ABCD có hai đường chéo AC và BD cắt nhau tại O (Hình 58).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oạt động 2 trang 113, 114 Toán 8 Tập 1 Cánh diều | Giải Toán 8">
            <a:extLst>
              <a:ext uri="{FF2B5EF4-FFF2-40B4-BE49-F238E27FC236}">
                <a16:creationId xmlns:a16="http://schemas.microsoft.com/office/drawing/2014/main" id="{920A1BEC-0D2B-9A66-74B2-67117304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70" y="327253"/>
            <a:ext cx="4314030" cy="24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3798F-17BD-B0E8-A2C3-4DC5F2110397}"/>
              </a:ext>
            </a:extLst>
          </p:cNvPr>
          <p:cNvSpPr txBox="1"/>
          <p:nvPr/>
        </p:nvSpPr>
        <p:spPr>
          <a:xfrm>
            <a:off x="412846" y="2208467"/>
            <a:ext cx="81715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a) Hình thoi ABCD có là hình bình hành hay không?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Hai đường chéo AC và BD có vuông góc với nhau hay không?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c) Hai tam giác ABC và ADC có bằng nhau hay không? Tia AC có phải là tia phân giác của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góc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D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hay không?</a:t>
            </a:r>
          </a:p>
        </p:txBody>
      </p:sp>
    </p:spTree>
    <p:extLst>
      <p:ext uri="{BB962C8B-B14F-4D97-AF65-F5344CB8AC3E}">
        <p14:creationId xmlns:p14="http://schemas.microsoft.com/office/powerpoint/2010/main" val="73076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ạt động 2 trang 113, 114 Toán 8 Tập 1 Cánh diều | Giải Toán 8">
            <a:extLst>
              <a:ext uri="{FF2B5EF4-FFF2-40B4-BE49-F238E27FC236}">
                <a16:creationId xmlns:a16="http://schemas.microsoft.com/office/drawing/2014/main" id="{31C5408E-0F9B-B125-1409-AAC22019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70" y="327253"/>
            <a:ext cx="4139494" cy="23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45C87-0E43-8676-5572-51C098627695}"/>
              </a:ext>
            </a:extLst>
          </p:cNvPr>
          <p:cNvSpPr txBox="1"/>
          <p:nvPr/>
        </p:nvSpPr>
        <p:spPr>
          <a:xfrm>
            <a:off x="385547" y="179829"/>
            <a:ext cx="77212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Do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BC = CD = DA.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AB = CD, AD = 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EB98D-3674-AC54-6FE1-6565168F23D0}"/>
              </a:ext>
            </a:extLst>
          </p:cNvPr>
          <p:cNvSpPr txBox="1"/>
          <p:nvPr/>
        </p:nvSpPr>
        <p:spPr>
          <a:xfrm>
            <a:off x="385548" y="1858160"/>
            <a:ext cx="77212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Do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OB = OD.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OAB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 = AB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= OB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OAD =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OAB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c.c.c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7957FB-5AFC-FFA2-770B-F110A6EB3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" t="45968" r="31604" b="17397"/>
          <a:stretch/>
        </p:blipFill>
        <p:spPr>
          <a:xfrm>
            <a:off x="385547" y="4483583"/>
            <a:ext cx="6950524" cy="21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1BEDDD-B93A-4811-9089-FD75A420228B}"/>
              </a:ext>
            </a:extLst>
          </p:cNvPr>
          <p:cNvSpPr txBox="1"/>
          <p:nvPr/>
        </p:nvSpPr>
        <p:spPr>
          <a:xfrm>
            <a:off x="344606" y="286645"/>
            <a:ext cx="60937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 = AD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a);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 = DC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 =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ADC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c.c.c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2196E-4836-BDBE-44DE-B3ECACD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t="47959" r="46213" b="29941"/>
          <a:stretch/>
        </p:blipFill>
        <p:spPr>
          <a:xfrm>
            <a:off x="491319" y="2533414"/>
            <a:ext cx="6093724" cy="1514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E62FC-1A4D-A2AD-6CE6-CAD06505DFF0}"/>
              </a:ext>
            </a:extLst>
          </p:cNvPr>
          <p:cNvSpPr txBox="1"/>
          <p:nvPr/>
        </p:nvSpPr>
        <p:spPr>
          <a:xfrm>
            <a:off x="491319" y="4176215"/>
            <a:ext cx="11013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49430-3413-FC10-9F30-696BF2AB4C4C}"/>
              </a:ext>
            </a:extLst>
          </p:cNvPr>
          <p:cNvSpPr txBox="1"/>
          <p:nvPr/>
        </p:nvSpPr>
        <p:spPr>
          <a:xfrm>
            <a:off x="545910" y="477672"/>
            <a:ext cx="10249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Hai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CFB80-6063-CAD3-B260-CE2205DA5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6810" r="2052" b="48059"/>
          <a:stretch/>
        </p:blipFill>
        <p:spPr>
          <a:xfrm>
            <a:off x="122829" y="163773"/>
            <a:ext cx="11614245" cy="1037230"/>
          </a:xfrm>
          <a:prstGeom prst="rect">
            <a:avLst/>
          </a:prstGeom>
        </p:spPr>
      </p:pic>
      <p:pic>
        <p:nvPicPr>
          <p:cNvPr id="8194" name="Picture 2" descr="Luyện tập 1 trang 114 Toán 8 Tập 1 Cánh diều | Giải Toán 8">
            <a:extLst>
              <a:ext uri="{FF2B5EF4-FFF2-40B4-BE49-F238E27FC236}">
                <a16:creationId xmlns:a16="http://schemas.microsoft.com/office/drawing/2014/main" id="{67E31265-DDAB-3EDE-2CF1-4F042C22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34" y="1033959"/>
            <a:ext cx="3365156" cy="22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79B04-F6BD-1D94-7CC0-0A9AEADCA8D2}"/>
              </a:ext>
            </a:extLst>
          </p:cNvPr>
          <p:cNvSpPr txBox="1"/>
          <p:nvPr/>
        </p:nvSpPr>
        <p:spPr>
          <a:xfrm>
            <a:off x="357910" y="1226613"/>
            <a:ext cx="78989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AD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AD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A2835-1698-7F15-DF7C-FEC9B182B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" t="47735" r="38209" b="27950"/>
          <a:stretch/>
        </p:blipFill>
        <p:spPr>
          <a:xfrm>
            <a:off x="357910" y="3498992"/>
            <a:ext cx="7175654" cy="16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C4AECD-30E6-AAE8-CEA4-F2FF80E68412}"/>
              </a:ext>
            </a:extLst>
          </p:cNvPr>
          <p:cNvSpPr txBox="1"/>
          <p:nvPr/>
        </p:nvSpPr>
        <p:spPr>
          <a:xfrm>
            <a:off x="344606" y="264446"/>
            <a:ext cx="7671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8000"/>
                </a:solidFill>
                <a:effectLst/>
                <a:latin typeface="+mj-lt"/>
              </a:rPr>
              <a:t>Hoạt động 3 trang 114 Toán 8 Tập 1: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a) Cho hình bình hành ABCD có hai cạnh kề AB và BC bằng nhau. ABCD có phải là hình thoi hay không?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Cho hình bình hành ABCD có hai đường chéo AC và BD vuông góc với nhau (Hình 60).</a:t>
            </a:r>
          </a:p>
        </p:txBody>
      </p:sp>
      <p:pic>
        <p:nvPicPr>
          <p:cNvPr id="7170" name="Picture 2" descr="Hoạt động 3 trang 114 Toán 8 Tập 1 Cánh diều | Giải Toán 8">
            <a:extLst>
              <a:ext uri="{FF2B5EF4-FFF2-40B4-BE49-F238E27FC236}">
                <a16:creationId xmlns:a16="http://schemas.microsoft.com/office/drawing/2014/main" id="{FA77E282-E771-18C0-5D41-81830FFE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68" y="264446"/>
            <a:ext cx="3653663" cy="24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5A775-4E25-FE35-87F7-048350B57B42}"/>
              </a:ext>
            </a:extLst>
          </p:cNvPr>
          <p:cNvSpPr txBox="1"/>
          <p:nvPr/>
        </p:nvSpPr>
        <p:spPr>
          <a:xfrm>
            <a:off x="344606" y="2719833"/>
            <a:ext cx="87172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• Đường thẳng AC có phải là đường trung trực của đoạn thẳng BD hay không?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• ABCD có phải là hình thoi hay không?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5B603-5B14-D987-D500-689B18A5B4E5}"/>
              </a:ext>
            </a:extLst>
          </p:cNvPr>
          <p:cNvSpPr txBox="1"/>
          <p:nvPr/>
        </p:nvSpPr>
        <p:spPr>
          <a:xfrm>
            <a:off x="617561" y="4104828"/>
            <a:ext cx="87172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Do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= BC.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= BC = CD = DA.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3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7044A-45F4-C587-D7FE-F05C2025C96A}"/>
              </a:ext>
            </a:extLst>
          </p:cNvPr>
          <p:cNvSpPr txBox="1"/>
          <p:nvPr/>
        </p:nvSpPr>
        <p:spPr>
          <a:xfrm>
            <a:off x="440140" y="544985"/>
            <a:ext cx="72708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• Do ABCD là hình bình hành nên hai đường chéo AC và BD cắt nhau tại trung điểm của mỗi đường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đó AC ⊥ BD tại trung điểm O của đoạn thẳng BD.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Suy ra AC là đường trung trực của đoạn thẳng BD.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• Vì AC là đường trung trực của đoạn thẳng BD nên AD = AB.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Theo kết quả câu a, hình bình hành ABCD có hai cạnh kề AD và AB bằng nhau nên là hình thoi.</a:t>
            </a:r>
          </a:p>
        </p:txBody>
      </p:sp>
      <p:pic>
        <p:nvPicPr>
          <p:cNvPr id="4" name="Picture 2" descr="Hoạt động 3 trang 114 Toán 8 Tập 1 Cánh diều | Giải Toán 8">
            <a:extLst>
              <a:ext uri="{FF2B5EF4-FFF2-40B4-BE49-F238E27FC236}">
                <a16:creationId xmlns:a16="http://schemas.microsoft.com/office/drawing/2014/main" id="{A8203965-1C49-5C85-08CC-22DCAC00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97" y="940273"/>
            <a:ext cx="3653663" cy="24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A8B935-640E-1455-CCF0-683CA04E9EFF}"/>
              </a:ext>
            </a:extLst>
          </p:cNvPr>
          <p:cNvSpPr txBox="1"/>
          <p:nvPr/>
        </p:nvSpPr>
        <p:spPr>
          <a:xfrm>
            <a:off x="545910" y="504967"/>
            <a:ext cx="11000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787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2023-11-20T13:34:34Z</dcterms:created>
  <dcterms:modified xsi:type="dcterms:W3CDTF">2024-10-29T09:05:15Z</dcterms:modified>
</cp:coreProperties>
</file>