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73-F70E-473A-8D55-872069FBB2EF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10F7-839D-4823-97D0-F43F2BAD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73-F70E-473A-8D55-872069FBB2EF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10F7-839D-4823-97D0-F43F2BAD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3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73-F70E-473A-8D55-872069FBB2EF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10F7-839D-4823-97D0-F43F2BAD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6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73-F70E-473A-8D55-872069FBB2EF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10F7-839D-4823-97D0-F43F2BAD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8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73-F70E-473A-8D55-872069FBB2EF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10F7-839D-4823-97D0-F43F2BAD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2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73-F70E-473A-8D55-872069FBB2EF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10F7-839D-4823-97D0-F43F2BAD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4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73-F70E-473A-8D55-872069FBB2EF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10F7-839D-4823-97D0-F43F2BAD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73-F70E-473A-8D55-872069FBB2EF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10F7-839D-4823-97D0-F43F2BAD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4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73-F70E-473A-8D55-872069FBB2EF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10F7-839D-4823-97D0-F43F2BAD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9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73-F70E-473A-8D55-872069FBB2EF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10F7-839D-4823-97D0-F43F2BAD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9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73-F70E-473A-8D55-872069FBB2EF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10F7-839D-4823-97D0-F43F2BAD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2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35873-F70E-473A-8D55-872069FBB2EF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610F7-839D-4823-97D0-F43F2BAD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591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HÌNH CHÓP TỨ GIÁC ĐỀU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Giáo án điện tử Hình chóp tứ giác đều | Bài giảng PPT Toán 8 Cánh diều (ảnh 1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4" t="6704" r="17246" b="59314"/>
          <a:stretch/>
        </p:blipFill>
        <p:spPr bwMode="auto">
          <a:xfrm>
            <a:off x="511313" y="1081823"/>
            <a:ext cx="10705735" cy="327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36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276" y="906716"/>
            <a:ext cx="109985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3/ 87 SGK: 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15 cm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 cm.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04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488" y="323792"/>
            <a:ext cx="1107583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4/87 SGK: </a:t>
            </a:r>
            <a:r>
              <a:rPr lang="vi-VN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 mái che giếng trời có dạng hình chóp tứ giác đều với độ dài cạnh đáy khoảng 2,2 m và độ dài trung đoạn khoảng 2,8 m (Hình 20). Cần phải trả bao nhiêu tiền để làm mái che giếng trời đó? Biết rằng giá để làm mỗi mét vuông mái che được tính là 1 800 000 đồng (bao gồm tiên vật liệu và tiền công).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Giải bài tập 4 trang 87 sgk Toán 8 tập 1 C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932" y="2570561"/>
            <a:ext cx="5361860" cy="381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90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5459" y="758505"/>
            <a:ext cx="107023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Bài 11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/77 SBT</a:t>
            </a:r>
            <a:r>
              <a:rPr lang="vi-VN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: </a:t>
            </a:r>
            <a:r>
              <a:rPr lang="vi-VN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Kim tự tháp Kheops ở Ai Cập được xây dựng vào khoảng 2 500 năm trước Công nguyên. Kim tự tháp này có dạng hình chóp tứ giác đều với độ dài cạnh đáy khoảng 231 m và chiều cao khoảng 146,5 m. Tính thể tích của kim tự tháp đó.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39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548" y="842321"/>
            <a:ext cx="1095992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12/77 SBT: 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Cho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hình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chóp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tứ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giác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đều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có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thể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tích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bằng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1,4m</a:t>
            </a:r>
            <a:r>
              <a:rPr lang="en-US" sz="2800" b="0" i="0" baseline="300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3</a:t>
            </a:r>
            <a:endParaRPr lang="en-US" sz="2800" b="0" i="0" dirty="0" smtClean="0">
              <a:solidFill>
                <a:srgbClr val="222222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và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chiều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cao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bằng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42 dm.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Tính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độ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dài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cạnh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đáy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của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hình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chóp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tứ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giác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đều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đó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49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8" y="218941"/>
            <a:ext cx="5615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HÌNH CHÓP TỨ GIÁC ĐỀU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2125" y="742161"/>
            <a:ext cx="124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HĐ1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2125" y="1265381"/>
            <a:ext cx="1116598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các hoạt động sau:</a:t>
            </a:r>
          </a:p>
          <a:p>
            <a:r>
              <a:rPr lang="vi-VN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Vẽ trên giấy (hay bìa mỏng) 1 hình vuông và 4 hình tam giác với các cạnh và vị trí như ở Hình 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</a:p>
        </p:txBody>
      </p:sp>
      <p:pic>
        <p:nvPicPr>
          <p:cNvPr id="2050" name="Picture 2" descr="Giải hoạt động 1 trang 84 sgk Toán 8 tập 1 C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28"/>
          <a:stretch/>
        </p:blipFill>
        <p:spPr bwMode="auto">
          <a:xfrm>
            <a:off x="3594234" y="2650376"/>
            <a:ext cx="3308841" cy="359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43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44" y="356092"/>
            <a:ext cx="114235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Cắt rời theo đường viễn (màu đỏ) của hình vừa vẽ (phần tô màu) và gấp lại để được hình chóp tứ giác đêu như ở Hình 13:</a:t>
            </a:r>
          </a:p>
          <a:p>
            <a:r>
              <a:rPr lang="vi-VN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Quan sát hình chóp tứ giác đều ở Hình 13 và nêu số mặt, số cạnh của hình chóp tứ giác đều đó.</a:t>
            </a:r>
            <a:endParaRPr lang="vi-VN" sz="28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Giải hoạt động 1 trang 84 sgk Toán 8 tập 1 C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72" t="18719"/>
          <a:stretch/>
        </p:blipFill>
        <p:spPr bwMode="auto">
          <a:xfrm>
            <a:off x="5074277" y="1867436"/>
            <a:ext cx="3238858" cy="325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3792" y="5460642"/>
            <a:ext cx="9916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8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1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72" y="244699"/>
            <a:ext cx="116811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HĐ2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  <a:r>
              <a:rPr lang="en-US" sz="2800" dirty="0" err="1" smtClean="0"/>
              <a:t>Quan</a:t>
            </a:r>
            <a:r>
              <a:rPr lang="en-US" sz="2800" dirty="0" smtClean="0"/>
              <a:t> </a:t>
            </a:r>
            <a:r>
              <a:rPr lang="en-US" sz="2800" dirty="0" err="1" smtClean="0"/>
              <a:t>sát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chóp</a:t>
            </a:r>
            <a:r>
              <a:rPr lang="en-US" sz="2800" dirty="0" smtClean="0"/>
              <a:t> </a:t>
            </a:r>
            <a:r>
              <a:rPr lang="en-US" sz="2800" dirty="0" err="1" smtClean="0"/>
              <a:t>tứ</a:t>
            </a:r>
            <a:r>
              <a:rPr lang="en-US" sz="2800" dirty="0" smtClean="0"/>
              <a:t> </a:t>
            </a:r>
            <a:r>
              <a:rPr lang="en-US" sz="2800" dirty="0" err="1" smtClean="0"/>
              <a:t>giác</a:t>
            </a:r>
            <a:r>
              <a:rPr lang="en-US" sz="2800" dirty="0" smtClean="0"/>
              <a:t> </a:t>
            </a:r>
            <a:r>
              <a:rPr lang="en-US" sz="2800" dirty="0" err="1" smtClean="0"/>
              <a:t>đều</a:t>
            </a:r>
            <a:r>
              <a:rPr lang="en-US" sz="2800" dirty="0" smtClean="0"/>
              <a:t> ở </a:t>
            </a:r>
            <a:r>
              <a:rPr lang="en-US" sz="2800" dirty="0" err="1" smtClean="0"/>
              <a:t>hình</a:t>
            </a:r>
            <a:r>
              <a:rPr lang="en-US" sz="2800" dirty="0" smtClean="0"/>
              <a:t> 14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đọc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mặt</a:t>
            </a:r>
            <a:r>
              <a:rPr lang="en-US" sz="2800" dirty="0" smtClean="0"/>
              <a:t>,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cạnh</a:t>
            </a:r>
            <a:r>
              <a:rPr lang="en-US" sz="2800" dirty="0" smtClean="0"/>
              <a:t>, </a:t>
            </a:r>
            <a:r>
              <a:rPr lang="en-US" sz="2800" dirty="0" err="1" smtClean="0"/>
              <a:t>đỉnh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chop </a:t>
            </a:r>
            <a:r>
              <a:rPr lang="en-US" sz="2800" dirty="0" err="1" smtClean="0"/>
              <a:t>tứ</a:t>
            </a:r>
            <a:r>
              <a:rPr lang="en-US" sz="2800" dirty="0" smtClean="0"/>
              <a:t> </a:t>
            </a:r>
            <a:r>
              <a:rPr lang="en-US" sz="2800" dirty="0" err="1" smtClean="0"/>
              <a:t>giác</a:t>
            </a:r>
            <a:r>
              <a:rPr lang="en-US" sz="2800" dirty="0" smtClean="0"/>
              <a:t> </a:t>
            </a:r>
            <a:r>
              <a:rPr lang="en-US" sz="2800" dirty="0" err="1" smtClean="0"/>
              <a:t>đều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endParaRPr lang="en-US" sz="2800" dirty="0"/>
          </a:p>
        </p:txBody>
      </p:sp>
      <p:pic>
        <p:nvPicPr>
          <p:cNvPr id="4098" name="Picture 2" descr="Giải hoạt động 2 trang 84 sgk Toán 8 tập 1 C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553" y="1005623"/>
            <a:ext cx="3506139" cy="4269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4043" y="1370475"/>
            <a:ext cx="68644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 ta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chop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S. ABCD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SAB, SBC, SCD, SDA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AB, BC, CD, DA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SA, SB, SC, SD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S. ABCD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71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699" y="218941"/>
            <a:ext cx="11616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DIỆN TÍCH XUNG QUANH CỦA HÌNH CHÓP TỨ GIÁC ĐỀU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Giáo án điện tử Toán 8 cánh diều Chương 4 Bài 2: Hình chóp tứ giác đề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9" t="30671" r="10583" b="7557"/>
          <a:stretch/>
        </p:blipFill>
        <p:spPr bwMode="auto">
          <a:xfrm>
            <a:off x="7959144" y="991673"/>
            <a:ext cx="3245477" cy="402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1064" y="755040"/>
            <a:ext cx="69030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2518" y="2211985"/>
            <a:ext cx="3480563" cy="1867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56444" y="4187957"/>
            <a:ext cx="68901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kumimoji="0" lang="en-US" alt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656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277" y="932474"/>
            <a:ext cx="113978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cm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15 cm.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5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" y="231820"/>
            <a:ext cx="11900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THỂ TÍCH CỦA HÌNH CHÓP TỨ GIÁC ĐỀU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ình chóp tứ giác đều (Lý thuyết Toán lớp 8) | Cánh diề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8" t="5964"/>
          <a:stretch/>
        </p:blipFill>
        <p:spPr bwMode="auto">
          <a:xfrm>
            <a:off x="7314037" y="991673"/>
            <a:ext cx="4877963" cy="315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10862" y="991673"/>
            <a:ext cx="64823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chóp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tứ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bằng một phần ba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của diện tích đáy với chiều cao.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1224" y="2223809"/>
            <a:ext cx="2921640" cy="17149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54804" y="4150032"/>
            <a:ext cx="78604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V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S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h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831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316" y="185497"/>
            <a:ext cx="114149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1/87 SGK: </a:t>
            </a:r>
            <a:r>
              <a:rPr lang="vi-VN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 các miếng bìa ở hình 19a, 19b, 19c, 19d, 19e, miếng bìa nào có thể gấp lại (theo các nét đứt) để được hình chóp tứ giác đều?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Giải bài tập 1 trang 87 sgk Toán 8 tập 1 C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253" y="1139604"/>
            <a:ext cx="8706116" cy="441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67555" y="5710709"/>
            <a:ext cx="107924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err="1" smtClean="0">
                <a:solidFill>
                  <a:srgbClr val="FF0000"/>
                </a:solidFill>
                <a:effectLst/>
                <a:latin typeface="+mj-lt"/>
              </a:rPr>
              <a:t>Giải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+mj-lt"/>
              </a:rPr>
              <a:t>: </a:t>
            </a:r>
            <a:r>
              <a:rPr lang="vi-VN" sz="2800" b="0" i="0" dirty="0" smtClean="0">
                <a:solidFill>
                  <a:srgbClr val="333333"/>
                </a:solidFill>
                <a:effectLst/>
                <a:latin typeface="+mj-lt"/>
              </a:rPr>
              <a:t>Miếng bìa ở hình 19c có thể gấp lại (theo các nét đứt) để được hình chóp tứ giác đều.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50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072" y="301409"/>
            <a:ext cx="111187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2/87 SGK: 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S.ABCD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 cm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cm.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3335" y="1937025"/>
            <a:ext cx="109985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3/ 87 SGK: 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15 cm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 cm.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9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651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</cp:lastModifiedBy>
  <cp:revision>19</cp:revision>
  <dcterms:created xsi:type="dcterms:W3CDTF">2023-09-13T13:43:04Z</dcterms:created>
  <dcterms:modified xsi:type="dcterms:W3CDTF">2024-10-29T09:03:38Z</dcterms:modified>
</cp:coreProperties>
</file>