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</p:sldMasterIdLst>
  <p:notesMasterIdLst>
    <p:notesMasterId r:id="rId20"/>
  </p:notesMasterIdLst>
  <p:sldIdLst>
    <p:sldId id="268" r:id="rId2"/>
    <p:sldId id="273" r:id="rId3"/>
    <p:sldId id="286" r:id="rId4"/>
    <p:sldId id="274" r:id="rId5"/>
    <p:sldId id="275" r:id="rId6"/>
    <p:sldId id="276" r:id="rId7"/>
    <p:sldId id="277" r:id="rId8"/>
    <p:sldId id="278" r:id="rId9"/>
    <p:sldId id="291" r:id="rId10"/>
    <p:sldId id="287" r:id="rId11"/>
    <p:sldId id="288" r:id="rId12"/>
    <p:sldId id="285" r:id="rId13"/>
    <p:sldId id="289" r:id="rId14"/>
    <p:sldId id="281" r:id="rId15"/>
    <p:sldId id="290" r:id="rId16"/>
    <p:sldId id="282" r:id="rId17"/>
    <p:sldId id="283" r:id="rId18"/>
    <p:sldId id="284" r:id="rId19"/>
  </p:sldIdLst>
  <p:sldSz cx="9144000" cy="6858000" type="screen4x3"/>
  <p:notesSz cx="6858000" cy="9144000"/>
  <p:embeddedFontLst>
    <p:embeddedFont>
      <p:font typeface="Arrus-Black" panose="02020500000000000000" charset="0"/>
      <p:regular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Arial Black" panose="020B0A04020102020204" pitchFamily="34" charset="0"/>
      <p:bold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2BC3"/>
    <a:srgbClr val="D5056D"/>
    <a:srgbClr val="DBF6FF"/>
    <a:srgbClr val="E9F0F1"/>
    <a:srgbClr val="D1E4EB"/>
    <a:srgbClr val="ECEEEE"/>
    <a:srgbClr val="0BC8F5"/>
    <a:srgbClr val="FCC9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2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758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17FF3D-0D84-425D-A740-172FE146B3DA}" type="doc">
      <dgm:prSet loTypeId="urn:microsoft.com/office/officeart/2008/layout/CaptionedPictures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E2EC4FF-87BB-4981-9261-FCCD12FAF9D6}">
      <dgm:prSet phldrT="[Text]" phldr="1"/>
      <dgm:spPr/>
      <dgm:t>
        <a:bodyPr/>
        <a:lstStyle/>
        <a:p>
          <a:endParaRPr lang="en-US" dirty="0"/>
        </a:p>
      </dgm:t>
    </dgm:pt>
    <dgm:pt modelId="{026147F8-A964-4835-BEFD-BEBA021CFDBD}" type="parTrans" cxnId="{D65D486E-C7E6-49A5-9F26-7656D451CD0A}">
      <dgm:prSet/>
      <dgm:spPr/>
      <dgm:t>
        <a:bodyPr/>
        <a:lstStyle/>
        <a:p>
          <a:endParaRPr lang="en-US"/>
        </a:p>
      </dgm:t>
    </dgm:pt>
    <dgm:pt modelId="{414A8F5D-2A53-4C13-86D8-9FD6AF542337}" type="sibTrans" cxnId="{D65D486E-C7E6-49A5-9F26-7656D451CD0A}">
      <dgm:prSet/>
      <dgm:spPr/>
      <dgm:t>
        <a:bodyPr/>
        <a:lstStyle/>
        <a:p>
          <a:endParaRPr lang="en-US"/>
        </a:p>
      </dgm:t>
    </dgm:pt>
    <dgm:pt modelId="{99EF5B34-7CAD-4CDA-A26A-5A3B896567AA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READING</a:t>
          </a:r>
        </a:p>
      </dgm:t>
    </dgm:pt>
    <dgm:pt modelId="{FFA441AF-25E2-44A9-AC69-AB381D8CB7AD}" type="parTrans" cxnId="{3F8E9C8A-851F-48BE-870A-D3A3A0AD7E02}">
      <dgm:prSet/>
      <dgm:spPr/>
      <dgm:t>
        <a:bodyPr/>
        <a:lstStyle/>
        <a:p>
          <a:endParaRPr lang="en-US"/>
        </a:p>
      </dgm:t>
    </dgm:pt>
    <dgm:pt modelId="{81CE79A6-B996-411A-A509-A5B7DD185BAB}" type="sibTrans" cxnId="{3F8E9C8A-851F-48BE-870A-D3A3A0AD7E02}">
      <dgm:prSet/>
      <dgm:spPr/>
      <dgm:t>
        <a:bodyPr/>
        <a:lstStyle/>
        <a:p>
          <a:endParaRPr lang="en-US"/>
        </a:p>
      </dgm:t>
    </dgm:pt>
    <dgm:pt modelId="{529540C5-19D3-42D7-B207-41F17E2E845F}">
      <dgm:prSet phldrT="[Text]" phldr="1"/>
      <dgm:spPr/>
      <dgm:t>
        <a:bodyPr/>
        <a:lstStyle/>
        <a:p>
          <a:endParaRPr lang="en-US" dirty="0"/>
        </a:p>
      </dgm:t>
    </dgm:pt>
    <dgm:pt modelId="{A6F8F542-B478-47A5-AD26-B3AA6A83816A}" type="parTrans" cxnId="{4D738DBD-0C57-47AB-B672-844BCFD7C727}">
      <dgm:prSet/>
      <dgm:spPr/>
      <dgm:t>
        <a:bodyPr/>
        <a:lstStyle/>
        <a:p>
          <a:endParaRPr lang="en-US"/>
        </a:p>
      </dgm:t>
    </dgm:pt>
    <dgm:pt modelId="{A3DE4228-F6FF-4534-9295-3ED3B08A4FB3}" type="sibTrans" cxnId="{4D738DBD-0C57-47AB-B672-844BCFD7C727}">
      <dgm:prSet/>
      <dgm:spPr/>
      <dgm:t>
        <a:bodyPr/>
        <a:lstStyle/>
        <a:p>
          <a:endParaRPr lang="en-US"/>
        </a:p>
      </dgm:t>
    </dgm:pt>
    <dgm:pt modelId="{99885F10-89EB-4CBE-8246-4DE838C9FDED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SPEAKING</a:t>
          </a:r>
        </a:p>
      </dgm:t>
    </dgm:pt>
    <dgm:pt modelId="{C0E24716-CB97-41FE-807C-8F6372242490}" type="parTrans" cxnId="{D1A6581F-8CD2-48C2-B6C4-BF29E7B1FA1A}">
      <dgm:prSet/>
      <dgm:spPr/>
      <dgm:t>
        <a:bodyPr/>
        <a:lstStyle/>
        <a:p>
          <a:endParaRPr lang="en-US"/>
        </a:p>
      </dgm:t>
    </dgm:pt>
    <dgm:pt modelId="{33A66B95-D307-4062-B3C0-62425865F635}" type="sibTrans" cxnId="{D1A6581F-8CD2-48C2-B6C4-BF29E7B1FA1A}">
      <dgm:prSet/>
      <dgm:spPr/>
      <dgm:t>
        <a:bodyPr/>
        <a:lstStyle/>
        <a:p>
          <a:endParaRPr lang="en-US"/>
        </a:p>
      </dgm:t>
    </dgm:pt>
    <dgm:pt modelId="{E12139EA-8FBB-49A8-BCE5-0FDE179037F2}" type="pres">
      <dgm:prSet presAssocID="{FF17FF3D-0D84-425D-A740-172FE146B3D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E2BEACA7-D697-4294-B2FF-816A93EDAF07}" type="pres">
      <dgm:prSet presAssocID="{6E2EC4FF-87BB-4981-9261-FCCD12FAF9D6}" presName="composite" presStyleCnt="0">
        <dgm:presLayoutVars>
          <dgm:chMax val="1"/>
          <dgm:chPref val="1"/>
        </dgm:presLayoutVars>
      </dgm:prSet>
      <dgm:spPr/>
    </dgm:pt>
    <dgm:pt modelId="{5D993DCE-BB7E-4D4A-A9F1-893F2F6C0109}" type="pres">
      <dgm:prSet presAssocID="{6E2EC4FF-87BB-4981-9261-FCCD12FAF9D6}" presName="Accent" presStyleLbl="trAlignAcc1" presStyleIdx="0" presStyleCnt="2">
        <dgm:presLayoutVars>
          <dgm:chMax val="0"/>
          <dgm:chPref val="0"/>
        </dgm:presLayoutVars>
      </dgm:prSet>
      <dgm:spPr>
        <a:ln w="28575">
          <a:solidFill>
            <a:schemeClr val="accent2"/>
          </a:solidFill>
        </a:ln>
      </dgm:spPr>
    </dgm:pt>
    <dgm:pt modelId="{423236B0-843C-4728-AFCD-F5062CC55FF1}" type="pres">
      <dgm:prSet presAssocID="{6E2EC4FF-87BB-4981-9261-FCCD12FAF9D6}" presName="Image" presStyleLbl="alignImgPlace1" presStyleIdx="0" presStyleCnt="2" custLinFactNeighborX="818" custLinFactNeighborY="3000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/>
          <a:srcRect/>
          <a:stretch>
            <a:fillRect l="-14000" r="-14000"/>
          </a:stretch>
        </a:blipFill>
      </dgm:spPr>
    </dgm:pt>
    <dgm:pt modelId="{5AD1246F-2CD7-48F2-9559-2B0150002FC0}" type="pres">
      <dgm:prSet presAssocID="{6E2EC4FF-87BB-4981-9261-FCCD12FAF9D6}" presName="ChildComposite" presStyleCnt="0"/>
      <dgm:spPr/>
    </dgm:pt>
    <dgm:pt modelId="{B326B1F2-0D8B-46EB-A6B1-48C4829627E0}" type="pres">
      <dgm:prSet presAssocID="{6E2EC4FF-87BB-4981-9261-FCCD12FAF9D6}" presName="Child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868911-C9A5-4CE4-8865-4E08C293274B}" type="pres">
      <dgm:prSet presAssocID="{6E2EC4FF-87BB-4981-9261-FCCD12FAF9D6}" presName="Parent" presStyleLbl="revTx" presStyleIdx="0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A6F45-7035-4788-B9F7-E3042D751D0E}" type="pres">
      <dgm:prSet presAssocID="{414A8F5D-2A53-4C13-86D8-9FD6AF542337}" presName="sibTrans" presStyleCnt="0"/>
      <dgm:spPr/>
    </dgm:pt>
    <dgm:pt modelId="{92A33174-058B-4D17-B9DB-DC1EAAAFC2A3}" type="pres">
      <dgm:prSet presAssocID="{529540C5-19D3-42D7-B207-41F17E2E845F}" presName="composite" presStyleCnt="0">
        <dgm:presLayoutVars>
          <dgm:chMax val="1"/>
          <dgm:chPref val="1"/>
        </dgm:presLayoutVars>
      </dgm:prSet>
      <dgm:spPr/>
    </dgm:pt>
    <dgm:pt modelId="{EAF9549E-A938-4718-A3C8-E47C3969E41D}" type="pres">
      <dgm:prSet presAssocID="{529540C5-19D3-42D7-B207-41F17E2E845F}" presName="Accent" presStyleLbl="trAlignAcc1" presStyleIdx="1" presStyleCnt="2">
        <dgm:presLayoutVars>
          <dgm:chMax val="0"/>
          <dgm:chPref val="0"/>
        </dgm:presLayoutVars>
      </dgm:prSet>
      <dgm:spPr>
        <a:ln w="28575">
          <a:solidFill>
            <a:schemeClr val="accent1">
              <a:lumMod val="75000"/>
            </a:schemeClr>
          </a:solidFill>
        </a:ln>
      </dgm:spPr>
    </dgm:pt>
    <dgm:pt modelId="{FFCB90D5-AF72-4ECE-BEA6-6EB502F2BF01}" type="pres">
      <dgm:prSet presAssocID="{529540C5-19D3-42D7-B207-41F17E2E845F}" presName="Image" presStyleLbl="alignImgPlace1" presStyleIdx="1" presStyleCnt="2" custLinFactNeighborX="0" custLinFactNeighborY="-419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0" b="93345" l="3333" r="100000">
                        <a14:foregroundMark x1="14333" y1="58723" x2="14333" y2="58723"/>
                        <a14:foregroundMark x1="7778" y1="55576" x2="7778" y2="55576"/>
                        <a14:foregroundMark x1="4889" y1="60522" x2="4889" y2="60522"/>
                        <a14:foregroundMark x1="5222" y1="64568" x2="5222" y2="64568"/>
                        <a14:foregroundMark x1="2667" y1="68076" x2="2667" y2="68076"/>
                        <a14:foregroundMark x1="4111" y1="71583" x2="4111" y2="71583"/>
                        <a14:foregroundMark x1="8556" y1="71583" x2="8556" y2="71583"/>
                        <a14:foregroundMark x1="11778" y1="67536" x2="11778" y2="67536"/>
                        <a14:foregroundMark x1="13889" y1="72212" x2="13889" y2="72212"/>
                        <a14:foregroundMark x1="12111" y1="75719" x2="12111" y2="75719"/>
                        <a14:foregroundMark x1="19778" y1="75450" x2="19778" y2="75450"/>
                        <a14:foregroundMark x1="23000" y1="70414" x2="23000" y2="70414"/>
                        <a14:foregroundMark x1="23333" y1="66906" x2="23333" y2="66906"/>
                        <a14:foregroundMark x1="21889" y1="73921" x2="21889" y2="73921"/>
                        <a14:foregroundMark x1="16889" y1="76259" x2="16889" y2="76259"/>
                        <a14:foregroundMark x1="22333" y1="75450" x2="22333" y2="75450"/>
                        <a14:foregroundMark x1="25222" y1="71583" x2="25222" y2="71583"/>
                        <a14:foregroundMark x1="24778" y1="75450" x2="24778" y2="75450"/>
                        <a14:foregroundMark x1="18667" y1="59892" x2="18667" y2="59892"/>
                        <a14:foregroundMark x1="11778" y1="59353" x2="11778" y2="59353"/>
                        <a14:foregroundMark x1="13889" y1="62230" x2="13889" y2="62230"/>
                        <a14:foregroundMark x1="16444" y1="62230" x2="16444" y2="62230"/>
                        <a14:foregroundMark x1="20444" y1="62860" x2="20444" y2="62860"/>
                        <a14:foregroundMark x1="23000" y1="61960" x2="23000" y2="61960"/>
                        <a14:foregroundMark x1="17222" y1="79856" x2="17222" y2="79856"/>
                        <a14:foregroundMark x1="30667" y1="75989" x2="30667" y2="75989"/>
                        <a14:foregroundMark x1="27778" y1="80126" x2="27778" y2="80126"/>
                        <a14:foregroundMark x1="25556" y1="81565" x2="25556" y2="81565"/>
                        <a14:foregroundMark x1="37556" y1="79227" x2="37556" y2="79227"/>
                        <a14:foregroundMark x1="49444" y1="76259" x2="49444" y2="76259"/>
                        <a14:foregroundMark x1="58556" y1="72482" x2="58556" y2="72482"/>
                        <a14:foregroundMark x1="73778" y1="64299" x2="73778" y2="64299"/>
                        <a14:foregroundMark x1="66556" y1="54406" x2="66556" y2="54406"/>
                        <a14:foregroundMark x1="68667" y1="49101" x2="68667" y2="49101"/>
                        <a14:foregroundMark x1="70889" y1="44694" x2="70889" y2="44694"/>
                        <a14:foregroundMark x1="76333" y1="35701" x2="76333" y2="35701"/>
                        <a14:foregroundMark x1="81444" y1="26888" x2="81444" y2="26888"/>
                        <a14:foregroundMark x1="85000" y1="23381" x2="85000" y2="23381"/>
                        <a14:foregroundMark x1="85778" y1="21942" x2="85778" y2="21942"/>
                        <a14:foregroundMark x1="87556" y1="20773" x2="87556" y2="20773"/>
                        <a14:foregroundMark x1="89333" y1="19335" x2="89333" y2="19335"/>
                        <a14:foregroundMark x1="91222" y1="20144" x2="91222" y2="20144"/>
                        <a14:foregroundMark x1="89000" y1="25180" x2="89000" y2="25180"/>
                        <a14:foregroundMark x1="85333" y1="29856" x2="85333" y2="29856"/>
                        <a14:foregroundMark x1="85778" y1="32194" x2="85778" y2="32194"/>
                        <a14:foregroundMark x1="96667" y1="16996" x2="96667" y2="16996"/>
                        <a14:foregroundMark x1="90778" y1="16996" x2="90778" y2="16996"/>
                        <a14:foregroundMark x1="80333" y1="18165" x2="80333" y2="18165"/>
                        <a14:foregroundMark x1="35333" y1="91187" x2="35333" y2="9118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 t="-23000" b="-23000"/>
          </a:stretch>
        </a:blipFill>
      </dgm:spPr>
    </dgm:pt>
    <dgm:pt modelId="{DC4ACF24-6253-48DE-8D91-CAF9B054140A}" type="pres">
      <dgm:prSet presAssocID="{529540C5-19D3-42D7-B207-41F17E2E845F}" presName="ChildComposite" presStyleCnt="0"/>
      <dgm:spPr/>
    </dgm:pt>
    <dgm:pt modelId="{AC35FF13-FE4D-4015-A87E-3504FD995115}" type="pres">
      <dgm:prSet presAssocID="{529540C5-19D3-42D7-B207-41F17E2E845F}" presName="Child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6C3A8-5200-414E-B66A-11B39AEE7FAA}" type="pres">
      <dgm:prSet presAssocID="{529540C5-19D3-42D7-B207-41F17E2E845F}" presName="Parent" presStyleLbl="revTx" presStyleIdx="1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5D486E-C7E6-49A5-9F26-7656D451CD0A}" srcId="{FF17FF3D-0D84-425D-A740-172FE146B3DA}" destId="{6E2EC4FF-87BB-4981-9261-FCCD12FAF9D6}" srcOrd="0" destOrd="0" parTransId="{026147F8-A964-4835-BEFD-BEBA021CFDBD}" sibTransId="{414A8F5D-2A53-4C13-86D8-9FD6AF542337}"/>
    <dgm:cxn modelId="{C4AC956C-46E5-49E2-8379-C33505B4953E}" type="presOf" srcId="{99885F10-89EB-4CBE-8246-4DE838C9FDED}" destId="{AC35FF13-FE4D-4015-A87E-3504FD995115}" srcOrd="0" destOrd="0" presId="urn:microsoft.com/office/officeart/2008/layout/CaptionedPictures"/>
    <dgm:cxn modelId="{D930BA20-0BF0-4972-900F-2A215E983158}" type="presOf" srcId="{529540C5-19D3-42D7-B207-41F17E2E845F}" destId="{DEC6C3A8-5200-414E-B66A-11B39AEE7FAA}" srcOrd="0" destOrd="0" presId="urn:microsoft.com/office/officeart/2008/layout/CaptionedPictures"/>
    <dgm:cxn modelId="{D1A6581F-8CD2-48C2-B6C4-BF29E7B1FA1A}" srcId="{529540C5-19D3-42D7-B207-41F17E2E845F}" destId="{99885F10-89EB-4CBE-8246-4DE838C9FDED}" srcOrd="0" destOrd="0" parTransId="{C0E24716-CB97-41FE-807C-8F6372242490}" sibTransId="{33A66B95-D307-4062-B3C0-62425865F635}"/>
    <dgm:cxn modelId="{4D738DBD-0C57-47AB-B672-844BCFD7C727}" srcId="{FF17FF3D-0D84-425D-A740-172FE146B3DA}" destId="{529540C5-19D3-42D7-B207-41F17E2E845F}" srcOrd="1" destOrd="0" parTransId="{A6F8F542-B478-47A5-AD26-B3AA6A83816A}" sibTransId="{A3DE4228-F6FF-4534-9295-3ED3B08A4FB3}"/>
    <dgm:cxn modelId="{06C5D5AD-1579-404C-B479-BC0C6DB0735D}" type="presOf" srcId="{FF17FF3D-0D84-425D-A740-172FE146B3DA}" destId="{E12139EA-8FBB-49A8-BCE5-0FDE179037F2}" srcOrd="0" destOrd="0" presId="urn:microsoft.com/office/officeart/2008/layout/CaptionedPictures"/>
    <dgm:cxn modelId="{3F8E9C8A-851F-48BE-870A-D3A3A0AD7E02}" srcId="{6E2EC4FF-87BB-4981-9261-FCCD12FAF9D6}" destId="{99EF5B34-7CAD-4CDA-A26A-5A3B896567AA}" srcOrd="0" destOrd="0" parTransId="{FFA441AF-25E2-44A9-AC69-AB381D8CB7AD}" sibTransId="{81CE79A6-B996-411A-A509-A5B7DD185BAB}"/>
    <dgm:cxn modelId="{2DE59470-4B4D-46CD-8331-B7F54BABC8E5}" type="presOf" srcId="{99EF5B34-7CAD-4CDA-A26A-5A3B896567AA}" destId="{B326B1F2-0D8B-46EB-A6B1-48C4829627E0}" srcOrd="0" destOrd="0" presId="urn:microsoft.com/office/officeart/2008/layout/CaptionedPictures"/>
    <dgm:cxn modelId="{4C825DE3-2C57-4911-A69E-01DBDB8DFAFC}" type="presOf" srcId="{6E2EC4FF-87BB-4981-9261-FCCD12FAF9D6}" destId="{F8868911-C9A5-4CE4-8865-4E08C293274B}" srcOrd="0" destOrd="0" presId="urn:microsoft.com/office/officeart/2008/layout/CaptionedPictures"/>
    <dgm:cxn modelId="{C9B8477C-FCCA-4B01-89F5-EC016C6A3611}" type="presParOf" srcId="{E12139EA-8FBB-49A8-BCE5-0FDE179037F2}" destId="{E2BEACA7-D697-4294-B2FF-816A93EDAF07}" srcOrd="0" destOrd="0" presId="urn:microsoft.com/office/officeart/2008/layout/CaptionedPictures"/>
    <dgm:cxn modelId="{797FEA02-D10A-4173-9AEE-20612F11FAC7}" type="presParOf" srcId="{E2BEACA7-D697-4294-B2FF-816A93EDAF07}" destId="{5D993DCE-BB7E-4D4A-A9F1-893F2F6C0109}" srcOrd="0" destOrd="0" presId="urn:microsoft.com/office/officeart/2008/layout/CaptionedPictures"/>
    <dgm:cxn modelId="{94D20DDF-2DED-490D-8D0F-6167AC532240}" type="presParOf" srcId="{E2BEACA7-D697-4294-B2FF-816A93EDAF07}" destId="{423236B0-843C-4728-AFCD-F5062CC55FF1}" srcOrd="1" destOrd="0" presId="urn:microsoft.com/office/officeart/2008/layout/CaptionedPictures"/>
    <dgm:cxn modelId="{5B76EB8B-77D7-4D84-9FEF-2DE108B9BA84}" type="presParOf" srcId="{E2BEACA7-D697-4294-B2FF-816A93EDAF07}" destId="{5AD1246F-2CD7-48F2-9559-2B0150002FC0}" srcOrd="2" destOrd="0" presId="urn:microsoft.com/office/officeart/2008/layout/CaptionedPictures"/>
    <dgm:cxn modelId="{CA17B218-44F5-4EA0-B978-14D1DFE39DA1}" type="presParOf" srcId="{5AD1246F-2CD7-48F2-9559-2B0150002FC0}" destId="{B326B1F2-0D8B-46EB-A6B1-48C4829627E0}" srcOrd="0" destOrd="0" presId="urn:microsoft.com/office/officeart/2008/layout/CaptionedPictures"/>
    <dgm:cxn modelId="{7C06283B-154B-4E11-B0CD-56E5AC803213}" type="presParOf" srcId="{5AD1246F-2CD7-48F2-9559-2B0150002FC0}" destId="{F8868911-C9A5-4CE4-8865-4E08C293274B}" srcOrd="1" destOrd="0" presId="urn:microsoft.com/office/officeart/2008/layout/CaptionedPictures"/>
    <dgm:cxn modelId="{63D7605C-13C8-451D-B3AC-D494B483C586}" type="presParOf" srcId="{E12139EA-8FBB-49A8-BCE5-0FDE179037F2}" destId="{1A0A6F45-7035-4788-B9F7-E3042D751D0E}" srcOrd="1" destOrd="0" presId="urn:microsoft.com/office/officeart/2008/layout/CaptionedPictures"/>
    <dgm:cxn modelId="{842A3F93-5304-43DE-BBE0-988A681E1047}" type="presParOf" srcId="{E12139EA-8FBB-49A8-BCE5-0FDE179037F2}" destId="{92A33174-058B-4D17-B9DB-DC1EAAAFC2A3}" srcOrd="2" destOrd="0" presId="urn:microsoft.com/office/officeart/2008/layout/CaptionedPictures"/>
    <dgm:cxn modelId="{A26BBD6A-A421-42C9-AE54-E6E3E64C9940}" type="presParOf" srcId="{92A33174-058B-4D17-B9DB-DC1EAAAFC2A3}" destId="{EAF9549E-A938-4718-A3C8-E47C3969E41D}" srcOrd="0" destOrd="0" presId="urn:microsoft.com/office/officeart/2008/layout/CaptionedPictures"/>
    <dgm:cxn modelId="{B4C4C5DA-092A-4361-905F-112F058D8DDD}" type="presParOf" srcId="{92A33174-058B-4D17-B9DB-DC1EAAAFC2A3}" destId="{FFCB90D5-AF72-4ECE-BEA6-6EB502F2BF01}" srcOrd="1" destOrd="0" presId="urn:microsoft.com/office/officeart/2008/layout/CaptionedPictures"/>
    <dgm:cxn modelId="{24C44419-D68E-4F44-ABC2-F4F76C6624BB}" type="presParOf" srcId="{92A33174-058B-4D17-B9DB-DC1EAAAFC2A3}" destId="{DC4ACF24-6253-48DE-8D91-CAF9B054140A}" srcOrd="2" destOrd="0" presId="urn:microsoft.com/office/officeart/2008/layout/CaptionedPictures"/>
    <dgm:cxn modelId="{55D6A221-D31F-47C3-BDCC-4806CE8978D6}" type="presParOf" srcId="{DC4ACF24-6253-48DE-8D91-CAF9B054140A}" destId="{AC35FF13-FE4D-4015-A87E-3504FD995115}" srcOrd="0" destOrd="0" presId="urn:microsoft.com/office/officeart/2008/layout/CaptionedPictures"/>
    <dgm:cxn modelId="{BA100D27-6EB3-4418-9D3C-F053A58BD0D3}" type="presParOf" srcId="{DC4ACF24-6253-48DE-8D91-CAF9B054140A}" destId="{DEC6C3A8-5200-414E-B66A-11B39AEE7FAA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17FF3D-0D84-425D-A740-172FE146B3DA}" type="doc">
      <dgm:prSet loTypeId="urn:microsoft.com/office/officeart/2008/layout/CaptionedPictures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E2EC4FF-87BB-4981-9261-FCCD12FAF9D6}">
      <dgm:prSet phldrT="[Text]" phldr="1"/>
      <dgm:spPr/>
      <dgm:t>
        <a:bodyPr/>
        <a:lstStyle/>
        <a:p>
          <a:endParaRPr lang="en-US" dirty="0"/>
        </a:p>
      </dgm:t>
    </dgm:pt>
    <dgm:pt modelId="{026147F8-A964-4835-BEFD-BEBA021CFDBD}" type="parTrans" cxnId="{D65D486E-C7E6-49A5-9F26-7656D451CD0A}">
      <dgm:prSet/>
      <dgm:spPr/>
      <dgm:t>
        <a:bodyPr/>
        <a:lstStyle/>
        <a:p>
          <a:endParaRPr lang="en-US"/>
        </a:p>
      </dgm:t>
    </dgm:pt>
    <dgm:pt modelId="{414A8F5D-2A53-4C13-86D8-9FD6AF542337}" type="sibTrans" cxnId="{D65D486E-C7E6-49A5-9F26-7656D451CD0A}">
      <dgm:prSet/>
      <dgm:spPr/>
      <dgm:t>
        <a:bodyPr/>
        <a:lstStyle/>
        <a:p>
          <a:endParaRPr lang="en-US"/>
        </a:p>
      </dgm:t>
    </dgm:pt>
    <dgm:pt modelId="{99EF5B34-7CAD-4CDA-A26A-5A3B896567AA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READING</a:t>
          </a:r>
        </a:p>
      </dgm:t>
    </dgm:pt>
    <dgm:pt modelId="{FFA441AF-25E2-44A9-AC69-AB381D8CB7AD}" type="parTrans" cxnId="{3F8E9C8A-851F-48BE-870A-D3A3A0AD7E02}">
      <dgm:prSet/>
      <dgm:spPr/>
      <dgm:t>
        <a:bodyPr/>
        <a:lstStyle/>
        <a:p>
          <a:endParaRPr lang="en-US"/>
        </a:p>
      </dgm:t>
    </dgm:pt>
    <dgm:pt modelId="{81CE79A6-B996-411A-A509-A5B7DD185BAB}" type="sibTrans" cxnId="{3F8E9C8A-851F-48BE-870A-D3A3A0AD7E02}">
      <dgm:prSet/>
      <dgm:spPr/>
      <dgm:t>
        <a:bodyPr/>
        <a:lstStyle/>
        <a:p>
          <a:endParaRPr lang="en-US"/>
        </a:p>
      </dgm:t>
    </dgm:pt>
    <dgm:pt modelId="{529540C5-19D3-42D7-B207-41F17E2E845F}">
      <dgm:prSet phldrT="[Text]" phldr="1"/>
      <dgm:spPr/>
      <dgm:t>
        <a:bodyPr/>
        <a:lstStyle/>
        <a:p>
          <a:endParaRPr lang="en-US" dirty="0"/>
        </a:p>
      </dgm:t>
    </dgm:pt>
    <dgm:pt modelId="{A6F8F542-B478-47A5-AD26-B3AA6A83816A}" type="parTrans" cxnId="{4D738DBD-0C57-47AB-B672-844BCFD7C727}">
      <dgm:prSet/>
      <dgm:spPr/>
      <dgm:t>
        <a:bodyPr/>
        <a:lstStyle/>
        <a:p>
          <a:endParaRPr lang="en-US"/>
        </a:p>
      </dgm:t>
    </dgm:pt>
    <dgm:pt modelId="{A3DE4228-F6FF-4534-9295-3ED3B08A4FB3}" type="sibTrans" cxnId="{4D738DBD-0C57-47AB-B672-844BCFD7C727}">
      <dgm:prSet/>
      <dgm:spPr/>
      <dgm:t>
        <a:bodyPr/>
        <a:lstStyle/>
        <a:p>
          <a:endParaRPr lang="en-US"/>
        </a:p>
      </dgm:t>
    </dgm:pt>
    <dgm:pt modelId="{99885F10-89EB-4CBE-8246-4DE838C9FDED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SPEAKING</a:t>
          </a:r>
        </a:p>
      </dgm:t>
    </dgm:pt>
    <dgm:pt modelId="{C0E24716-CB97-41FE-807C-8F6372242490}" type="parTrans" cxnId="{D1A6581F-8CD2-48C2-B6C4-BF29E7B1FA1A}">
      <dgm:prSet/>
      <dgm:spPr/>
      <dgm:t>
        <a:bodyPr/>
        <a:lstStyle/>
        <a:p>
          <a:endParaRPr lang="en-US"/>
        </a:p>
      </dgm:t>
    </dgm:pt>
    <dgm:pt modelId="{33A66B95-D307-4062-B3C0-62425865F635}" type="sibTrans" cxnId="{D1A6581F-8CD2-48C2-B6C4-BF29E7B1FA1A}">
      <dgm:prSet/>
      <dgm:spPr/>
      <dgm:t>
        <a:bodyPr/>
        <a:lstStyle/>
        <a:p>
          <a:endParaRPr lang="en-US"/>
        </a:p>
      </dgm:t>
    </dgm:pt>
    <dgm:pt modelId="{E12139EA-8FBB-49A8-BCE5-0FDE179037F2}" type="pres">
      <dgm:prSet presAssocID="{FF17FF3D-0D84-425D-A740-172FE146B3D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E2BEACA7-D697-4294-B2FF-816A93EDAF07}" type="pres">
      <dgm:prSet presAssocID="{6E2EC4FF-87BB-4981-9261-FCCD12FAF9D6}" presName="composite" presStyleCnt="0">
        <dgm:presLayoutVars>
          <dgm:chMax val="1"/>
          <dgm:chPref val="1"/>
        </dgm:presLayoutVars>
      </dgm:prSet>
      <dgm:spPr/>
    </dgm:pt>
    <dgm:pt modelId="{5D993DCE-BB7E-4D4A-A9F1-893F2F6C0109}" type="pres">
      <dgm:prSet presAssocID="{6E2EC4FF-87BB-4981-9261-FCCD12FAF9D6}" presName="Accent" presStyleLbl="trAlignAcc1" presStyleIdx="0" presStyleCnt="2" custLinFactNeighborY="-8345">
        <dgm:presLayoutVars>
          <dgm:chMax val="0"/>
          <dgm:chPref val="0"/>
        </dgm:presLayoutVars>
      </dgm:prSet>
      <dgm:spPr>
        <a:ln w="28575">
          <a:solidFill>
            <a:schemeClr val="accent2"/>
          </a:solidFill>
        </a:ln>
      </dgm:spPr>
    </dgm:pt>
    <dgm:pt modelId="{423236B0-843C-4728-AFCD-F5062CC55FF1}" type="pres">
      <dgm:prSet presAssocID="{6E2EC4FF-87BB-4981-9261-FCCD12FAF9D6}" presName="Image" presStyleLbl="alignImgPlace1" presStyleIdx="0" presStyleCnt="2" custScaleX="174016" custScaleY="202160" custLinFactNeighborX="818" custLinFactNeighborY="-13597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/>
          <a:srcRect/>
          <a:stretch>
            <a:fillRect l="-14000" r="-14000"/>
          </a:stretch>
        </a:blipFill>
      </dgm:spPr>
    </dgm:pt>
    <dgm:pt modelId="{5AD1246F-2CD7-48F2-9559-2B0150002FC0}" type="pres">
      <dgm:prSet presAssocID="{6E2EC4FF-87BB-4981-9261-FCCD12FAF9D6}" presName="ChildComposite" presStyleCnt="0"/>
      <dgm:spPr/>
    </dgm:pt>
    <dgm:pt modelId="{B326B1F2-0D8B-46EB-A6B1-48C4829627E0}" type="pres">
      <dgm:prSet presAssocID="{6E2EC4FF-87BB-4981-9261-FCCD12FAF9D6}" presName="Child" presStyleLbl="node1" presStyleIdx="0" presStyleCnt="2" custScaleX="210751" custScaleY="163403" custLinFactY="71799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868911-C9A5-4CE4-8865-4E08C293274B}" type="pres">
      <dgm:prSet presAssocID="{6E2EC4FF-87BB-4981-9261-FCCD12FAF9D6}" presName="Parent" presStyleLbl="revTx" presStyleIdx="0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A6F45-7035-4788-B9F7-E3042D751D0E}" type="pres">
      <dgm:prSet presAssocID="{414A8F5D-2A53-4C13-86D8-9FD6AF542337}" presName="sibTrans" presStyleCnt="0"/>
      <dgm:spPr/>
    </dgm:pt>
    <dgm:pt modelId="{92A33174-058B-4D17-B9DB-DC1EAAAFC2A3}" type="pres">
      <dgm:prSet presAssocID="{529540C5-19D3-42D7-B207-41F17E2E845F}" presName="composite" presStyleCnt="0">
        <dgm:presLayoutVars>
          <dgm:chMax val="1"/>
          <dgm:chPref val="1"/>
        </dgm:presLayoutVars>
      </dgm:prSet>
      <dgm:spPr/>
    </dgm:pt>
    <dgm:pt modelId="{EAF9549E-A938-4718-A3C8-E47C3969E41D}" type="pres">
      <dgm:prSet presAssocID="{529540C5-19D3-42D7-B207-41F17E2E845F}" presName="Accent" presStyleLbl="trAlignAcc1" presStyleIdx="1" presStyleCnt="2" custLinFactNeighborY="-9536">
        <dgm:presLayoutVars>
          <dgm:chMax val="0"/>
          <dgm:chPref val="0"/>
        </dgm:presLayoutVars>
      </dgm:prSet>
      <dgm:spPr>
        <a:ln w="28575">
          <a:solidFill>
            <a:schemeClr val="accent1">
              <a:lumMod val="75000"/>
            </a:schemeClr>
          </a:solidFill>
        </a:ln>
      </dgm:spPr>
    </dgm:pt>
    <dgm:pt modelId="{FFCB90D5-AF72-4ECE-BEA6-6EB502F2BF01}" type="pres">
      <dgm:prSet presAssocID="{529540C5-19D3-42D7-B207-41F17E2E845F}" presName="Image" presStyleLbl="alignImgPlace1" presStyleIdx="1" presStyleCnt="2" custScaleX="242546" custScaleY="224433" custLinFactNeighborY="-9589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0" b="93345" l="3333" r="100000">
                        <a14:foregroundMark x1="14333" y1="58723" x2="14333" y2="58723"/>
                        <a14:foregroundMark x1="7778" y1="55576" x2="7778" y2="55576"/>
                        <a14:foregroundMark x1="4889" y1="60522" x2="4889" y2="60522"/>
                        <a14:foregroundMark x1="5222" y1="64568" x2="5222" y2="64568"/>
                        <a14:foregroundMark x1="2667" y1="68076" x2="2667" y2="68076"/>
                        <a14:foregroundMark x1="4111" y1="71583" x2="4111" y2="71583"/>
                        <a14:foregroundMark x1="8556" y1="71583" x2="8556" y2="71583"/>
                        <a14:foregroundMark x1="11778" y1="67536" x2="11778" y2="67536"/>
                        <a14:foregroundMark x1="13889" y1="72212" x2="13889" y2="72212"/>
                        <a14:foregroundMark x1="12111" y1="75719" x2="12111" y2="75719"/>
                        <a14:foregroundMark x1="19778" y1="75450" x2="19778" y2="75450"/>
                        <a14:foregroundMark x1="23000" y1="70414" x2="23000" y2="70414"/>
                        <a14:foregroundMark x1="23333" y1="66906" x2="23333" y2="66906"/>
                        <a14:foregroundMark x1="21889" y1="73921" x2="21889" y2="73921"/>
                        <a14:foregroundMark x1="16889" y1="76259" x2="16889" y2="76259"/>
                        <a14:foregroundMark x1="22333" y1="75450" x2="22333" y2="75450"/>
                        <a14:foregroundMark x1="25222" y1="71583" x2="25222" y2="71583"/>
                        <a14:foregroundMark x1="24778" y1="75450" x2="24778" y2="75450"/>
                        <a14:foregroundMark x1="18667" y1="59892" x2="18667" y2="59892"/>
                        <a14:foregroundMark x1="11778" y1="59353" x2="11778" y2="59353"/>
                        <a14:foregroundMark x1="13889" y1="62230" x2="13889" y2="62230"/>
                        <a14:foregroundMark x1="16444" y1="62230" x2="16444" y2="62230"/>
                        <a14:foregroundMark x1="20444" y1="62860" x2="20444" y2="62860"/>
                        <a14:foregroundMark x1="23000" y1="61960" x2="23000" y2="61960"/>
                        <a14:foregroundMark x1="17222" y1="79856" x2="17222" y2="79856"/>
                        <a14:foregroundMark x1="30667" y1="75989" x2="30667" y2="75989"/>
                        <a14:foregroundMark x1="27778" y1="80126" x2="27778" y2="80126"/>
                        <a14:foregroundMark x1="25556" y1="81565" x2="25556" y2="81565"/>
                        <a14:foregroundMark x1="37556" y1="79227" x2="37556" y2="79227"/>
                        <a14:foregroundMark x1="49444" y1="76259" x2="49444" y2="76259"/>
                        <a14:foregroundMark x1="58556" y1="72482" x2="58556" y2="72482"/>
                        <a14:foregroundMark x1="73778" y1="64299" x2="73778" y2="64299"/>
                        <a14:foregroundMark x1="66556" y1="54406" x2="66556" y2="54406"/>
                        <a14:foregroundMark x1="68667" y1="49101" x2="68667" y2="49101"/>
                        <a14:foregroundMark x1="70889" y1="44694" x2="70889" y2="44694"/>
                        <a14:foregroundMark x1="76333" y1="35701" x2="76333" y2="35701"/>
                        <a14:foregroundMark x1="81444" y1="26888" x2="81444" y2="26888"/>
                        <a14:foregroundMark x1="85000" y1="23381" x2="85000" y2="23381"/>
                        <a14:foregroundMark x1="85778" y1="21942" x2="85778" y2="21942"/>
                        <a14:foregroundMark x1="87556" y1="20773" x2="87556" y2="20773"/>
                        <a14:foregroundMark x1="89333" y1="19335" x2="89333" y2="19335"/>
                        <a14:foregroundMark x1="91222" y1="20144" x2="91222" y2="20144"/>
                        <a14:foregroundMark x1="89000" y1="25180" x2="89000" y2="25180"/>
                        <a14:foregroundMark x1="85333" y1="29856" x2="85333" y2="29856"/>
                        <a14:foregroundMark x1="85778" y1="32194" x2="85778" y2="32194"/>
                        <a14:foregroundMark x1="96667" y1="16996" x2="96667" y2="16996"/>
                        <a14:foregroundMark x1="90778" y1="16996" x2="90778" y2="16996"/>
                        <a14:foregroundMark x1="80333" y1="18165" x2="80333" y2="18165"/>
                        <a14:foregroundMark x1="35333" y1="91187" x2="35333" y2="9118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en-US"/>
        </a:p>
      </dgm:t>
    </dgm:pt>
    <dgm:pt modelId="{DC4ACF24-6253-48DE-8D91-CAF9B054140A}" type="pres">
      <dgm:prSet presAssocID="{529540C5-19D3-42D7-B207-41F17E2E845F}" presName="ChildComposite" presStyleCnt="0"/>
      <dgm:spPr/>
    </dgm:pt>
    <dgm:pt modelId="{AC35FF13-FE4D-4015-A87E-3504FD995115}" type="pres">
      <dgm:prSet presAssocID="{529540C5-19D3-42D7-B207-41F17E2E845F}" presName="Child" presStyleLbl="node1" presStyleIdx="1" presStyleCnt="2" custScaleX="273226" custScaleY="182670" custLinFactY="100000" custLinFactNeighborY="1061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6C3A8-5200-414E-B66A-11B39AEE7FAA}" type="pres">
      <dgm:prSet presAssocID="{529540C5-19D3-42D7-B207-41F17E2E845F}" presName="Parent" presStyleLbl="revTx" presStyleIdx="1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5D486E-C7E6-49A5-9F26-7656D451CD0A}" srcId="{FF17FF3D-0D84-425D-A740-172FE146B3DA}" destId="{6E2EC4FF-87BB-4981-9261-FCCD12FAF9D6}" srcOrd="0" destOrd="0" parTransId="{026147F8-A964-4835-BEFD-BEBA021CFDBD}" sibTransId="{414A8F5D-2A53-4C13-86D8-9FD6AF542337}"/>
    <dgm:cxn modelId="{C4AC956C-46E5-49E2-8379-C33505B4953E}" type="presOf" srcId="{99885F10-89EB-4CBE-8246-4DE838C9FDED}" destId="{AC35FF13-FE4D-4015-A87E-3504FD995115}" srcOrd="0" destOrd="0" presId="urn:microsoft.com/office/officeart/2008/layout/CaptionedPictures"/>
    <dgm:cxn modelId="{D930BA20-0BF0-4972-900F-2A215E983158}" type="presOf" srcId="{529540C5-19D3-42D7-B207-41F17E2E845F}" destId="{DEC6C3A8-5200-414E-B66A-11B39AEE7FAA}" srcOrd="0" destOrd="0" presId="urn:microsoft.com/office/officeart/2008/layout/CaptionedPictures"/>
    <dgm:cxn modelId="{D1A6581F-8CD2-48C2-B6C4-BF29E7B1FA1A}" srcId="{529540C5-19D3-42D7-B207-41F17E2E845F}" destId="{99885F10-89EB-4CBE-8246-4DE838C9FDED}" srcOrd="0" destOrd="0" parTransId="{C0E24716-CB97-41FE-807C-8F6372242490}" sibTransId="{33A66B95-D307-4062-B3C0-62425865F635}"/>
    <dgm:cxn modelId="{4D738DBD-0C57-47AB-B672-844BCFD7C727}" srcId="{FF17FF3D-0D84-425D-A740-172FE146B3DA}" destId="{529540C5-19D3-42D7-B207-41F17E2E845F}" srcOrd="1" destOrd="0" parTransId="{A6F8F542-B478-47A5-AD26-B3AA6A83816A}" sibTransId="{A3DE4228-F6FF-4534-9295-3ED3B08A4FB3}"/>
    <dgm:cxn modelId="{06C5D5AD-1579-404C-B479-BC0C6DB0735D}" type="presOf" srcId="{FF17FF3D-0D84-425D-A740-172FE146B3DA}" destId="{E12139EA-8FBB-49A8-BCE5-0FDE179037F2}" srcOrd="0" destOrd="0" presId="urn:microsoft.com/office/officeart/2008/layout/CaptionedPictures"/>
    <dgm:cxn modelId="{3F8E9C8A-851F-48BE-870A-D3A3A0AD7E02}" srcId="{6E2EC4FF-87BB-4981-9261-FCCD12FAF9D6}" destId="{99EF5B34-7CAD-4CDA-A26A-5A3B896567AA}" srcOrd="0" destOrd="0" parTransId="{FFA441AF-25E2-44A9-AC69-AB381D8CB7AD}" sibTransId="{81CE79A6-B996-411A-A509-A5B7DD185BAB}"/>
    <dgm:cxn modelId="{2DE59470-4B4D-46CD-8331-B7F54BABC8E5}" type="presOf" srcId="{99EF5B34-7CAD-4CDA-A26A-5A3B896567AA}" destId="{B326B1F2-0D8B-46EB-A6B1-48C4829627E0}" srcOrd="0" destOrd="0" presId="urn:microsoft.com/office/officeart/2008/layout/CaptionedPictures"/>
    <dgm:cxn modelId="{4C825DE3-2C57-4911-A69E-01DBDB8DFAFC}" type="presOf" srcId="{6E2EC4FF-87BB-4981-9261-FCCD12FAF9D6}" destId="{F8868911-C9A5-4CE4-8865-4E08C293274B}" srcOrd="0" destOrd="0" presId="urn:microsoft.com/office/officeart/2008/layout/CaptionedPictures"/>
    <dgm:cxn modelId="{C9B8477C-FCCA-4B01-89F5-EC016C6A3611}" type="presParOf" srcId="{E12139EA-8FBB-49A8-BCE5-0FDE179037F2}" destId="{E2BEACA7-D697-4294-B2FF-816A93EDAF07}" srcOrd="0" destOrd="0" presId="urn:microsoft.com/office/officeart/2008/layout/CaptionedPictures"/>
    <dgm:cxn modelId="{797FEA02-D10A-4173-9AEE-20612F11FAC7}" type="presParOf" srcId="{E2BEACA7-D697-4294-B2FF-816A93EDAF07}" destId="{5D993DCE-BB7E-4D4A-A9F1-893F2F6C0109}" srcOrd="0" destOrd="0" presId="urn:microsoft.com/office/officeart/2008/layout/CaptionedPictures"/>
    <dgm:cxn modelId="{94D20DDF-2DED-490D-8D0F-6167AC532240}" type="presParOf" srcId="{E2BEACA7-D697-4294-B2FF-816A93EDAF07}" destId="{423236B0-843C-4728-AFCD-F5062CC55FF1}" srcOrd="1" destOrd="0" presId="urn:microsoft.com/office/officeart/2008/layout/CaptionedPictures"/>
    <dgm:cxn modelId="{5B76EB8B-77D7-4D84-9FEF-2DE108B9BA84}" type="presParOf" srcId="{E2BEACA7-D697-4294-B2FF-816A93EDAF07}" destId="{5AD1246F-2CD7-48F2-9559-2B0150002FC0}" srcOrd="2" destOrd="0" presId="urn:microsoft.com/office/officeart/2008/layout/CaptionedPictures"/>
    <dgm:cxn modelId="{CA17B218-44F5-4EA0-B978-14D1DFE39DA1}" type="presParOf" srcId="{5AD1246F-2CD7-48F2-9559-2B0150002FC0}" destId="{B326B1F2-0D8B-46EB-A6B1-48C4829627E0}" srcOrd="0" destOrd="0" presId="urn:microsoft.com/office/officeart/2008/layout/CaptionedPictures"/>
    <dgm:cxn modelId="{7C06283B-154B-4E11-B0CD-56E5AC803213}" type="presParOf" srcId="{5AD1246F-2CD7-48F2-9559-2B0150002FC0}" destId="{F8868911-C9A5-4CE4-8865-4E08C293274B}" srcOrd="1" destOrd="0" presId="urn:microsoft.com/office/officeart/2008/layout/CaptionedPictures"/>
    <dgm:cxn modelId="{63D7605C-13C8-451D-B3AC-D494B483C586}" type="presParOf" srcId="{E12139EA-8FBB-49A8-BCE5-0FDE179037F2}" destId="{1A0A6F45-7035-4788-B9F7-E3042D751D0E}" srcOrd="1" destOrd="0" presId="urn:microsoft.com/office/officeart/2008/layout/CaptionedPictures"/>
    <dgm:cxn modelId="{842A3F93-5304-43DE-BBE0-988A681E1047}" type="presParOf" srcId="{E12139EA-8FBB-49A8-BCE5-0FDE179037F2}" destId="{92A33174-058B-4D17-B9DB-DC1EAAAFC2A3}" srcOrd="2" destOrd="0" presId="urn:microsoft.com/office/officeart/2008/layout/CaptionedPictures"/>
    <dgm:cxn modelId="{A26BBD6A-A421-42C9-AE54-E6E3E64C9940}" type="presParOf" srcId="{92A33174-058B-4D17-B9DB-DC1EAAAFC2A3}" destId="{EAF9549E-A938-4718-A3C8-E47C3969E41D}" srcOrd="0" destOrd="0" presId="urn:microsoft.com/office/officeart/2008/layout/CaptionedPictures"/>
    <dgm:cxn modelId="{B4C4C5DA-092A-4361-905F-112F058D8DDD}" type="presParOf" srcId="{92A33174-058B-4D17-B9DB-DC1EAAAFC2A3}" destId="{FFCB90D5-AF72-4ECE-BEA6-6EB502F2BF01}" srcOrd="1" destOrd="0" presId="urn:microsoft.com/office/officeart/2008/layout/CaptionedPictures"/>
    <dgm:cxn modelId="{24C44419-D68E-4F44-ABC2-F4F76C6624BB}" type="presParOf" srcId="{92A33174-058B-4D17-B9DB-DC1EAAAFC2A3}" destId="{DC4ACF24-6253-48DE-8D91-CAF9B054140A}" srcOrd="2" destOrd="0" presId="urn:microsoft.com/office/officeart/2008/layout/CaptionedPictures"/>
    <dgm:cxn modelId="{55D6A221-D31F-47C3-BDCC-4806CE8978D6}" type="presParOf" srcId="{DC4ACF24-6253-48DE-8D91-CAF9B054140A}" destId="{AC35FF13-FE4D-4015-A87E-3504FD995115}" srcOrd="0" destOrd="0" presId="urn:microsoft.com/office/officeart/2008/layout/CaptionedPictures"/>
    <dgm:cxn modelId="{BA100D27-6EB3-4418-9D3C-F053A58BD0D3}" type="presParOf" srcId="{DC4ACF24-6253-48DE-8D91-CAF9B054140A}" destId="{DEC6C3A8-5200-414E-B66A-11B39AEE7FAA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17FF3D-0D84-425D-A740-172FE146B3DA}" type="doc">
      <dgm:prSet loTypeId="urn:microsoft.com/office/officeart/2008/layout/CaptionedPictures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E2EC4FF-87BB-4981-9261-FCCD12FAF9D6}">
      <dgm:prSet phldrT="[Text]" phldr="1"/>
      <dgm:spPr/>
      <dgm:t>
        <a:bodyPr/>
        <a:lstStyle/>
        <a:p>
          <a:endParaRPr lang="en-US" dirty="0"/>
        </a:p>
      </dgm:t>
    </dgm:pt>
    <dgm:pt modelId="{026147F8-A964-4835-BEFD-BEBA021CFDBD}" type="parTrans" cxnId="{D65D486E-C7E6-49A5-9F26-7656D451CD0A}">
      <dgm:prSet/>
      <dgm:spPr/>
      <dgm:t>
        <a:bodyPr/>
        <a:lstStyle/>
        <a:p>
          <a:endParaRPr lang="en-US"/>
        </a:p>
      </dgm:t>
    </dgm:pt>
    <dgm:pt modelId="{414A8F5D-2A53-4C13-86D8-9FD6AF542337}" type="sibTrans" cxnId="{D65D486E-C7E6-49A5-9F26-7656D451CD0A}">
      <dgm:prSet/>
      <dgm:spPr/>
      <dgm:t>
        <a:bodyPr/>
        <a:lstStyle/>
        <a:p>
          <a:endParaRPr lang="en-US"/>
        </a:p>
      </dgm:t>
    </dgm:pt>
    <dgm:pt modelId="{99EF5B34-7CAD-4CDA-A26A-5A3B896567AA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READING</a:t>
          </a:r>
        </a:p>
      </dgm:t>
    </dgm:pt>
    <dgm:pt modelId="{FFA441AF-25E2-44A9-AC69-AB381D8CB7AD}" type="parTrans" cxnId="{3F8E9C8A-851F-48BE-870A-D3A3A0AD7E02}">
      <dgm:prSet/>
      <dgm:spPr/>
      <dgm:t>
        <a:bodyPr/>
        <a:lstStyle/>
        <a:p>
          <a:endParaRPr lang="en-US"/>
        </a:p>
      </dgm:t>
    </dgm:pt>
    <dgm:pt modelId="{81CE79A6-B996-411A-A509-A5B7DD185BAB}" type="sibTrans" cxnId="{3F8E9C8A-851F-48BE-870A-D3A3A0AD7E02}">
      <dgm:prSet/>
      <dgm:spPr/>
      <dgm:t>
        <a:bodyPr/>
        <a:lstStyle/>
        <a:p>
          <a:endParaRPr lang="en-US"/>
        </a:p>
      </dgm:t>
    </dgm:pt>
    <dgm:pt modelId="{529540C5-19D3-42D7-B207-41F17E2E845F}">
      <dgm:prSet phldrT="[Text]" phldr="1"/>
      <dgm:spPr/>
      <dgm:t>
        <a:bodyPr/>
        <a:lstStyle/>
        <a:p>
          <a:endParaRPr lang="en-US" dirty="0"/>
        </a:p>
      </dgm:t>
    </dgm:pt>
    <dgm:pt modelId="{A6F8F542-B478-47A5-AD26-B3AA6A83816A}" type="parTrans" cxnId="{4D738DBD-0C57-47AB-B672-844BCFD7C727}">
      <dgm:prSet/>
      <dgm:spPr/>
      <dgm:t>
        <a:bodyPr/>
        <a:lstStyle/>
        <a:p>
          <a:endParaRPr lang="en-US"/>
        </a:p>
      </dgm:t>
    </dgm:pt>
    <dgm:pt modelId="{A3DE4228-F6FF-4534-9295-3ED3B08A4FB3}" type="sibTrans" cxnId="{4D738DBD-0C57-47AB-B672-844BCFD7C727}">
      <dgm:prSet/>
      <dgm:spPr/>
      <dgm:t>
        <a:bodyPr/>
        <a:lstStyle/>
        <a:p>
          <a:endParaRPr lang="en-US"/>
        </a:p>
      </dgm:t>
    </dgm:pt>
    <dgm:pt modelId="{99885F10-89EB-4CBE-8246-4DE838C9FDED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SPEAKING</a:t>
          </a:r>
        </a:p>
      </dgm:t>
    </dgm:pt>
    <dgm:pt modelId="{C0E24716-CB97-41FE-807C-8F6372242490}" type="parTrans" cxnId="{D1A6581F-8CD2-48C2-B6C4-BF29E7B1FA1A}">
      <dgm:prSet/>
      <dgm:spPr/>
      <dgm:t>
        <a:bodyPr/>
        <a:lstStyle/>
        <a:p>
          <a:endParaRPr lang="en-US"/>
        </a:p>
      </dgm:t>
    </dgm:pt>
    <dgm:pt modelId="{33A66B95-D307-4062-B3C0-62425865F635}" type="sibTrans" cxnId="{D1A6581F-8CD2-48C2-B6C4-BF29E7B1FA1A}">
      <dgm:prSet/>
      <dgm:spPr/>
      <dgm:t>
        <a:bodyPr/>
        <a:lstStyle/>
        <a:p>
          <a:endParaRPr lang="en-US"/>
        </a:p>
      </dgm:t>
    </dgm:pt>
    <dgm:pt modelId="{E12139EA-8FBB-49A8-BCE5-0FDE179037F2}" type="pres">
      <dgm:prSet presAssocID="{FF17FF3D-0D84-425D-A740-172FE146B3D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E2BEACA7-D697-4294-B2FF-816A93EDAF07}" type="pres">
      <dgm:prSet presAssocID="{6E2EC4FF-87BB-4981-9261-FCCD12FAF9D6}" presName="composite" presStyleCnt="0">
        <dgm:presLayoutVars>
          <dgm:chMax val="1"/>
          <dgm:chPref val="1"/>
        </dgm:presLayoutVars>
      </dgm:prSet>
      <dgm:spPr/>
    </dgm:pt>
    <dgm:pt modelId="{5D993DCE-BB7E-4D4A-A9F1-893F2F6C0109}" type="pres">
      <dgm:prSet presAssocID="{6E2EC4FF-87BB-4981-9261-FCCD12FAF9D6}" presName="Accent" presStyleLbl="trAlignAcc1" presStyleIdx="0" presStyleCnt="2">
        <dgm:presLayoutVars>
          <dgm:chMax val="0"/>
          <dgm:chPref val="0"/>
        </dgm:presLayoutVars>
      </dgm:prSet>
      <dgm:spPr>
        <a:ln w="28575">
          <a:solidFill>
            <a:schemeClr val="accent2"/>
          </a:solidFill>
        </a:ln>
      </dgm:spPr>
    </dgm:pt>
    <dgm:pt modelId="{423236B0-843C-4728-AFCD-F5062CC55FF1}" type="pres">
      <dgm:prSet presAssocID="{6E2EC4FF-87BB-4981-9261-FCCD12FAF9D6}" presName="Image" presStyleLbl="alignImgPlace1" presStyleIdx="0" presStyleCnt="2" custLinFactNeighborX="818" custLinFactNeighborY="3000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/>
          <a:srcRect/>
          <a:stretch>
            <a:fillRect l="-14000" r="-14000"/>
          </a:stretch>
        </a:blipFill>
      </dgm:spPr>
    </dgm:pt>
    <dgm:pt modelId="{5AD1246F-2CD7-48F2-9559-2B0150002FC0}" type="pres">
      <dgm:prSet presAssocID="{6E2EC4FF-87BB-4981-9261-FCCD12FAF9D6}" presName="ChildComposite" presStyleCnt="0"/>
      <dgm:spPr/>
    </dgm:pt>
    <dgm:pt modelId="{B326B1F2-0D8B-46EB-A6B1-48C4829627E0}" type="pres">
      <dgm:prSet presAssocID="{6E2EC4FF-87BB-4981-9261-FCCD12FAF9D6}" presName="Child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868911-C9A5-4CE4-8865-4E08C293274B}" type="pres">
      <dgm:prSet presAssocID="{6E2EC4FF-87BB-4981-9261-FCCD12FAF9D6}" presName="Parent" presStyleLbl="revTx" presStyleIdx="0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A6F45-7035-4788-B9F7-E3042D751D0E}" type="pres">
      <dgm:prSet presAssocID="{414A8F5D-2A53-4C13-86D8-9FD6AF542337}" presName="sibTrans" presStyleCnt="0"/>
      <dgm:spPr/>
    </dgm:pt>
    <dgm:pt modelId="{92A33174-058B-4D17-B9DB-DC1EAAAFC2A3}" type="pres">
      <dgm:prSet presAssocID="{529540C5-19D3-42D7-B207-41F17E2E845F}" presName="composite" presStyleCnt="0">
        <dgm:presLayoutVars>
          <dgm:chMax val="1"/>
          <dgm:chPref val="1"/>
        </dgm:presLayoutVars>
      </dgm:prSet>
      <dgm:spPr/>
    </dgm:pt>
    <dgm:pt modelId="{EAF9549E-A938-4718-A3C8-E47C3969E41D}" type="pres">
      <dgm:prSet presAssocID="{529540C5-19D3-42D7-B207-41F17E2E845F}" presName="Accent" presStyleLbl="trAlignAcc1" presStyleIdx="1" presStyleCnt="2">
        <dgm:presLayoutVars>
          <dgm:chMax val="0"/>
          <dgm:chPref val="0"/>
        </dgm:presLayoutVars>
      </dgm:prSet>
      <dgm:spPr>
        <a:ln w="28575">
          <a:solidFill>
            <a:schemeClr val="accent1">
              <a:lumMod val="75000"/>
            </a:schemeClr>
          </a:solidFill>
        </a:ln>
      </dgm:spPr>
    </dgm:pt>
    <dgm:pt modelId="{FFCB90D5-AF72-4ECE-BEA6-6EB502F2BF01}" type="pres">
      <dgm:prSet presAssocID="{529540C5-19D3-42D7-B207-41F17E2E845F}" presName="Image" presStyleLbl="alignImgPlace1" presStyleIdx="1" presStyleCnt="2" custLinFactNeighborX="0" custLinFactNeighborY="-419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2">
            <a:extLst/>
          </a:blip>
          <a:srcRect/>
          <a:stretch>
            <a:fillRect t="-23000" b="-23000"/>
          </a:stretch>
        </a:blipFill>
      </dgm:spPr>
    </dgm:pt>
    <dgm:pt modelId="{DC4ACF24-6253-48DE-8D91-CAF9B054140A}" type="pres">
      <dgm:prSet presAssocID="{529540C5-19D3-42D7-B207-41F17E2E845F}" presName="ChildComposite" presStyleCnt="0"/>
      <dgm:spPr/>
    </dgm:pt>
    <dgm:pt modelId="{AC35FF13-FE4D-4015-A87E-3504FD995115}" type="pres">
      <dgm:prSet presAssocID="{529540C5-19D3-42D7-B207-41F17E2E845F}" presName="Child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6C3A8-5200-414E-B66A-11B39AEE7FAA}" type="pres">
      <dgm:prSet presAssocID="{529540C5-19D3-42D7-B207-41F17E2E845F}" presName="Parent" presStyleLbl="revTx" presStyleIdx="1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5D486E-C7E6-49A5-9F26-7656D451CD0A}" srcId="{FF17FF3D-0D84-425D-A740-172FE146B3DA}" destId="{6E2EC4FF-87BB-4981-9261-FCCD12FAF9D6}" srcOrd="0" destOrd="0" parTransId="{026147F8-A964-4835-BEFD-BEBA021CFDBD}" sibTransId="{414A8F5D-2A53-4C13-86D8-9FD6AF542337}"/>
    <dgm:cxn modelId="{C4AC956C-46E5-49E2-8379-C33505B4953E}" type="presOf" srcId="{99885F10-89EB-4CBE-8246-4DE838C9FDED}" destId="{AC35FF13-FE4D-4015-A87E-3504FD995115}" srcOrd="0" destOrd="0" presId="urn:microsoft.com/office/officeart/2008/layout/CaptionedPictures"/>
    <dgm:cxn modelId="{D930BA20-0BF0-4972-900F-2A215E983158}" type="presOf" srcId="{529540C5-19D3-42D7-B207-41F17E2E845F}" destId="{DEC6C3A8-5200-414E-B66A-11B39AEE7FAA}" srcOrd="0" destOrd="0" presId="urn:microsoft.com/office/officeart/2008/layout/CaptionedPictures"/>
    <dgm:cxn modelId="{D1A6581F-8CD2-48C2-B6C4-BF29E7B1FA1A}" srcId="{529540C5-19D3-42D7-B207-41F17E2E845F}" destId="{99885F10-89EB-4CBE-8246-4DE838C9FDED}" srcOrd="0" destOrd="0" parTransId="{C0E24716-CB97-41FE-807C-8F6372242490}" sibTransId="{33A66B95-D307-4062-B3C0-62425865F635}"/>
    <dgm:cxn modelId="{4D738DBD-0C57-47AB-B672-844BCFD7C727}" srcId="{FF17FF3D-0D84-425D-A740-172FE146B3DA}" destId="{529540C5-19D3-42D7-B207-41F17E2E845F}" srcOrd="1" destOrd="0" parTransId="{A6F8F542-B478-47A5-AD26-B3AA6A83816A}" sibTransId="{A3DE4228-F6FF-4534-9295-3ED3B08A4FB3}"/>
    <dgm:cxn modelId="{06C5D5AD-1579-404C-B479-BC0C6DB0735D}" type="presOf" srcId="{FF17FF3D-0D84-425D-A740-172FE146B3DA}" destId="{E12139EA-8FBB-49A8-BCE5-0FDE179037F2}" srcOrd="0" destOrd="0" presId="urn:microsoft.com/office/officeart/2008/layout/CaptionedPictures"/>
    <dgm:cxn modelId="{3F8E9C8A-851F-48BE-870A-D3A3A0AD7E02}" srcId="{6E2EC4FF-87BB-4981-9261-FCCD12FAF9D6}" destId="{99EF5B34-7CAD-4CDA-A26A-5A3B896567AA}" srcOrd="0" destOrd="0" parTransId="{FFA441AF-25E2-44A9-AC69-AB381D8CB7AD}" sibTransId="{81CE79A6-B996-411A-A509-A5B7DD185BAB}"/>
    <dgm:cxn modelId="{2DE59470-4B4D-46CD-8331-B7F54BABC8E5}" type="presOf" srcId="{99EF5B34-7CAD-4CDA-A26A-5A3B896567AA}" destId="{B326B1F2-0D8B-46EB-A6B1-48C4829627E0}" srcOrd="0" destOrd="0" presId="urn:microsoft.com/office/officeart/2008/layout/CaptionedPictures"/>
    <dgm:cxn modelId="{4C825DE3-2C57-4911-A69E-01DBDB8DFAFC}" type="presOf" srcId="{6E2EC4FF-87BB-4981-9261-FCCD12FAF9D6}" destId="{F8868911-C9A5-4CE4-8865-4E08C293274B}" srcOrd="0" destOrd="0" presId="urn:microsoft.com/office/officeart/2008/layout/CaptionedPictures"/>
    <dgm:cxn modelId="{C9B8477C-FCCA-4B01-89F5-EC016C6A3611}" type="presParOf" srcId="{E12139EA-8FBB-49A8-BCE5-0FDE179037F2}" destId="{E2BEACA7-D697-4294-B2FF-816A93EDAF07}" srcOrd="0" destOrd="0" presId="urn:microsoft.com/office/officeart/2008/layout/CaptionedPictures"/>
    <dgm:cxn modelId="{797FEA02-D10A-4173-9AEE-20612F11FAC7}" type="presParOf" srcId="{E2BEACA7-D697-4294-B2FF-816A93EDAF07}" destId="{5D993DCE-BB7E-4D4A-A9F1-893F2F6C0109}" srcOrd="0" destOrd="0" presId="urn:microsoft.com/office/officeart/2008/layout/CaptionedPictures"/>
    <dgm:cxn modelId="{94D20DDF-2DED-490D-8D0F-6167AC532240}" type="presParOf" srcId="{E2BEACA7-D697-4294-B2FF-816A93EDAF07}" destId="{423236B0-843C-4728-AFCD-F5062CC55FF1}" srcOrd="1" destOrd="0" presId="urn:microsoft.com/office/officeart/2008/layout/CaptionedPictures"/>
    <dgm:cxn modelId="{5B76EB8B-77D7-4D84-9FEF-2DE108B9BA84}" type="presParOf" srcId="{E2BEACA7-D697-4294-B2FF-816A93EDAF07}" destId="{5AD1246F-2CD7-48F2-9559-2B0150002FC0}" srcOrd="2" destOrd="0" presId="urn:microsoft.com/office/officeart/2008/layout/CaptionedPictures"/>
    <dgm:cxn modelId="{CA17B218-44F5-4EA0-B978-14D1DFE39DA1}" type="presParOf" srcId="{5AD1246F-2CD7-48F2-9559-2B0150002FC0}" destId="{B326B1F2-0D8B-46EB-A6B1-48C4829627E0}" srcOrd="0" destOrd="0" presId="urn:microsoft.com/office/officeart/2008/layout/CaptionedPictures"/>
    <dgm:cxn modelId="{7C06283B-154B-4E11-B0CD-56E5AC803213}" type="presParOf" srcId="{5AD1246F-2CD7-48F2-9559-2B0150002FC0}" destId="{F8868911-C9A5-4CE4-8865-4E08C293274B}" srcOrd="1" destOrd="0" presId="urn:microsoft.com/office/officeart/2008/layout/CaptionedPictures"/>
    <dgm:cxn modelId="{63D7605C-13C8-451D-B3AC-D494B483C586}" type="presParOf" srcId="{E12139EA-8FBB-49A8-BCE5-0FDE179037F2}" destId="{1A0A6F45-7035-4788-B9F7-E3042D751D0E}" srcOrd="1" destOrd="0" presId="urn:microsoft.com/office/officeart/2008/layout/CaptionedPictures"/>
    <dgm:cxn modelId="{842A3F93-5304-43DE-BBE0-988A681E1047}" type="presParOf" srcId="{E12139EA-8FBB-49A8-BCE5-0FDE179037F2}" destId="{92A33174-058B-4D17-B9DB-DC1EAAAFC2A3}" srcOrd="2" destOrd="0" presId="urn:microsoft.com/office/officeart/2008/layout/CaptionedPictures"/>
    <dgm:cxn modelId="{A26BBD6A-A421-42C9-AE54-E6E3E64C9940}" type="presParOf" srcId="{92A33174-058B-4D17-B9DB-DC1EAAAFC2A3}" destId="{EAF9549E-A938-4718-A3C8-E47C3969E41D}" srcOrd="0" destOrd="0" presId="urn:microsoft.com/office/officeart/2008/layout/CaptionedPictures"/>
    <dgm:cxn modelId="{B4C4C5DA-092A-4361-905F-112F058D8DDD}" type="presParOf" srcId="{92A33174-058B-4D17-B9DB-DC1EAAAFC2A3}" destId="{FFCB90D5-AF72-4ECE-BEA6-6EB502F2BF01}" srcOrd="1" destOrd="0" presId="urn:microsoft.com/office/officeart/2008/layout/CaptionedPictures"/>
    <dgm:cxn modelId="{24C44419-D68E-4F44-ABC2-F4F76C6624BB}" type="presParOf" srcId="{92A33174-058B-4D17-B9DB-DC1EAAAFC2A3}" destId="{DC4ACF24-6253-48DE-8D91-CAF9B054140A}" srcOrd="2" destOrd="0" presId="urn:microsoft.com/office/officeart/2008/layout/CaptionedPictures"/>
    <dgm:cxn modelId="{55D6A221-D31F-47C3-BDCC-4806CE8978D6}" type="presParOf" srcId="{DC4ACF24-6253-48DE-8D91-CAF9B054140A}" destId="{AC35FF13-FE4D-4015-A87E-3504FD995115}" srcOrd="0" destOrd="0" presId="urn:microsoft.com/office/officeart/2008/layout/CaptionedPictures"/>
    <dgm:cxn modelId="{BA100D27-6EB3-4418-9D3C-F053A58BD0D3}" type="presParOf" srcId="{DC4ACF24-6253-48DE-8D91-CAF9B054140A}" destId="{DEC6C3A8-5200-414E-B66A-11B39AEE7FAA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93DCE-BB7E-4D4A-A9F1-893F2F6C0109}">
      <dsp:nvSpPr>
        <dsp:cNvPr id="0" name=""/>
        <dsp:cNvSpPr/>
      </dsp:nvSpPr>
      <dsp:spPr>
        <a:xfrm>
          <a:off x="365091" y="1188"/>
          <a:ext cx="2067400" cy="243223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3236B0-843C-4728-AFCD-F5062CC55FF1}">
      <dsp:nvSpPr>
        <dsp:cNvPr id="0" name=""/>
        <dsp:cNvSpPr/>
      </dsp:nvSpPr>
      <dsp:spPr>
        <a:xfrm>
          <a:off x="483681" y="145906"/>
          <a:ext cx="1860660" cy="1580953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6B1F2-0D8B-46EB-A6B1-48C4829627E0}">
      <dsp:nvSpPr>
        <dsp:cNvPr id="0" name=""/>
        <dsp:cNvSpPr/>
      </dsp:nvSpPr>
      <dsp:spPr>
        <a:xfrm>
          <a:off x="468461" y="1922674"/>
          <a:ext cx="1860660" cy="41346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READING</a:t>
          </a:r>
        </a:p>
      </dsp:txBody>
      <dsp:txXfrm>
        <a:off x="468461" y="1922674"/>
        <a:ext cx="1860660" cy="413460"/>
      </dsp:txXfrm>
    </dsp:sp>
    <dsp:sp modelId="{F8868911-C9A5-4CE4-8865-4E08C293274B}">
      <dsp:nvSpPr>
        <dsp:cNvPr id="0" name=""/>
        <dsp:cNvSpPr/>
      </dsp:nvSpPr>
      <dsp:spPr>
        <a:xfrm>
          <a:off x="468461" y="1679431"/>
          <a:ext cx="1860660" cy="243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468461" y="1679431"/>
        <a:ext cx="1860660" cy="243243"/>
      </dsp:txXfrm>
    </dsp:sp>
    <dsp:sp modelId="{EAF9549E-A938-4718-A3C8-E47C3969E41D}">
      <dsp:nvSpPr>
        <dsp:cNvPr id="0" name=""/>
        <dsp:cNvSpPr/>
      </dsp:nvSpPr>
      <dsp:spPr>
        <a:xfrm>
          <a:off x="2972459" y="1188"/>
          <a:ext cx="2067400" cy="243223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CB90D5-AF72-4ECE-BEA6-6EB502F2BF01}">
      <dsp:nvSpPr>
        <dsp:cNvPr id="0" name=""/>
        <dsp:cNvSpPr/>
      </dsp:nvSpPr>
      <dsp:spPr>
        <a:xfrm>
          <a:off x="3075829" y="91854"/>
          <a:ext cx="1860660" cy="1580953"/>
        </a:xfrm>
        <a:prstGeom prst="rect">
          <a:avLst/>
        </a:prstGeom>
        <a:blipFill rotWithShape="1"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0" b="93345" l="3333" r="100000">
                        <a14:foregroundMark x1="14333" y1="58723" x2="14333" y2="58723"/>
                        <a14:foregroundMark x1="7778" y1="55576" x2="7778" y2="55576"/>
                        <a14:foregroundMark x1="4889" y1="60522" x2="4889" y2="60522"/>
                        <a14:foregroundMark x1="5222" y1="64568" x2="5222" y2="64568"/>
                        <a14:foregroundMark x1="2667" y1="68076" x2="2667" y2="68076"/>
                        <a14:foregroundMark x1="4111" y1="71583" x2="4111" y2="71583"/>
                        <a14:foregroundMark x1="8556" y1="71583" x2="8556" y2="71583"/>
                        <a14:foregroundMark x1="11778" y1="67536" x2="11778" y2="67536"/>
                        <a14:foregroundMark x1="13889" y1="72212" x2="13889" y2="72212"/>
                        <a14:foregroundMark x1="12111" y1="75719" x2="12111" y2="75719"/>
                        <a14:foregroundMark x1="19778" y1="75450" x2="19778" y2="75450"/>
                        <a14:foregroundMark x1="23000" y1="70414" x2="23000" y2="70414"/>
                        <a14:foregroundMark x1="23333" y1="66906" x2="23333" y2="66906"/>
                        <a14:foregroundMark x1="21889" y1="73921" x2="21889" y2="73921"/>
                        <a14:foregroundMark x1="16889" y1="76259" x2="16889" y2="76259"/>
                        <a14:foregroundMark x1="22333" y1="75450" x2="22333" y2="75450"/>
                        <a14:foregroundMark x1="25222" y1="71583" x2="25222" y2="71583"/>
                        <a14:foregroundMark x1="24778" y1="75450" x2="24778" y2="75450"/>
                        <a14:foregroundMark x1="18667" y1="59892" x2="18667" y2="59892"/>
                        <a14:foregroundMark x1="11778" y1="59353" x2="11778" y2="59353"/>
                        <a14:foregroundMark x1="13889" y1="62230" x2="13889" y2="62230"/>
                        <a14:foregroundMark x1="16444" y1="62230" x2="16444" y2="62230"/>
                        <a14:foregroundMark x1="20444" y1="62860" x2="20444" y2="62860"/>
                        <a14:foregroundMark x1="23000" y1="61960" x2="23000" y2="61960"/>
                        <a14:foregroundMark x1="17222" y1="79856" x2="17222" y2="79856"/>
                        <a14:foregroundMark x1="30667" y1="75989" x2="30667" y2="75989"/>
                        <a14:foregroundMark x1="27778" y1="80126" x2="27778" y2="80126"/>
                        <a14:foregroundMark x1="25556" y1="81565" x2="25556" y2="81565"/>
                        <a14:foregroundMark x1="37556" y1="79227" x2="37556" y2="79227"/>
                        <a14:foregroundMark x1="49444" y1="76259" x2="49444" y2="76259"/>
                        <a14:foregroundMark x1="58556" y1="72482" x2="58556" y2="72482"/>
                        <a14:foregroundMark x1="73778" y1="64299" x2="73778" y2="64299"/>
                        <a14:foregroundMark x1="66556" y1="54406" x2="66556" y2="54406"/>
                        <a14:foregroundMark x1="68667" y1="49101" x2="68667" y2="49101"/>
                        <a14:foregroundMark x1="70889" y1="44694" x2="70889" y2="44694"/>
                        <a14:foregroundMark x1="76333" y1="35701" x2="76333" y2="35701"/>
                        <a14:foregroundMark x1="81444" y1="26888" x2="81444" y2="26888"/>
                        <a14:foregroundMark x1="85000" y1="23381" x2="85000" y2="23381"/>
                        <a14:foregroundMark x1="85778" y1="21942" x2="85778" y2="21942"/>
                        <a14:foregroundMark x1="87556" y1="20773" x2="87556" y2="20773"/>
                        <a14:foregroundMark x1="89333" y1="19335" x2="89333" y2="19335"/>
                        <a14:foregroundMark x1="91222" y1="20144" x2="91222" y2="20144"/>
                        <a14:foregroundMark x1="89000" y1="25180" x2="89000" y2="25180"/>
                        <a14:foregroundMark x1="85333" y1="29856" x2="85333" y2="29856"/>
                        <a14:foregroundMark x1="85778" y1="32194" x2="85778" y2="32194"/>
                        <a14:foregroundMark x1="96667" y1="16996" x2="96667" y2="16996"/>
                        <a14:foregroundMark x1="90778" y1="16996" x2="90778" y2="16996"/>
                        <a14:foregroundMark x1="80333" y1="18165" x2="80333" y2="18165"/>
                        <a14:foregroundMark x1="35333" y1="91187" x2="35333" y2="9118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35FF13-FE4D-4015-A87E-3504FD995115}">
      <dsp:nvSpPr>
        <dsp:cNvPr id="0" name=""/>
        <dsp:cNvSpPr/>
      </dsp:nvSpPr>
      <dsp:spPr>
        <a:xfrm>
          <a:off x="3075829" y="1922674"/>
          <a:ext cx="1860660" cy="413460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SPEAKING</a:t>
          </a:r>
        </a:p>
      </dsp:txBody>
      <dsp:txXfrm>
        <a:off x="3075829" y="1922674"/>
        <a:ext cx="1860660" cy="413460"/>
      </dsp:txXfrm>
    </dsp:sp>
    <dsp:sp modelId="{DEC6C3A8-5200-414E-B66A-11B39AEE7FAA}">
      <dsp:nvSpPr>
        <dsp:cNvPr id="0" name=""/>
        <dsp:cNvSpPr/>
      </dsp:nvSpPr>
      <dsp:spPr>
        <a:xfrm>
          <a:off x="3075829" y="1679431"/>
          <a:ext cx="1860660" cy="243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3075829" y="1679431"/>
        <a:ext cx="1860660" cy="2432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93DCE-BB7E-4D4A-A9F1-893F2F6C0109}">
      <dsp:nvSpPr>
        <dsp:cNvPr id="0" name=""/>
        <dsp:cNvSpPr/>
      </dsp:nvSpPr>
      <dsp:spPr>
        <a:xfrm>
          <a:off x="760517" y="940782"/>
          <a:ext cx="1692723" cy="199143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3236B0-843C-4728-AFCD-F5062CC55FF1}">
      <dsp:nvSpPr>
        <dsp:cNvPr id="0" name=""/>
        <dsp:cNvSpPr/>
      </dsp:nvSpPr>
      <dsp:spPr>
        <a:xfrm>
          <a:off x="293816" y="349423"/>
          <a:ext cx="2651048" cy="2616831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6B1F2-0D8B-46EB-A6B1-48C4829627E0}">
      <dsp:nvSpPr>
        <dsp:cNvPr id="0" name=""/>
        <dsp:cNvSpPr/>
      </dsp:nvSpPr>
      <dsp:spPr>
        <a:xfrm>
          <a:off x="1535" y="3100832"/>
          <a:ext cx="3210688" cy="553166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READING</a:t>
          </a:r>
        </a:p>
      </dsp:txBody>
      <dsp:txXfrm>
        <a:off x="1535" y="3100832"/>
        <a:ext cx="3210688" cy="553166"/>
      </dsp:txXfrm>
    </dsp:sp>
    <dsp:sp modelId="{F8868911-C9A5-4CE4-8865-4E08C293274B}">
      <dsp:nvSpPr>
        <dsp:cNvPr id="0" name=""/>
        <dsp:cNvSpPr/>
      </dsp:nvSpPr>
      <dsp:spPr>
        <a:xfrm>
          <a:off x="845153" y="2427401"/>
          <a:ext cx="1523451" cy="199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845153" y="2427401"/>
        <a:ext cx="1523451" cy="199159"/>
      </dsp:txXfrm>
    </dsp:sp>
    <dsp:sp modelId="{EAF9549E-A938-4718-A3C8-E47C3969E41D}">
      <dsp:nvSpPr>
        <dsp:cNvPr id="0" name=""/>
        <dsp:cNvSpPr/>
      </dsp:nvSpPr>
      <dsp:spPr>
        <a:xfrm>
          <a:off x="4870594" y="917064"/>
          <a:ext cx="1692723" cy="199143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CB90D5-AF72-4ECE-BEA6-6EB502F2BF01}">
      <dsp:nvSpPr>
        <dsp:cNvPr id="0" name=""/>
        <dsp:cNvSpPr/>
      </dsp:nvSpPr>
      <dsp:spPr>
        <a:xfrm>
          <a:off x="3869421" y="257149"/>
          <a:ext cx="3695069" cy="2905140"/>
        </a:xfrm>
        <a:prstGeom prst="rect">
          <a:avLst/>
        </a:prstGeom>
        <a:blipFill rotWithShape="1"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0" b="93345" l="3333" r="100000">
                        <a14:foregroundMark x1="14333" y1="58723" x2="14333" y2="58723"/>
                        <a14:foregroundMark x1="7778" y1="55576" x2="7778" y2="55576"/>
                        <a14:foregroundMark x1="4889" y1="60522" x2="4889" y2="60522"/>
                        <a14:foregroundMark x1="5222" y1="64568" x2="5222" y2="64568"/>
                        <a14:foregroundMark x1="2667" y1="68076" x2="2667" y2="68076"/>
                        <a14:foregroundMark x1="4111" y1="71583" x2="4111" y2="71583"/>
                        <a14:foregroundMark x1="8556" y1="71583" x2="8556" y2="71583"/>
                        <a14:foregroundMark x1="11778" y1="67536" x2="11778" y2="67536"/>
                        <a14:foregroundMark x1="13889" y1="72212" x2="13889" y2="72212"/>
                        <a14:foregroundMark x1="12111" y1="75719" x2="12111" y2="75719"/>
                        <a14:foregroundMark x1="19778" y1="75450" x2="19778" y2="75450"/>
                        <a14:foregroundMark x1="23000" y1="70414" x2="23000" y2="70414"/>
                        <a14:foregroundMark x1="23333" y1="66906" x2="23333" y2="66906"/>
                        <a14:foregroundMark x1="21889" y1="73921" x2="21889" y2="73921"/>
                        <a14:foregroundMark x1="16889" y1="76259" x2="16889" y2="76259"/>
                        <a14:foregroundMark x1="22333" y1="75450" x2="22333" y2="75450"/>
                        <a14:foregroundMark x1="25222" y1="71583" x2="25222" y2="71583"/>
                        <a14:foregroundMark x1="24778" y1="75450" x2="24778" y2="75450"/>
                        <a14:foregroundMark x1="18667" y1="59892" x2="18667" y2="59892"/>
                        <a14:foregroundMark x1="11778" y1="59353" x2="11778" y2="59353"/>
                        <a14:foregroundMark x1="13889" y1="62230" x2="13889" y2="62230"/>
                        <a14:foregroundMark x1="16444" y1="62230" x2="16444" y2="62230"/>
                        <a14:foregroundMark x1="20444" y1="62860" x2="20444" y2="62860"/>
                        <a14:foregroundMark x1="23000" y1="61960" x2="23000" y2="61960"/>
                        <a14:foregroundMark x1="17222" y1="79856" x2="17222" y2="79856"/>
                        <a14:foregroundMark x1="30667" y1="75989" x2="30667" y2="75989"/>
                        <a14:foregroundMark x1="27778" y1="80126" x2="27778" y2="80126"/>
                        <a14:foregroundMark x1="25556" y1="81565" x2="25556" y2="81565"/>
                        <a14:foregroundMark x1="37556" y1="79227" x2="37556" y2="79227"/>
                        <a14:foregroundMark x1="49444" y1="76259" x2="49444" y2="76259"/>
                        <a14:foregroundMark x1="58556" y1="72482" x2="58556" y2="72482"/>
                        <a14:foregroundMark x1="73778" y1="64299" x2="73778" y2="64299"/>
                        <a14:foregroundMark x1="66556" y1="54406" x2="66556" y2="54406"/>
                        <a14:foregroundMark x1="68667" y1="49101" x2="68667" y2="49101"/>
                        <a14:foregroundMark x1="70889" y1="44694" x2="70889" y2="44694"/>
                        <a14:foregroundMark x1="76333" y1="35701" x2="76333" y2="35701"/>
                        <a14:foregroundMark x1="81444" y1="26888" x2="81444" y2="26888"/>
                        <a14:foregroundMark x1="85000" y1="23381" x2="85000" y2="23381"/>
                        <a14:foregroundMark x1="85778" y1="21942" x2="85778" y2="21942"/>
                        <a14:foregroundMark x1="87556" y1="20773" x2="87556" y2="20773"/>
                        <a14:foregroundMark x1="89333" y1="19335" x2="89333" y2="19335"/>
                        <a14:foregroundMark x1="91222" y1="20144" x2="91222" y2="20144"/>
                        <a14:foregroundMark x1="89000" y1="25180" x2="89000" y2="25180"/>
                        <a14:foregroundMark x1="85333" y1="29856" x2="85333" y2="29856"/>
                        <a14:foregroundMark x1="85778" y1="32194" x2="85778" y2="32194"/>
                        <a14:foregroundMark x1="96667" y1="16996" x2="96667" y2="16996"/>
                        <a14:foregroundMark x1="90778" y1="16996" x2="90778" y2="16996"/>
                        <a14:foregroundMark x1="80333" y1="18165" x2="80333" y2="18165"/>
                        <a14:foregroundMark x1="35333" y1="91187" x2="35333" y2="9118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35FF13-FE4D-4015-A87E-3504FD995115}">
      <dsp:nvSpPr>
        <dsp:cNvPr id="0" name=""/>
        <dsp:cNvSpPr/>
      </dsp:nvSpPr>
      <dsp:spPr>
        <a:xfrm>
          <a:off x="3635724" y="3049296"/>
          <a:ext cx="4162464" cy="618390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SPEAKING</a:t>
          </a:r>
        </a:p>
      </dsp:txBody>
      <dsp:txXfrm>
        <a:off x="3635724" y="3049296"/>
        <a:ext cx="4162464" cy="618390"/>
      </dsp:txXfrm>
    </dsp:sp>
    <dsp:sp modelId="{DEC6C3A8-5200-414E-B66A-11B39AEE7FAA}">
      <dsp:nvSpPr>
        <dsp:cNvPr id="0" name=""/>
        <dsp:cNvSpPr/>
      </dsp:nvSpPr>
      <dsp:spPr>
        <a:xfrm>
          <a:off x="4955231" y="2411095"/>
          <a:ext cx="1523451" cy="199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4955231" y="2411095"/>
        <a:ext cx="1523451" cy="1991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93DCE-BB7E-4D4A-A9F1-893F2F6C0109}">
      <dsp:nvSpPr>
        <dsp:cNvPr id="0" name=""/>
        <dsp:cNvSpPr/>
      </dsp:nvSpPr>
      <dsp:spPr>
        <a:xfrm>
          <a:off x="365091" y="1188"/>
          <a:ext cx="2067400" cy="243223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3236B0-843C-4728-AFCD-F5062CC55FF1}">
      <dsp:nvSpPr>
        <dsp:cNvPr id="0" name=""/>
        <dsp:cNvSpPr/>
      </dsp:nvSpPr>
      <dsp:spPr>
        <a:xfrm>
          <a:off x="483681" y="145906"/>
          <a:ext cx="1860660" cy="1580953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6B1F2-0D8B-46EB-A6B1-48C4829627E0}">
      <dsp:nvSpPr>
        <dsp:cNvPr id="0" name=""/>
        <dsp:cNvSpPr/>
      </dsp:nvSpPr>
      <dsp:spPr>
        <a:xfrm>
          <a:off x="468461" y="1922674"/>
          <a:ext cx="1860660" cy="41346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READING</a:t>
          </a:r>
        </a:p>
      </dsp:txBody>
      <dsp:txXfrm>
        <a:off x="468461" y="1922674"/>
        <a:ext cx="1860660" cy="413460"/>
      </dsp:txXfrm>
    </dsp:sp>
    <dsp:sp modelId="{F8868911-C9A5-4CE4-8865-4E08C293274B}">
      <dsp:nvSpPr>
        <dsp:cNvPr id="0" name=""/>
        <dsp:cNvSpPr/>
      </dsp:nvSpPr>
      <dsp:spPr>
        <a:xfrm>
          <a:off x="468461" y="1679431"/>
          <a:ext cx="1860660" cy="243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468461" y="1679431"/>
        <a:ext cx="1860660" cy="243243"/>
      </dsp:txXfrm>
    </dsp:sp>
    <dsp:sp modelId="{EAF9549E-A938-4718-A3C8-E47C3969E41D}">
      <dsp:nvSpPr>
        <dsp:cNvPr id="0" name=""/>
        <dsp:cNvSpPr/>
      </dsp:nvSpPr>
      <dsp:spPr>
        <a:xfrm>
          <a:off x="2972459" y="1188"/>
          <a:ext cx="2067400" cy="243223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CB90D5-AF72-4ECE-BEA6-6EB502F2BF01}">
      <dsp:nvSpPr>
        <dsp:cNvPr id="0" name=""/>
        <dsp:cNvSpPr/>
      </dsp:nvSpPr>
      <dsp:spPr>
        <a:xfrm>
          <a:off x="3075829" y="91854"/>
          <a:ext cx="1860660" cy="1580953"/>
        </a:xfrm>
        <a:prstGeom prst="rect">
          <a:avLst/>
        </a:prstGeom>
        <a:blipFill rotWithShape="1">
          <a:blip xmlns:r="http://schemas.openxmlformats.org/officeDocument/2006/relationships" r:embed="rId2">
            <a:extLst/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35FF13-FE4D-4015-A87E-3504FD995115}">
      <dsp:nvSpPr>
        <dsp:cNvPr id="0" name=""/>
        <dsp:cNvSpPr/>
      </dsp:nvSpPr>
      <dsp:spPr>
        <a:xfrm>
          <a:off x="3075829" y="1922674"/>
          <a:ext cx="1860660" cy="413460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SPEAKING</a:t>
          </a:r>
        </a:p>
      </dsp:txBody>
      <dsp:txXfrm>
        <a:off x="3075829" y="1922674"/>
        <a:ext cx="1860660" cy="413460"/>
      </dsp:txXfrm>
    </dsp:sp>
    <dsp:sp modelId="{DEC6C3A8-5200-414E-B66A-11B39AEE7FAA}">
      <dsp:nvSpPr>
        <dsp:cNvPr id="0" name=""/>
        <dsp:cNvSpPr/>
      </dsp:nvSpPr>
      <dsp:spPr>
        <a:xfrm>
          <a:off x="3075829" y="1679431"/>
          <a:ext cx="1860660" cy="243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3075829" y="1679431"/>
        <a:ext cx="1860660" cy="2432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E3448-9AB3-4E5B-A33A-92D4BABAA5A5}" type="datetimeFigureOut">
              <a:rPr lang="en-US" smtClean="0"/>
              <a:t>29/10/2024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FDABE-BA69-4A87-9966-6119FB635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86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394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112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011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634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9540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0964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24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626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17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15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86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602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75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80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68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29/10/2024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88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29/10/2024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16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29/10/2024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949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29/10/2024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93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29/10/2024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16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29/10/2024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188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29/10/2024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366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29/10/2024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578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29/10/2024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752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29/10/2024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05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29/10/2024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38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/>
              <a:t>29/10/2024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341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6.jpeg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1.xml"/><Relationship Id="rId7" Type="http://schemas.openxmlformats.org/officeDocument/2006/relationships/diagramLayout" Target="../diagrams/layout3.xml"/><Relationship Id="rId12" Type="http://schemas.openxmlformats.org/officeDocument/2006/relationships/image" Target="../media/image6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diagramData" Target="../diagrams/data3.xm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microsoft.com/office/2007/relationships/diagramDrawing" Target="../diagrams/drawing3.xml"/><Relationship Id="rId4" Type="http://schemas.openxmlformats.org/officeDocument/2006/relationships/image" Target="../media/image1.png"/><Relationship Id="rId9" Type="http://schemas.openxmlformats.org/officeDocument/2006/relationships/diagramColors" Target="../diagrams/colors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72624" y="4809547"/>
            <a:ext cx="8869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28082" y="1503314"/>
            <a:ext cx="4929121" cy="595929"/>
          </a:xfrm>
          <a:prstGeom prst="roundRect">
            <a:avLst>
              <a:gd name="adj" fmla="val 4266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15" y="1359762"/>
            <a:ext cx="1008419" cy="95827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83175" y="1590918"/>
            <a:ext cx="34227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: SKILLS 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411" y="986414"/>
            <a:ext cx="641867" cy="63660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85686" y="1035531"/>
            <a:ext cx="9907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95362" y="1029573"/>
            <a:ext cx="37192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MUSIC AND ARTS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76429" y="999772"/>
            <a:ext cx="541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aphicFrame>
        <p:nvGraphicFramePr>
          <p:cNvPr id="14" name="Diagram 13"/>
          <p:cNvGraphicFramePr/>
          <p:nvPr>
            <p:extLst/>
          </p:nvPr>
        </p:nvGraphicFramePr>
        <p:xfrm>
          <a:off x="1676429" y="2186847"/>
          <a:ext cx="5404951" cy="2434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DCC5BBAE-C8DE-B018-8DCF-74E6615CFD7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825" y="961771"/>
            <a:ext cx="1768046" cy="13224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3B2166-8171-7343-A053-E37BC2093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705" y="4612996"/>
            <a:ext cx="6110968" cy="1200329"/>
          </a:xfrm>
          <a:prstGeom prst="rect">
            <a:avLst/>
          </a:prstGeom>
          <a:solidFill>
            <a:srgbClr val="FFFF00">
              <a:alpha val="2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vi-VN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Cat Hung S</a:t>
            </a:r>
            <a:r>
              <a:rPr lang="en-US" sz="36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econdary</a:t>
            </a:r>
            <a:r>
              <a:rPr 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</a:t>
            </a:r>
            <a:r>
              <a:rPr lang="vi-VN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S</a:t>
            </a:r>
            <a:r>
              <a:rPr lang="en-US" sz="36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chool</a:t>
            </a:r>
            <a:endParaRPr lang="vi-VN" sz="3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 MT Bold" pitchFamily="66" charset="0"/>
            </a:endParaRPr>
          </a:p>
          <a:p>
            <a:pPr eaLnBrk="1" hangingPunct="1"/>
            <a:r>
              <a:rPr lang="vi-VN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Teacher : Thuy Tran</a:t>
            </a:r>
            <a:endParaRPr lang="en-US" sz="3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 MT Bold" pitchFamily="66" charset="0"/>
            </a:endParaRPr>
          </a:p>
        </p:txBody>
      </p:sp>
      <p:pic>
        <p:nvPicPr>
          <p:cNvPr id="19" name="Picture 2" descr="Top 1000+ Hình nền Powerpoint đẹp, đơn giản và dễ thươ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04460" y="3290500"/>
            <a:ext cx="552324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>
                <a:ln w="0"/>
                <a:solidFill>
                  <a:srgbClr val="0000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WELCOME TO OUR CLASS ! </a:t>
            </a:r>
            <a:endParaRPr lang="en-US" sz="3000" b="1" dirty="0">
              <a:ln w="0"/>
              <a:solidFill>
                <a:srgbClr val="0000FF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Arrus-Black" panose="02020500000000000000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5877" y="1128061"/>
            <a:ext cx="3272246" cy="646331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b="1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CAT HUNG SECONDARY </a:t>
            </a:r>
            <a:r>
              <a:rPr lang="en-US" b="1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SCHOOL</a:t>
            </a:r>
            <a:endParaRPr lang="en-US" b="1" dirty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80527" y="5628659"/>
            <a:ext cx="57164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Teacher </a:t>
            </a:r>
            <a:r>
              <a:rPr lang="en-US" sz="36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:Tran Thi Thu Thuy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16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6968" y="522691"/>
            <a:ext cx="8047032" cy="4154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2A4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Read the email and match the highlighted words with their meanings.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22904" y="510815"/>
            <a:ext cx="376955" cy="376955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8744" y="398209"/>
            <a:ext cx="2977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2255" y="109195"/>
            <a:ext cx="309952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700" b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27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3E3F83-9A77-442D-90E6-63C57EF6627E}"/>
              </a:ext>
            </a:extLst>
          </p:cNvPr>
          <p:cNvSpPr txBox="1"/>
          <p:nvPr/>
        </p:nvSpPr>
        <p:spPr>
          <a:xfrm>
            <a:off x="700643" y="5691825"/>
            <a:ext cx="356259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What does ‘fantastic’ mean? </a:t>
            </a:r>
            <a:endParaRPr lang="en-US" sz="2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F478E4-AD3F-0BD2-35D5-89C47B9EDD6F}"/>
              </a:ext>
            </a:extLst>
          </p:cNvPr>
          <p:cNvSpPr txBox="1"/>
          <p:nvPr/>
        </p:nvSpPr>
        <p:spPr>
          <a:xfrm>
            <a:off x="439762" y="925304"/>
            <a:ext cx="856173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To: sue@fastmail.com </a:t>
            </a:r>
          </a:p>
          <a:p>
            <a:pPr algn="l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Subject: A water puppet show </a:t>
            </a:r>
          </a:p>
          <a:p>
            <a:pPr algn="l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Dear Sue,</a:t>
            </a:r>
          </a:p>
          <a:p>
            <a:pPr algn="just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are things with you? I arrived in Viet Nam three days ago, and everything is perfect.</a:t>
            </a:r>
          </a:p>
          <a:p>
            <a:pPr algn="just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Yesterday I went to see a puppet show at a theatre in the center of Ha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The show was 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fantastic!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artists 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performed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the show in a pool. They stood behind a screen. They used strings under the water to control the puppets and make them move on the water! The show was about rice farming and a 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festival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in a village. People say that these shows are normally about everyday life in the countryside of Viet Nam. Water puppetry is a special 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traditional 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art form. People love it, and most tourists coming to Viet Nam love to see it. I wish you were here with me. See you next week.</a:t>
            </a:r>
          </a:p>
          <a:p>
            <a:pPr algn="l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Love,</a:t>
            </a:r>
          </a:p>
          <a:p>
            <a:pPr algn="l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Mary</a:t>
            </a:r>
          </a:p>
        </p:txBody>
      </p:sp>
    </p:spTree>
    <p:extLst>
      <p:ext uri="{BB962C8B-B14F-4D97-AF65-F5344CB8AC3E}">
        <p14:creationId xmlns:p14="http://schemas.microsoft.com/office/powerpoint/2010/main" val="225124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80072" y="558317"/>
            <a:ext cx="8047032" cy="4154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2A4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Read the email and match the highlighted words with their meanings.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39777" y="546441"/>
            <a:ext cx="376955" cy="376955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7492" y="457586"/>
            <a:ext cx="2977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130" y="109195"/>
            <a:ext cx="309952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700" b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27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400134-5D9F-44BE-B261-0FE8E8F82A14}"/>
              </a:ext>
            </a:extLst>
          </p:cNvPr>
          <p:cNvSpPr txBox="1"/>
          <p:nvPr/>
        </p:nvSpPr>
        <p:spPr>
          <a:xfrm>
            <a:off x="6191403" y="2147299"/>
            <a:ext cx="21431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</a:t>
            </a:r>
            <a:r>
              <a:rPr lang="en-US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5479CD-54C1-4D54-9F11-FB46C9745587}"/>
              </a:ext>
            </a:extLst>
          </p:cNvPr>
          <p:cNvSpPr txBox="1"/>
          <p:nvPr/>
        </p:nvSpPr>
        <p:spPr>
          <a:xfrm>
            <a:off x="6191403" y="2765937"/>
            <a:ext cx="21431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traditional</a:t>
            </a:r>
            <a:endParaRPr lang="en-US" sz="2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3E3F83-9A77-442D-90E6-63C57EF6627E}"/>
              </a:ext>
            </a:extLst>
          </p:cNvPr>
          <p:cNvSpPr txBox="1"/>
          <p:nvPr/>
        </p:nvSpPr>
        <p:spPr>
          <a:xfrm>
            <a:off x="6255915" y="3429000"/>
            <a:ext cx="21431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</a:t>
            </a:r>
            <a:r>
              <a:rPr lang="en-US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fantastic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D196BD-24B6-46AD-AC2B-F46AF4E0FCE9}"/>
              </a:ext>
            </a:extLst>
          </p:cNvPr>
          <p:cNvSpPr txBox="1"/>
          <p:nvPr/>
        </p:nvSpPr>
        <p:spPr>
          <a:xfrm>
            <a:off x="6255915" y="4169406"/>
            <a:ext cx="21431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</a:t>
            </a:r>
            <a:r>
              <a:rPr lang="en-US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festival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14354" y="1849615"/>
            <a:ext cx="2940357" cy="23544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5763" indent="-385763">
              <a:buAutoNum type="arabicPeriod"/>
            </a:pPr>
            <a:r>
              <a:rPr 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showed or presented</a:t>
            </a:r>
          </a:p>
          <a:p>
            <a:endParaRPr lang="en-US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lang="en-US" sz="2100" b="1" dirty="0">
                <a:solidFill>
                  <a:srgbClr val="F15C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following tradition</a:t>
            </a:r>
          </a:p>
          <a:p>
            <a:endParaRPr lang="en-US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nice, interesting</a:t>
            </a:r>
          </a:p>
          <a:p>
            <a:endParaRPr lang="en-US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event or celebration</a:t>
            </a:r>
            <a:endParaRPr lang="en-GB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F478E4-AD3F-0BD2-35D5-89C47B9EDD6F}"/>
              </a:ext>
            </a:extLst>
          </p:cNvPr>
          <p:cNvSpPr txBox="1"/>
          <p:nvPr/>
        </p:nvSpPr>
        <p:spPr>
          <a:xfrm>
            <a:off x="368510" y="901553"/>
            <a:ext cx="5782977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To: </a:t>
            </a:r>
            <a:r>
              <a:rPr lang="en-US" sz="2000" b="1" dirty="0">
                <a:solidFill>
                  <a:srgbClr val="2A4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sue@fastmail.com </a:t>
            </a:r>
          </a:p>
          <a:p>
            <a:pPr algn="l"/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Subject: 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water puppet show </a:t>
            </a:r>
          </a:p>
          <a:p>
            <a:pPr algn="l"/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Dear Sue,</a:t>
            </a:r>
          </a:p>
          <a:p>
            <a:pPr algn="just"/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are things with you? I arrived in Viet Nam three days ago, and everything is perfect.</a:t>
            </a:r>
          </a:p>
          <a:p>
            <a:pPr algn="just"/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Yesterday I went to see a puppet show at a theatre in the center of Ha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The show was 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fantastic! 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artists 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performed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the show in a pool. They stood behind a screen. They used strings under the water to control the puppets and make them move on the water! The show was about rice farming and a 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festival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in a village. People say that these shows are normally about everyday life in the countryside of Viet Nam. Water puppetry is a special 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traditional 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art form. People love it, and most tourists coming to Viet Nam love to see it. I wish you were here with me. See you next week.</a:t>
            </a:r>
          </a:p>
          <a:p>
            <a:pPr algn="l"/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Love,</a:t>
            </a:r>
          </a:p>
          <a:p>
            <a:pPr algn="l"/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Mary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44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08820" y="1326251"/>
            <a:ext cx="8047032" cy="4154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2A4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Read the email and match the highlighted words with their meanings.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92276" y="1348027"/>
            <a:ext cx="376955" cy="376955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89451" y="1142369"/>
            <a:ext cx="2539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1632" y="898775"/>
            <a:ext cx="309952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F478E4-AD3F-0BD2-35D5-89C47B9EDD6F}"/>
              </a:ext>
            </a:extLst>
          </p:cNvPr>
          <p:cNvSpPr txBox="1"/>
          <p:nvPr/>
        </p:nvSpPr>
        <p:spPr>
          <a:xfrm>
            <a:off x="281227" y="1724981"/>
            <a:ext cx="4887311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To: </a:t>
            </a:r>
            <a:r>
              <a:rPr lang="en-US" sz="1500" b="1" dirty="0">
                <a:solidFill>
                  <a:srgbClr val="2A4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sue@fastmail.com </a:t>
            </a:r>
          </a:p>
          <a:p>
            <a:pPr algn="l"/>
            <a:r>
              <a:rPr lang="en-US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Subject: </a:t>
            </a:r>
            <a:r>
              <a:rPr lang="en-US" sz="1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water puppet show </a:t>
            </a:r>
          </a:p>
          <a:p>
            <a:pPr algn="l"/>
            <a:r>
              <a:rPr lang="en-US" sz="1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Dear Sue,</a:t>
            </a:r>
          </a:p>
          <a:p>
            <a:pPr algn="just"/>
            <a:r>
              <a:rPr lang="en-US" sz="1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are things with you? I arrived in Viet Nam three days ago, and everything is perfect.</a:t>
            </a:r>
          </a:p>
          <a:p>
            <a:pPr algn="just"/>
            <a:r>
              <a:rPr lang="en-US" sz="1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Yesterday I went to see a puppet show at a theatre in the center of Ha </a:t>
            </a:r>
            <a:r>
              <a:rPr lang="en-US" sz="1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US" sz="1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The show was </a:t>
            </a:r>
            <a:r>
              <a:rPr lang="en-US" sz="1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fantastic! </a:t>
            </a:r>
          </a:p>
          <a:p>
            <a:pPr algn="just"/>
            <a:r>
              <a:rPr lang="en-US" sz="1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artists </a:t>
            </a:r>
            <a:r>
              <a:rPr lang="en-US" sz="1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performed</a:t>
            </a:r>
            <a:r>
              <a:rPr lang="en-US" sz="1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the show in a pool. They stood behind a screen. They used strings under the water to control the puppets and make them move on the water! The show was about rice farming and a </a:t>
            </a:r>
            <a:r>
              <a:rPr lang="en-US" sz="1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festival</a:t>
            </a:r>
            <a:r>
              <a:rPr lang="en-US" sz="1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in a village. People say that these shows are normally about everyday life in the countryside of Viet Nam. Water puppetry is a special </a:t>
            </a:r>
            <a:r>
              <a:rPr lang="en-US" sz="1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traditional </a:t>
            </a:r>
            <a:r>
              <a:rPr lang="en-US" sz="1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art form. People love it, and most tourists coming to Viet Nam love to see it. I wish you were here with me. See you next week.</a:t>
            </a:r>
          </a:p>
          <a:p>
            <a:pPr algn="l"/>
            <a:r>
              <a:rPr lang="en-US" sz="1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Love,</a:t>
            </a:r>
          </a:p>
          <a:p>
            <a:pPr algn="l"/>
            <a:r>
              <a:rPr lang="en-US" sz="1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Mary</a:t>
            </a:r>
            <a:endParaRPr lang="en-US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48943" y="1756577"/>
            <a:ext cx="3868383" cy="4120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57175" indent="-257175">
              <a:buAutoNum type="arabicPeriod"/>
            </a:pPr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 went to see a water puppet show yesterday?</a:t>
            </a:r>
          </a:p>
          <a:p>
            <a:r>
              <a:rPr lang="en-GB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=&gt; Mary</a:t>
            </a:r>
            <a:endParaRPr lang="en-US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Where did the artists perform the show?</a:t>
            </a:r>
          </a:p>
          <a:p>
            <a:r>
              <a:rPr lang="en-GB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GB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 pool.</a:t>
            </a:r>
            <a:endParaRPr lang="en-US" sz="15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Who controlled the puppets?</a:t>
            </a:r>
          </a:p>
          <a:p>
            <a:r>
              <a:rPr lang="en-GB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GB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artists </a:t>
            </a:r>
            <a:endParaRPr lang="en-US" sz="15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What are water puppet shows normally about?</a:t>
            </a:r>
          </a:p>
          <a:p>
            <a:r>
              <a:rPr lang="en-GB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1500" b="1" dirty="0">
                <a:solidFill>
                  <a:srgbClr val="D505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 everyday life in the countryside of Viet Nam</a:t>
            </a:r>
            <a:r>
              <a:rPr lang="en-US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Is water puppetry a traditional Vietnamese art form?</a:t>
            </a:r>
          </a:p>
          <a:p>
            <a:r>
              <a:rPr lang="en-GB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1500" b="1" dirty="0">
                <a:solidFill>
                  <a:srgbClr val="172B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Yes, it is</a:t>
            </a:r>
            <a:endParaRPr lang="en-US" sz="1500" b="1" dirty="0">
              <a:solidFill>
                <a:srgbClr val="172B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02073" y="3119965"/>
            <a:ext cx="30955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30922" y="5867050"/>
            <a:ext cx="5075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92276" y="3580572"/>
            <a:ext cx="3652950" cy="9939"/>
          </a:xfrm>
          <a:prstGeom prst="line">
            <a:avLst/>
          </a:prstGeom>
          <a:ln w="38100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848678" y="3809172"/>
            <a:ext cx="321034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81227" y="4037772"/>
            <a:ext cx="1676782" cy="1987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92277" y="3628490"/>
            <a:ext cx="79717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2365513" y="4494972"/>
            <a:ext cx="2693505" cy="9939"/>
          </a:xfrm>
          <a:prstGeom prst="line">
            <a:avLst/>
          </a:prstGeom>
          <a:ln w="381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81227" y="4730995"/>
            <a:ext cx="4201321" cy="0"/>
          </a:xfrm>
          <a:prstGeom prst="line">
            <a:avLst/>
          </a:prstGeom>
          <a:ln w="381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631635" y="4730995"/>
            <a:ext cx="427383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92276" y="4962111"/>
            <a:ext cx="342435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19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D1CFDE-56E9-4F3E-0903-E890B1958587}"/>
              </a:ext>
            </a:extLst>
          </p:cNvPr>
          <p:cNvSpPr txBox="1"/>
          <p:nvPr/>
        </p:nvSpPr>
        <p:spPr>
          <a:xfrm>
            <a:off x="1056904" y="1823127"/>
            <a:ext cx="57228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smtClean="0">
                <a:solidFill>
                  <a:srgbClr val="172B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sz="3200" b="1">
                <a:solidFill>
                  <a:srgbClr val="172B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was the puppet show</a:t>
            </a:r>
            <a:r>
              <a:rPr lang="en-US" sz="3200" b="1" smtClean="0">
                <a:solidFill>
                  <a:srgbClr val="172B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b="1" smtClean="0">
                <a:solidFill>
                  <a:srgbClr val="172B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smtClean="0">
                <a:solidFill>
                  <a:srgbClr val="172B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Where </a:t>
            </a:r>
            <a:r>
              <a:rPr lang="en-US" sz="3200" b="1">
                <a:solidFill>
                  <a:srgbClr val="172B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was the show?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84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19645" y="1368898"/>
            <a:ext cx="8111486" cy="4154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2A40E6"/>
                </a:solidFill>
                <a:cs typeface="Arial" panose="020B0604020202020204" pitchFamily="34" charset="0"/>
              </a:rPr>
              <a:t>Ask and answer about Mark’s school musical performance last year. </a:t>
            </a:r>
            <a:endParaRPr lang="en-US" sz="2100" dirty="0">
              <a:solidFill>
                <a:srgbClr val="2A40E6"/>
              </a:solidFill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72659" y="1354987"/>
            <a:ext cx="376955" cy="376955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249" y="1278007"/>
            <a:ext cx="2977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2248" y="922261"/>
            <a:ext cx="309952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pic>
        <p:nvPicPr>
          <p:cNvPr id="3074" name="Picture 2" descr="Pupil Voice 2019/20 - Woolston Brook School">
            <a:extLst>
              <a:ext uri="{FF2B5EF4-FFF2-40B4-BE49-F238E27FC236}">
                <a16:creationId xmlns:a16="http://schemas.microsoft.com/office/drawing/2014/main" id="{D43DA5CF-EA6E-41D6-A3BB-ECF5B7123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36" y="2473594"/>
            <a:ext cx="3143250" cy="17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0216" y="2088780"/>
            <a:ext cx="4275223" cy="21707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D1CFDE-56E9-4F3E-0903-E890B1958587}"/>
              </a:ext>
            </a:extLst>
          </p:cNvPr>
          <p:cNvSpPr txBox="1"/>
          <p:nvPr/>
        </p:nvSpPr>
        <p:spPr>
          <a:xfrm>
            <a:off x="1957012" y="4281319"/>
            <a:ext cx="457332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100" b="1" dirty="0">
                <a:solidFill>
                  <a:srgbClr val="172B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"/>
              </a:rPr>
              <a:t>A: When was the performance? </a:t>
            </a:r>
          </a:p>
          <a:p>
            <a:pPr algn="l"/>
            <a:r>
              <a:rPr lang="en-US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"/>
              </a:rPr>
              <a:t>B: On Saturday night. </a:t>
            </a:r>
          </a:p>
          <a:p>
            <a:pPr algn="l"/>
            <a:r>
              <a:rPr lang="en-US" sz="2100" b="1" dirty="0">
                <a:solidFill>
                  <a:srgbClr val="172B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"/>
              </a:rPr>
              <a:t>A:</a:t>
            </a:r>
            <a:r>
              <a:rPr lang="en-US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"/>
              </a:rPr>
              <a:t> </a:t>
            </a:r>
            <a:r>
              <a:rPr lang="en-US" sz="2100" b="1" dirty="0">
                <a:solidFill>
                  <a:srgbClr val="172B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"/>
              </a:rPr>
              <a:t>How long did it last? </a:t>
            </a:r>
            <a:endParaRPr lang="en-US" sz="2100" b="1" i="1" dirty="0">
              <a:solidFill>
                <a:srgbClr val="172B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Sans"/>
            </a:endParaRPr>
          </a:p>
          <a:p>
            <a:pPr algn="l"/>
            <a:r>
              <a:rPr lang="en-US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"/>
              </a:rPr>
              <a:t>B: It lasted three hours.</a:t>
            </a:r>
          </a:p>
        </p:txBody>
      </p:sp>
    </p:spTree>
    <p:extLst>
      <p:ext uri="{BB962C8B-B14F-4D97-AF65-F5344CB8AC3E}">
        <p14:creationId xmlns:p14="http://schemas.microsoft.com/office/powerpoint/2010/main" val="36816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D1CFDE-56E9-4F3E-0903-E890B1958587}"/>
              </a:ext>
            </a:extLst>
          </p:cNvPr>
          <p:cNvSpPr txBox="1"/>
          <p:nvPr/>
        </p:nvSpPr>
        <p:spPr>
          <a:xfrm>
            <a:off x="1056904" y="1823127"/>
            <a:ext cx="72914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4000" b="1">
                <a:solidFill>
                  <a:srgbClr val="172B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When is Teacher’s Day? </a:t>
            </a:r>
          </a:p>
        </p:txBody>
      </p:sp>
    </p:spTree>
    <p:extLst>
      <p:ext uri="{BB962C8B-B14F-4D97-AF65-F5344CB8AC3E}">
        <p14:creationId xmlns:p14="http://schemas.microsoft.com/office/powerpoint/2010/main" val="306233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76652" y="1345164"/>
            <a:ext cx="811148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a plan for the performance and talk about the items you will contribute.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20506" y="1514476"/>
            <a:ext cx="376955" cy="376955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0096" y="1437496"/>
            <a:ext cx="2977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AE0E5F-D3BC-49BD-9680-C6B4DA8E3399}"/>
              </a:ext>
            </a:extLst>
          </p:cNvPr>
          <p:cNvSpPr txBox="1"/>
          <p:nvPr/>
        </p:nvSpPr>
        <p:spPr>
          <a:xfrm>
            <a:off x="646739" y="2105120"/>
            <a:ext cx="68863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2A4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ronicaPro-Book"/>
              </a:rPr>
              <a:t>Your school is going to have a musical performance to celebrate Teachers’ Day.</a:t>
            </a:r>
          </a:p>
        </p:txBody>
      </p:sp>
      <p:pic>
        <p:nvPicPr>
          <p:cNvPr id="4098" name="Picture 2" descr="1,063 Teachers Day Illustrations &amp;amp;amp; Clip Art - iStock">
            <a:extLst>
              <a:ext uri="{FF2B5EF4-FFF2-40B4-BE49-F238E27FC236}">
                <a16:creationId xmlns:a16="http://schemas.microsoft.com/office/drawing/2014/main" id="{6846CC1C-2CB2-4410-AD93-CBF211B04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" t="8251" r="5103" b="5674"/>
          <a:stretch/>
        </p:blipFill>
        <p:spPr bwMode="auto">
          <a:xfrm>
            <a:off x="5204565" y="2527827"/>
            <a:ext cx="3360437" cy="276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468" y="2986807"/>
            <a:ext cx="3809719" cy="179909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63443" y="915747"/>
            <a:ext cx="4617247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</p:spTree>
    <p:extLst>
      <p:ext uri="{BB962C8B-B14F-4D97-AF65-F5344CB8AC3E}">
        <p14:creationId xmlns:p14="http://schemas.microsoft.com/office/powerpoint/2010/main" val="341507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76652" y="1345164"/>
            <a:ext cx="811148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a plan for the performance and talk about the items you will contribute.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20506" y="1514476"/>
            <a:ext cx="376955" cy="376955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0096" y="1437496"/>
            <a:ext cx="2977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AE0E5F-D3BC-49BD-9680-C6B4DA8E3399}"/>
              </a:ext>
            </a:extLst>
          </p:cNvPr>
          <p:cNvSpPr txBox="1"/>
          <p:nvPr/>
        </p:nvSpPr>
        <p:spPr>
          <a:xfrm>
            <a:off x="646739" y="2105120"/>
            <a:ext cx="68863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2A4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ronicaPro-Book"/>
              </a:rPr>
              <a:t>Your school is going to have a musical performance to celebrate Teachers’ Day.</a:t>
            </a:r>
          </a:p>
        </p:txBody>
      </p:sp>
      <p:pic>
        <p:nvPicPr>
          <p:cNvPr id="4098" name="Picture 2" descr="1,063 Teachers Day Illustrations &amp;amp;amp; Clip Art - iStock">
            <a:extLst>
              <a:ext uri="{FF2B5EF4-FFF2-40B4-BE49-F238E27FC236}">
                <a16:creationId xmlns:a16="http://schemas.microsoft.com/office/drawing/2014/main" id="{6846CC1C-2CB2-4410-AD93-CBF211B04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" t="8251" r="5103" b="5674"/>
          <a:stretch/>
        </p:blipFill>
        <p:spPr bwMode="auto">
          <a:xfrm>
            <a:off x="5204565" y="2527827"/>
            <a:ext cx="3360437" cy="276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63443" y="915747"/>
            <a:ext cx="4617247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</p:spTree>
    <p:extLst>
      <p:ext uri="{BB962C8B-B14F-4D97-AF65-F5344CB8AC3E}">
        <p14:creationId xmlns:p14="http://schemas.microsoft.com/office/powerpoint/2010/main" val="129415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72624" y="4809547"/>
            <a:ext cx="8869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28082" y="1503314"/>
            <a:ext cx="4929121" cy="595929"/>
          </a:xfrm>
          <a:prstGeom prst="roundRect">
            <a:avLst>
              <a:gd name="adj" fmla="val 4266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15" y="1359762"/>
            <a:ext cx="1008419" cy="95827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83175" y="1590918"/>
            <a:ext cx="34227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: SKILLS 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411" y="986414"/>
            <a:ext cx="641867" cy="63660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85686" y="1035531"/>
            <a:ext cx="9907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95362" y="1029573"/>
            <a:ext cx="37192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MUSIC AND ARTS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76429" y="999772"/>
            <a:ext cx="541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aphicFrame>
        <p:nvGraphicFramePr>
          <p:cNvPr id="14" name="Diagram 13"/>
          <p:cNvGraphicFramePr/>
          <p:nvPr>
            <p:extLst/>
          </p:nvPr>
        </p:nvGraphicFramePr>
        <p:xfrm>
          <a:off x="1676429" y="2186847"/>
          <a:ext cx="5404951" cy="2434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DCC5BBAE-C8DE-B018-8DCF-74E6615CFD7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825" y="961771"/>
            <a:ext cx="1768046" cy="13224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3B2166-8171-7343-A053-E37BC2093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705" y="4612996"/>
            <a:ext cx="6110968" cy="1200329"/>
          </a:xfrm>
          <a:prstGeom prst="rect">
            <a:avLst/>
          </a:prstGeom>
          <a:solidFill>
            <a:srgbClr val="FFFF00">
              <a:alpha val="2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vi-VN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Cat Hung S</a:t>
            </a:r>
            <a:r>
              <a:rPr lang="en-US" sz="36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econdary</a:t>
            </a:r>
            <a:r>
              <a:rPr 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</a:t>
            </a:r>
            <a:r>
              <a:rPr lang="vi-VN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S</a:t>
            </a:r>
            <a:r>
              <a:rPr lang="en-US" sz="36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chool</a:t>
            </a:r>
            <a:endParaRPr lang="vi-VN" sz="3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 MT Bold" pitchFamily="66" charset="0"/>
            </a:endParaRPr>
          </a:p>
          <a:p>
            <a:pPr eaLnBrk="1" hangingPunct="1"/>
            <a:r>
              <a:rPr lang="vi-VN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Teacher : Thuy Tran</a:t>
            </a:r>
            <a:endParaRPr lang="en-US" sz="3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 MT Bold" pitchFamily="66" charset="0"/>
            </a:endParaRPr>
          </a:p>
        </p:txBody>
      </p:sp>
      <p:pic>
        <p:nvPicPr>
          <p:cNvPr id="19" name="Picture 2" descr="Top 1000+ Hình nền Powerpoint đẹp, đơn giản và dễ thươ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27590" y="3290500"/>
            <a:ext cx="541783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>
                <a:solidFill>
                  <a:srgbClr val="FF0000"/>
                </a:solidFill>
              </a:rPr>
              <a:t>THANKS FOR YOUR ATTENDENCE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5877" y="1673972"/>
            <a:ext cx="3272246" cy="646331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b="1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CAT HUNG SECONDARY </a:t>
            </a:r>
            <a:r>
              <a:rPr lang="en-US" b="1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SCHOOL</a:t>
            </a:r>
            <a:endParaRPr lang="en-US" b="1" dirty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TiengVoTay-V.A-32343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54705" y="3404153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52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8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54545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BF6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60172" y="153276"/>
            <a:ext cx="2294850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3" name="Water Puppet Theater in Hanoi - Nhà hát múa rối nước Hà Nội (1) (online-video-cutter.com)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6429" y="2431198"/>
            <a:ext cx="7543799" cy="3856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79523" y="103796"/>
            <a:ext cx="421880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What’s the video about ?</a:t>
            </a:r>
            <a:endParaRPr lang="en-US" sz="24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58193" y="588705"/>
            <a:ext cx="707769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172BC3"/>
                </a:solidFill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2400" b="1">
                <a:solidFill>
                  <a:srgbClr val="172BC3"/>
                </a:solidFill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Water puppetry/ Water sports/ Water dance</a:t>
            </a:r>
            <a:endParaRPr lang="en-US" sz="2400" b="1" dirty="0">
              <a:solidFill>
                <a:srgbClr val="172BC3"/>
              </a:solidFill>
              <a:effectLst>
                <a:glow rad="889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9418" y="1170596"/>
            <a:ext cx="710144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Where in Viet Nam did water puppetry originate? </a:t>
            </a:r>
            <a:endParaRPr lang="en-US" sz="24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1278" y="1750507"/>
            <a:ext cx="812272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400" b="1" smtClean="0">
                <a:solidFill>
                  <a:srgbClr val="172BC3"/>
                </a:solidFill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=&gt;In </a:t>
            </a:r>
            <a:r>
              <a:rPr lang="en-US" sz="2400" b="1">
                <a:solidFill>
                  <a:srgbClr val="172BC3"/>
                </a:solidFill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North. / In the Central region./ In the South</a:t>
            </a:r>
            <a:endParaRPr lang="en-US" sz="2400" b="1" dirty="0">
              <a:solidFill>
                <a:srgbClr val="172BC3"/>
              </a:solidFill>
              <a:effectLst>
                <a:glow rad="889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67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22" y="778833"/>
            <a:ext cx="854583" cy="8120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23799" y="959265"/>
            <a:ext cx="34227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5 </a:t>
            </a:r>
            <a:r>
              <a: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SKILLS 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099" y="191761"/>
            <a:ext cx="609841" cy="63660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48629" y="204258"/>
            <a:ext cx="9907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15499" y="288412"/>
            <a:ext cx="53944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MUSIC AND ARTS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92604" y="170044"/>
            <a:ext cx="431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aphicFrame>
        <p:nvGraphicFramePr>
          <p:cNvPr id="14" name="Diagram 13"/>
          <p:cNvGraphicFramePr/>
          <p:nvPr>
            <p:extLst/>
          </p:nvPr>
        </p:nvGraphicFramePr>
        <p:xfrm>
          <a:off x="548629" y="2186847"/>
          <a:ext cx="7799724" cy="3667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DCC5BBAE-C8DE-B018-8DCF-74E6615CFD7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380" y="97007"/>
            <a:ext cx="1768046" cy="132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40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BF6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518597" y="2220350"/>
            <a:ext cx="3923346" cy="493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puppetry</a:t>
            </a: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(n) </a:t>
            </a:r>
            <a:endParaRPr lang="en-US" sz="33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33564" y="4192731"/>
            <a:ext cx="303816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300" b="1">
                <a:solidFill>
                  <a:srgbClr val="172B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múa rối nước</a:t>
            </a:r>
            <a:endParaRPr lang="en-US" sz="3300" b="1" dirty="0">
              <a:solidFill>
                <a:srgbClr val="172B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4914" y="3516952"/>
            <a:ext cx="31350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700" b="1">
                <a:solidFill>
                  <a:srgbClr val="172B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/'wɔ:tə[r]  </a:t>
            </a:r>
            <a:r>
              <a:rPr lang="en-US" sz="2700" b="1">
                <a:solidFill>
                  <a:srgbClr val="172B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ˈpʌpɪtri</a:t>
            </a:r>
            <a:r>
              <a:rPr lang="en-US" sz="2700" b="1" dirty="0">
                <a:solidFill>
                  <a:srgbClr val="172B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2177" y="360433"/>
            <a:ext cx="655920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700" b="1" smtClean="0">
                <a:solidFill>
                  <a:srgbClr val="FF0000"/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I. VOCABULARY</a:t>
            </a:r>
            <a:endParaRPr lang="en-US" sz="2700" b="1" dirty="0">
              <a:solidFill>
                <a:srgbClr val="FF0000"/>
              </a:solidFill>
              <a:effectLst>
                <a:glow rad="889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3"/>
          <a:stretch/>
        </p:blipFill>
        <p:spPr>
          <a:xfrm>
            <a:off x="4958951" y="1826055"/>
            <a:ext cx="3287377" cy="20379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" t="15945" r="4058"/>
          <a:stretch/>
        </p:blipFill>
        <p:spPr>
          <a:xfrm>
            <a:off x="4958951" y="3863986"/>
            <a:ext cx="3287377" cy="185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01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BF6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86046" y="2232714"/>
            <a:ext cx="3923346" cy="493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(n)</a:t>
            </a:r>
            <a:endParaRPr lang="en-US" sz="33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7165" y="4144763"/>
            <a:ext cx="3954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>
                <a:solidFill>
                  <a:srgbClr val="172B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3600" b="1" dirty="0">
                <a:solidFill>
                  <a:srgbClr val="172B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72B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endParaRPr lang="en-US" sz="3600" b="1" dirty="0">
              <a:solidFill>
                <a:srgbClr val="172B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47058" y="3400193"/>
            <a:ext cx="189937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>
                <a:solidFill>
                  <a:srgbClr val="2A4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3300" b="1" dirty="0" err="1">
                <a:solidFill>
                  <a:srgbClr val="2A4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strɪŋ</a:t>
            </a:r>
            <a:r>
              <a:rPr lang="en-US" sz="3300" b="1" dirty="0">
                <a:solidFill>
                  <a:srgbClr val="2A4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5300" y="1013576"/>
            <a:ext cx="655920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700" b="1" smtClean="0">
                <a:solidFill>
                  <a:srgbClr val="FF0000"/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I. VOCABULARY</a:t>
            </a:r>
            <a:endParaRPr lang="en-US" sz="2700" b="1" dirty="0">
              <a:solidFill>
                <a:srgbClr val="FF0000"/>
              </a:solidFill>
              <a:effectLst>
                <a:glow rad="889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656" y="2035715"/>
            <a:ext cx="3645035" cy="321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8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BF6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27595" y="2234993"/>
            <a:ext cx="3923346" cy="493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</a:t>
            </a: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3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(v)</a:t>
            </a:r>
            <a:endParaRPr lang="en-US" sz="33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9387" y="4332953"/>
            <a:ext cx="454549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300" b="1" dirty="0" err="1">
                <a:solidFill>
                  <a:srgbClr val="172B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300" b="1" dirty="0">
                <a:solidFill>
                  <a:srgbClr val="172B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172B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sz="3300" b="1" dirty="0">
                <a:solidFill>
                  <a:srgbClr val="172B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300" b="1" dirty="0" err="1">
                <a:solidFill>
                  <a:srgbClr val="172B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300" b="1" dirty="0">
                <a:solidFill>
                  <a:srgbClr val="172B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172B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endParaRPr lang="en-US" sz="3300" b="1" dirty="0">
              <a:solidFill>
                <a:srgbClr val="172B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28401" y="3485215"/>
            <a:ext cx="235453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2A4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000" b="1" dirty="0" err="1">
                <a:solidFill>
                  <a:srgbClr val="2A4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kənˈtrəʊl</a:t>
            </a:r>
            <a:r>
              <a:rPr lang="en-US" sz="3000" b="1" dirty="0">
                <a:solidFill>
                  <a:srgbClr val="2A4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5300" y="1013576"/>
            <a:ext cx="655920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700" b="1" smtClean="0">
                <a:solidFill>
                  <a:srgbClr val="FF0000"/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I. VOCABULARY</a:t>
            </a:r>
            <a:endParaRPr lang="en-US" sz="2700" b="1" dirty="0">
              <a:solidFill>
                <a:srgbClr val="FF0000"/>
              </a:solidFill>
              <a:effectLst>
                <a:glow rad="889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418" y="1912206"/>
            <a:ext cx="4164982" cy="334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12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BF6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659973" y="1703199"/>
          <a:ext cx="7874427" cy="375870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533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3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75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463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New words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Pronunciation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Meaning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32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1" kern="1200" baseline="0" smtClean="0">
                          <a:solidFill>
                            <a:srgbClr val="172BC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water </a:t>
                      </a:r>
                      <a:r>
                        <a:rPr lang="en-US" sz="2700" b="1" kern="1200" smtClean="0">
                          <a:solidFill>
                            <a:srgbClr val="172BC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puppetry </a:t>
                      </a:r>
                      <a:r>
                        <a:rPr lang="en-US" sz="2700" b="1" kern="1200" dirty="0">
                          <a:solidFill>
                            <a:srgbClr val="172BC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(n)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700" b="1" i="0" kern="1200" smtClean="0">
                          <a:solidFill>
                            <a:srgbClr val="172BC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  <a:r>
                        <a:rPr lang="en-US" sz="2700" b="1" i="0" kern="1200" smtClean="0">
                          <a:solidFill>
                            <a:srgbClr val="172BC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ˈwoːtə</a:t>
                      </a:r>
                      <a:r>
                        <a:rPr lang="en-US" sz="2700" b="1" i="0" kern="1200" smtClean="0">
                          <a:solidFill>
                            <a:srgbClr val="172BC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ˈ</a:t>
                      </a:r>
                      <a:r>
                        <a:rPr lang="en-US" sz="2700" b="1" i="0" kern="1200" dirty="0" err="1">
                          <a:solidFill>
                            <a:srgbClr val="172BC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pʌpɪtri</a:t>
                      </a:r>
                      <a:r>
                        <a:rPr lang="en-US" sz="2700" b="1" i="0" kern="1200" dirty="0">
                          <a:solidFill>
                            <a:srgbClr val="2A40E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1" smtClean="0">
                          <a:solidFill>
                            <a:srgbClr val="172BC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múa rối nước</a:t>
                      </a:r>
                      <a:endParaRPr lang="en-US" sz="2700" b="1" dirty="0">
                        <a:solidFill>
                          <a:srgbClr val="172BC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81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1" kern="1200" dirty="0">
                          <a:solidFill>
                            <a:srgbClr val="172BC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string (n)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1" i="0" kern="1200" dirty="0">
                          <a:solidFill>
                            <a:srgbClr val="2A40E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700" b="1" i="0" kern="1200" dirty="0" err="1">
                          <a:solidFill>
                            <a:srgbClr val="2A40E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strɪŋ</a:t>
                      </a:r>
                      <a:r>
                        <a:rPr lang="en-US" sz="2700" b="1" i="0" kern="1200" dirty="0">
                          <a:solidFill>
                            <a:srgbClr val="2A40E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1" dirty="0" err="1">
                          <a:solidFill>
                            <a:srgbClr val="172BC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sợi</a:t>
                      </a:r>
                      <a:r>
                        <a:rPr lang="en-US" sz="2700" b="1" dirty="0">
                          <a:solidFill>
                            <a:srgbClr val="172BC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172BC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dây</a:t>
                      </a:r>
                      <a:endParaRPr lang="en-US" sz="2700" b="1" dirty="0">
                        <a:solidFill>
                          <a:srgbClr val="172BC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26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1" kern="1200">
                          <a:solidFill>
                            <a:srgbClr val="172BC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control (v)</a:t>
                      </a:r>
                      <a:endParaRPr lang="en-US" sz="2700" b="1" kern="1200" dirty="0">
                        <a:solidFill>
                          <a:srgbClr val="172BC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1" i="0" kern="1200" dirty="0">
                          <a:solidFill>
                            <a:srgbClr val="2A40E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700" b="1" i="0" kern="1200" dirty="0" err="1">
                          <a:solidFill>
                            <a:srgbClr val="2A40E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kənˈtrəʊl</a:t>
                      </a:r>
                      <a:r>
                        <a:rPr lang="en-US" sz="2700" b="1" i="0" kern="1200" dirty="0">
                          <a:solidFill>
                            <a:srgbClr val="2A40E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1" dirty="0" err="1">
                          <a:solidFill>
                            <a:srgbClr val="172BC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kiểm</a:t>
                      </a:r>
                      <a:r>
                        <a:rPr lang="en-US" sz="2700" b="1" dirty="0">
                          <a:solidFill>
                            <a:srgbClr val="172BC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172BC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soát</a:t>
                      </a:r>
                      <a:r>
                        <a:rPr lang="en-US" sz="2700" b="1" dirty="0">
                          <a:solidFill>
                            <a:srgbClr val="172BC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</a:t>
                      </a:r>
                      <a:r>
                        <a:rPr lang="en-US" sz="2700" b="1" dirty="0" err="1">
                          <a:solidFill>
                            <a:srgbClr val="172BC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điều</a:t>
                      </a:r>
                      <a:r>
                        <a:rPr lang="en-US" sz="2700" b="1" dirty="0">
                          <a:solidFill>
                            <a:srgbClr val="172BC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172BC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khiển</a:t>
                      </a:r>
                      <a:endParaRPr lang="en-US" sz="2700" b="1" dirty="0">
                        <a:solidFill>
                          <a:srgbClr val="172BC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5300" y="1013576"/>
            <a:ext cx="655920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700" b="1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I. VOCABULARY</a:t>
            </a:r>
            <a:endParaRPr lang="en-US" sz="27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07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21096"/>
            <a:ext cx="655920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2A40E6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pic>
        <p:nvPicPr>
          <p:cNvPr id="10" name="Picture 4" descr="Investigating Authentic Questions — Learning in Hand with Tony Vinc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3785"/>
            <a:ext cx="1706880" cy="112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0E82EA46-ACDA-4043-A4ED-0EC3426FD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433" y="2131040"/>
            <a:ext cx="1472055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3" name="Rectangle 2"/>
          <p:cNvSpPr/>
          <p:nvPr/>
        </p:nvSpPr>
        <p:spPr>
          <a:xfrm>
            <a:off x="1804416" y="1146048"/>
            <a:ext cx="69860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smtClean="0">
                <a:solidFill>
                  <a:srgbClr val="172B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b="1">
                <a:solidFill>
                  <a:srgbClr val="172B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 was </a:t>
            </a:r>
            <a:r>
              <a:rPr lang="en-US" sz="3200" b="1" smtClean="0">
                <a:solidFill>
                  <a:srgbClr val="172B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…………….(</a:t>
            </a:r>
            <a:r>
              <a:rPr lang="en-US" sz="3200" b="1">
                <a:solidFill>
                  <a:srgbClr val="172B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boring/ fantastic</a:t>
            </a:r>
            <a:r>
              <a:rPr lang="en-US" sz="3200" b="1" smtClean="0">
                <a:solidFill>
                  <a:srgbClr val="172B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14350" indent="-514350">
              <a:buAutoNum type="arabicPeriod"/>
            </a:pPr>
            <a:r>
              <a:rPr lang="en-US" sz="3200" b="1" smtClean="0">
                <a:solidFill>
                  <a:srgbClr val="172B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b="1">
                <a:solidFill>
                  <a:srgbClr val="172B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artists stood </a:t>
            </a:r>
            <a:r>
              <a:rPr lang="en-US" sz="3200" b="1" smtClean="0">
                <a:solidFill>
                  <a:srgbClr val="172B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</a:t>
            </a:r>
            <a:r>
              <a:rPr lang="en-US" sz="3200" b="1">
                <a:solidFill>
                  <a:srgbClr val="172B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screen. (behind/ in front of</a:t>
            </a:r>
            <a:r>
              <a:rPr lang="en-US" sz="3200" b="1" smtClean="0">
                <a:solidFill>
                  <a:srgbClr val="172B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514350" indent="-514350">
              <a:buAutoNum type="arabicPeriod"/>
            </a:pPr>
            <a:r>
              <a:rPr lang="en-US" sz="3200" b="1" smtClean="0">
                <a:solidFill>
                  <a:srgbClr val="172B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sz="3200" b="1">
                <a:solidFill>
                  <a:srgbClr val="172B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 …………………….to control the puppets. (a remote control/ strings</a:t>
            </a:r>
            <a:r>
              <a:rPr lang="en-US" sz="3200" b="1" smtClean="0">
                <a:solidFill>
                  <a:srgbClr val="172B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514350" indent="-514350">
              <a:buAutoNum type="arabicPeriod"/>
            </a:pPr>
            <a:r>
              <a:rPr lang="en-US" sz="3200" b="1" smtClean="0">
                <a:solidFill>
                  <a:srgbClr val="172B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</a:t>
            </a:r>
            <a:r>
              <a:rPr lang="en-US" sz="3200" b="1">
                <a:solidFill>
                  <a:srgbClr val="172B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puppetry </a:t>
            </a:r>
            <a:r>
              <a:rPr lang="en-US" sz="3200" b="1" smtClean="0">
                <a:solidFill>
                  <a:srgbClr val="172B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a…………….</a:t>
            </a:r>
            <a:r>
              <a:rPr lang="en-US" sz="3200" b="1">
                <a:solidFill>
                  <a:srgbClr val="172B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 form. (modern/ traditional)</a:t>
            </a:r>
          </a:p>
        </p:txBody>
      </p:sp>
    </p:spTree>
    <p:extLst>
      <p:ext uri="{BB962C8B-B14F-4D97-AF65-F5344CB8AC3E}">
        <p14:creationId xmlns:p14="http://schemas.microsoft.com/office/powerpoint/2010/main" val="400737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21096"/>
            <a:ext cx="655920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2A40E6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pic>
        <p:nvPicPr>
          <p:cNvPr id="10" name="Picture 4" descr="Investigating Authentic Questions — Learning in Hand with Tony Vinc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3785"/>
            <a:ext cx="1706880" cy="112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0E82EA46-ACDA-4043-A4ED-0EC3426FD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433" y="2131040"/>
            <a:ext cx="1472055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3" name="Rectangle 2"/>
          <p:cNvSpPr/>
          <p:nvPr/>
        </p:nvSpPr>
        <p:spPr>
          <a:xfrm>
            <a:off x="1804416" y="1146048"/>
            <a:ext cx="69860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smtClean="0">
                <a:solidFill>
                  <a:srgbClr val="172B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b="1">
                <a:solidFill>
                  <a:srgbClr val="172B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 was </a:t>
            </a:r>
            <a:r>
              <a:rPr lang="en-US" sz="3200" b="1" smtClean="0">
                <a:solidFill>
                  <a:srgbClr val="172B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…………….(</a:t>
            </a:r>
            <a:r>
              <a:rPr lang="en-US" sz="3200" b="1">
                <a:solidFill>
                  <a:srgbClr val="172B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boring/ </a:t>
            </a:r>
            <a:r>
              <a:rPr lang="en-US" sz="3200" b="1" u="sng">
                <a:solidFill>
                  <a:srgbClr val="172B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fantastic</a:t>
            </a:r>
            <a:r>
              <a:rPr lang="en-US" sz="3200" b="1" smtClean="0">
                <a:solidFill>
                  <a:srgbClr val="172B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14350" indent="-514350">
              <a:buAutoNum type="arabicPeriod"/>
            </a:pPr>
            <a:r>
              <a:rPr lang="en-US" sz="3200" b="1" smtClean="0">
                <a:solidFill>
                  <a:srgbClr val="172B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b="1">
                <a:solidFill>
                  <a:srgbClr val="172B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artists stood </a:t>
            </a:r>
            <a:r>
              <a:rPr lang="en-US" sz="3200" b="1" smtClean="0">
                <a:solidFill>
                  <a:srgbClr val="172B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</a:t>
            </a:r>
            <a:r>
              <a:rPr lang="en-US" sz="3200" b="1">
                <a:solidFill>
                  <a:srgbClr val="172B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screen. (</a:t>
            </a:r>
            <a:r>
              <a:rPr lang="en-US" sz="3200" b="1" u="sng">
                <a:solidFill>
                  <a:srgbClr val="172B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behind</a:t>
            </a:r>
            <a:r>
              <a:rPr lang="en-US" sz="3200" b="1">
                <a:solidFill>
                  <a:srgbClr val="172B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in front of</a:t>
            </a:r>
            <a:r>
              <a:rPr lang="en-US" sz="3200" b="1" smtClean="0">
                <a:solidFill>
                  <a:srgbClr val="172B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514350" indent="-514350">
              <a:buAutoNum type="arabicPeriod"/>
            </a:pPr>
            <a:r>
              <a:rPr lang="en-US" sz="3200" b="1" smtClean="0">
                <a:solidFill>
                  <a:srgbClr val="172B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sz="3200" b="1">
                <a:solidFill>
                  <a:srgbClr val="172B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 …………………….to control the puppets. (a remote control/ </a:t>
            </a:r>
            <a:r>
              <a:rPr lang="en-US" sz="3200" b="1" u="sng">
                <a:solidFill>
                  <a:srgbClr val="172B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strings</a:t>
            </a:r>
            <a:r>
              <a:rPr lang="en-US" sz="3200" b="1" smtClean="0">
                <a:solidFill>
                  <a:srgbClr val="172B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514350" indent="-514350">
              <a:buAutoNum type="arabicPeriod"/>
            </a:pPr>
            <a:r>
              <a:rPr lang="en-US" sz="3200" b="1" smtClean="0">
                <a:solidFill>
                  <a:srgbClr val="172B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</a:t>
            </a:r>
            <a:r>
              <a:rPr lang="en-US" sz="3200" b="1">
                <a:solidFill>
                  <a:srgbClr val="172B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puppetry </a:t>
            </a:r>
            <a:r>
              <a:rPr lang="en-US" sz="3200" b="1" smtClean="0">
                <a:solidFill>
                  <a:srgbClr val="172B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a…………….</a:t>
            </a:r>
            <a:r>
              <a:rPr lang="en-US" sz="3200" b="1">
                <a:solidFill>
                  <a:srgbClr val="172B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 form. (modern/ </a:t>
            </a:r>
            <a:r>
              <a:rPr lang="en-US" sz="3200" b="1" u="sng">
                <a:solidFill>
                  <a:srgbClr val="172B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traditional</a:t>
            </a:r>
            <a:r>
              <a:rPr lang="en-US" sz="3200" b="1">
                <a:solidFill>
                  <a:srgbClr val="172B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7855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774</TotalTime>
  <Words>576</Words>
  <Application>Microsoft Office PowerPoint</Application>
  <PresentationFormat>On-screen Show (4:3)</PresentationFormat>
  <Paragraphs>157</Paragraphs>
  <Slides>18</Slides>
  <Notes>15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Myriad Pro</vt:lpstr>
      <vt:lpstr>Arrus-Black</vt:lpstr>
      <vt:lpstr>Calibri Light</vt:lpstr>
      <vt:lpstr>Calibri</vt:lpstr>
      <vt:lpstr>Arial Black</vt:lpstr>
      <vt:lpstr>Wingdings</vt:lpstr>
      <vt:lpstr>ChronicaPro-Book</vt:lpstr>
      <vt:lpstr>Arial</vt:lpstr>
      <vt:lpstr>Script MT Bold</vt:lpstr>
      <vt:lpstr>OpenSans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Admin</cp:lastModifiedBy>
  <cp:revision>76</cp:revision>
  <dcterms:created xsi:type="dcterms:W3CDTF">2018-03-07T03:31:56Z</dcterms:created>
  <dcterms:modified xsi:type="dcterms:W3CDTF">2024-10-29T09:01:41Z</dcterms:modified>
</cp:coreProperties>
</file>