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756" r:id="rId2"/>
    <p:sldMasterId id="2147483744" r:id="rId3"/>
    <p:sldMasterId id="2147483696" r:id="rId4"/>
    <p:sldMasterId id="2147483732" r:id="rId5"/>
    <p:sldMasterId id="2147483708" r:id="rId6"/>
    <p:sldMasterId id="2147483684" r:id="rId7"/>
    <p:sldMasterId id="2147483720" r:id="rId8"/>
    <p:sldMasterId id="2147483768" r:id="rId9"/>
    <p:sldMasterId id="2147483672" r:id="rId10"/>
    <p:sldMasterId id="2147483660" r:id="rId11"/>
  </p:sldMasterIdLst>
  <p:notesMasterIdLst>
    <p:notesMasterId r:id="rId37"/>
  </p:notesMasterIdLst>
  <p:sldIdLst>
    <p:sldId id="390" r:id="rId12"/>
    <p:sldId id="419" r:id="rId13"/>
    <p:sldId id="440" r:id="rId14"/>
    <p:sldId id="443" r:id="rId15"/>
    <p:sldId id="444" r:id="rId16"/>
    <p:sldId id="434" r:id="rId17"/>
    <p:sldId id="394" r:id="rId18"/>
    <p:sldId id="446" r:id="rId19"/>
    <p:sldId id="478" r:id="rId20"/>
    <p:sldId id="479" r:id="rId21"/>
    <p:sldId id="451" r:id="rId22"/>
    <p:sldId id="493" r:id="rId23"/>
    <p:sldId id="481" r:id="rId24"/>
    <p:sldId id="488" r:id="rId25"/>
    <p:sldId id="489" r:id="rId26"/>
    <p:sldId id="492" r:id="rId27"/>
    <p:sldId id="455" r:id="rId28"/>
    <p:sldId id="487" r:id="rId29"/>
    <p:sldId id="415" r:id="rId30"/>
    <p:sldId id="420" r:id="rId31"/>
    <p:sldId id="471" r:id="rId32"/>
    <p:sldId id="472" r:id="rId33"/>
    <p:sldId id="473" r:id="rId34"/>
    <p:sldId id="421" r:id="rId35"/>
    <p:sldId id="262" r:id="rId36"/>
  </p:sldIdLst>
  <p:sldSz cx="12192000" cy="6858000"/>
  <p:notesSz cx="6858000" cy="9144000"/>
  <p:embeddedFontLst>
    <p:embeddedFont>
      <p:font typeface="Calibri" pitchFamily="34" charset="0"/>
      <p:regular r:id="rId38"/>
      <p:bold r:id="rId39"/>
      <p:italic r:id="rId40"/>
      <p:boldItalic r:id="rId41"/>
    </p:embeddedFont>
    <p:embeddedFont>
      <p:font typeface="VNI-Times" pitchFamily="2" charset="0"/>
      <p:regular r:id="rId42"/>
      <p:bold r:id="rId43"/>
      <p:italic r:id="rId44"/>
      <p:boldItalic r:id="rId45"/>
    </p:embeddedFont>
    <p:embeddedFont>
      <p:font typeface="Chu Van An" charset="0"/>
      <p:regular r:id="rId46"/>
      <p:bold r:id="rId47"/>
      <p:italic r:id="rId48"/>
      <p:boldItalic r:id="rId49"/>
    </p:embeddedFont>
    <p:embeddedFont>
      <p:font typeface="Calibri Light" pitchFamily="34" charset="0"/>
      <p:regular r:id="rId50"/>
      <p:italic r:id="rId51"/>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snapToGrid="0">
      <p:cViewPr>
        <p:scale>
          <a:sx n="70" d="100"/>
          <a:sy n="70" d="100"/>
        </p:scale>
        <p:origin x="-528" y="-1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font" Target="fonts/font2.fntdata"/><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font" Target="fonts/font7.fntdata"/><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Master" Target="slideMasters/slideMaster8.xml"/><Relationship Id="rId51" Type="http://schemas.openxmlformats.org/officeDocument/2006/relationships/font" Target="fonts/font14.fntdata"/><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9.xml"/><Relationship Id="rId41" Type="http://schemas.openxmlformats.org/officeDocument/2006/relationships/font" Target="fonts/font4.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B3B92-5484-461E-89D5-50DB34F7A770}" type="datetimeFigureOut">
              <a:rPr lang="vi-VN" smtClean="0"/>
              <a:pPr/>
              <a:t>27/10/2024</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0586A8-FAC1-4B77-9CC9-E1C8A40D9305}" type="slidenum">
              <a:rPr lang="vi-VN" smtClean="0"/>
              <a:pPr/>
              <a:t>‹#›</a:t>
            </a:fld>
            <a:endParaRPr lang="vi-VN"/>
          </a:p>
        </p:txBody>
      </p:sp>
    </p:spTree>
    <p:extLst>
      <p:ext uri="{BB962C8B-B14F-4D97-AF65-F5344CB8AC3E}">
        <p14:creationId xmlns:p14="http://schemas.microsoft.com/office/powerpoint/2010/main" val="605929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 xmlns:a16="http://schemas.microsoft.com/office/drawing/2014/main" id="{B340F7B3-D67C-4AD0-8FCE-8EE4A0366B58}"/>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24647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FAA6180A-5EBD-4128-8ACB-273A50B94460}"/>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 xmlns:a16="http://schemas.microsoft.com/office/drawing/2014/main" id="{D924DCC1-3AB4-42A3-A0A6-F417405BD67F}"/>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BBC16C75-4BB6-44E8-9590-EB43B6F0C990}"/>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71640ECA-3A15-48A8-994F-CFEBB9B7D51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D189A241-1079-4B83-BECA-DF24DE422692}"/>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22618523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045E106B-B959-49B1-B96E-CFEAD0B42FE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 xmlns:a16="http://schemas.microsoft.com/office/drawing/2014/main" id="{1D16C24C-5113-4273-BCFC-817FA156D5E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 xmlns:a16="http://schemas.microsoft.com/office/drawing/2014/main" id="{CC9EA255-DC54-489F-9CA5-58D3C8EA2301}"/>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5517E229-FBC4-4983-8837-530ED07496F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F02A1670-8688-4868-9781-366397B9746E}"/>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39627880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2AAA16B4-F3FD-489F-AA36-950D13015132}"/>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F8C51C49-6EF6-4222-B037-1E8043A8C500}"/>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B80AB600-D54B-41EF-829D-9E895F085CBD}"/>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8E4A8094-AFAC-47E2-A1E2-316A2783EA0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AFCD51E6-3032-40E0-92AA-3F1C7099C172}"/>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869765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F29E9AA-ACEB-4012-B0E5-53B596FE0D9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 xmlns:a16="http://schemas.microsoft.com/office/drawing/2014/main" id="{5D65F27C-1867-4483-B718-A8715E311DF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14B8C790-F943-4926-BC82-33C75B877F2A}"/>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AEFD2871-8ABA-4A4C-B570-B4CBF70E7F9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C892F0CD-2D59-4DEB-93B5-946C2E6F9A93}"/>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20458162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7B312C98-5572-4D48-B566-3DDC91E009A0}"/>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37AD9FA6-657D-41E4-A448-DC7D89BD4B7A}"/>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 xmlns:a16="http://schemas.microsoft.com/office/drawing/2014/main" id="{48AABCE2-23BC-484E-A38C-D69808461AC6}"/>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 xmlns:a16="http://schemas.microsoft.com/office/drawing/2014/main" id="{C3706BB8-3965-47D2-98E9-8819986255DE}"/>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27/10/2024</a:t>
            </a:fld>
            <a:endParaRPr lang="vi-VN"/>
          </a:p>
        </p:txBody>
      </p:sp>
      <p:sp>
        <p:nvSpPr>
          <p:cNvPr id="6" name="Chỗ dành sẵn cho Chân trang 5">
            <a:extLst>
              <a:ext uri="{FF2B5EF4-FFF2-40B4-BE49-F238E27FC236}">
                <a16:creationId xmlns="" xmlns:a16="http://schemas.microsoft.com/office/drawing/2014/main" id="{7EF68D51-7D4A-4470-8738-9F8384B15D2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00C75017-C69F-46D5-A6D4-A0EA1597E7E2}"/>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155983605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C2EE14AB-79B2-4763-9EB1-A6DB68BE87B7}"/>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F2EB3C1E-705C-4AB2-8A3A-D0895EB5454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C3CB66FF-4F2A-4789-A857-26F34D7E1509}"/>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 xmlns:a16="http://schemas.microsoft.com/office/drawing/2014/main" id="{E2150FAE-4797-4ED6-984C-C3FDB470E8D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4FEEED53-1845-4E91-A8BA-10FD109750EF}"/>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 xmlns:a16="http://schemas.microsoft.com/office/drawing/2014/main" id="{7CD9C856-5810-4362-9F2A-AA41FAAC810C}"/>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27/10/2024</a:t>
            </a:fld>
            <a:endParaRPr lang="vi-VN"/>
          </a:p>
        </p:txBody>
      </p:sp>
      <p:sp>
        <p:nvSpPr>
          <p:cNvPr id="8" name="Chỗ dành sẵn cho Chân trang 7">
            <a:extLst>
              <a:ext uri="{FF2B5EF4-FFF2-40B4-BE49-F238E27FC236}">
                <a16:creationId xmlns="" xmlns:a16="http://schemas.microsoft.com/office/drawing/2014/main" id="{4A2E5A96-EB5C-4245-8B1B-DF241B71B60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 xmlns:a16="http://schemas.microsoft.com/office/drawing/2014/main" id="{24C116F5-9A68-4467-9C8F-7EE895232ECF}"/>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6815199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ACABF118-9BB8-4B2A-AF8E-E8789C04E102}"/>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 xmlns:a16="http://schemas.microsoft.com/office/drawing/2014/main" id="{6C5B2556-61C7-4C4F-A0F0-1E286DBA43BC}"/>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27/10/2024</a:t>
            </a:fld>
            <a:endParaRPr lang="vi-VN"/>
          </a:p>
        </p:txBody>
      </p:sp>
      <p:sp>
        <p:nvSpPr>
          <p:cNvPr id="4" name="Chỗ dành sẵn cho Chân trang 3">
            <a:extLst>
              <a:ext uri="{FF2B5EF4-FFF2-40B4-BE49-F238E27FC236}">
                <a16:creationId xmlns="" xmlns:a16="http://schemas.microsoft.com/office/drawing/2014/main" id="{AD742640-7790-4EC0-8211-EB4DA66BF3C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 xmlns:a16="http://schemas.microsoft.com/office/drawing/2014/main" id="{EA39C9A0-BB70-4912-8D60-959631AFF3EC}"/>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25148993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B1774615-5FE2-47A4-9DF0-3C4785E3E93D}"/>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27/10/2024</a:t>
            </a:fld>
            <a:endParaRPr lang="vi-VN"/>
          </a:p>
        </p:txBody>
      </p:sp>
      <p:sp>
        <p:nvSpPr>
          <p:cNvPr id="3" name="Chỗ dành sẵn cho Chân trang 2">
            <a:extLst>
              <a:ext uri="{FF2B5EF4-FFF2-40B4-BE49-F238E27FC236}">
                <a16:creationId xmlns="" xmlns:a16="http://schemas.microsoft.com/office/drawing/2014/main" id="{7AA5F533-A03A-4501-8098-AB981D6709D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 xmlns:a16="http://schemas.microsoft.com/office/drawing/2014/main" id="{ECE65624-4369-45A1-8BDB-A4BDE9B0428F}"/>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18943076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D280307F-161D-4DE2-967D-307919D37F1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 xmlns:a16="http://schemas.microsoft.com/office/drawing/2014/main" id="{EE77E04E-08D0-4AE0-943E-2CD5526DA51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 xmlns:a16="http://schemas.microsoft.com/office/drawing/2014/main" id="{D20C72C8-ED04-4067-9A30-4257767A7D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495FEB59-FE37-4905-84EC-81071570027F}"/>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27/10/2024</a:t>
            </a:fld>
            <a:endParaRPr lang="vi-VN"/>
          </a:p>
        </p:txBody>
      </p:sp>
      <p:sp>
        <p:nvSpPr>
          <p:cNvPr id="6" name="Chỗ dành sẵn cho Chân trang 5">
            <a:extLst>
              <a:ext uri="{FF2B5EF4-FFF2-40B4-BE49-F238E27FC236}">
                <a16:creationId xmlns="" xmlns:a16="http://schemas.microsoft.com/office/drawing/2014/main" id="{F8FAC4C7-D6BC-4EC9-8877-59A5C171D78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86F53D4A-9908-44BB-BDCC-EF74C2503365}"/>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34827997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5876C454-4E53-4FE0-B19D-F5B253E2D31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 xmlns:a16="http://schemas.microsoft.com/office/drawing/2014/main" id="{72D405DC-53B1-4859-A179-8F1352EA297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 xmlns:a16="http://schemas.microsoft.com/office/drawing/2014/main" id="{2C13411F-08D9-415D-A125-9E1B9DE21AF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93EC49A1-3521-4CEE-A775-C542CD29EA45}"/>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27/10/2024</a:t>
            </a:fld>
            <a:endParaRPr lang="vi-VN"/>
          </a:p>
        </p:txBody>
      </p:sp>
      <p:sp>
        <p:nvSpPr>
          <p:cNvPr id="6" name="Chỗ dành sẵn cho Chân trang 5">
            <a:extLst>
              <a:ext uri="{FF2B5EF4-FFF2-40B4-BE49-F238E27FC236}">
                <a16:creationId xmlns="" xmlns:a16="http://schemas.microsoft.com/office/drawing/2014/main" id="{CAAC26D2-CEEF-4048-A776-5194A7999FB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D33A49D5-9F84-42C2-871E-C3AB651C2EC1}"/>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35001772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6C6F8826-69B2-4571-AD96-FC61CD41394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 xmlns:a16="http://schemas.microsoft.com/office/drawing/2014/main" id="{D6F55560-47B1-41A0-962A-82B09EF4BB30}"/>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BC090E37-37E3-4279-831E-46E330362448}"/>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F7F94064-C73B-4FB6-BD35-D4DEBC00FE4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438C8EAF-C8E6-4A90-AF91-C189BD235258}"/>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598530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43B57C78-8096-42E1-8917-15E3CE0E9744}"/>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 xmlns:a16="http://schemas.microsoft.com/office/drawing/2014/main" id="{2FD1F0A7-326A-4BAF-BFF7-90409419D8A0}"/>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26AA509D-0AD8-442A-842F-E147A0F7BCD5}"/>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8BCFE3B4-9C2A-41AA-A788-D5445896D75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0C59659B-A61B-4806-A588-F27BA50FA2CE}"/>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213903008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B1A3932D-0B6F-49CC-AD13-A29A733D876A}"/>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 xmlns:a16="http://schemas.microsoft.com/office/drawing/2014/main" id="{9E80D9D1-FDF8-4F2E-8328-6F3ADBC22926}"/>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608F9649-6ADA-4CB8-B533-76350A5A36E3}"/>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5DC09FA4-0D80-4ABE-9CF6-7233DC12868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9AC9BB3A-11BF-4D86-99B0-52C80A999FF9}"/>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11796505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833591D-AEE3-4DF2-93CB-E51D6ED4D4D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 xmlns:a16="http://schemas.microsoft.com/office/drawing/2014/main" id="{6CDDEDD3-ED8B-492E-A35B-B2266004974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 xmlns:a16="http://schemas.microsoft.com/office/drawing/2014/main" id="{666A8A55-D146-495F-81A4-6D75AD3BE861}"/>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A73BF327-9337-4556-9A1C-152701F3A28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1998A658-20C0-47FA-B666-A820D94980C3}"/>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14014725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445F3855-0B74-471D-BB30-110F1E6F94C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D47984D9-FD82-46FE-A1F6-49E612312FDD}"/>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F09E2F4D-EEEE-4825-95EB-770F4587DA2A}"/>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2317A3E4-FB16-4D4E-861F-F2883927D8B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49926349-2BF4-4A65-96EE-E6C6F7F5647D}"/>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183379961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4D016BF1-3375-48B0-A783-87D7808254F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 xmlns:a16="http://schemas.microsoft.com/office/drawing/2014/main" id="{2C73F60E-791B-411A-BC69-7633A20B045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2AB3694B-A383-48AD-9BBE-293A566D6913}"/>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D0AD5814-5934-4916-889C-E23454F8CB7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8D15BCC6-351D-436D-97AE-DEB23F9D4ED6}"/>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77190404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A2CD58AF-9168-4F77-8F08-64E4DA91F0E8}"/>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224F295E-6D69-4E19-904E-D056C8E8CF12}"/>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 xmlns:a16="http://schemas.microsoft.com/office/drawing/2014/main" id="{AEDEB0CC-6879-4E53-A09B-74E7EB84AAE1}"/>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 xmlns:a16="http://schemas.microsoft.com/office/drawing/2014/main" id="{0A28F3AB-EFA6-47F1-865A-2A3A9A31BABA}"/>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27/10/2024</a:t>
            </a:fld>
            <a:endParaRPr lang="vi-VN"/>
          </a:p>
        </p:txBody>
      </p:sp>
      <p:sp>
        <p:nvSpPr>
          <p:cNvPr id="6" name="Chỗ dành sẵn cho Chân trang 5">
            <a:extLst>
              <a:ext uri="{FF2B5EF4-FFF2-40B4-BE49-F238E27FC236}">
                <a16:creationId xmlns="" xmlns:a16="http://schemas.microsoft.com/office/drawing/2014/main" id="{5450814D-9D38-4869-8198-4188F540EE0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4F3D104E-825B-48A9-AC27-B0F7B93B8C0D}"/>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346259824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59028996-0ED6-4ABD-9A9A-C3C31B925E5E}"/>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70C4F36D-F219-41CA-8797-4D87CDD13E5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93785732-4A1C-4D5D-9A51-1B5A12B07175}"/>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 xmlns:a16="http://schemas.microsoft.com/office/drawing/2014/main" id="{376E5716-0E09-4DA0-B2B9-700AABBD138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45EA0AA8-B625-43F6-BF5E-ADD9525CF333}"/>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 xmlns:a16="http://schemas.microsoft.com/office/drawing/2014/main" id="{1D2163BE-A65F-4FC7-8ED1-21E8B97190E9}"/>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27/10/2024</a:t>
            </a:fld>
            <a:endParaRPr lang="vi-VN"/>
          </a:p>
        </p:txBody>
      </p:sp>
      <p:sp>
        <p:nvSpPr>
          <p:cNvPr id="8" name="Chỗ dành sẵn cho Chân trang 7">
            <a:extLst>
              <a:ext uri="{FF2B5EF4-FFF2-40B4-BE49-F238E27FC236}">
                <a16:creationId xmlns="" xmlns:a16="http://schemas.microsoft.com/office/drawing/2014/main" id="{DBF755A3-CFB8-4885-B981-67B4BD6760F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 xmlns:a16="http://schemas.microsoft.com/office/drawing/2014/main" id="{40305CD7-DF5D-44CA-9BCF-C5B38FBCB74F}"/>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343481554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F1655AAD-D417-43E9-9F76-B807BC650BC7}"/>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 xmlns:a16="http://schemas.microsoft.com/office/drawing/2014/main" id="{BC710F18-554C-4CEE-A1A8-9348ACA77A1E}"/>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27/10/2024</a:t>
            </a:fld>
            <a:endParaRPr lang="vi-VN"/>
          </a:p>
        </p:txBody>
      </p:sp>
      <p:sp>
        <p:nvSpPr>
          <p:cNvPr id="4" name="Chỗ dành sẵn cho Chân trang 3">
            <a:extLst>
              <a:ext uri="{FF2B5EF4-FFF2-40B4-BE49-F238E27FC236}">
                <a16:creationId xmlns="" xmlns:a16="http://schemas.microsoft.com/office/drawing/2014/main" id="{06D78CEF-99FA-41D3-9BC6-22E72F7A181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 xmlns:a16="http://schemas.microsoft.com/office/drawing/2014/main" id="{3DAF6AE9-C859-4686-A45D-80EB37872491}"/>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229447496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752A8140-AEE1-4BFD-B653-93A14FAC0C73}"/>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27/10/2024</a:t>
            </a:fld>
            <a:endParaRPr lang="vi-VN"/>
          </a:p>
        </p:txBody>
      </p:sp>
      <p:sp>
        <p:nvSpPr>
          <p:cNvPr id="3" name="Chỗ dành sẵn cho Chân trang 2">
            <a:extLst>
              <a:ext uri="{FF2B5EF4-FFF2-40B4-BE49-F238E27FC236}">
                <a16:creationId xmlns="" xmlns:a16="http://schemas.microsoft.com/office/drawing/2014/main" id="{7C70686D-B1F0-4BAC-AFBB-EDF468E063C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 xmlns:a16="http://schemas.microsoft.com/office/drawing/2014/main" id="{089AE9D2-DB36-4B2E-A078-5A5AB8A87252}"/>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280818687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6244A983-78CC-4876-B4A3-84736C8BA51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 xmlns:a16="http://schemas.microsoft.com/office/drawing/2014/main" id="{5CCFE3A3-DE30-480C-8D9A-EF6D691C9BB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 xmlns:a16="http://schemas.microsoft.com/office/drawing/2014/main" id="{5A4E9432-5EF3-4157-8EC3-3DBF7F66766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F8545EBB-D300-4449-BF97-6C6157A9302A}"/>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27/10/2024</a:t>
            </a:fld>
            <a:endParaRPr lang="vi-VN"/>
          </a:p>
        </p:txBody>
      </p:sp>
      <p:sp>
        <p:nvSpPr>
          <p:cNvPr id="6" name="Chỗ dành sẵn cho Chân trang 5">
            <a:extLst>
              <a:ext uri="{FF2B5EF4-FFF2-40B4-BE49-F238E27FC236}">
                <a16:creationId xmlns="" xmlns:a16="http://schemas.microsoft.com/office/drawing/2014/main" id="{B8ACA2A6-5771-4D4E-81F6-C1267ABF972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072EB9A1-E86F-419F-971F-8AB19878F784}"/>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27728358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A3A6DE7-6A6D-47A7-A39E-9D2E945855E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 xmlns:a16="http://schemas.microsoft.com/office/drawing/2014/main" id="{7EBF3ACF-D1C1-4C3B-A437-1DC0040D307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 xmlns:a16="http://schemas.microsoft.com/office/drawing/2014/main" id="{68CF92FE-5D91-4B6D-B3AA-6ACBEF2DDC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050222C1-B2A0-4201-BB17-B022C356A722}"/>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27/10/2024</a:t>
            </a:fld>
            <a:endParaRPr lang="vi-VN"/>
          </a:p>
        </p:txBody>
      </p:sp>
      <p:sp>
        <p:nvSpPr>
          <p:cNvPr id="6" name="Chỗ dành sẵn cho Chân trang 5">
            <a:extLst>
              <a:ext uri="{FF2B5EF4-FFF2-40B4-BE49-F238E27FC236}">
                <a16:creationId xmlns="" xmlns:a16="http://schemas.microsoft.com/office/drawing/2014/main" id="{6472F7ED-2223-40D2-8419-A113C74C425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EB4CBCD2-9781-4F4A-AE63-034B00738CAF}"/>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1010625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C1A0598-4777-4D5F-A983-A60D638AEBA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 xmlns:a16="http://schemas.microsoft.com/office/drawing/2014/main" id="{BF8EE40D-BDA3-44F5-89B7-E797011BDA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 xmlns:a16="http://schemas.microsoft.com/office/drawing/2014/main" id="{A8AE04AC-3995-4A48-A6B0-DDD75D1835C2}"/>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522D0340-9360-442C-BEAD-6B8A67A68D3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15EF9002-0DF0-43CC-B4EB-52B8E2F89057}"/>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14008374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54FA523-78DF-4E5D-B030-0E4D44F6DB2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 xmlns:a16="http://schemas.microsoft.com/office/drawing/2014/main" id="{DC728694-90F2-4196-809D-0B974591E74B}"/>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BAB479ED-5461-4769-9D33-9E95F04482AC}"/>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2DB43E11-66EA-485A-8C87-2E156EFDC4B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5C73AE72-E3C7-4F89-9A13-124BF78AC963}"/>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421873564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78385006-5781-4E45-947B-18BB50DC5EFC}"/>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 xmlns:a16="http://schemas.microsoft.com/office/drawing/2014/main" id="{43634084-4532-4733-A59E-FEB0713BC716}"/>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7FB1896E-EE93-421A-9E55-14E5B9828F2D}"/>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2181990F-ED45-4618-ABBE-DF361590050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3A40272E-81EB-458E-9764-C94CA988D5B9}"/>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600709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85D4425-15C2-4155-8E1B-7D7E71B8A9E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5696A038-CA30-45E1-9D28-A3B5ED4A5694}"/>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6A16A0BE-6E4E-44B5-B35A-E4FC907899DB}"/>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DFFE755F-C56A-4352-B5E3-8A4C5FA9A59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EAE24577-7338-40A0-87B5-1CDDE33DCB8B}"/>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409921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E29454B3-012F-453F-90AB-63E0C969334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 xmlns:a16="http://schemas.microsoft.com/office/drawing/2014/main" id="{C57A8C33-D907-409D-ACD6-2020FAE3AFB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1705E4C7-FEC5-4290-A085-31670F8DDA11}"/>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11E5182C-20B5-4FAC-96F9-F0DFD9EAAB9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59DB912B-4835-442D-8509-526F27308853}"/>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2589419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4EAB8239-D00E-4548-A1D9-BB3448F8E1F4}"/>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8AC1D16C-9B1A-48D7-9A0C-4C2B7115DAE8}"/>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 xmlns:a16="http://schemas.microsoft.com/office/drawing/2014/main" id="{789DB76E-96D5-48E6-8744-FB0EF5A0A5AF}"/>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 xmlns:a16="http://schemas.microsoft.com/office/drawing/2014/main" id="{24D5AF13-ECEA-4CBF-B4A8-D145DF5E28E7}"/>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27/10/2024</a:t>
            </a:fld>
            <a:endParaRPr lang="vi-VN"/>
          </a:p>
        </p:txBody>
      </p:sp>
      <p:sp>
        <p:nvSpPr>
          <p:cNvPr id="6" name="Chỗ dành sẵn cho Chân trang 5">
            <a:extLst>
              <a:ext uri="{FF2B5EF4-FFF2-40B4-BE49-F238E27FC236}">
                <a16:creationId xmlns="" xmlns:a16="http://schemas.microsoft.com/office/drawing/2014/main" id="{2B5911A4-BC34-432C-A5F1-0D4A1A96216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76088969-B0EA-4DCD-A7D4-53376DD7D7DB}"/>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236687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6EEBA24E-32BA-48F5-8B85-F01D8E359477}"/>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7B376526-0A9F-4F56-9C6E-554952A5AED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B226F150-56EE-4DA9-8C05-232144015432}"/>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 xmlns:a16="http://schemas.microsoft.com/office/drawing/2014/main" id="{A0D65185-491E-48CE-9206-15B07586B92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81764E03-492D-4B6C-88BE-44D2E4293EA9}"/>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 xmlns:a16="http://schemas.microsoft.com/office/drawing/2014/main" id="{A2DDC098-6A9D-492C-8DC0-2C7C33627496}"/>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27/10/2024</a:t>
            </a:fld>
            <a:endParaRPr lang="vi-VN"/>
          </a:p>
        </p:txBody>
      </p:sp>
      <p:sp>
        <p:nvSpPr>
          <p:cNvPr id="8" name="Chỗ dành sẵn cho Chân trang 7">
            <a:extLst>
              <a:ext uri="{FF2B5EF4-FFF2-40B4-BE49-F238E27FC236}">
                <a16:creationId xmlns="" xmlns:a16="http://schemas.microsoft.com/office/drawing/2014/main" id="{3E9DDFDF-094B-4307-9454-56646C64D02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 xmlns:a16="http://schemas.microsoft.com/office/drawing/2014/main" id="{447C6ACB-121E-4BDA-B388-548166A3E0D7}"/>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2175658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E7915607-9848-49A9-B85E-655DF5EB6CC5}"/>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 xmlns:a16="http://schemas.microsoft.com/office/drawing/2014/main" id="{0C8AAD45-91A0-4A9C-988B-2A17B3AB1AD4}"/>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27/10/2024</a:t>
            </a:fld>
            <a:endParaRPr lang="vi-VN"/>
          </a:p>
        </p:txBody>
      </p:sp>
      <p:sp>
        <p:nvSpPr>
          <p:cNvPr id="4" name="Chỗ dành sẵn cho Chân trang 3">
            <a:extLst>
              <a:ext uri="{FF2B5EF4-FFF2-40B4-BE49-F238E27FC236}">
                <a16:creationId xmlns="" xmlns:a16="http://schemas.microsoft.com/office/drawing/2014/main" id="{EDE64183-C9FC-43FE-8E1F-F87EEDAE34F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 xmlns:a16="http://schemas.microsoft.com/office/drawing/2014/main" id="{966B1940-471F-4B1D-8D22-99AF5FEA6FF1}"/>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512683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4131C36B-821E-4547-910E-D86ADA2A9034}"/>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27/10/2024</a:t>
            </a:fld>
            <a:endParaRPr lang="vi-VN"/>
          </a:p>
        </p:txBody>
      </p:sp>
      <p:sp>
        <p:nvSpPr>
          <p:cNvPr id="3" name="Chỗ dành sẵn cho Chân trang 2">
            <a:extLst>
              <a:ext uri="{FF2B5EF4-FFF2-40B4-BE49-F238E27FC236}">
                <a16:creationId xmlns="" xmlns:a16="http://schemas.microsoft.com/office/drawing/2014/main" id="{573EC404-B338-4AB4-933B-6AA1ABBC7DA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 xmlns:a16="http://schemas.microsoft.com/office/drawing/2014/main" id="{B45B7F9C-2C72-4B2F-94A8-7640308F2BEC}"/>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199588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772953C1-608A-43F1-9896-61ACDDD6BBB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 xmlns:a16="http://schemas.microsoft.com/office/drawing/2014/main" id="{20A33D7A-F6CD-49B1-A087-9E43F181927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 xmlns:a16="http://schemas.microsoft.com/office/drawing/2014/main" id="{764F934A-078C-4174-A3AB-EE9CF48701F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D29E987C-0A0B-4FD5-AD32-007C08F4149C}"/>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27/10/2024</a:t>
            </a:fld>
            <a:endParaRPr lang="vi-VN"/>
          </a:p>
        </p:txBody>
      </p:sp>
      <p:sp>
        <p:nvSpPr>
          <p:cNvPr id="6" name="Chỗ dành sẵn cho Chân trang 5">
            <a:extLst>
              <a:ext uri="{FF2B5EF4-FFF2-40B4-BE49-F238E27FC236}">
                <a16:creationId xmlns="" xmlns:a16="http://schemas.microsoft.com/office/drawing/2014/main" id="{B1C1E503-8F60-4FD7-8020-33CCCD1EAB5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8525E78C-3FCE-4D7D-9AEF-53BA5F4B4AB4}"/>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4084216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2ECF68A6-1BFB-4E4F-80A5-2E85A968D2B4}"/>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78F37FC1-2B17-4F84-AD76-296D55FDAB8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C0B7A9AA-B26C-4FAB-8322-B6B2ED0E0EF4}"/>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879CFCB7-EC45-4A5F-9B17-EE355BEF59A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04B8D005-4FE9-4C16-B22F-4773D81097FD}"/>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3513093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AD9E1E6E-819B-4D22-BF00-C0D2DDC6812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 xmlns:a16="http://schemas.microsoft.com/office/drawing/2014/main" id="{E94C6359-E8EF-45A8-A857-6D18C25CB64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 xmlns:a16="http://schemas.microsoft.com/office/drawing/2014/main" id="{65758E3E-8B29-4035-9461-8C65025DD7B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DDB54274-AEE0-4430-A68B-58722B6B3C0D}"/>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27/10/2024</a:t>
            </a:fld>
            <a:endParaRPr lang="vi-VN"/>
          </a:p>
        </p:txBody>
      </p:sp>
      <p:sp>
        <p:nvSpPr>
          <p:cNvPr id="6" name="Chỗ dành sẵn cho Chân trang 5">
            <a:extLst>
              <a:ext uri="{FF2B5EF4-FFF2-40B4-BE49-F238E27FC236}">
                <a16:creationId xmlns="" xmlns:a16="http://schemas.microsoft.com/office/drawing/2014/main" id="{66B56CA6-2AF8-457F-A66B-CF84718198E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6F5731CB-898B-4BB5-A6DC-B1C392FBED54}"/>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612749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E98FF880-A7EE-456E-BDDD-90BEC9AB4DDD}"/>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 xmlns:a16="http://schemas.microsoft.com/office/drawing/2014/main" id="{84C0B195-4A89-4E80-8471-DE203135500D}"/>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001B6623-416D-47FD-8B83-CF7B7E35FAB2}"/>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77767775-BC8A-4EA9-BD4D-C23FCDB8B18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B406B14B-6AA3-4BD7-95A5-CD3B7C427EFF}"/>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369608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CA12956D-0E73-4492-86E3-ACFF77B1F4EA}"/>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 xmlns:a16="http://schemas.microsoft.com/office/drawing/2014/main" id="{B7D30FC6-A621-4093-9F47-4094639FD215}"/>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0E3CA904-D764-43F6-B2DC-6B08766F21BB}"/>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E08A223A-CC77-47AD-A137-7D3668AE5F2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D6776A22-BC2A-4DF6-A8DA-88202AEAE35B}"/>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4292389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A85A5A26-9E1E-4D82-A44C-140BD11D8A6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 xmlns:a16="http://schemas.microsoft.com/office/drawing/2014/main" id="{9D29AA89-AC34-425B-AE8B-3509C2F12B4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 xmlns:a16="http://schemas.microsoft.com/office/drawing/2014/main" id="{2E19EA0F-3C1E-4349-92E0-B336E471BC97}"/>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AD5C9A7B-A42A-4269-AE04-176302EF722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5B79CD11-387B-47BF-918C-59573A6B5E11}"/>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2110518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1BF501E1-0B9E-4F30-BFE7-9D77F0AFBD0B}"/>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1E7343BE-2F26-476E-BE81-462F109E84CC}"/>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333AC8A8-2F72-4960-86C5-B3CCDC84F74C}"/>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BF935E13-B45E-403F-B30A-6C5D5F6D46A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891BDF54-7CE4-4F24-AAF7-B2574CF824FD}"/>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2741711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A2AE7BB2-CE84-42CA-A129-B5B0868DFF8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 xmlns:a16="http://schemas.microsoft.com/office/drawing/2014/main" id="{B1AF67FF-A4E1-448C-A308-BDB927BF48A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1BF5D710-4010-4656-9CEA-FEA7A469FE7E}"/>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0129B4C8-3B73-4DB4-95F9-F8C16DBDDAF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95375C4F-3CCF-4E3D-92D0-D1BED201B5DE}"/>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34097347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0D30B1AC-05FF-41E2-9F6B-D9F831E7CFF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DBEFB3EF-1B11-423C-BAF6-3687B6B69C5C}"/>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 xmlns:a16="http://schemas.microsoft.com/office/drawing/2014/main" id="{310079EC-3C1D-4881-A3CF-0B05EEDF2D5C}"/>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 xmlns:a16="http://schemas.microsoft.com/office/drawing/2014/main" id="{7CA2D2E9-BF71-4D6C-A785-A7653D483444}"/>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27/10/2024</a:t>
            </a:fld>
            <a:endParaRPr lang="vi-VN"/>
          </a:p>
        </p:txBody>
      </p:sp>
      <p:sp>
        <p:nvSpPr>
          <p:cNvPr id="6" name="Chỗ dành sẵn cho Chân trang 5">
            <a:extLst>
              <a:ext uri="{FF2B5EF4-FFF2-40B4-BE49-F238E27FC236}">
                <a16:creationId xmlns="" xmlns:a16="http://schemas.microsoft.com/office/drawing/2014/main" id="{510D407A-BD0F-452D-95F1-266F6575357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B5DDC777-A57D-4E7C-93BD-53C9BF4FE080}"/>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4231030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1AAED1D9-4B8F-419D-BA2F-08F8CA0167CC}"/>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644C2DF3-551A-4915-89D7-BC6D80C1D65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D238B1DC-B409-4F1E-9D6E-E611AAECF481}"/>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 xmlns:a16="http://schemas.microsoft.com/office/drawing/2014/main" id="{CB8C5609-AFBA-4771-8C4B-78BD8885A3D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45BD86AB-8AC7-4524-A367-80F8E59EF283}"/>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 xmlns:a16="http://schemas.microsoft.com/office/drawing/2014/main" id="{5152F50D-8250-4F06-A8BE-9501838C2EB3}"/>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27/10/2024</a:t>
            </a:fld>
            <a:endParaRPr lang="vi-VN"/>
          </a:p>
        </p:txBody>
      </p:sp>
      <p:sp>
        <p:nvSpPr>
          <p:cNvPr id="8" name="Chỗ dành sẵn cho Chân trang 7">
            <a:extLst>
              <a:ext uri="{FF2B5EF4-FFF2-40B4-BE49-F238E27FC236}">
                <a16:creationId xmlns="" xmlns:a16="http://schemas.microsoft.com/office/drawing/2014/main" id="{BF3A4593-0471-45CC-93C9-658D0A00B83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 xmlns:a16="http://schemas.microsoft.com/office/drawing/2014/main" id="{D80D3BE2-24FF-4277-AA7F-A66AE77337EE}"/>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17805155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269A633C-C947-4372-AB43-14C3E5327BE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 xmlns:a16="http://schemas.microsoft.com/office/drawing/2014/main" id="{8DA7B6DF-1404-46E7-A6C1-09BC2423A73A}"/>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27/10/2024</a:t>
            </a:fld>
            <a:endParaRPr lang="vi-VN"/>
          </a:p>
        </p:txBody>
      </p:sp>
      <p:sp>
        <p:nvSpPr>
          <p:cNvPr id="4" name="Chỗ dành sẵn cho Chân trang 3">
            <a:extLst>
              <a:ext uri="{FF2B5EF4-FFF2-40B4-BE49-F238E27FC236}">
                <a16:creationId xmlns="" xmlns:a16="http://schemas.microsoft.com/office/drawing/2014/main" id="{ABB810F4-134F-4892-90D1-58BA532EF0C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 xmlns:a16="http://schemas.microsoft.com/office/drawing/2014/main" id="{4E7DB0FE-F693-40A7-8EB4-9B7F999D97FA}"/>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16211834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C4C3D944-0C82-4F07-A39D-B11C5BFD8015}"/>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27/10/2024</a:t>
            </a:fld>
            <a:endParaRPr lang="vi-VN"/>
          </a:p>
        </p:txBody>
      </p:sp>
      <p:sp>
        <p:nvSpPr>
          <p:cNvPr id="3" name="Chỗ dành sẵn cho Chân trang 2">
            <a:extLst>
              <a:ext uri="{FF2B5EF4-FFF2-40B4-BE49-F238E27FC236}">
                <a16:creationId xmlns="" xmlns:a16="http://schemas.microsoft.com/office/drawing/2014/main" id="{3223DC7F-CD69-4FE6-A143-32D4F05DC3A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 xmlns:a16="http://schemas.microsoft.com/office/drawing/2014/main" id="{B027F317-D0F8-403E-82E9-A7C73D767532}"/>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2841130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E3070A0A-AA4D-4A09-BD3B-A4E57F52817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 xmlns:a16="http://schemas.microsoft.com/office/drawing/2014/main" id="{0372EC37-B6AF-43D0-993A-A04DC3AD44D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A3DAC885-79F2-4089-AF62-6B82A9DAFAF0}"/>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1584FC9A-DC9E-43D4-AF41-659B01157F0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E828010A-F039-462A-880A-BCB669794A6A}"/>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20012098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F12606AF-9B15-4107-944C-AA6CCCFA980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 xmlns:a16="http://schemas.microsoft.com/office/drawing/2014/main" id="{2BF9A464-4A0C-404A-AC9F-57A3EFEEE56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 xmlns:a16="http://schemas.microsoft.com/office/drawing/2014/main" id="{17BC54C0-EAA1-45E9-B6BF-4267FD8049E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D05C16A0-2B1B-4070-98A3-461ECE29992A}"/>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27/10/2024</a:t>
            </a:fld>
            <a:endParaRPr lang="vi-VN"/>
          </a:p>
        </p:txBody>
      </p:sp>
      <p:sp>
        <p:nvSpPr>
          <p:cNvPr id="6" name="Chỗ dành sẵn cho Chân trang 5">
            <a:extLst>
              <a:ext uri="{FF2B5EF4-FFF2-40B4-BE49-F238E27FC236}">
                <a16:creationId xmlns="" xmlns:a16="http://schemas.microsoft.com/office/drawing/2014/main" id="{58D196E3-3B17-45EB-BBFC-B1CC8D7DEEF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6B72552E-1219-40FD-BE4D-3E8C5BFEA1C1}"/>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18647723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3EFDD8C5-F8CF-4CFE-BF92-46424A1FC60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 xmlns:a16="http://schemas.microsoft.com/office/drawing/2014/main" id="{8FBFB9BB-9C34-4929-83CD-9F451283B36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 xmlns:a16="http://schemas.microsoft.com/office/drawing/2014/main" id="{2440EC9B-8F3B-46C2-86F0-7CCAFC6AC41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BA46FD68-0F77-4C6D-8CCB-39EFF995CEDD}"/>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27/10/2024</a:t>
            </a:fld>
            <a:endParaRPr lang="vi-VN"/>
          </a:p>
        </p:txBody>
      </p:sp>
      <p:sp>
        <p:nvSpPr>
          <p:cNvPr id="6" name="Chỗ dành sẵn cho Chân trang 5">
            <a:extLst>
              <a:ext uri="{FF2B5EF4-FFF2-40B4-BE49-F238E27FC236}">
                <a16:creationId xmlns="" xmlns:a16="http://schemas.microsoft.com/office/drawing/2014/main" id="{0F638A94-120C-4D33-9BA6-9C96732B051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CFA9D051-66FF-4C7F-B8DE-E3A4486DDEBF}"/>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31129821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326C995F-C98C-440C-BF3C-F9D5438FC95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 xmlns:a16="http://schemas.microsoft.com/office/drawing/2014/main" id="{47E34A9E-FD05-4CA6-A052-FC80CD6A5D41}"/>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F07ACA2F-32D4-4092-9C44-7BE5CF03EEA6}"/>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0A9FFAA2-DC8D-4ECD-8641-F5A8F141D1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24F1B3A3-FFC9-44F7-AA89-4C43C0068C18}"/>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4277876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9933DC53-545C-4BBF-BBAB-9EA33D657D8F}"/>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 xmlns:a16="http://schemas.microsoft.com/office/drawing/2014/main" id="{9E2BA859-5A4E-49C5-910A-6DDCEFEEFE70}"/>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C2A9A3C0-0DF9-46CB-886A-F83B5D0DAAF7}"/>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22A752C1-8446-4D15-8881-546790DBE8F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BCA5CD5F-8CEB-4E5E-AAB2-6A421D8FE64F}"/>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2767593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DC561282-AC57-417C-BD9E-EA94960E797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 xmlns:a16="http://schemas.microsoft.com/office/drawing/2014/main" id="{2F68E766-5C3F-4DE1-91A4-ABA72905481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 xmlns:a16="http://schemas.microsoft.com/office/drawing/2014/main" id="{779C0BEA-3114-424A-A627-619EC7C2D4B8}"/>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3CD48F9D-DA25-4FF7-B321-1841B0EFDBE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F15D8714-51D9-420C-8E32-111C520B71B7}"/>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1092602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D3081DA-BBA8-4F43-BC3D-7F7E6F9BA7D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AA1F317F-2998-4273-89CD-C00FC51E485A}"/>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B006EF85-7A6E-4763-B1A0-94693284E50E}"/>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D4C5EF04-2D5A-448E-AECB-AD5752DBCE3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55C09602-C4C1-4CB5-B656-DD064FA8C107}"/>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4513038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04553A61-AEFE-4FFE-B74B-9F3FF76A708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 xmlns:a16="http://schemas.microsoft.com/office/drawing/2014/main" id="{5EF833E0-3788-476C-8C5E-D3E0EBF6CEB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7B774E4C-1819-4FB8-BED6-DF4D808DE868}"/>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B63DB152-B794-4D9E-996A-961A19F450E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BA8070A0-87FE-4F5B-BB48-E8400E73EC56}"/>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34390086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60DD74B7-D203-4D4C-B618-E2CD521ED05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60C732E0-3A34-419B-8EC7-A50B4B8EBEE9}"/>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 xmlns:a16="http://schemas.microsoft.com/office/drawing/2014/main" id="{FD83338E-E673-45A1-8091-3938F57D7FED}"/>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 xmlns:a16="http://schemas.microsoft.com/office/drawing/2014/main" id="{92D8D422-D0A2-48CF-9E8D-0511BF701C56}"/>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27/10/2024</a:t>
            </a:fld>
            <a:endParaRPr lang="vi-VN"/>
          </a:p>
        </p:txBody>
      </p:sp>
      <p:sp>
        <p:nvSpPr>
          <p:cNvPr id="6" name="Chỗ dành sẵn cho Chân trang 5">
            <a:extLst>
              <a:ext uri="{FF2B5EF4-FFF2-40B4-BE49-F238E27FC236}">
                <a16:creationId xmlns="" xmlns:a16="http://schemas.microsoft.com/office/drawing/2014/main" id="{DDEF799E-9F23-456E-AF25-A5F85326AE9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667AE996-7907-48FE-A3D5-9590DE6F57CE}"/>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27167230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DA2FD725-2DC6-4188-8274-191062FCE6F6}"/>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5C1F7786-D744-44E1-9098-503D827F690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4B208C67-AE23-414C-B89D-FC87370C7DE6}"/>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 xmlns:a16="http://schemas.microsoft.com/office/drawing/2014/main" id="{31B1D9DA-C78D-45A5-8B92-37F6DFB2999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849B49DA-585C-4AEE-B8D2-5CF00F5FB3A5}"/>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 xmlns:a16="http://schemas.microsoft.com/office/drawing/2014/main" id="{44F74F27-FC99-48C1-9B35-48F97891F81B}"/>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27/10/2024</a:t>
            </a:fld>
            <a:endParaRPr lang="vi-VN"/>
          </a:p>
        </p:txBody>
      </p:sp>
      <p:sp>
        <p:nvSpPr>
          <p:cNvPr id="8" name="Chỗ dành sẵn cho Chân trang 7">
            <a:extLst>
              <a:ext uri="{FF2B5EF4-FFF2-40B4-BE49-F238E27FC236}">
                <a16:creationId xmlns="" xmlns:a16="http://schemas.microsoft.com/office/drawing/2014/main" id="{7281C1DD-F8F7-442B-8E99-7B339DA3761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 xmlns:a16="http://schemas.microsoft.com/office/drawing/2014/main" id="{DA9F336B-BF37-46E6-8DA6-35DCF354EEAA}"/>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27852260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FA634EAC-C675-4C58-8008-863D71BF7D8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 xmlns:a16="http://schemas.microsoft.com/office/drawing/2014/main" id="{C1C174ED-2529-440E-998C-0561E485EF81}"/>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27/10/2024</a:t>
            </a:fld>
            <a:endParaRPr lang="vi-VN"/>
          </a:p>
        </p:txBody>
      </p:sp>
      <p:sp>
        <p:nvSpPr>
          <p:cNvPr id="4" name="Chỗ dành sẵn cho Chân trang 3">
            <a:extLst>
              <a:ext uri="{FF2B5EF4-FFF2-40B4-BE49-F238E27FC236}">
                <a16:creationId xmlns="" xmlns:a16="http://schemas.microsoft.com/office/drawing/2014/main" id="{1597ED3E-4032-4BDB-BE8A-82427A76E49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 xmlns:a16="http://schemas.microsoft.com/office/drawing/2014/main" id="{2987A6B4-FF45-4D72-A60F-B1A5B59AC36D}"/>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3762725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6FCC697C-7842-4D80-92B3-11FD4A2589A3}"/>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C58BB3ED-3326-47F1-9847-3CD4BEF2A9F3}"/>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 xmlns:a16="http://schemas.microsoft.com/office/drawing/2014/main" id="{E8E31FEC-A30F-4C6C-A769-DBAEFFF19C25}"/>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 xmlns:a16="http://schemas.microsoft.com/office/drawing/2014/main" id="{8319E837-664B-45C5-9DEA-DA9637243B3D}"/>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27/10/2024</a:t>
            </a:fld>
            <a:endParaRPr lang="vi-VN"/>
          </a:p>
        </p:txBody>
      </p:sp>
      <p:sp>
        <p:nvSpPr>
          <p:cNvPr id="6" name="Chỗ dành sẵn cho Chân trang 5">
            <a:extLst>
              <a:ext uri="{FF2B5EF4-FFF2-40B4-BE49-F238E27FC236}">
                <a16:creationId xmlns="" xmlns:a16="http://schemas.microsoft.com/office/drawing/2014/main" id="{07542653-EF4B-4C2E-AA87-1E913B1685A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4585AF98-566C-4D6D-A2E8-2E0E4A57843B}"/>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4861587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22712A1B-D9F9-44C0-A4D9-25AA83E6F632}"/>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27/10/2024</a:t>
            </a:fld>
            <a:endParaRPr lang="vi-VN"/>
          </a:p>
        </p:txBody>
      </p:sp>
      <p:sp>
        <p:nvSpPr>
          <p:cNvPr id="3" name="Chỗ dành sẵn cho Chân trang 2">
            <a:extLst>
              <a:ext uri="{FF2B5EF4-FFF2-40B4-BE49-F238E27FC236}">
                <a16:creationId xmlns="" xmlns:a16="http://schemas.microsoft.com/office/drawing/2014/main" id="{554C8200-8DD0-44B8-ABBB-5DED4FA94D9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 xmlns:a16="http://schemas.microsoft.com/office/drawing/2014/main" id="{D95BDAF1-C12F-41C4-B136-EC252733204F}"/>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37804596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33D9686A-E17B-4F5E-8420-3AE1C5E1583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 xmlns:a16="http://schemas.microsoft.com/office/drawing/2014/main" id="{AF3ACC7D-B7A1-49CB-930F-F600BEC0D69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 xmlns:a16="http://schemas.microsoft.com/office/drawing/2014/main" id="{7E3D67E9-0BFB-442D-812A-33E80FEA72A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815EC586-CE73-4FC7-B2C9-619B8C564755}"/>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27/10/2024</a:t>
            </a:fld>
            <a:endParaRPr lang="vi-VN"/>
          </a:p>
        </p:txBody>
      </p:sp>
      <p:sp>
        <p:nvSpPr>
          <p:cNvPr id="6" name="Chỗ dành sẵn cho Chân trang 5">
            <a:extLst>
              <a:ext uri="{FF2B5EF4-FFF2-40B4-BE49-F238E27FC236}">
                <a16:creationId xmlns="" xmlns:a16="http://schemas.microsoft.com/office/drawing/2014/main" id="{58BDA4B7-BB3D-42DB-9E95-A2CF2E1E54D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7D67C293-33BF-4785-B71A-9DBD5B7B6A98}"/>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5353367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7AD3EE81-D297-4325-B543-B1CDDDEC8B1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 xmlns:a16="http://schemas.microsoft.com/office/drawing/2014/main" id="{4B9BDC40-7C23-4AAE-947A-9B7593F032F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 xmlns:a16="http://schemas.microsoft.com/office/drawing/2014/main" id="{1DC022AC-E39F-4908-99CB-85B620588AA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E972A1AD-E3C8-4EC8-92E2-5691E84AD5F8}"/>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27/10/2024</a:t>
            </a:fld>
            <a:endParaRPr lang="vi-VN"/>
          </a:p>
        </p:txBody>
      </p:sp>
      <p:sp>
        <p:nvSpPr>
          <p:cNvPr id="6" name="Chỗ dành sẵn cho Chân trang 5">
            <a:extLst>
              <a:ext uri="{FF2B5EF4-FFF2-40B4-BE49-F238E27FC236}">
                <a16:creationId xmlns="" xmlns:a16="http://schemas.microsoft.com/office/drawing/2014/main" id="{242096F5-725E-4C95-898C-6ACE5F138D8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55548EA9-A530-461F-A185-956FE6524792}"/>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8942272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058DC8F-CDE9-4C11-BA95-619F57C82BA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 xmlns:a16="http://schemas.microsoft.com/office/drawing/2014/main" id="{F4712ACD-B80A-4384-B419-4114BA7FEDCC}"/>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CEA2EAF9-F3DB-41FD-9197-1D2741DBDCFB}"/>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ABFAC292-F14F-40D9-BDF7-7D1994477C4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98D34781-B503-4A7B-B260-B419C40C6FAF}"/>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24033309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CA450965-658F-4656-8124-E784D4223932}"/>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 xmlns:a16="http://schemas.microsoft.com/office/drawing/2014/main" id="{FF2A5C9A-D6FB-4DC8-8568-B5E89770EC59}"/>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4739A779-584C-4F52-B81E-EB06C5096ADB}"/>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7F60B518-8270-4FA4-A4BF-7BFD8D1843B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C023102D-78F5-441D-950D-88B58ADCA084}"/>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25518152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39BA0EDD-FC77-499D-A5CF-24D0268C577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 xmlns:a16="http://schemas.microsoft.com/office/drawing/2014/main" id="{A7EFCC88-F349-475A-894F-75CC4EC0EF8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 xmlns:a16="http://schemas.microsoft.com/office/drawing/2014/main" id="{CF780193-AD39-4C0A-AA86-EA1C285D51E8}"/>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809673B1-F880-4939-B4DC-CB18B0277A9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F8E287B1-7E0E-42A4-969D-5A258DC7DDDE}"/>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1616105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3FBBF67F-3291-4B23-A16E-90D37AA2BB5E}"/>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50AF0E28-CC2F-462A-94A7-244DA6476715}"/>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06CFB516-644A-4165-9CEA-4B7265353DE9}"/>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C45F628B-539B-40CF-B751-E371B0A67BA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1FACC2F4-B55E-450D-8EDD-6F5B99711F72}"/>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8832048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BAEB9145-0E56-47B6-92EA-EF9D05C5DE4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 xmlns:a16="http://schemas.microsoft.com/office/drawing/2014/main" id="{8E9477E3-4004-40D9-A791-9927026F686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340D97B3-17E5-425B-993F-656A8D67B017}"/>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3FD63D5E-8306-4E5D-B3C7-2CFC361D0A3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FEE622A9-52D5-4B99-BF48-5238DD36F80E}"/>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1940210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6B70E901-6D2D-4730-AE7F-199102DF9F57}"/>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25023EEA-7C43-48F0-90B4-466A27A52260}"/>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 xmlns:a16="http://schemas.microsoft.com/office/drawing/2014/main" id="{93FECF61-A8A9-4E6C-A4B0-6B4D9EB28864}"/>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 xmlns:a16="http://schemas.microsoft.com/office/drawing/2014/main" id="{D1A2F77C-8D07-4CD2-8D30-11B39A49C461}"/>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27/10/2024</a:t>
            </a:fld>
            <a:endParaRPr lang="vi-VN"/>
          </a:p>
        </p:txBody>
      </p:sp>
      <p:sp>
        <p:nvSpPr>
          <p:cNvPr id="6" name="Chỗ dành sẵn cho Chân trang 5">
            <a:extLst>
              <a:ext uri="{FF2B5EF4-FFF2-40B4-BE49-F238E27FC236}">
                <a16:creationId xmlns="" xmlns:a16="http://schemas.microsoft.com/office/drawing/2014/main" id="{D216A148-6467-404D-8D6E-643CD85D092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A4054C06-91F4-4640-8DD0-214A08B515E2}"/>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42324642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F22CA02F-70D5-4084-BBF7-59B03FABAAE1}"/>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A4570560-669A-483D-A56D-56777083AED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15B0F997-4085-454E-9449-79C203415437}"/>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 xmlns:a16="http://schemas.microsoft.com/office/drawing/2014/main" id="{C60B0EC1-688A-46F9-85F5-4DE115D0F5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1508EA17-E7BD-4128-B3F8-2DDDE314AD9F}"/>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 xmlns:a16="http://schemas.microsoft.com/office/drawing/2014/main" id="{CF3610DF-72A4-46C2-9A30-40FEBE032B80}"/>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27/10/2024</a:t>
            </a:fld>
            <a:endParaRPr lang="vi-VN"/>
          </a:p>
        </p:txBody>
      </p:sp>
      <p:sp>
        <p:nvSpPr>
          <p:cNvPr id="8" name="Chỗ dành sẵn cho Chân trang 7">
            <a:extLst>
              <a:ext uri="{FF2B5EF4-FFF2-40B4-BE49-F238E27FC236}">
                <a16:creationId xmlns="" xmlns:a16="http://schemas.microsoft.com/office/drawing/2014/main" id="{DD888E88-E0C9-4CC9-9C52-1081F3C3655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 xmlns:a16="http://schemas.microsoft.com/office/drawing/2014/main" id="{F6D86BE4-D07F-42B3-BF50-BD5123EF27F1}"/>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4222266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3AB4FA6C-18CF-4549-8033-E092A86A6629}"/>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EAEAA0B4-9101-47CA-8710-CF5073D6709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2D7229B6-3B00-4C31-9D94-5610EF023A60}"/>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 xmlns:a16="http://schemas.microsoft.com/office/drawing/2014/main" id="{4D55A381-1F55-4188-B370-90AA6350AA0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AB91CA5E-FA34-492E-9B30-D2D48EF0E637}"/>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 xmlns:a16="http://schemas.microsoft.com/office/drawing/2014/main" id="{1D363C7E-DFED-4626-B0F5-54D459E58092}"/>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27/10/2024</a:t>
            </a:fld>
            <a:endParaRPr lang="vi-VN"/>
          </a:p>
        </p:txBody>
      </p:sp>
      <p:sp>
        <p:nvSpPr>
          <p:cNvPr id="8" name="Chỗ dành sẵn cho Chân trang 7">
            <a:extLst>
              <a:ext uri="{FF2B5EF4-FFF2-40B4-BE49-F238E27FC236}">
                <a16:creationId xmlns="" xmlns:a16="http://schemas.microsoft.com/office/drawing/2014/main" id="{73084B1A-3BE3-4126-A0C6-E060459D3C7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 xmlns:a16="http://schemas.microsoft.com/office/drawing/2014/main" id="{FC953B9D-C224-4866-9D45-ACFCEDEAAF71}"/>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19858315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6CBC31D2-AA1B-48A6-AD5C-ABC511801DC2}"/>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 xmlns:a16="http://schemas.microsoft.com/office/drawing/2014/main" id="{861AA370-87FC-4909-A5DF-67A27A9F2BBB}"/>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27/10/2024</a:t>
            </a:fld>
            <a:endParaRPr lang="vi-VN"/>
          </a:p>
        </p:txBody>
      </p:sp>
      <p:sp>
        <p:nvSpPr>
          <p:cNvPr id="4" name="Chỗ dành sẵn cho Chân trang 3">
            <a:extLst>
              <a:ext uri="{FF2B5EF4-FFF2-40B4-BE49-F238E27FC236}">
                <a16:creationId xmlns="" xmlns:a16="http://schemas.microsoft.com/office/drawing/2014/main" id="{C3754FE7-818A-4919-9358-DA52F1CD88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 xmlns:a16="http://schemas.microsoft.com/office/drawing/2014/main" id="{C697764F-E4D1-4062-9489-FE6CD0BEE4A4}"/>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272998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6D102869-D0FE-4441-B0F3-7D59185B0834}"/>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27/10/2024</a:t>
            </a:fld>
            <a:endParaRPr lang="vi-VN"/>
          </a:p>
        </p:txBody>
      </p:sp>
      <p:sp>
        <p:nvSpPr>
          <p:cNvPr id="3" name="Chỗ dành sẵn cho Chân trang 2">
            <a:extLst>
              <a:ext uri="{FF2B5EF4-FFF2-40B4-BE49-F238E27FC236}">
                <a16:creationId xmlns="" xmlns:a16="http://schemas.microsoft.com/office/drawing/2014/main" id="{7970F543-0439-4D7A-8542-C6230DA3BCC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 xmlns:a16="http://schemas.microsoft.com/office/drawing/2014/main" id="{9917263A-9D95-4D91-A962-900FB68A944C}"/>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499424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149C46F7-77B7-4182-995C-BC45615546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 xmlns:a16="http://schemas.microsoft.com/office/drawing/2014/main" id="{9F537E44-EC00-4A0F-97BC-FEBE5C5F59F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 xmlns:a16="http://schemas.microsoft.com/office/drawing/2014/main" id="{826B50A6-6A00-4618-8229-8839813F08F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A4CD451A-991A-4CA7-9D7D-087B79FE81D3}"/>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27/10/2024</a:t>
            </a:fld>
            <a:endParaRPr lang="vi-VN"/>
          </a:p>
        </p:txBody>
      </p:sp>
      <p:sp>
        <p:nvSpPr>
          <p:cNvPr id="6" name="Chỗ dành sẵn cho Chân trang 5">
            <a:extLst>
              <a:ext uri="{FF2B5EF4-FFF2-40B4-BE49-F238E27FC236}">
                <a16:creationId xmlns="" xmlns:a16="http://schemas.microsoft.com/office/drawing/2014/main" id="{E4714668-2574-4243-AF77-45A9C0EFCCE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9067EDE5-89DF-4C6A-91DE-CF547F05676A}"/>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2740233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466FEB41-F80B-4DFD-9667-62AA78EFA5D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 xmlns:a16="http://schemas.microsoft.com/office/drawing/2014/main" id="{8717BE32-0D1F-41BE-A62F-999517ADD36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 xmlns:a16="http://schemas.microsoft.com/office/drawing/2014/main" id="{9BB9F595-BAE5-47B8-9B8A-94109329BD6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B57B9BA6-478C-4191-AEA2-402D09D4FCBA}"/>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27/10/2024</a:t>
            </a:fld>
            <a:endParaRPr lang="vi-VN"/>
          </a:p>
        </p:txBody>
      </p:sp>
      <p:sp>
        <p:nvSpPr>
          <p:cNvPr id="6" name="Chỗ dành sẵn cho Chân trang 5">
            <a:extLst>
              <a:ext uri="{FF2B5EF4-FFF2-40B4-BE49-F238E27FC236}">
                <a16:creationId xmlns="" xmlns:a16="http://schemas.microsoft.com/office/drawing/2014/main" id="{A77709D8-26A8-4A0B-BF1A-3152E67E133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E907A3FE-B290-46C6-BB53-0D63DAA8E5F8}"/>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23281188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470D030D-8E43-4AAB-801F-A9A324870977}"/>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 xmlns:a16="http://schemas.microsoft.com/office/drawing/2014/main" id="{D75ECE4B-B966-49A7-91FC-2B429E0C7353}"/>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4D87CE76-AB6E-45E6-B0B9-2133D873E63C}"/>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4E227BD6-F4F8-4C72-9E66-64C116C81FD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9F854D57-3649-41D8-8C6C-E6BA50FC6FF8}"/>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3463068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76C83D8F-369C-45CC-A05C-6C42CBFA4809}"/>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 xmlns:a16="http://schemas.microsoft.com/office/drawing/2014/main" id="{001B45A0-1A26-42F3-8512-1474DBE3D7B1}"/>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105919A8-B0B8-4AC8-9C1A-06EB9C285965}"/>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FFF7F0DF-E179-4702-B1E0-270BD0C8192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BA191C18-B44A-49BD-B77F-1DA10E7B0133}"/>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808451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35E562B0-D0E3-430C-A6BE-14A2270AE17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 xmlns:a16="http://schemas.microsoft.com/office/drawing/2014/main" id="{EBE7895C-D6B1-407A-AD3F-6444AAC3434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 xmlns:a16="http://schemas.microsoft.com/office/drawing/2014/main" id="{AC0F32C2-1068-4265-B737-A727A8A72DB4}"/>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907C21BA-66BA-4A13-840B-DC0498B3572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F962978C-1506-4B43-8B44-CA54A90CFDC6}"/>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7869763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544DC0E7-83CB-4011-BE26-DE71940FCA7E}"/>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FC27629D-FD11-49BC-98E9-D8924FD82503}"/>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07EF2945-3142-4DEC-9877-8676FE817205}"/>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E5B7A0F4-012F-48CF-86C6-A39171DD118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99D4B327-F156-4D41-8FFE-C522ED36B5A6}"/>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3713864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47B4BBE8-CE88-4DC7-A95B-5A33D6B2CE9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 xmlns:a16="http://schemas.microsoft.com/office/drawing/2014/main" id="{6CCEE31D-0484-47A2-A35B-803751193C1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181A1C41-1E3A-44E1-8CB2-DF072BB5750B}"/>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C01F47FE-4A89-4294-AF28-5DD75CF295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24B7D9BE-8B5C-4AD6-97F2-77B6E375C2A7}"/>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3854648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D033BA2F-4814-49CF-B948-C0206FBE546C}"/>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5C8C3350-CF8B-4EA0-868D-F836E6554E47}"/>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 xmlns:a16="http://schemas.microsoft.com/office/drawing/2014/main" id="{013D3E08-C75A-4E0E-8514-4FC30923879C}"/>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 xmlns:a16="http://schemas.microsoft.com/office/drawing/2014/main" id="{94DECC0F-8086-4CF4-9914-3EFB83E5581C}"/>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27/10/2024</a:t>
            </a:fld>
            <a:endParaRPr lang="vi-VN"/>
          </a:p>
        </p:txBody>
      </p:sp>
      <p:sp>
        <p:nvSpPr>
          <p:cNvPr id="6" name="Chỗ dành sẵn cho Chân trang 5">
            <a:extLst>
              <a:ext uri="{FF2B5EF4-FFF2-40B4-BE49-F238E27FC236}">
                <a16:creationId xmlns="" xmlns:a16="http://schemas.microsoft.com/office/drawing/2014/main" id="{83A8F1D7-AAED-4379-A1C2-BE148A26F51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2721A88A-3D70-48A6-8708-C70FBA9B04F8}"/>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989281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960AFFEC-E221-4FB3-82E3-89B5397F69C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 xmlns:a16="http://schemas.microsoft.com/office/drawing/2014/main" id="{F7DEA3C4-B29B-48D4-A761-8D444466ECFB}"/>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27/10/2024</a:t>
            </a:fld>
            <a:endParaRPr lang="vi-VN"/>
          </a:p>
        </p:txBody>
      </p:sp>
      <p:sp>
        <p:nvSpPr>
          <p:cNvPr id="4" name="Chỗ dành sẵn cho Chân trang 3">
            <a:extLst>
              <a:ext uri="{FF2B5EF4-FFF2-40B4-BE49-F238E27FC236}">
                <a16:creationId xmlns="" xmlns:a16="http://schemas.microsoft.com/office/drawing/2014/main" id="{C3CDA956-8ADF-4845-918F-BA3C5910199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 xmlns:a16="http://schemas.microsoft.com/office/drawing/2014/main" id="{F9C2BA94-12B1-46A8-8D78-558A2CB38856}"/>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2033046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F8188CEC-7324-430B-BD08-B9DB30FE5EEC}"/>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EB3779D8-2E68-4F2E-9954-F88D6F08D4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4D350C42-94FE-40AF-94B0-BD80364468FB}"/>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 xmlns:a16="http://schemas.microsoft.com/office/drawing/2014/main" id="{628A3EBE-5ADA-40C0-8007-DB8FF2BBE57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6E2A4AA4-A86F-4F50-AD21-5E825FE2BB74}"/>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 xmlns:a16="http://schemas.microsoft.com/office/drawing/2014/main" id="{24BEDE39-29A6-4409-AE46-349EFE916CE8}"/>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27/10/2024</a:t>
            </a:fld>
            <a:endParaRPr lang="vi-VN"/>
          </a:p>
        </p:txBody>
      </p:sp>
      <p:sp>
        <p:nvSpPr>
          <p:cNvPr id="8" name="Chỗ dành sẵn cho Chân trang 7">
            <a:extLst>
              <a:ext uri="{FF2B5EF4-FFF2-40B4-BE49-F238E27FC236}">
                <a16:creationId xmlns="" xmlns:a16="http://schemas.microsoft.com/office/drawing/2014/main" id="{1A8FC6AD-2486-45BD-917A-60F7E6577ED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 xmlns:a16="http://schemas.microsoft.com/office/drawing/2014/main" id="{69E78504-84D7-47EB-8812-694A7E9D1474}"/>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4157270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FCC3426-280D-40DC-BF24-93EDBB09D48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 xmlns:a16="http://schemas.microsoft.com/office/drawing/2014/main" id="{02FB41AE-508D-4B30-82E9-446C9BC02934}"/>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27/10/2024</a:t>
            </a:fld>
            <a:endParaRPr lang="vi-VN"/>
          </a:p>
        </p:txBody>
      </p:sp>
      <p:sp>
        <p:nvSpPr>
          <p:cNvPr id="4" name="Chỗ dành sẵn cho Chân trang 3">
            <a:extLst>
              <a:ext uri="{FF2B5EF4-FFF2-40B4-BE49-F238E27FC236}">
                <a16:creationId xmlns="" xmlns:a16="http://schemas.microsoft.com/office/drawing/2014/main" id="{517E94C2-64A7-4E68-BC4F-BB58C63602C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 xmlns:a16="http://schemas.microsoft.com/office/drawing/2014/main" id="{8CA3C68D-881E-4ED7-AF1C-52253FD53FB8}"/>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32942806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3FBB3A52-1F9A-495D-947C-05A207905170}"/>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27/10/2024</a:t>
            </a:fld>
            <a:endParaRPr lang="vi-VN"/>
          </a:p>
        </p:txBody>
      </p:sp>
      <p:sp>
        <p:nvSpPr>
          <p:cNvPr id="3" name="Chỗ dành sẵn cho Chân trang 2">
            <a:extLst>
              <a:ext uri="{FF2B5EF4-FFF2-40B4-BE49-F238E27FC236}">
                <a16:creationId xmlns="" xmlns:a16="http://schemas.microsoft.com/office/drawing/2014/main" id="{47C37D79-CB4F-4173-8BB6-4FFE5716692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 xmlns:a16="http://schemas.microsoft.com/office/drawing/2014/main" id="{A65FA9B2-7FF8-4B13-9556-1DEB2B2EA216}"/>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3096619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64511EF5-D9FD-4ECE-BF96-FF8D480F14A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 xmlns:a16="http://schemas.microsoft.com/office/drawing/2014/main" id="{0C7A513C-BCDD-43BB-9EAB-03A02D8077C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 xmlns:a16="http://schemas.microsoft.com/office/drawing/2014/main" id="{44A46D48-410D-4E1F-BC8E-70049D5970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ED451872-06FB-4F3E-A745-E91774CA4953}"/>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27/10/2024</a:t>
            </a:fld>
            <a:endParaRPr lang="vi-VN"/>
          </a:p>
        </p:txBody>
      </p:sp>
      <p:sp>
        <p:nvSpPr>
          <p:cNvPr id="6" name="Chỗ dành sẵn cho Chân trang 5">
            <a:extLst>
              <a:ext uri="{FF2B5EF4-FFF2-40B4-BE49-F238E27FC236}">
                <a16:creationId xmlns="" xmlns:a16="http://schemas.microsoft.com/office/drawing/2014/main" id="{4234DCE8-91B0-45D2-B187-AB5B6B23F23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EA5976F0-B0B2-4498-84DB-B616AAEB9A48}"/>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0616790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EDA08652-294E-4962-8968-8576A1AB111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 xmlns:a16="http://schemas.microsoft.com/office/drawing/2014/main" id="{EEA0AED0-0AF0-4E28-AFEF-5DEBD1D895A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 xmlns:a16="http://schemas.microsoft.com/office/drawing/2014/main" id="{87738783-1EEB-49F1-9EF5-EF990FC7DD0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D34773BA-B624-44A6-A0E8-EFD4185BAC1A}"/>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27/10/2024</a:t>
            </a:fld>
            <a:endParaRPr lang="vi-VN"/>
          </a:p>
        </p:txBody>
      </p:sp>
      <p:sp>
        <p:nvSpPr>
          <p:cNvPr id="6" name="Chỗ dành sẵn cho Chân trang 5">
            <a:extLst>
              <a:ext uri="{FF2B5EF4-FFF2-40B4-BE49-F238E27FC236}">
                <a16:creationId xmlns="" xmlns:a16="http://schemas.microsoft.com/office/drawing/2014/main" id="{EA1A379B-C051-4AAE-BF28-72E915EE4FB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EC73A105-A494-4539-83B7-8EA8DC6BF5E9}"/>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8895978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43BA7881-0EA2-40DE-9917-E28E413CF4D4}"/>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 xmlns:a16="http://schemas.microsoft.com/office/drawing/2014/main" id="{B0E1B092-63AA-421E-8137-86E9F126D40F}"/>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C6D6138F-AA7A-4E7F-B225-FECDD35F69AA}"/>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3D7260B0-40F9-495A-8FA9-312B02402C2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C6AFF596-ECB5-4C4B-9942-7C87B46903A9}"/>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2125657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40E2D838-5C35-4573-835B-65619F0B8A83}"/>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 xmlns:a16="http://schemas.microsoft.com/office/drawing/2014/main" id="{BDA4B903-F43D-4DC8-8B49-B87973237828}"/>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7406336D-E75D-4334-ADB3-3EF8678092EE}"/>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E89CD070-4F4F-4993-A838-46D35C06200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90D828D0-5EB6-47F9-AF17-9898A173036E}"/>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8590633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DF53AEC0-DDAB-460A-8BD0-A0AEA93B84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 xmlns:a16="http://schemas.microsoft.com/office/drawing/2014/main" id="{ABD10939-F13D-4276-8A64-D976A90C3D3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 xmlns:a16="http://schemas.microsoft.com/office/drawing/2014/main" id="{14AB3F2C-4BF2-4D4E-BCA9-6455FA58EBE6}"/>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96C389FE-B99D-490F-A17C-05B501D1C19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70703ECA-91DD-40A7-8CBE-15568B8E10D6}"/>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34796139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98149118-25DF-4423-BC4B-99C74B3D5C6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9D268BAC-1B8F-4979-BC1E-8DA803221022}"/>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585F23F2-6DD8-42FD-A3C4-BD513E653087}"/>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967DD987-E4A9-47FD-A1F6-4E3C92774A8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97303E1E-6555-422B-A112-F73325391315}"/>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20866170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1C396A4-8133-4AD7-8E79-9D1F5379245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 xmlns:a16="http://schemas.microsoft.com/office/drawing/2014/main" id="{2EE3EAF0-01BC-4590-823B-9A687D5D405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5D549F96-5B17-4FE3-9867-356A941BD098}"/>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73738EA2-CC45-45B1-A29F-75AA702D05D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39F750CA-BF3B-49F6-A614-FE3121D64CA2}"/>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2360076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4FCD7032-F6EF-4F41-841D-38E25D10BFD0}"/>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27/10/2024</a:t>
            </a:fld>
            <a:endParaRPr lang="vi-VN"/>
          </a:p>
        </p:txBody>
      </p:sp>
      <p:sp>
        <p:nvSpPr>
          <p:cNvPr id="3" name="Chỗ dành sẵn cho Chân trang 2">
            <a:extLst>
              <a:ext uri="{FF2B5EF4-FFF2-40B4-BE49-F238E27FC236}">
                <a16:creationId xmlns="" xmlns:a16="http://schemas.microsoft.com/office/drawing/2014/main" id="{BA70A6C4-93A4-45BB-95BF-29182453E69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 xmlns:a16="http://schemas.microsoft.com/office/drawing/2014/main" id="{D1E86C26-493A-4A4E-B151-B1B58C802B5B}"/>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1517500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03A7FBF2-0E56-4295-9F13-326F2030A818}"/>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E9993CC0-7AE4-4113-A252-0C95674F7A4B}"/>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 xmlns:a16="http://schemas.microsoft.com/office/drawing/2014/main" id="{9C8018E5-9576-468C-9E5A-FE8CE0724125}"/>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 xmlns:a16="http://schemas.microsoft.com/office/drawing/2014/main" id="{FC479F2B-1EDB-447B-954A-15D0701BC6F9}"/>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27/10/2024</a:t>
            </a:fld>
            <a:endParaRPr lang="vi-VN"/>
          </a:p>
        </p:txBody>
      </p:sp>
      <p:sp>
        <p:nvSpPr>
          <p:cNvPr id="6" name="Chỗ dành sẵn cho Chân trang 5">
            <a:extLst>
              <a:ext uri="{FF2B5EF4-FFF2-40B4-BE49-F238E27FC236}">
                <a16:creationId xmlns="" xmlns:a16="http://schemas.microsoft.com/office/drawing/2014/main" id="{DCE21978-DF10-442D-BEF6-9090B1101D9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B15381F7-0A3C-4DDD-B9C7-0A60F468FE9E}"/>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18707040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C1DDFCFB-A216-4F72-85A0-E303DEBA549A}"/>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026887A4-3C94-4F58-8640-18FCAA52A96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60F8F593-FCCC-44AA-A65B-67E4468B0141}"/>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 xmlns:a16="http://schemas.microsoft.com/office/drawing/2014/main" id="{430A8C59-C999-4CA5-A3D7-32B683D843E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C9B03C75-3376-4A14-95A9-E4EF01CDF3A0}"/>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 xmlns:a16="http://schemas.microsoft.com/office/drawing/2014/main" id="{7DE1AE61-4C4B-427B-8931-8E81BCC8E1BB}"/>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27/10/2024</a:t>
            </a:fld>
            <a:endParaRPr lang="vi-VN"/>
          </a:p>
        </p:txBody>
      </p:sp>
      <p:sp>
        <p:nvSpPr>
          <p:cNvPr id="8" name="Chỗ dành sẵn cho Chân trang 7">
            <a:extLst>
              <a:ext uri="{FF2B5EF4-FFF2-40B4-BE49-F238E27FC236}">
                <a16:creationId xmlns="" xmlns:a16="http://schemas.microsoft.com/office/drawing/2014/main" id="{AABF2C67-B26B-4F7F-B4A2-F2E8EC485C9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 xmlns:a16="http://schemas.microsoft.com/office/drawing/2014/main" id="{A431054C-B884-4A7D-A66D-FA5D56D4E0F9}"/>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10986062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6E6A57CA-D1FA-4BA5-9D16-505C94A6754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 xmlns:a16="http://schemas.microsoft.com/office/drawing/2014/main" id="{C37A38F4-BBB8-434A-8D4A-8538228E2DFA}"/>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27/10/2024</a:t>
            </a:fld>
            <a:endParaRPr lang="vi-VN"/>
          </a:p>
        </p:txBody>
      </p:sp>
      <p:sp>
        <p:nvSpPr>
          <p:cNvPr id="4" name="Chỗ dành sẵn cho Chân trang 3">
            <a:extLst>
              <a:ext uri="{FF2B5EF4-FFF2-40B4-BE49-F238E27FC236}">
                <a16:creationId xmlns="" xmlns:a16="http://schemas.microsoft.com/office/drawing/2014/main" id="{929C4830-ACCC-4A74-A18D-43FD9C5E337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 xmlns:a16="http://schemas.microsoft.com/office/drawing/2014/main" id="{FE5D9F41-4172-4E5D-8FC9-070BD13C7BC3}"/>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23146742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2E0FFA0C-D605-4DCA-9EB3-44C52EC5BA73}"/>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27/10/2024</a:t>
            </a:fld>
            <a:endParaRPr lang="vi-VN"/>
          </a:p>
        </p:txBody>
      </p:sp>
      <p:sp>
        <p:nvSpPr>
          <p:cNvPr id="3" name="Chỗ dành sẵn cho Chân trang 2">
            <a:extLst>
              <a:ext uri="{FF2B5EF4-FFF2-40B4-BE49-F238E27FC236}">
                <a16:creationId xmlns="" xmlns:a16="http://schemas.microsoft.com/office/drawing/2014/main" id="{BAE28AE2-7AB0-42D2-B4D3-AFE729F2982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 xmlns:a16="http://schemas.microsoft.com/office/drawing/2014/main" id="{427719D2-45CB-4672-A61D-6FA51132E4EA}"/>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833067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AB0AED7B-5E9F-468B-B0AB-7B9B554206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 xmlns:a16="http://schemas.microsoft.com/office/drawing/2014/main" id="{D96C7C3E-5E05-4238-B165-15C2F707BE9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 xmlns:a16="http://schemas.microsoft.com/office/drawing/2014/main" id="{ED9FBEF5-18B5-48C7-8641-936ABF34DE8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5F877742-FD3D-4168-AF60-05516A3571F0}"/>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27/10/2024</a:t>
            </a:fld>
            <a:endParaRPr lang="vi-VN"/>
          </a:p>
        </p:txBody>
      </p:sp>
      <p:sp>
        <p:nvSpPr>
          <p:cNvPr id="6" name="Chỗ dành sẵn cho Chân trang 5">
            <a:extLst>
              <a:ext uri="{FF2B5EF4-FFF2-40B4-BE49-F238E27FC236}">
                <a16:creationId xmlns="" xmlns:a16="http://schemas.microsoft.com/office/drawing/2014/main" id="{9DB0C690-1D3F-4F45-9E09-B0900DBE7EE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7F1EB4C5-FF0F-4BAE-92E3-C06A18F5B2EE}"/>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24216437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F676EA33-1CA1-474D-B8ED-B389EF9CB6C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 xmlns:a16="http://schemas.microsoft.com/office/drawing/2014/main" id="{4CE8412C-0D20-4877-9881-AC4D1A623C6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 xmlns:a16="http://schemas.microsoft.com/office/drawing/2014/main" id="{EE57573D-8057-44A8-8FC0-D246CCBFD7D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35AED46F-0E4F-460D-9DC1-43A3C46D61B5}"/>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27/10/2024</a:t>
            </a:fld>
            <a:endParaRPr lang="vi-VN"/>
          </a:p>
        </p:txBody>
      </p:sp>
      <p:sp>
        <p:nvSpPr>
          <p:cNvPr id="6" name="Chỗ dành sẵn cho Chân trang 5">
            <a:extLst>
              <a:ext uri="{FF2B5EF4-FFF2-40B4-BE49-F238E27FC236}">
                <a16:creationId xmlns="" xmlns:a16="http://schemas.microsoft.com/office/drawing/2014/main" id="{CD701760-21AC-4769-AEEB-16D94D62193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3470CB80-168B-405B-87F1-A4D509C1D3BB}"/>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14232119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65CE31AA-F75A-4FC3-BB44-AB0707ED509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 xmlns:a16="http://schemas.microsoft.com/office/drawing/2014/main" id="{7B17F126-E71B-4118-B57C-D325F3D533A7}"/>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7B1E542D-25FE-42C2-874B-1B55877482E3}"/>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395CD4E1-F49A-45E0-B24F-1C521546406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246BFB52-8F21-4AF4-A415-00EC62CEB322}"/>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16610084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CA0D58E4-3EB6-4097-8451-164F03054A51}"/>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 xmlns:a16="http://schemas.microsoft.com/office/drawing/2014/main" id="{380A2E4F-3DAC-41D9-81A5-988C6BE7721D}"/>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D57E084D-061B-4391-9B8B-B57280E22E4E}"/>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622CC5CC-138D-465D-A81A-DBE38DAA415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2AFBA30C-9BF9-47DE-8D11-30C64AE51292}"/>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39855950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2597806D-EAB9-4613-9151-E08254D8FDE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 xmlns:a16="http://schemas.microsoft.com/office/drawing/2014/main" id="{41F08635-6F1D-4B86-B43D-1A24741085A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 xmlns:a16="http://schemas.microsoft.com/office/drawing/2014/main" id="{5C3CCD40-BD34-4529-91E5-2698C7E344A0}"/>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C01FED19-8C45-4DFC-A9B3-BBBA6C780A3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34FA4A35-2703-4DA2-88B4-B096C0CE205C}"/>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29932102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D5BA33F2-E623-4E7F-810B-0921B95BA16E}"/>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5CA27FF0-9E04-45C5-BC68-30AAC943DE7B}"/>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73C10C02-4997-4D61-94CC-6214FA4D607F}"/>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729C8ED1-4505-49BF-BD77-73D7FC11AE3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7F7A64CA-FDD2-4D5B-9783-FD2764B0EE75}"/>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1957707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E7212EEC-9806-4BCC-B4E6-D99ABA5240E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 xmlns:a16="http://schemas.microsoft.com/office/drawing/2014/main" id="{F1A4866E-F056-40CB-BA7E-C34BB63487C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 xmlns:a16="http://schemas.microsoft.com/office/drawing/2014/main" id="{810498A1-A688-45E6-8550-EC3071B90FA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CAA7A761-3B85-47C9-963D-E138E1271D56}"/>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27/10/2024</a:t>
            </a:fld>
            <a:endParaRPr lang="vi-VN"/>
          </a:p>
        </p:txBody>
      </p:sp>
      <p:sp>
        <p:nvSpPr>
          <p:cNvPr id="6" name="Chỗ dành sẵn cho Chân trang 5">
            <a:extLst>
              <a:ext uri="{FF2B5EF4-FFF2-40B4-BE49-F238E27FC236}">
                <a16:creationId xmlns="" xmlns:a16="http://schemas.microsoft.com/office/drawing/2014/main" id="{79574061-2217-4D22-8F9B-8723C8D4C78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FC785E12-3466-457C-A23C-8A2A93C0ECC2}"/>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10809855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BC27D0EC-FA83-4860-9C53-7414EF7BA20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 xmlns:a16="http://schemas.microsoft.com/office/drawing/2014/main" id="{0F8648A6-C298-445C-B0A8-569C07D2376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1BBF30BA-580F-4C96-9A54-67861F9B69CF}"/>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9871CBA3-7F65-486F-B9CB-9BF90261883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1C09A8BA-D90B-4E4C-BB8C-F04A4660975C}"/>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38820917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40CD9F0-6BE1-4558-9F50-729252FFCD4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2A352FD0-9D3A-4318-8A37-175EC6B58A10}"/>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 xmlns:a16="http://schemas.microsoft.com/office/drawing/2014/main" id="{D416334B-DD04-473F-8633-B25FA9EBBD5B}"/>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 xmlns:a16="http://schemas.microsoft.com/office/drawing/2014/main" id="{73888953-EE7A-4EF4-92D9-41C6E4AA3061}"/>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27/10/2024</a:t>
            </a:fld>
            <a:endParaRPr lang="vi-VN"/>
          </a:p>
        </p:txBody>
      </p:sp>
      <p:sp>
        <p:nvSpPr>
          <p:cNvPr id="6" name="Chỗ dành sẵn cho Chân trang 5">
            <a:extLst>
              <a:ext uri="{FF2B5EF4-FFF2-40B4-BE49-F238E27FC236}">
                <a16:creationId xmlns="" xmlns:a16="http://schemas.microsoft.com/office/drawing/2014/main" id="{9154EDF2-156B-4765-94F4-BB96FC09DF7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068F7C58-F921-4804-89D7-87CA21A86DC5}"/>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2102960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F4377F72-3E5D-4E0E-BDE1-9198A21543AB}"/>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60447395-8B68-4EC0-9B0F-91BA0FB612E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B2CF7061-104C-4BB8-9DCB-DE76E62146B7}"/>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 xmlns:a16="http://schemas.microsoft.com/office/drawing/2014/main" id="{7B6BA3B7-E1AA-497C-9914-50C3ED81657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1030EB45-BF5D-4876-80BA-434E77F084C5}"/>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 xmlns:a16="http://schemas.microsoft.com/office/drawing/2014/main" id="{231DBE4F-9324-446B-9E4A-1830D93BBF75}"/>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27/10/2024</a:t>
            </a:fld>
            <a:endParaRPr lang="vi-VN"/>
          </a:p>
        </p:txBody>
      </p:sp>
      <p:sp>
        <p:nvSpPr>
          <p:cNvPr id="8" name="Chỗ dành sẵn cho Chân trang 7">
            <a:extLst>
              <a:ext uri="{FF2B5EF4-FFF2-40B4-BE49-F238E27FC236}">
                <a16:creationId xmlns="" xmlns:a16="http://schemas.microsoft.com/office/drawing/2014/main" id="{27592CD5-D020-4462-BE29-6816B8A6DBE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 xmlns:a16="http://schemas.microsoft.com/office/drawing/2014/main" id="{C125CB20-0A70-4898-8EE5-D670853B077C}"/>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9447152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7323F429-0F89-435B-96DE-27E31133C6D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 xmlns:a16="http://schemas.microsoft.com/office/drawing/2014/main" id="{05AB4D98-BF90-40A7-8AD9-4C56670D1338}"/>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27/10/2024</a:t>
            </a:fld>
            <a:endParaRPr lang="vi-VN"/>
          </a:p>
        </p:txBody>
      </p:sp>
      <p:sp>
        <p:nvSpPr>
          <p:cNvPr id="4" name="Chỗ dành sẵn cho Chân trang 3">
            <a:extLst>
              <a:ext uri="{FF2B5EF4-FFF2-40B4-BE49-F238E27FC236}">
                <a16:creationId xmlns="" xmlns:a16="http://schemas.microsoft.com/office/drawing/2014/main" id="{A0B6121E-694F-4F5C-B79F-4BEAF11A1E6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 xmlns:a16="http://schemas.microsoft.com/office/drawing/2014/main" id="{6B1DB368-86C3-4D22-B0CC-A15324EA24A1}"/>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33258868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60221DE5-8696-4A23-B11F-D67AE88D661B}"/>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27/10/2024</a:t>
            </a:fld>
            <a:endParaRPr lang="vi-VN"/>
          </a:p>
        </p:txBody>
      </p:sp>
      <p:sp>
        <p:nvSpPr>
          <p:cNvPr id="3" name="Chỗ dành sẵn cho Chân trang 2">
            <a:extLst>
              <a:ext uri="{FF2B5EF4-FFF2-40B4-BE49-F238E27FC236}">
                <a16:creationId xmlns="" xmlns:a16="http://schemas.microsoft.com/office/drawing/2014/main" id="{69599C7D-3AD8-4042-AC8E-8577DB8B51D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 xmlns:a16="http://schemas.microsoft.com/office/drawing/2014/main" id="{EBF11BBE-C092-4B73-8FBF-A679857E6ED9}"/>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41621496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FA5D1549-3FD1-4134-BEA1-B0175D3119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 xmlns:a16="http://schemas.microsoft.com/office/drawing/2014/main" id="{A0B3BAD3-DF90-427D-BF85-6F7209BFA95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 xmlns:a16="http://schemas.microsoft.com/office/drawing/2014/main" id="{569073A0-56F1-42B7-ADEF-FA031A6208E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75719827-58D2-4159-B9EB-B5B9A81DC983}"/>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27/10/2024</a:t>
            </a:fld>
            <a:endParaRPr lang="vi-VN"/>
          </a:p>
        </p:txBody>
      </p:sp>
      <p:sp>
        <p:nvSpPr>
          <p:cNvPr id="6" name="Chỗ dành sẵn cho Chân trang 5">
            <a:extLst>
              <a:ext uri="{FF2B5EF4-FFF2-40B4-BE49-F238E27FC236}">
                <a16:creationId xmlns="" xmlns:a16="http://schemas.microsoft.com/office/drawing/2014/main" id="{742388F6-D8DC-4416-A328-EFE485118BA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4FF9731E-FBAD-400C-B16A-72E0F8358B5A}"/>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19911185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C73503D6-160E-42C4-AB62-8459E8E327C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 xmlns:a16="http://schemas.microsoft.com/office/drawing/2014/main" id="{5D534D75-358E-44CB-BD22-2DCFC2107B2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 xmlns:a16="http://schemas.microsoft.com/office/drawing/2014/main" id="{E6B444BD-864A-4E6C-BCA4-A3F24E16485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AA309D13-3997-4BB1-9C6F-68A03BDA2C2B}"/>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27/10/2024</a:t>
            </a:fld>
            <a:endParaRPr lang="vi-VN"/>
          </a:p>
        </p:txBody>
      </p:sp>
      <p:sp>
        <p:nvSpPr>
          <p:cNvPr id="6" name="Chỗ dành sẵn cho Chân trang 5">
            <a:extLst>
              <a:ext uri="{FF2B5EF4-FFF2-40B4-BE49-F238E27FC236}">
                <a16:creationId xmlns="" xmlns:a16="http://schemas.microsoft.com/office/drawing/2014/main" id="{2DF354E9-41AE-4150-8CBE-071699525B8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D5071BC2-8164-41EF-87F9-D4493FA4A153}"/>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24098033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293B0FE0-61BE-42F8-AF77-EBEAF59CCD1C}"/>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 xmlns:a16="http://schemas.microsoft.com/office/drawing/2014/main" id="{4C671535-81B0-4553-BA93-EA8A3A648457}"/>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470CB3FE-9C8B-4C52-AE2F-3380D1611AC2}"/>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40A3682A-4DD0-4328-A99C-D4DED59CBEE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B44225BC-BEA5-4546-AECF-97E4AC3AEF58}"/>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3120765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2283E486-5B1A-403F-8A45-E4FAB0C4FD9E}"/>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 xmlns:a16="http://schemas.microsoft.com/office/drawing/2014/main" id="{32270480-766B-490A-B8C2-881D4BB0ECB5}"/>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4B71124B-A940-49E4-A0EC-CC59DA83FDCB}"/>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D6F01446-DAB9-4CA0-A1E2-C4E7D83EC99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EF06735C-169A-4776-826E-5AEAA99FDFE8}"/>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10036297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594C7D27-8BED-4A44-9D31-3099A81D7C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 xmlns:a16="http://schemas.microsoft.com/office/drawing/2014/main" id="{EBCB996B-AFBD-4DAA-9E89-A57A1F13C82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 xmlns:a16="http://schemas.microsoft.com/office/drawing/2014/main" id="{3364DA5E-1E79-44EC-936D-7835F8FDF257}"/>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725E7467-913F-4E98-8003-2C37981932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AC379CA0-1590-40B0-947F-B224F1470C5B}"/>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2187419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34F016CD-5719-4C60-AC2D-981ABE568AB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 xmlns:a16="http://schemas.microsoft.com/office/drawing/2014/main" id="{0F280940-FC98-4C23-AE20-F43477478F1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 xmlns:a16="http://schemas.microsoft.com/office/drawing/2014/main" id="{3CF626D2-3B6F-4437-AB68-65845738064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2958A0E5-7ECD-47B9-8CE8-1CFC401870AC}"/>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27/10/2024</a:t>
            </a:fld>
            <a:endParaRPr lang="vi-VN"/>
          </a:p>
        </p:txBody>
      </p:sp>
      <p:sp>
        <p:nvSpPr>
          <p:cNvPr id="6" name="Chỗ dành sẵn cho Chân trang 5">
            <a:extLst>
              <a:ext uri="{FF2B5EF4-FFF2-40B4-BE49-F238E27FC236}">
                <a16:creationId xmlns="" xmlns:a16="http://schemas.microsoft.com/office/drawing/2014/main" id="{6DAE497D-734B-4969-AC33-A49EAD67F47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61EE0581-2B62-4AEF-8C9D-D52C7A72388E}"/>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31152761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57F97FE3-329B-4194-B91D-3F2EBB793CD0}"/>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CA08ACC9-8780-419C-9992-A8BA18A3942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F6253C64-9926-48A4-B377-E5AE9FE39E83}"/>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2FD16094-9032-4A05-9F95-A65675BE2CE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F6E8496E-48CD-46D6-AE5B-3704C96BBCC1}"/>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38731497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E0E926A4-D1A8-4CCC-847B-96874D0476E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 xmlns:a16="http://schemas.microsoft.com/office/drawing/2014/main" id="{17086593-BDC1-411A-AB64-34AE5736887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BCC0EDD0-FC89-4E98-BA55-BFCAEA562F4E}"/>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3A756D09-C1FA-45F2-8AA8-0BD4685176D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3CB140EA-510F-4C49-B387-5669AD9AFE28}"/>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39337334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5991DAC1-2772-4493-B10B-B8FAF65C817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B99B01A0-F13D-4A59-B04D-586BD2CDFFA7}"/>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 xmlns:a16="http://schemas.microsoft.com/office/drawing/2014/main" id="{00879A96-B4DA-4655-92D7-11509792F0F4}"/>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 xmlns:a16="http://schemas.microsoft.com/office/drawing/2014/main" id="{A7BB0C42-1444-4656-B0F7-855EB863A149}"/>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27/10/2024</a:t>
            </a:fld>
            <a:endParaRPr lang="vi-VN"/>
          </a:p>
        </p:txBody>
      </p:sp>
      <p:sp>
        <p:nvSpPr>
          <p:cNvPr id="6" name="Chỗ dành sẵn cho Chân trang 5">
            <a:extLst>
              <a:ext uri="{FF2B5EF4-FFF2-40B4-BE49-F238E27FC236}">
                <a16:creationId xmlns="" xmlns:a16="http://schemas.microsoft.com/office/drawing/2014/main" id="{B6128D7F-994C-4DF7-A840-948C6A6C517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0FE4102A-B277-4E43-AA89-A83FA773496F}"/>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15424355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F34A999-A168-4559-A962-D4A117E67D14}"/>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292FA241-D6AA-440D-BB9D-F9C250A3C41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F86EA79F-E5C7-475F-932A-86E4341300A2}"/>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 xmlns:a16="http://schemas.microsoft.com/office/drawing/2014/main" id="{C96D4F30-C7BE-4CDB-9A27-7DBB48BE3C3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7A68DCAC-383D-4852-8963-26CB5E8A11D5}"/>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 xmlns:a16="http://schemas.microsoft.com/office/drawing/2014/main" id="{333386B9-11EB-4A1D-ADCB-3BD416BF8F9C}"/>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27/10/2024</a:t>
            </a:fld>
            <a:endParaRPr lang="vi-VN"/>
          </a:p>
        </p:txBody>
      </p:sp>
      <p:sp>
        <p:nvSpPr>
          <p:cNvPr id="8" name="Chỗ dành sẵn cho Chân trang 7">
            <a:extLst>
              <a:ext uri="{FF2B5EF4-FFF2-40B4-BE49-F238E27FC236}">
                <a16:creationId xmlns="" xmlns:a16="http://schemas.microsoft.com/office/drawing/2014/main" id="{93DF633E-2F21-48A4-818C-1EC1B16F113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 xmlns:a16="http://schemas.microsoft.com/office/drawing/2014/main" id="{ADE73FAB-716F-4687-A61D-6C8993F7F6E8}"/>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23164032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F7746823-3DDA-45AB-B9CD-999FFBE7D81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 xmlns:a16="http://schemas.microsoft.com/office/drawing/2014/main" id="{599DB440-FA3E-4C80-80AD-BA244E2DAB0C}"/>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27/10/2024</a:t>
            </a:fld>
            <a:endParaRPr lang="vi-VN"/>
          </a:p>
        </p:txBody>
      </p:sp>
      <p:sp>
        <p:nvSpPr>
          <p:cNvPr id="4" name="Chỗ dành sẵn cho Chân trang 3">
            <a:extLst>
              <a:ext uri="{FF2B5EF4-FFF2-40B4-BE49-F238E27FC236}">
                <a16:creationId xmlns="" xmlns:a16="http://schemas.microsoft.com/office/drawing/2014/main" id="{86535943-0839-4111-BA94-682401CA302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 xmlns:a16="http://schemas.microsoft.com/office/drawing/2014/main" id="{634E0A2D-078F-47AA-BE1A-610DDC6048EC}"/>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32717382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C0430A6E-3DE6-4541-8B46-233B4FAC267B}"/>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27/10/2024</a:t>
            </a:fld>
            <a:endParaRPr lang="vi-VN"/>
          </a:p>
        </p:txBody>
      </p:sp>
      <p:sp>
        <p:nvSpPr>
          <p:cNvPr id="3" name="Chỗ dành sẵn cho Chân trang 2">
            <a:extLst>
              <a:ext uri="{FF2B5EF4-FFF2-40B4-BE49-F238E27FC236}">
                <a16:creationId xmlns="" xmlns:a16="http://schemas.microsoft.com/office/drawing/2014/main" id="{EDCCA399-09B5-4694-BD07-283C7DED3DC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 xmlns:a16="http://schemas.microsoft.com/office/drawing/2014/main" id="{3F4FF8B0-FC16-4912-A25B-57329C9ECD7B}"/>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41631985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1661AE2B-2CEF-47DE-A6A4-56036D54C50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 xmlns:a16="http://schemas.microsoft.com/office/drawing/2014/main" id="{835BA026-B9F5-4FD5-A0DC-9422E97B132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 xmlns:a16="http://schemas.microsoft.com/office/drawing/2014/main" id="{5614BBAB-4AE1-4799-B6FD-D0E25D0D713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77E59D51-B56F-4349-AC3E-4EF2F4860519}"/>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27/10/2024</a:t>
            </a:fld>
            <a:endParaRPr lang="vi-VN"/>
          </a:p>
        </p:txBody>
      </p:sp>
      <p:sp>
        <p:nvSpPr>
          <p:cNvPr id="6" name="Chỗ dành sẵn cho Chân trang 5">
            <a:extLst>
              <a:ext uri="{FF2B5EF4-FFF2-40B4-BE49-F238E27FC236}">
                <a16:creationId xmlns="" xmlns:a16="http://schemas.microsoft.com/office/drawing/2014/main" id="{599ABAFC-AFB7-40FD-940F-78FC61198D7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9D6B48C4-BDBF-48FB-9450-24FCFAF2A8FD}"/>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14412022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7E8BDBDC-0FEB-4C67-B602-8A9790A7663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 xmlns:a16="http://schemas.microsoft.com/office/drawing/2014/main" id="{A97932F6-F380-45C8-A305-94971A913B6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 xmlns:a16="http://schemas.microsoft.com/office/drawing/2014/main" id="{D020F40D-3181-4654-BF02-E98EAE6F09D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490D282F-2FF5-4169-BF89-9053BD587299}"/>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27/10/2024</a:t>
            </a:fld>
            <a:endParaRPr lang="vi-VN"/>
          </a:p>
        </p:txBody>
      </p:sp>
      <p:sp>
        <p:nvSpPr>
          <p:cNvPr id="6" name="Chỗ dành sẵn cho Chân trang 5">
            <a:extLst>
              <a:ext uri="{FF2B5EF4-FFF2-40B4-BE49-F238E27FC236}">
                <a16:creationId xmlns="" xmlns:a16="http://schemas.microsoft.com/office/drawing/2014/main" id="{CA4D21B6-1C19-482E-A5F3-84378476149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AB36ADA0-21A3-4F78-818B-7EA8675ED588}"/>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14063126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95992F84-4837-4A1F-A9C0-86C0DD7F6ED2}"/>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 xmlns:a16="http://schemas.microsoft.com/office/drawing/2014/main" id="{2666F529-6CE2-4B6E-9F78-AEAECC1E74BE}"/>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980BD98C-4A23-4D18-A479-7AB31B03F63F}"/>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8788006A-41DB-47CD-9F4A-4F63BF4101F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ECC88BF3-DFF1-45AE-A745-B9D16CDB7AEC}"/>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37609328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C86482DC-584C-4F84-8C37-74A1F01E30BE}"/>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 xmlns:a16="http://schemas.microsoft.com/office/drawing/2014/main" id="{A71CBB60-6465-4869-B2CA-5A8C0F233292}"/>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0D64DD05-0D13-4C3F-AB7D-00C4092B2580}"/>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27/10/2024</a:t>
            </a:fld>
            <a:endParaRPr lang="vi-VN"/>
          </a:p>
        </p:txBody>
      </p:sp>
      <p:sp>
        <p:nvSpPr>
          <p:cNvPr id="5" name="Chỗ dành sẵn cho Chân trang 4">
            <a:extLst>
              <a:ext uri="{FF2B5EF4-FFF2-40B4-BE49-F238E27FC236}">
                <a16:creationId xmlns="" xmlns:a16="http://schemas.microsoft.com/office/drawing/2014/main" id="{89528D6F-4778-4C7D-91A0-AB70AD8B9D8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3B03EF72-78B8-4AB6-8A0B-2F78E9E3AB2C}"/>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1175322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4.gif"/><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16.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15.wmf"/></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4.gif"/><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1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18" Type="http://schemas.openxmlformats.org/officeDocument/2006/relationships/image" Target="../media/image7.gi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6.gif"/><Relationship Id="rId2" Type="http://schemas.openxmlformats.org/officeDocument/2006/relationships/slideLayout" Target="../slideLayouts/slideLayout24.xml"/><Relationship Id="rId16" Type="http://schemas.openxmlformats.org/officeDocument/2006/relationships/image" Target="../media/image5.gif"/><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gi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gi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8.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9.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0.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3.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9996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8;p3">
            <a:extLst>
              <a:ext uri="{FF2B5EF4-FFF2-40B4-BE49-F238E27FC236}">
                <a16:creationId xmlns="" xmlns:a16="http://schemas.microsoft.com/office/drawing/2014/main" id="{59115894-669D-4D6B-9498-5D1F17800591}"/>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 name="Group 1">
            <a:extLst>
              <a:ext uri="{FF2B5EF4-FFF2-40B4-BE49-F238E27FC236}">
                <a16:creationId xmlns="" xmlns:a16="http://schemas.microsoft.com/office/drawing/2014/main" id="{C1FC985A-BDE8-4A05-BB60-FE67A1A64A11}"/>
              </a:ext>
            </a:extLst>
          </p:cNvPr>
          <p:cNvGrpSpPr>
            <a:grpSpLocks/>
          </p:cNvGrpSpPr>
          <p:nvPr userDrawn="1"/>
        </p:nvGrpSpPr>
        <p:grpSpPr bwMode="auto">
          <a:xfrm>
            <a:off x="0" y="914400"/>
            <a:ext cx="12090400" cy="5943600"/>
            <a:chOff x="-136506" y="-115873"/>
            <a:chExt cx="9144000" cy="6813550"/>
          </a:xfrm>
        </p:grpSpPr>
        <p:pic>
          <p:nvPicPr>
            <p:cNvPr id="9" name="Picture 4" descr="hinh">
              <a:extLst>
                <a:ext uri="{FF2B5EF4-FFF2-40B4-BE49-F238E27FC236}">
                  <a16:creationId xmlns="" xmlns:a16="http://schemas.microsoft.com/office/drawing/2014/main" id="{F49D4FE3-FF58-45EF-84D9-8FCAB4CF4921}"/>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36506" y="-115873"/>
              <a:ext cx="9144000"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descr="j0232133">
              <a:extLst>
                <a:ext uri="{FF2B5EF4-FFF2-40B4-BE49-F238E27FC236}">
                  <a16:creationId xmlns="" xmlns:a16="http://schemas.microsoft.com/office/drawing/2014/main" id="{E0FA9359-CB2B-4B43-A7D5-BDCA4BC6FE15}"/>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55763" y="5075238"/>
              <a:ext cx="13589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4">
            <a:extLst>
              <a:ext uri="{FF2B5EF4-FFF2-40B4-BE49-F238E27FC236}">
                <a16:creationId xmlns="" xmlns:a16="http://schemas.microsoft.com/office/drawing/2014/main" id="{7F4516A7-8458-49F6-B241-E38EAE8D76DD}"/>
              </a:ext>
            </a:extLst>
          </p:cNvPr>
          <p:cNvPicPr>
            <a:picLocks noChangeAspect="1"/>
          </p:cNvPicPr>
          <p:nvPr userDrawn="1"/>
        </p:nvPicPr>
        <p:blipFill>
          <a:blip r:embed="rId15"/>
          <a:stretch>
            <a:fillRect/>
          </a:stretch>
        </p:blipFill>
        <p:spPr>
          <a:xfrm>
            <a:off x="2783417" y="0"/>
            <a:ext cx="6845300" cy="955675"/>
          </a:xfrm>
          <a:prstGeom prst="rect">
            <a:avLst/>
          </a:prstGeom>
          <a:noFill/>
          <a:ln w="9525">
            <a:noFill/>
          </a:ln>
        </p:spPr>
      </p:pic>
    </p:spTree>
    <p:extLst>
      <p:ext uri="{BB962C8B-B14F-4D97-AF65-F5344CB8AC3E}">
        <p14:creationId xmlns:p14="http://schemas.microsoft.com/office/powerpoint/2010/main" val="18009932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hinh">
            <a:extLst>
              <a:ext uri="{FF2B5EF4-FFF2-40B4-BE49-F238E27FC236}">
                <a16:creationId xmlns="" xmlns:a16="http://schemas.microsoft.com/office/drawing/2014/main" id="{77EE8823-672B-4B39-A76C-2E40DCCB7BA3}"/>
              </a:ext>
            </a:extLst>
          </p:cNvPr>
          <p:cNvPicPr>
            <a:picLocks noChangeAspect="1" noChangeArrowheads="1" noCrop="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106824"/>
            <a:ext cx="12192000" cy="574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 xmlns:a16="http://schemas.microsoft.com/office/drawing/2014/main" id="{67C569DB-7D18-4B62-877E-48673535F1D5}"/>
              </a:ext>
            </a:extLst>
          </p:cNvPr>
          <p:cNvPicPr>
            <a:picLocks noChangeAspect="1" noChangeArrowheads="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5213" y="4760576"/>
            <a:ext cx="3378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18;p3">
            <a:extLst>
              <a:ext uri="{FF2B5EF4-FFF2-40B4-BE49-F238E27FC236}">
                <a16:creationId xmlns="" xmlns:a16="http://schemas.microsoft.com/office/drawing/2014/main" id="{5B9C5C71-48E5-42E4-94A3-58BC9FD006B4}"/>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154961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57687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a:blip r:embed="rId13"/>
          <a:stretch>
            <a:fillRect/>
          </a:stretch>
        </a:blipFill>
        <a:effectLst/>
      </p:bgPr>
    </p:bg>
    <p:spTree>
      <p:nvGrpSpPr>
        <p:cNvPr id="1" name=""/>
        <p:cNvGrpSpPr/>
        <p:nvPr/>
      </p:nvGrpSpPr>
      <p:grpSpPr>
        <a:xfrm>
          <a:off x="0" y="0"/>
          <a:ext cx="0" cy="0"/>
          <a:chOff x="0" y="0"/>
          <a:chExt cx="0" cy="0"/>
        </a:xfrm>
      </p:grpSpPr>
      <p:pic>
        <p:nvPicPr>
          <p:cNvPr id="7" name="Picture 5" descr="1133426gsfxbpjp44">
            <a:extLst>
              <a:ext uri="{FF2B5EF4-FFF2-40B4-BE49-F238E27FC236}">
                <a16:creationId xmlns="" xmlns:a16="http://schemas.microsoft.com/office/drawing/2014/main" id="{2D306DAA-E5D2-40C6-ACD5-512C5C7C81BC}"/>
              </a:ext>
            </a:extLst>
          </p:cNvPr>
          <p:cNvPicPr>
            <a:picLocks noChangeAspect="1" noChangeArrowheads="1" noCrop="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579522" y="2924944"/>
            <a:ext cx="565150"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1133426gsfxbpjp44">
            <a:extLst>
              <a:ext uri="{FF2B5EF4-FFF2-40B4-BE49-F238E27FC236}">
                <a16:creationId xmlns="" xmlns:a16="http://schemas.microsoft.com/office/drawing/2014/main" id="{7C96E071-A310-42A5-89B4-B2651D8688F2}"/>
              </a:ext>
            </a:extLst>
          </p:cNvPr>
          <p:cNvPicPr>
            <a:picLocks noChangeAspect="1" noChangeArrowheads="1" noCrop="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7328" y="230189"/>
            <a:ext cx="566738"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2" descr="1707962tj3hg7yh59">
            <a:extLst>
              <a:ext uri="{FF2B5EF4-FFF2-40B4-BE49-F238E27FC236}">
                <a16:creationId xmlns="" xmlns:a16="http://schemas.microsoft.com/office/drawing/2014/main" id="{42E4D3BE-E5E5-4DCD-BAE8-D59D2363DFE6}"/>
              </a:ext>
            </a:extLst>
          </p:cNvPr>
          <p:cNvPicPr>
            <a:picLocks noChangeAspect="1" noChangeArrowheads="1" noCrop="1"/>
          </p:cNvPicPr>
          <p:nvPr userDrawn="1"/>
        </p:nvPicPr>
        <p:blipFill>
          <a:blip r:embed="rId15">
            <a:extLst>
              <a:ext uri="{28A0092B-C50C-407E-A947-70E740481C1C}">
                <a14:useLocalDpi xmlns:a14="http://schemas.microsoft.com/office/drawing/2010/main" val="0"/>
              </a:ext>
            </a:extLst>
          </a:blip>
          <a:srcRect/>
          <a:stretch>
            <a:fillRect/>
          </a:stretch>
        </p:blipFill>
        <p:spPr bwMode="auto">
          <a:xfrm rot="16200000">
            <a:off x="1116758" y="1279451"/>
            <a:ext cx="1714500"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8" descr="1181071cimzwdep76">
            <a:extLst>
              <a:ext uri="{FF2B5EF4-FFF2-40B4-BE49-F238E27FC236}">
                <a16:creationId xmlns="" xmlns:a16="http://schemas.microsoft.com/office/drawing/2014/main" id="{BBCF5391-125F-4DF3-9A58-F811572B672D}"/>
              </a:ext>
            </a:extLst>
          </p:cNvPr>
          <p:cNvPicPr>
            <a:picLocks noChangeAspect="1" noChangeArrowheads="1" noCrop="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1334750" y="36512"/>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8" descr="1181071cimzwdep76">
            <a:extLst>
              <a:ext uri="{FF2B5EF4-FFF2-40B4-BE49-F238E27FC236}">
                <a16:creationId xmlns="" xmlns:a16="http://schemas.microsoft.com/office/drawing/2014/main" id="{E64C8FB2-51E0-4D40-AAFA-DB688AD9267F}"/>
              </a:ext>
            </a:extLst>
          </p:cNvPr>
          <p:cNvPicPr>
            <a:picLocks noChangeAspect="1" noChangeArrowheads="1" noCrop="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22569" y="2924944"/>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0" descr="1228827kvwbhhiily">
            <a:extLst>
              <a:ext uri="{FF2B5EF4-FFF2-40B4-BE49-F238E27FC236}">
                <a16:creationId xmlns="" xmlns:a16="http://schemas.microsoft.com/office/drawing/2014/main" id="{7DC4422F-5A87-47AA-A081-F41208F7D8CE}"/>
              </a:ext>
            </a:extLst>
          </p:cNvPr>
          <p:cNvPicPr>
            <a:picLocks noChangeAspect="1" noChangeArrowheads="1" noCrop="1"/>
          </p:cNvPicPr>
          <p:nvPr userDrawn="1"/>
        </p:nvPicPr>
        <p:blipFill>
          <a:blip r:embed="rId17">
            <a:extLst>
              <a:ext uri="{28A0092B-C50C-407E-A947-70E740481C1C}">
                <a14:useLocalDpi xmlns:a14="http://schemas.microsoft.com/office/drawing/2010/main" val="0"/>
              </a:ext>
            </a:extLst>
          </a:blip>
          <a:srcRect/>
          <a:stretch>
            <a:fillRect/>
          </a:stretch>
        </p:blipFill>
        <p:spPr bwMode="auto">
          <a:xfrm rot="5400000">
            <a:off x="8234363" y="-777875"/>
            <a:ext cx="762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6">
            <a:extLst>
              <a:ext uri="{FF2B5EF4-FFF2-40B4-BE49-F238E27FC236}">
                <a16:creationId xmlns="" xmlns:a16="http://schemas.microsoft.com/office/drawing/2014/main" id="{4E3C1B13-E7AE-42C3-A148-84E5F04F5E0A}"/>
              </a:ext>
            </a:extLst>
          </p:cNvPr>
          <p:cNvSpPr/>
          <p:nvPr userDrawn="1"/>
        </p:nvSpPr>
        <p:spPr>
          <a:xfrm>
            <a:off x="4630739" y="5313364"/>
            <a:ext cx="84137" cy="60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4" name="Picture 4">
            <a:extLst>
              <a:ext uri="{FF2B5EF4-FFF2-40B4-BE49-F238E27FC236}">
                <a16:creationId xmlns="" xmlns:a16="http://schemas.microsoft.com/office/drawing/2014/main" id="{86446CFC-93FF-4E9D-85CB-946FD8ECAAF1}"/>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667001" y="0"/>
            <a:ext cx="47402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28487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Bộ trò chơi khởi động phá băng - BTN HTTL An Trung">
            <a:extLst>
              <a:ext uri="{FF2B5EF4-FFF2-40B4-BE49-F238E27FC236}">
                <a16:creationId xmlns="" xmlns:a16="http://schemas.microsoft.com/office/drawing/2014/main" id="{3E074F03-8A28-4389-89A9-C890C273BB14}"/>
              </a:ext>
            </a:extLst>
          </p:cNvPr>
          <p:cNvPicPr>
            <a:picLocks noChangeAspect="1" noChangeArrowheads="1"/>
          </p:cNvPicPr>
          <p:nvPr userDrawn="1"/>
        </p:nvPicPr>
        <p:blipFill>
          <a:blip r:embed="rId13">
            <a:clrChange>
              <a:clrFrom>
                <a:srgbClr val="FEFBEA"/>
              </a:clrFrom>
              <a:clrTo>
                <a:srgbClr val="FEFBEA">
                  <a:alpha val="0"/>
                </a:srgbClr>
              </a:clrTo>
            </a:clrChange>
            <a:extLst>
              <a:ext uri="{28A0092B-C50C-407E-A947-70E740481C1C}">
                <a14:useLocalDpi xmlns:a14="http://schemas.microsoft.com/office/drawing/2010/main" val="0"/>
              </a:ext>
            </a:extLst>
          </a:blip>
          <a:srcRect/>
          <a:stretch>
            <a:fillRect/>
          </a:stretch>
        </p:blipFill>
        <p:spPr bwMode="auto">
          <a:xfrm>
            <a:off x="1806632" y="0"/>
            <a:ext cx="8578735" cy="58144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 xmlns:a16="http://schemas.microsoft.com/office/drawing/2014/main" id="{D64B406D-93A5-474C-A80C-F82A5489A53C}"/>
              </a:ext>
            </a:extLst>
          </p:cNvPr>
          <p:cNvSpPr/>
          <p:nvPr userDrawn="1"/>
        </p:nvSpPr>
        <p:spPr>
          <a:xfrm>
            <a:off x="4245637" y="5657671"/>
            <a:ext cx="4006225" cy="1200329"/>
          </a:xfrm>
          <a:prstGeom prst="rect">
            <a:avLst/>
          </a:prstGeom>
          <a:noFill/>
        </p:spPr>
        <p:txBody>
          <a:bodyPr wrap="none" lIns="91440" tIns="45720" rIns="91440" bIns="45720">
            <a:spAutoFit/>
          </a:bodyPr>
          <a:lstStyle/>
          <a:p>
            <a:pPr algn="ctr"/>
            <a:r>
              <a:rPr lang="en-US" sz="72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MỞ</a:t>
            </a:r>
            <a:r>
              <a:rPr lang="en-US" sz="72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72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ĐẦU</a:t>
            </a:r>
            <a:endParaRPr lang="en-US" sz="72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4167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7" name="Rectangle 3">
            <a:extLst>
              <a:ext uri="{FF2B5EF4-FFF2-40B4-BE49-F238E27FC236}">
                <a16:creationId xmlns="" xmlns:a16="http://schemas.microsoft.com/office/drawing/2014/main" id="{4DF4AE69-609A-4640-9847-A4D1362C344D}"/>
              </a:ext>
            </a:extLst>
          </p:cNvPr>
          <p:cNvSpPr/>
          <p:nvPr userDrawn="1"/>
        </p:nvSpPr>
        <p:spPr>
          <a:xfrm>
            <a:off x="3439507" y="3121299"/>
            <a:ext cx="4878260" cy="1200329"/>
          </a:xfrm>
          <a:prstGeom prst="rect">
            <a:avLst/>
          </a:prstGeom>
          <a:noFill/>
        </p:spPr>
        <p:txBody>
          <a:bodyPr wrap="none" lIns="91440" tIns="45720" rIns="91440" bIns="45720">
            <a:spAutoFit/>
          </a:bodyPr>
          <a:lstStyle/>
          <a:p>
            <a:pPr algn="ctr"/>
            <a:r>
              <a:rPr lang="en-US" sz="7200" b="1">
                <a:ln w="22225">
                  <a:solidFill>
                    <a:schemeClr val="accent2"/>
                  </a:solidFill>
                  <a:prstDash val="solid"/>
                </a:ln>
                <a:solidFill>
                  <a:schemeClr val="bg1"/>
                </a:solidFill>
                <a:latin typeface="Times New Roman" panose="02020603050405020304" pitchFamily="18" charset="0"/>
                <a:cs typeface="Times New Roman" panose="02020603050405020304" pitchFamily="18" charset="0"/>
              </a:rPr>
              <a:t>NỘI DUNG</a:t>
            </a:r>
            <a:endParaRPr lang="en-US" sz="7200" b="1" dirty="0">
              <a:ln w="22225">
                <a:solidFill>
                  <a:schemeClr val="accent2"/>
                </a:solidFill>
                <a:prstDash val="solid"/>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86544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4">
            <a:extLst>
              <a:ext uri="{FF2B5EF4-FFF2-40B4-BE49-F238E27FC236}">
                <a16:creationId xmlns="" xmlns:a16="http://schemas.microsoft.com/office/drawing/2014/main" id="{D533A062-C49C-4433-A712-37282C8CE60E}"/>
              </a:ext>
            </a:extLst>
          </p:cNvPr>
          <p:cNvSpPr/>
          <p:nvPr userDrawn="1"/>
        </p:nvSpPr>
        <p:spPr>
          <a:xfrm>
            <a:off x="4018988" y="5311833"/>
            <a:ext cx="4154022" cy="923330"/>
          </a:xfrm>
          <a:prstGeom prst="rect">
            <a:avLst/>
          </a:prstGeom>
          <a:noFill/>
        </p:spPr>
        <p:txBody>
          <a:bodyPr wrap="none" lIns="91440" tIns="45720" rIns="91440" bIns="45720">
            <a:spAutoFit/>
          </a:bodyPr>
          <a:lstStyle/>
          <a:p>
            <a:pPr algn="ctr"/>
            <a:r>
              <a:rPr lang="en-US" sz="5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LUYỆN TẬP</a:t>
            </a:r>
          </a:p>
        </p:txBody>
      </p:sp>
      <p:pic>
        <p:nvPicPr>
          <p:cNvPr id="8" name="Picture 2" descr="Cậu Bé Và Cô Gái đọc Những Cuốn Sách-vector Misc-miễn Phí Vector Miễn Phí  Tải Về">
            <a:extLst>
              <a:ext uri="{FF2B5EF4-FFF2-40B4-BE49-F238E27FC236}">
                <a16:creationId xmlns="" xmlns:a16="http://schemas.microsoft.com/office/drawing/2014/main" id="{80A00CC9-2EB7-43CD-8613-989D4D29E9DD}"/>
              </a:ext>
            </a:extLst>
          </p:cNvPr>
          <p:cNvPicPr>
            <a:picLocks noChangeAspect="1" noChangeArrowheads="1"/>
          </p:cNvPicPr>
          <p:nvPr userDrawn="1"/>
        </p:nvPicPr>
        <p:blipFill rotWithShape="1">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t="9853" b="8932"/>
          <a:stretch/>
        </p:blipFill>
        <p:spPr bwMode="auto">
          <a:xfrm>
            <a:off x="2169851" y="0"/>
            <a:ext cx="7852297" cy="5311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9371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4">
            <a:extLst>
              <a:ext uri="{FF2B5EF4-FFF2-40B4-BE49-F238E27FC236}">
                <a16:creationId xmlns="" xmlns:a16="http://schemas.microsoft.com/office/drawing/2014/main" id="{F494B6D6-FAA0-4DC7-9511-8CB301D2995B}"/>
              </a:ext>
            </a:extLst>
          </p:cNvPr>
          <p:cNvSpPr/>
          <p:nvPr userDrawn="1"/>
        </p:nvSpPr>
        <p:spPr>
          <a:xfrm>
            <a:off x="4190266" y="5653977"/>
            <a:ext cx="3897221" cy="923330"/>
          </a:xfrm>
          <a:prstGeom prst="rect">
            <a:avLst/>
          </a:prstGeom>
          <a:noFill/>
        </p:spPr>
        <p:txBody>
          <a:bodyPr wrap="none" lIns="91440" tIns="45720" rIns="91440" bIns="45720">
            <a:spAutoFit/>
          </a:bodyPr>
          <a:lstStyle/>
          <a:p>
            <a:pPr algn="ctr"/>
            <a:r>
              <a:rPr lang="en-US" sz="5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VẬN DỤNG</a:t>
            </a:r>
          </a:p>
        </p:txBody>
      </p:sp>
      <p:pic>
        <p:nvPicPr>
          <p:cNvPr id="8" name="Picture 4" descr="5 tuyệt chiêu luyện nói tiếng Anh cho học sinh tiểu học">
            <a:extLst>
              <a:ext uri="{FF2B5EF4-FFF2-40B4-BE49-F238E27FC236}">
                <a16:creationId xmlns="" xmlns:a16="http://schemas.microsoft.com/office/drawing/2014/main" id="{B56C9370-43D5-4B64-A3F2-0C3F1697D59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25978" y="0"/>
            <a:ext cx="10740044" cy="562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1466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a:extLst>
              <a:ext uri="{FF2B5EF4-FFF2-40B4-BE49-F238E27FC236}">
                <a16:creationId xmlns="" xmlns:a16="http://schemas.microsoft.com/office/drawing/2014/main" id="{C511B4BF-9FAE-4002-B663-5ECEE1E7C89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18365"/>
            <a:ext cx="12193098" cy="6858000"/>
          </a:xfrm>
          <a:prstGeom prst="rect">
            <a:avLst/>
          </a:prstGeom>
        </p:spPr>
      </p:pic>
      <p:sp>
        <p:nvSpPr>
          <p:cNvPr id="8" name="Rectangle 4">
            <a:extLst>
              <a:ext uri="{FF2B5EF4-FFF2-40B4-BE49-F238E27FC236}">
                <a16:creationId xmlns="" xmlns:a16="http://schemas.microsoft.com/office/drawing/2014/main" id="{06AD14FC-23F0-4EAB-9724-700B95340C72}"/>
              </a:ext>
            </a:extLst>
          </p:cNvPr>
          <p:cNvSpPr/>
          <p:nvPr userDrawn="1"/>
        </p:nvSpPr>
        <p:spPr>
          <a:xfrm>
            <a:off x="2656597" y="1811319"/>
            <a:ext cx="6878807" cy="923330"/>
          </a:xfrm>
          <a:prstGeom prst="rect">
            <a:avLst/>
          </a:prstGeom>
          <a:noFill/>
        </p:spPr>
        <p:txBody>
          <a:bodyPr wrap="none" lIns="91440" tIns="45720" rIns="91440" bIns="45720">
            <a:spAutoFit/>
          </a:bodyPr>
          <a:lstStyle/>
          <a:p>
            <a:pPr algn="ctr"/>
            <a:r>
              <a:rPr lang="en-US" sz="5400" b="1" kern="1200">
                <a:ln w="12700">
                  <a:solidFill>
                    <a:schemeClr val="accent1"/>
                  </a:solidFill>
                  <a:prstDash val="solid"/>
                </a:ln>
                <a:solidFill>
                  <a:schemeClr val="accent2"/>
                </a:solidFill>
                <a:effectLst>
                  <a:glow rad="101600">
                    <a:schemeClr val="accent5">
                      <a:satMod val="175000"/>
                      <a:alpha val="40000"/>
                    </a:schemeClr>
                  </a:glow>
                  <a:outerShdw dist="38100" dir="2640000" algn="bl" rotWithShape="0">
                    <a:schemeClr val="accent1"/>
                  </a:outerShdw>
                </a:effectLst>
                <a:latin typeface="Times New Roman" panose="02020603050405020304" pitchFamily="18" charset="0"/>
                <a:ea typeface="+mn-ea"/>
                <a:cs typeface="Times New Roman" panose="02020603050405020304" pitchFamily="18" charset="0"/>
              </a:rPr>
              <a:t>HOẠT ĐỘNG NHÓM</a:t>
            </a:r>
          </a:p>
        </p:txBody>
      </p:sp>
    </p:spTree>
    <p:extLst>
      <p:ext uri="{BB962C8B-B14F-4D97-AF65-F5344CB8AC3E}">
        <p14:creationId xmlns:p14="http://schemas.microsoft.com/office/powerpoint/2010/main" val="328100506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
            <a:extLst>
              <a:ext uri="{FF2B5EF4-FFF2-40B4-BE49-F238E27FC236}">
                <a16:creationId xmlns="" xmlns:a16="http://schemas.microsoft.com/office/drawing/2014/main" id="{ECAE7CEE-5916-4C8D-8AF1-A7B855CC1B0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4377" y="2424"/>
            <a:ext cx="12165936" cy="6819900"/>
          </a:xfrm>
          <a:prstGeom prst="rect">
            <a:avLst/>
          </a:prstGeom>
        </p:spPr>
      </p:pic>
    </p:spTree>
    <p:extLst>
      <p:ext uri="{BB962C8B-B14F-4D97-AF65-F5344CB8AC3E}">
        <p14:creationId xmlns:p14="http://schemas.microsoft.com/office/powerpoint/2010/main" val="288046883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Layout" Target="../slideLayouts/slideLayout29.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WordArt 4">
            <a:extLst>
              <a:ext uri="{FF2B5EF4-FFF2-40B4-BE49-F238E27FC236}">
                <a16:creationId xmlns="" xmlns:a16="http://schemas.microsoft.com/office/drawing/2014/main" id="{383FD564-9B0C-42D0-96C8-342928917632}"/>
              </a:ext>
            </a:extLst>
          </p:cNvPr>
          <p:cNvSpPr>
            <a:spLocks noChangeArrowheads="1" noChangeShapeType="1" noTextEdit="1"/>
          </p:cNvSpPr>
          <p:nvPr/>
        </p:nvSpPr>
        <p:spPr bwMode="auto">
          <a:xfrm>
            <a:off x="2576946" y="1432611"/>
            <a:ext cx="6858000" cy="1676400"/>
          </a:xfrm>
          <a:prstGeom prst="rect">
            <a:avLst/>
          </a:prstGeom>
        </p:spPr>
        <p:txBody>
          <a:bodyPr wrap="none" fromWordArt="1">
            <a:prstTxWarp prst="textPlain">
              <a:avLst>
                <a:gd name="adj" fmla="val 50000"/>
              </a:avLst>
            </a:prstTxWarp>
          </a:bodyPr>
          <a:lstStyle/>
          <a:p>
            <a:pPr algn="ctr"/>
            <a:r>
              <a:rPr lang="en-US" sz="3600" b="1" kern="10" dirty="0">
                <a:ln w="9525">
                  <a:solidFill>
                    <a:srgbClr val="FF0066"/>
                  </a:solidFill>
                  <a:round/>
                  <a:headEnd/>
                  <a:tailEnd/>
                </a:ln>
                <a:solidFill>
                  <a:srgbClr val="FF0066"/>
                </a:solidFill>
                <a:effectLst>
                  <a:outerShdw dist="35921" dir="2700000" algn="ctr" rotWithShape="0">
                    <a:srgbClr val="C0C0C0">
                      <a:alpha val="79999"/>
                    </a:srgbClr>
                  </a:outerShdw>
                </a:effectLst>
                <a:latin typeface="VNI-Times" pitchFamily="2" charset="0"/>
              </a:rPr>
              <a:t>ÑEÁN DÖÏ GIÔØ MOÂN </a:t>
            </a:r>
            <a:r>
              <a:rPr lang="en-US" sz="3600" b="1" kern="10" dirty="0" smtClean="0">
                <a:ln w="9525">
                  <a:solidFill>
                    <a:srgbClr val="FF0066"/>
                  </a:solidFill>
                  <a:round/>
                  <a:headEnd/>
                  <a:tailEnd/>
                </a:ln>
                <a:solidFill>
                  <a:srgbClr val="FF0066"/>
                </a:solidFill>
                <a:effectLst>
                  <a:outerShdw dist="35921" dir="2700000" algn="ctr" rotWithShape="0">
                    <a:srgbClr val="C0C0C0">
                      <a:alpha val="79999"/>
                    </a:srgbClr>
                  </a:outerShdw>
                </a:effectLst>
                <a:latin typeface="VNI-Times" pitchFamily="2" charset="0"/>
              </a:rPr>
              <a:t>TIN HOC LỚP 6</a:t>
            </a:r>
            <a:endParaRPr lang="en-US" sz="3600" b="1" kern="10" dirty="0">
              <a:ln w="9525">
                <a:solidFill>
                  <a:srgbClr val="FF0066"/>
                </a:solidFill>
                <a:round/>
                <a:headEnd/>
                <a:tailEnd/>
              </a:ln>
              <a:solidFill>
                <a:srgbClr val="FF0066"/>
              </a:solidFill>
              <a:effectLst>
                <a:outerShdw dist="35921" dir="2700000" algn="ctr" rotWithShape="0">
                  <a:srgbClr val="C0C0C0">
                    <a:alpha val="79999"/>
                  </a:srgbClr>
                </a:outerShdw>
              </a:effectLst>
              <a:latin typeface="VNI-Times" pitchFamily="2" charset="0"/>
            </a:endParaRPr>
          </a:p>
        </p:txBody>
      </p:sp>
      <p:sp>
        <p:nvSpPr>
          <p:cNvPr id="7" name="Text Box 5">
            <a:extLst>
              <a:ext uri="{FF2B5EF4-FFF2-40B4-BE49-F238E27FC236}">
                <a16:creationId xmlns="" xmlns:a16="http://schemas.microsoft.com/office/drawing/2014/main" id="{67ABD392-80ED-40A7-BCA0-02D623CF2C04}"/>
              </a:ext>
            </a:extLst>
          </p:cNvPr>
          <p:cNvSpPr txBox="1">
            <a:spLocks noChangeArrowheads="1"/>
          </p:cNvSpPr>
          <p:nvPr/>
        </p:nvSpPr>
        <p:spPr bwMode="auto">
          <a:xfrm>
            <a:off x="1560807" y="3185211"/>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b="1" dirty="0">
                <a:solidFill>
                  <a:srgbClr val="0000FF"/>
                </a:solidFill>
                <a:latin typeface="VNI-Times" pitchFamily="2" charset="0"/>
              </a:rPr>
              <a:t>CHUÙC CAÙC EM HOÏC TOÁT</a:t>
            </a:r>
          </a:p>
        </p:txBody>
      </p:sp>
      <p:sp>
        <p:nvSpPr>
          <p:cNvPr id="8" name="Rectangle 3">
            <a:extLst>
              <a:ext uri="{FF2B5EF4-FFF2-40B4-BE49-F238E27FC236}">
                <a16:creationId xmlns="" xmlns:a16="http://schemas.microsoft.com/office/drawing/2014/main" id="{B2801ADD-39A9-4313-88C6-528A13508C45}"/>
              </a:ext>
            </a:extLst>
          </p:cNvPr>
          <p:cNvSpPr/>
          <p:nvPr/>
        </p:nvSpPr>
        <p:spPr>
          <a:xfrm>
            <a:off x="0" y="274782"/>
            <a:ext cx="11498731" cy="1752600"/>
          </a:xfrm>
          <a:prstGeom prst="rect">
            <a:avLst/>
          </a:prstGeom>
          <a:noFill/>
        </p:spPr>
        <p:txBody>
          <a:bodyPr wrap="none" lIns="121920" tIns="60960" rIns="121920" bIns="60960" numCol="1">
            <a:prstTxWarp prst="textDeflateBottom">
              <a:avLst/>
            </a:prstTxWarp>
            <a:spAutoFit/>
          </a:bodyPr>
          <a:lstStyle/>
          <a:p>
            <a:pPr algn="ctr"/>
            <a:r>
              <a:rPr lang="en-US" sz="5867"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Kính</a:t>
            </a:r>
            <a:r>
              <a:rPr lang="en-US" sz="5867"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5867"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chào</a:t>
            </a:r>
            <a:r>
              <a:rPr lang="en-US" sz="5867"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5867"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quý</a:t>
            </a:r>
            <a:r>
              <a:rPr lang="en-US" sz="5867"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5867"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thầy</a:t>
            </a:r>
            <a:r>
              <a:rPr lang="en-US" sz="5867"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5867"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cô</a:t>
            </a:r>
            <a:endParaRPr lang="en-US" sz="5867"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9" name="Text Box 5">
            <a:extLst>
              <a:ext uri="{FF2B5EF4-FFF2-40B4-BE49-F238E27FC236}">
                <a16:creationId xmlns="" xmlns:a16="http://schemas.microsoft.com/office/drawing/2014/main" id="{67ABD392-80ED-40A7-BCA0-02D623CF2C04}"/>
              </a:ext>
            </a:extLst>
          </p:cNvPr>
          <p:cNvSpPr txBox="1">
            <a:spLocks noChangeArrowheads="1"/>
          </p:cNvSpPr>
          <p:nvPr/>
        </p:nvSpPr>
        <p:spPr bwMode="auto">
          <a:xfrm>
            <a:off x="-1" y="5534560"/>
            <a:ext cx="1194489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dirty="0" smtClean="0">
                <a:solidFill>
                  <a:srgbClr val="0000FF"/>
                </a:solidFill>
                <a:latin typeface="Times New Roman" panose="02020603050405020304" pitchFamily="18" charset="0"/>
                <a:cs typeface="Times New Roman" panose="02020603050405020304" pitchFamily="18" charset="0"/>
              </a:rPr>
              <a:t>TRƯỜNG THCS…….</a:t>
            </a:r>
          </a:p>
          <a:p>
            <a:pPr algn="ctr" eaLnBrk="1" hangingPunct="1">
              <a:spcBef>
                <a:spcPct val="50000"/>
              </a:spcBef>
            </a:pPr>
            <a:r>
              <a:rPr lang="en-US" altLang="en-US" sz="3200" b="1" dirty="0" err="1" smtClean="0">
                <a:solidFill>
                  <a:srgbClr val="0000FF"/>
                </a:solidFill>
                <a:latin typeface="Times New Roman" panose="02020603050405020304" pitchFamily="18" charset="0"/>
                <a:cs typeface="Times New Roman" panose="02020603050405020304" pitchFamily="18" charset="0"/>
              </a:rPr>
              <a:t>Gv</a:t>
            </a:r>
            <a:r>
              <a:rPr lang="en-US" altLang="en-US" sz="3200" b="1" dirty="0" smtClean="0">
                <a:solidFill>
                  <a:srgbClr val="0000FF"/>
                </a:solidFill>
                <a:latin typeface="Times New Roman" panose="02020603050405020304" pitchFamily="18" charset="0"/>
                <a:cs typeface="Times New Roman" panose="02020603050405020304" pitchFamily="18" charset="0"/>
              </a:rPr>
              <a:t> </a:t>
            </a:r>
            <a:r>
              <a:rPr lang="en-US" altLang="en-US" sz="3200" b="1" dirty="0" err="1" smtClean="0">
                <a:solidFill>
                  <a:srgbClr val="0000FF"/>
                </a:solidFill>
                <a:latin typeface="Times New Roman" panose="02020603050405020304" pitchFamily="18" charset="0"/>
                <a:cs typeface="Times New Roman" panose="02020603050405020304" pitchFamily="18" charset="0"/>
              </a:rPr>
              <a:t>thực</a:t>
            </a:r>
            <a:r>
              <a:rPr lang="en-US" altLang="en-US" sz="3200" b="1" dirty="0" smtClean="0">
                <a:solidFill>
                  <a:srgbClr val="0000FF"/>
                </a:solidFill>
                <a:latin typeface="Times New Roman" panose="02020603050405020304" pitchFamily="18" charset="0"/>
                <a:cs typeface="Times New Roman" panose="02020603050405020304" pitchFamily="18" charset="0"/>
              </a:rPr>
              <a:t> </a:t>
            </a:r>
            <a:r>
              <a:rPr lang="en-US" altLang="en-US" sz="3200" b="1" dirty="0" err="1" smtClean="0">
                <a:solidFill>
                  <a:srgbClr val="0000FF"/>
                </a:solidFill>
                <a:latin typeface="Times New Roman" panose="02020603050405020304" pitchFamily="18" charset="0"/>
                <a:cs typeface="Times New Roman" panose="02020603050405020304" pitchFamily="18" charset="0"/>
              </a:rPr>
              <a:t>hiện</a:t>
            </a:r>
            <a:r>
              <a:rPr lang="en-US" altLang="en-US" sz="3200" b="1" dirty="0" smtClean="0">
                <a:solidFill>
                  <a:srgbClr val="0000FF"/>
                </a:solidFill>
                <a:latin typeface="Times New Roman" panose="02020603050405020304" pitchFamily="18" charset="0"/>
                <a:cs typeface="Times New Roman" panose="02020603050405020304" pitchFamily="18" charset="0"/>
              </a:rPr>
              <a:t>:</a:t>
            </a:r>
            <a:endParaRPr lang="en-US" altLang="en-US"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6978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8" presetClass="entr" presetSubtype="6" fill="hold"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strips(downRight)">
                                      <p:cBhvr>
                                        <p:cTn id="19" dur="500"/>
                                        <p:tgtEl>
                                          <p:spTgt spid="7">
                                            <p:txEl>
                                              <p:pRg st="0" end="0"/>
                                            </p:txEl>
                                          </p:spTgt>
                                        </p:tgtEl>
                                      </p:cBhvr>
                                    </p:animEffect>
                                  </p:childTnLst>
                                </p:cTn>
                              </p:par>
                            </p:childTnLst>
                          </p:cTn>
                        </p:par>
                        <p:par>
                          <p:cTn id="20" fill="hold">
                            <p:stCondLst>
                              <p:cond delay="2500"/>
                            </p:stCondLst>
                            <p:childTnLst>
                              <p:par>
                                <p:cTn id="21" presetID="6" presetClass="emph" presetSubtype="0" fill="hold" grpId="0" nodeType="afterEffect">
                                  <p:stCondLst>
                                    <p:cond delay="0"/>
                                  </p:stCondLst>
                                  <p:childTnLst>
                                    <p:animScale>
                                      <p:cBhvr>
                                        <p:cTn id="22" dur="2000" fill="hold"/>
                                        <p:tgtEl>
                                          <p:spTgt spid="7">
                                            <p:txEl>
                                              <p:pRg st="0" end="0"/>
                                            </p:txEl>
                                          </p:spTgt>
                                        </p:tgtEl>
                                      </p:cBhvr>
                                      <p:by x="120000" y="120000"/>
                                    </p:animScale>
                                  </p:childTnLst>
                                </p:cTn>
                              </p:par>
                            </p:childTnLst>
                          </p:cTn>
                        </p:par>
                        <p:par>
                          <p:cTn id="23" fill="hold">
                            <p:stCondLst>
                              <p:cond delay="4500"/>
                            </p:stCondLst>
                            <p:childTnLst>
                              <p:par>
                                <p:cTn id="24" presetID="18" presetClass="entr" presetSubtype="6" fill="hold" nodeType="after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strips(downRight)">
                                      <p:cBhvr>
                                        <p:cTn id="26" dur="500"/>
                                        <p:tgtEl>
                                          <p:spTgt spid="9">
                                            <p:txEl>
                                              <p:pRg st="0" end="0"/>
                                            </p:txEl>
                                          </p:spTgt>
                                        </p:tgtEl>
                                      </p:cBhvr>
                                    </p:animEffect>
                                  </p:childTnLst>
                                </p:cTn>
                              </p:par>
                            </p:childTnLst>
                          </p:cTn>
                        </p:par>
                        <p:par>
                          <p:cTn id="27" fill="hold">
                            <p:stCondLst>
                              <p:cond delay="5000"/>
                            </p:stCondLst>
                            <p:childTnLst>
                              <p:par>
                                <p:cTn id="28" presetID="18" presetClass="entr" presetSubtype="6" fill="hold" nodeType="after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strips(downRight)">
                                      <p:cBhvr>
                                        <p:cTn id="30" dur="500"/>
                                        <p:tgtEl>
                                          <p:spTgt spid="9">
                                            <p:txEl>
                                              <p:pRg st="1" end="1"/>
                                            </p:txEl>
                                          </p:spTgt>
                                        </p:tgtEl>
                                      </p:cBhvr>
                                    </p:animEffect>
                                  </p:childTnLst>
                                </p:cTn>
                              </p:par>
                            </p:childTnLst>
                          </p:cTn>
                        </p:par>
                        <p:par>
                          <p:cTn id="31" fill="hold">
                            <p:stCondLst>
                              <p:cond delay="5500"/>
                            </p:stCondLst>
                            <p:childTnLst>
                              <p:par>
                                <p:cTn id="32" presetID="6" presetClass="emph" presetSubtype="0" fill="hold" grpId="0" nodeType="afterEffect">
                                  <p:stCondLst>
                                    <p:cond delay="0"/>
                                  </p:stCondLst>
                                  <p:childTnLst>
                                    <p:animScale>
                                      <p:cBhvr>
                                        <p:cTn id="33" dur="2000" fill="hold"/>
                                        <p:tgtEl>
                                          <p:spTgt spid="9">
                                            <p:txEl>
                                              <p:pRg st="0" end="0"/>
                                            </p:txEl>
                                          </p:spTgt>
                                        </p:tgtEl>
                                      </p:cBhvr>
                                      <p:by x="120000" y="120000"/>
                                    </p:animScale>
                                  </p:childTnLst>
                                </p:cTn>
                              </p:par>
                              <p:par>
                                <p:cTn id="34" presetID="6" presetClass="emph" presetSubtype="0" fill="hold" grpId="0" nodeType="withEffect">
                                  <p:stCondLst>
                                    <p:cond delay="0"/>
                                  </p:stCondLst>
                                  <p:childTnLst>
                                    <p:animScale>
                                      <p:cBhvr>
                                        <p:cTn id="35" dur="2000" fill="hold"/>
                                        <p:tgtEl>
                                          <p:spTgt spid="9">
                                            <p:txEl>
                                              <p:pRg st="1" end="1"/>
                                            </p:txEl>
                                          </p:spTgt>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p:bldP spid="9"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736D542-09DA-4A9F-9C8C-DA318D3AB632}"/>
              </a:ext>
            </a:extLst>
          </p:cNvPr>
          <p:cNvSpPr txBox="1">
            <a:spLocks/>
          </p:cNvSpPr>
          <p:nvPr/>
        </p:nvSpPr>
        <p:spPr>
          <a:xfrm>
            <a:off x="31865" y="1286934"/>
            <a:ext cx="12160135"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r>
              <a:rPr lang="en-US" b="1" dirty="0" smtClean="0">
                <a:solidFill>
                  <a:srgbClr val="0000FF"/>
                </a:solidFill>
              </a:rPr>
              <a:t> </a:t>
            </a:r>
            <a:endParaRPr lang="en-US" b="1" dirty="0">
              <a:solidFill>
                <a:srgbClr val="0000FF"/>
              </a:solidFill>
            </a:endParaRPr>
          </a:p>
        </p:txBody>
      </p:sp>
      <p:sp>
        <p:nvSpPr>
          <p:cNvPr id="4" name="Hộp Văn bản 3">
            <a:extLst>
              <a:ext uri="{FF2B5EF4-FFF2-40B4-BE49-F238E27FC236}">
                <a16:creationId xmlns="" xmlns:a16="http://schemas.microsoft.com/office/drawing/2014/main" id="{77CE9DA1-CFCC-44CF-A3CB-81107D528218}"/>
              </a:ext>
            </a:extLst>
          </p:cNvPr>
          <p:cNvSpPr txBox="1"/>
          <p:nvPr/>
        </p:nvSpPr>
        <p:spPr>
          <a:xfrm>
            <a:off x="15932" y="4239"/>
            <a:ext cx="12192000" cy="584775"/>
          </a:xfrm>
          <a:prstGeom prst="rect">
            <a:avLst/>
          </a:prstGeom>
          <a:solidFill>
            <a:srgbClr val="0000FF"/>
          </a:solidFill>
          <a:scene3d>
            <a:camera prst="orthographicFront"/>
            <a:lightRig rig="threePt" dir="t"/>
          </a:scene3d>
          <a:sp3d>
            <a:bevelT prst="softRound"/>
          </a:sp3d>
        </p:spPr>
        <p:txBody>
          <a:bodyPr wrap="square">
            <a:spAutoFit/>
          </a:bodyPr>
          <a:lstStyle/>
          <a:p>
            <a:pPr algn="ctr"/>
            <a:r>
              <a:rPr lang="en-US" sz="3200" b="1" smtClean="0">
                <a:solidFill>
                  <a:srgbClr val="FF0000"/>
                </a:solidFill>
                <a:latin typeface="Times New Roman" panose="02020603050405020304" pitchFamily="18" charset="0"/>
                <a:cs typeface="Times New Roman" panose="02020603050405020304" pitchFamily="18" charset="0"/>
              </a:rPr>
              <a:t>BÀI </a:t>
            </a:r>
            <a:r>
              <a:rPr lang="en-US" sz="3200" b="1" dirty="0">
                <a:solidFill>
                  <a:srgbClr val="FF0000"/>
                </a:solidFill>
                <a:latin typeface="Times New Roman" panose="02020603050405020304" pitchFamily="18" charset="0"/>
                <a:cs typeface="Times New Roman" panose="02020603050405020304" pitchFamily="18" charset="0"/>
              </a:rPr>
              <a:t>4: CẤU TRÚC LẶP TRONG THUẬT TOÁN</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230" y="763101"/>
            <a:ext cx="8911988" cy="453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160060" y="5295331"/>
            <a:ext cx="9717206" cy="586854"/>
          </a:xfrm>
          <a:prstGeom prst="rect">
            <a:avLst/>
          </a:prstGeom>
          <a:ln>
            <a:noFill/>
          </a:ln>
        </p:spPr>
        <p:txBody>
          <a:bodyPr vert="horz" wrap="square" lIns="91440" tIns="45720" rIns="91440" bIns="45720" rtlCol="0">
            <a:normAutofit/>
          </a:bodyPr>
          <a:lstStyle/>
          <a:p>
            <a:pPr algn="just"/>
            <a:endParaRPr lang="en-US" b="1" dirty="0">
              <a:solidFill>
                <a:srgbClr val="0000FF"/>
              </a:solidFill>
            </a:endParaRPr>
          </a:p>
        </p:txBody>
      </p:sp>
      <p:sp>
        <p:nvSpPr>
          <p:cNvPr id="8" name="TextBox 7"/>
          <p:cNvSpPr txBox="1"/>
          <p:nvPr/>
        </p:nvSpPr>
        <p:spPr>
          <a:xfrm>
            <a:off x="900752" y="5199797"/>
            <a:ext cx="8748215" cy="682388"/>
          </a:xfrm>
          <a:prstGeom prst="rect">
            <a:avLst/>
          </a:prstGeom>
          <a:ln>
            <a:noFill/>
          </a:ln>
        </p:spPr>
        <p:txBody>
          <a:bodyPr vert="horz" wrap="square" lIns="91440" tIns="45720" rIns="91440" bIns="45720" rtlCol="0">
            <a:normAutofit/>
          </a:bodyPr>
          <a:lstStyle/>
          <a:p>
            <a:pPr algn="just"/>
            <a:endParaRPr lang="en-US" b="1" dirty="0">
              <a:solidFill>
                <a:srgbClr val="0000FF"/>
              </a:solidFill>
            </a:endParaRPr>
          </a:p>
        </p:txBody>
      </p:sp>
      <p:sp>
        <p:nvSpPr>
          <p:cNvPr id="9" name="Rectangle 8"/>
          <p:cNvSpPr/>
          <p:nvPr/>
        </p:nvSpPr>
        <p:spPr>
          <a:xfrm>
            <a:off x="1160059" y="5441540"/>
            <a:ext cx="10508777" cy="954107"/>
          </a:xfrm>
          <a:prstGeom prst="rect">
            <a:avLst/>
          </a:prstGeom>
        </p:spPr>
        <p:txBody>
          <a:bodyPr wrap="square">
            <a:spAutoFit/>
          </a:bodyPr>
          <a:lstStyle/>
          <a:p>
            <a:r>
              <a:rPr lang="en-US" sz="2800" dirty="0" smtClean="0">
                <a:latin typeface="Times New Roman" pitchFamily="18" charset="0"/>
                <a:cs typeface="Times New Roman" pitchFamily="18" charset="0"/>
              </a:rPr>
              <a:t>2.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t</a:t>
            </a:r>
            <a:r>
              <a:rPr lang="vi-VN" sz="2800" dirty="0" smtClean="0">
                <a:latin typeface="Times New Roman" pitchFamily="18" charset="0"/>
                <a:cs typeface="Times New Roman" pitchFamily="18" charset="0"/>
              </a:rPr>
              <a:t>huật </a:t>
            </a:r>
            <a:r>
              <a:rPr lang="vi-VN" sz="2800" dirty="0">
                <a:latin typeface="Times New Roman" pitchFamily="18" charset="0"/>
                <a:cs typeface="Times New Roman" pitchFamily="18" charset="0"/>
              </a:rPr>
              <a:t>toán </a:t>
            </a: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lặp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lặp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lặp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lần</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10" name="TextBox 9"/>
          <p:cNvSpPr txBox="1"/>
          <p:nvPr/>
        </p:nvSpPr>
        <p:spPr>
          <a:xfrm>
            <a:off x="3493826" y="5882185"/>
            <a:ext cx="5841241" cy="518615"/>
          </a:xfrm>
          <a:prstGeom prst="rect">
            <a:avLst/>
          </a:prstGeom>
          <a:ln>
            <a:noFill/>
          </a:ln>
        </p:spPr>
        <p:txBody>
          <a:bodyPr vert="horz" wrap="square" lIns="91440" tIns="45720" rIns="91440" bIns="45720" rtlCol="0">
            <a:normAutofit/>
          </a:bodyPr>
          <a:lstStyle/>
          <a:p>
            <a:pPr algn="just"/>
            <a:r>
              <a:rPr lang="en-US" sz="2800" dirty="0" smtClean="0">
                <a:solidFill>
                  <a:srgbClr val="FF0000"/>
                </a:solidFill>
                <a:latin typeface="Times New Roman" pitchFamily="18" charset="0"/>
                <a:cs typeface="Times New Roman" pitchFamily="18" charset="0"/>
              </a:rPr>
              <a:t>=&gt;</a:t>
            </a:r>
            <a:r>
              <a:rPr lang="en-US" sz="2800" dirty="0" err="1" smtClean="0">
                <a:solidFill>
                  <a:srgbClr val="FF0000"/>
                </a:solidFill>
                <a:latin typeface="Times New Roman" pitchFamily="18" charset="0"/>
                <a:cs typeface="Times New Roman" pitchFamily="18" charset="0"/>
              </a:rPr>
              <a:t>Số</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tranh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một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bạn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Lặp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lại</a:t>
            </a:r>
            <a:r>
              <a:rPr lang="en-US" sz="2800" dirty="0" smtClean="0">
                <a:solidFill>
                  <a:srgbClr val="FF0000"/>
                </a:solidFill>
                <a:latin typeface="Times New Roman" pitchFamily="18" charset="0"/>
                <a:cs typeface="Times New Roman" pitchFamily="18" charset="0"/>
              </a:rPr>
              <a:t> 4 </a:t>
            </a:r>
            <a:r>
              <a:rPr lang="en-US" sz="2800" dirty="0" err="1" smtClean="0">
                <a:solidFill>
                  <a:srgbClr val="FF0000"/>
                </a:solidFill>
                <a:latin typeface="Times New Roman" pitchFamily="18" charset="0"/>
                <a:cs typeface="Times New Roman" pitchFamily="18" charset="0"/>
              </a:rPr>
              <a:t>lần</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a:p>
            <a:pPr algn="just"/>
            <a:endParaRPr lang="en-US" sz="2800" b="1" dirty="0">
              <a:solidFill>
                <a:srgbClr val="0000FF"/>
              </a:solidFill>
            </a:endParaRPr>
          </a:p>
        </p:txBody>
      </p:sp>
    </p:spTree>
    <p:extLst>
      <p:ext uri="{BB962C8B-B14F-4D97-AF65-F5344CB8AC3E}">
        <p14:creationId xmlns:p14="http://schemas.microsoft.com/office/powerpoint/2010/main" val="287420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736D542-09DA-4A9F-9C8C-DA318D3AB632}"/>
              </a:ext>
            </a:extLst>
          </p:cNvPr>
          <p:cNvSpPr txBox="1">
            <a:spLocks/>
          </p:cNvSpPr>
          <p:nvPr/>
        </p:nvSpPr>
        <p:spPr>
          <a:xfrm>
            <a:off x="31865" y="1286934"/>
            <a:ext cx="12160135"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r>
              <a:rPr lang="en-US" b="1" dirty="0" smtClean="0">
                <a:solidFill>
                  <a:srgbClr val="0000FF"/>
                </a:solidFill>
              </a:rPr>
              <a:t> </a:t>
            </a:r>
            <a:endParaRPr lang="en-US" b="1" dirty="0">
              <a:solidFill>
                <a:srgbClr val="0000FF"/>
              </a:solidFill>
            </a:endParaRPr>
          </a:p>
        </p:txBody>
      </p:sp>
      <p:sp>
        <p:nvSpPr>
          <p:cNvPr id="4" name="Hộp Văn bản 3">
            <a:extLst>
              <a:ext uri="{FF2B5EF4-FFF2-40B4-BE49-F238E27FC236}">
                <a16:creationId xmlns="" xmlns:a16="http://schemas.microsoft.com/office/drawing/2014/main" id="{77CE9DA1-CFCC-44CF-A3CB-81107D528218}"/>
              </a:ext>
            </a:extLst>
          </p:cNvPr>
          <p:cNvSpPr txBox="1"/>
          <p:nvPr/>
        </p:nvSpPr>
        <p:spPr>
          <a:xfrm>
            <a:off x="31863" y="-69784"/>
            <a:ext cx="12192000" cy="646331"/>
          </a:xfrm>
          <a:prstGeom prst="rect">
            <a:avLst/>
          </a:prstGeom>
          <a:solidFill>
            <a:srgbClr val="0000FF"/>
          </a:solidFill>
          <a:scene3d>
            <a:camera prst="orthographicFront"/>
            <a:lightRig rig="threePt" dir="t"/>
          </a:scene3d>
          <a:sp3d>
            <a:bevelT prst="softRound"/>
          </a:sp3d>
        </p:spPr>
        <p:txBody>
          <a:bodyPr wrap="square">
            <a:spAutoFit/>
          </a:bodyPr>
          <a:lstStyle/>
          <a:p>
            <a:pPr algn="ctr"/>
            <a:r>
              <a:rPr lang="en-US" sz="36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BÀI 4: CẤU TRÚC LẶP TRONG THUẬT TOÁN</a:t>
            </a:r>
          </a:p>
        </p:txBody>
      </p:sp>
      <p:sp>
        <p:nvSpPr>
          <p:cNvPr id="2" name="Rectangle 1"/>
          <p:cNvSpPr/>
          <p:nvPr/>
        </p:nvSpPr>
        <p:spPr>
          <a:xfrm>
            <a:off x="232012" y="1614471"/>
            <a:ext cx="11687052" cy="1938992"/>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 </a:t>
            </a:r>
            <a:r>
              <a:rPr lang="en-US" sz="2800" b="1" smtClean="0">
                <a:solidFill>
                  <a:srgbClr val="FF0000"/>
                </a:solidFill>
                <a:latin typeface="Times New Roman" panose="02020603050405020304" pitchFamily="18" charset="0"/>
                <a:cs typeface="Times New Roman" panose="02020603050405020304" pitchFamily="18" charset="0"/>
              </a:rPr>
              <a:t>    </a:t>
            </a:r>
            <a:r>
              <a:rPr lang="vi-VN" sz="4000" b="1" smtClean="0">
                <a:latin typeface="Times New Roman" panose="02020603050405020304" pitchFamily="18" charset="0"/>
                <a:cs typeface="Times New Roman" panose="02020603050405020304" pitchFamily="18" charset="0"/>
              </a:rPr>
              <a:t>Khi có </a:t>
            </a:r>
            <a:r>
              <a:rPr lang="vi-VN" sz="4000" b="1" dirty="0">
                <a:latin typeface="Times New Roman" panose="02020603050405020304" pitchFamily="18" charset="0"/>
                <a:cs typeface="Times New Roman" panose="02020603050405020304" pitchFamily="18" charset="0"/>
              </a:rPr>
              <a:t>một (hay nhiều) thao tác được thực hiện lặp đi lặp lại một số lần liên tiếp trong quá trình thực hiện thuật toán thì </a:t>
            </a:r>
            <a:r>
              <a:rPr lang="vi-VN" sz="4000" b="1">
                <a:latin typeface="Times New Roman" panose="02020603050405020304" pitchFamily="18" charset="0"/>
                <a:cs typeface="Times New Roman" panose="02020603050405020304" pitchFamily="18" charset="0"/>
              </a:rPr>
              <a:t>cần </a:t>
            </a:r>
            <a:r>
              <a:rPr lang="vi-VN" sz="4000" b="1" smtClean="0">
                <a:latin typeface="Times New Roman" panose="02020603050405020304" pitchFamily="18" charset="0"/>
                <a:cs typeface="Times New Roman" panose="02020603050405020304" pitchFamily="18" charset="0"/>
              </a:rPr>
              <a:t>dùng </a:t>
            </a:r>
            <a:r>
              <a:rPr lang="vi-VN" sz="4000" b="1" dirty="0">
                <a:latin typeface="Times New Roman" panose="02020603050405020304" pitchFamily="18" charset="0"/>
                <a:cs typeface="Times New Roman" panose="02020603050405020304" pitchFamily="18" charset="0"/>
              </a:rPr>
              <a:t>cấu trúc lặp.</a:t>
            </a:r>
            <a:endParaRPr lang="en-US" sz="4400" dirty="0">
              <a:latin typeface="Times New Roman" panose="02020603050405020304" pitchFamily="18" charset="0"/>
              <a:cs typeface="Times New Roman" panose="02020603050405020304" pitchFamily="18" charset="0"/>
            </a:endParaRPr>
          </a:p>
        </p:txBody>
      </p:sp>
      <p:sp>
        <p:nvSpPr>
          <p:cNvPr id="5" name="Rectangle 4"/>
          <p:cNvSpPr/>
          <p:nvPr/>
        </p:nvSpPr>
        <p:spPr>
          <a:xfrm>
            <a:off x="232012" y="729641"/>
            <a:ext cx="11687052" cy="707886"/>
          </a:xfrm>
          <a:prstGeom prst="rect">
            <a:avLst/>
          </a:prstGeom>
        </p:spPr>
        <p:txBody>
          <a:bodyPr wrap="square">
            <a:spAutoFit/>
          </a:bodyPr>
          <a:lstStyle/>
          <a:p>
            <a:r>
              <a:rPr lang="en-US" sz="4000" b="1" smtClean="0">
                <a:latin typeface="Times New Roman" panose="02020603050405020304" pitchFamily="18" charset="0"/>
                <a:cs typeface="Times New Roman" panose="02020603050405020304" pitchFamily="18" charset="0"/>
              </a:rPr>
              <a:t>Vậy khi nào ta cần dùng cấu trúc lặp?</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179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 xmlns:a16="http://schemas.microsoft.com/office/drawing/2014/main" id="{77CE9DA1-CFCC-44CF-A3CB-81107D528218}"/>
              </a:ext>
            </a:extLst>
          </p:cNvPr>
          <p:cNvSpPr txBox="1"/>
          <p:nvPr/>
        </p:nvSpPr>
        <p:spPr>
          <a:xfrm>
            <a:off x="31863" y="-69784"/>
            <a:ext cx="12192000" cy="646331"/>
          </a:xfrm>
          <a:prstGeom prst="rect">
            <a:avLst/>
          </a:prstGeom>
          <a:solidFill>
            <a:srgbClr val="0000FF"/>
          </a:solidFill>
          <a:scene3d>
            <a:camera prst="orthographicFront"/>
            <a:lightRig rig="threePt" dir="t"/>
          </a:scene3d>
          <a:sp3d>
            <a:bevelT prst="softRound"/>
          </a:sp3d>
        </p:spPr>
        <p:txBody>
          <a:bodyPr wrap="square">
            <a:spAutoFit/>
          </a:bodyPr>
          <a:lstStyle/>
          <a:p>
            <a:r>
              <a:rPr lang="it-IT" sz="3600" b="1" dirty="0">
                <a:solidFill>
                  <a:srgbClr val="FF0000"/>
                </a:solidFill>
                <a:latin typeface="Times New Roman" pitchFamily="18" charset="0"/>
                <a:cs typeface="Times New Roman" pitchFamily="18" charset="0"/>
              </a:rPr>
              <a:t>2. Biến đếm và thể hiện cấu trúc lặp khi biết trước số lần lặp</a:t>
            </a:r>
            <a:r>
              <a:rPr lang="it-IT" sz="3600" b="1"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501461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0" y="0"/>
            <a:ext cx="12192001" cy="709684"/>
          </a:xfrm>
          <a:prstGeom prst="round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Times New Roman" pitchFamily="18" charset="0"/>
                <a:cs typeface="Times New Roman" pitchFamily="18" charset="0"/>
              </a:rPr>
              <a:t>HOẠT </a:t>
            </a:r>
            <a:r>
              <a:rPr lang="en-US" sz="4000" b="1">
                <a:latin typeface="Times New Roman" pitchFamily="18" charset="0"/>
                <a:cs typeface="Times New Roman" pitchFamily="18" charset="0"/>
              </a:rPr>
              <a:t>ĐỘNG </a:t>
            </a:r>
            <a:r>
              <a:rPr lang="en-US" sz="4000" b="1" smtClean="0">
                <a:latin typeface="Times New Roman" pitchFamily="18" charset="0"/>
                <a:cs typeface="Times New Roman" pitchFamily="18" charset="0"/>
              </a:rPr>
              <a:t>NHÓM ĐÔI</a:t>
            </a:r>
            <a:endParaRPr lang="en-US" sz="4000" b="1" dirty="0">
              <a:latin typeface="Times New Roman" pitchFamily="18" charset="0"/>
              <a:cs typeface="Times New Roman" pitchFamily="18" charset="0"/>
            </a:endParaRPr>
          </a:p>
          <a:p>
            <a:pPr algn="ctr"/>
            <a:endParaRPr lang="en-US" dirty="0"/>
          </a:p>
        </p:txBody>
      </p:sp>
      <p:sp>
        <p:nvSpPr>
          <p:cNvPr id="5" name="TextBox 4"/>
          <p:cNvSpPr txBox="1"/>
          <p:nvPr/>
        </p:nvSpPr>
        <p:spPr>
          <a:xfrm>
            <a:off x="286602" y="1951630"/>
            <a:ext cx="5540991" cy="3261815"/>
          </a:xfrm>
          <a:prstGeom prst="rect">
            <a:avLst/>
          </a:prstGeom>
          <a:ln>
            <a:noFill/>
          </a:ln>
        </p:spPr>
        <p:txBody>
          <a:bodyPr vert="horz" wrap="square" lIns="91440" tIns="45720" rIns="91440" bIns="45720" rtlCol="0">
            <a:normAutofit/>
          </a:bodyPr>
          <a:lstStyle/>
          <a:p>
            <a:pPr algn="just"/>
            <a:r>
              <a:rPr lang="vi-VN" sz="3200" b="1" i="1" dirty="0">
                <a:solidFill>
                  <a:srgbClr val="FF0000"/>
                </a:solidFill>
                <a:latin typeface="+mj-lt"/>
              </a:rPr>
              <a:t>Câu 1:</a:t>
            </a:r>
            <a:r>
              <a:rPr lang="vi-VN" sz="3200" b="1" dirty="0">
                <a:solidFill>
                  <a:srgbClr val="0000FF"/>
                </a:solidFill>
                <a:latin typeface="+mj-lt"/>
              </a:rPr>
              <a:t> </a:t>
            </a:r>
            <a:r>
              <a:rPr lang="en-US" sz="3200" b="1" dirty="0" err="1" smtClean="0">
                <a:latin typeface="Times New Roman" pitchFamily="18" charset="0"/>
                <a:cs typeface="Times New Roman" pitchFamily="18" charset="0"/>
              </a:rPr>
              <a:t>Quan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sát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thuật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toán.Đ</a:t>
            </a:r>
            <a:r>
              <a:rPr lang="vi-VN" sz="3200" b="1" dirty="0" smtClean="0">
                <a:latin typeface="+mj-lt"/>
              </a:rPr>
              <a:t>ể </a:t>
            </a:r>
            <a:r>
              <a:rPr lang="vi-VN" sz="3200" b="1" dirty="0">
                <a:latin typeface="+mj-lt"/>
              </a:rPr>
              <a:t>thể hiện được cấu trúc lặp khi biết trước  số lần lặp như số tranh của một bạn và tổng đã </a:t>
            </a:r>
            <a:r>
              <a:rPr lang="vi-VN" sz="3200" b="1" dirty="0" smtClean="0">
                <a:latin typeface="+mj-lt"/>
              </a:rPr>
              <a:t>có</a:t>
            </a:r>
            <a:r>
              <a:rPr lang="en-US" sz="3200" b="1" dirty="0" smtClean="0">
                <a:latin typeface="+mj-lt"/>
              </a:rPr>
              <a:t>. </a:t>
            </a:r>
            <a:r>
              <a:rPr lang="en-US" sz="3200" b="1" dirty="0" smtClean="0">
                <a:latin typeface="Times New Roman" pitchFamily="18" charset="0"/>
                <a:cs typeface="Times New Roman" pitchFamily="18" charset="0"/>
              </a:rPr>
              <a:t>E</a:t>
            </a:r>
            <a:r>
              <a:rPr lang="vi-VN" sz="3200" b="1" dirty="0" smtClean="0">
                <a:latin typeface="+mj-lt"/>
              </a:rPr>
              <a:t>m </a:t>
            </a:r>
            <a:r>
              <a:rPr lang="vi-VN" sz="3200" b="1" dirty="0">
                <a:latin typeface="+mj-lt"/>
              </a:rPr>
              <a:t>thay thế số lần lặp bằng gì?</a:t>
            </a:r>
            <a:endParaRPr lang="en-US" sz="3200" b="1" dirty="0">
              <a:latin typeface="+mj-lt"/>
            </a:endParaRPr>
          </a:p>
          <a:p>
            <a:pPr algn="just"/>
            <a:endParaRPr lang="en-US" sz="3200" b="1" dirty="0">
              <a:solidFill>
                <a:srgbClr val="0000FF"/>
              </a:solidFill>
              <a:latin typeface="+mj-lt"/>
            </a:endParaRPr>
          </a:p>
        </p:txBody>
      </p:sp>
      <p:sp>
        <p:nvSpPr>
          <p:cNvPr id="6" name="TextBox 5"/>
          <p:cNvSpPr txBox="1"/>
          <p:nvPr/>
        </p:nvSpPr>
        <p:spPr>
          <a:xfrm>
            <a:off x="6564573" y="1255594"/>
            <a:ext cx="5418161" cy="5295331"/>
          </a:xfrm>
          <a:prstGeom prst="rect">
            <a:avLst/>
          </a:prstGeom>
          <a:ln>
            <a:noFill/>
          </a:ln>
        </p:spPr>
        <p:txBody>
          <a:bodyPr vert="horz" wrap="square" lIns="91440" tIns="45720" rIns="91440" bIns="45720" rtlCol="0">
            <a:normAutofit/>
          </a:bodyPr>
          <a:lstStyle/>
          <a:p>
            <a:pPr algn="just"/>
            <a:endParaRPr lang="en-US" b="1" dirty="0">
              <a:solidFill>
                <a:srgbClr val="0000FF"/>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6084" y="1091821"/>
            <a:ext cx="5486399" cy="5158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173707" y="5213445"/>
            <a:ext cx="3698544" cy="586854"/>
          </a:xfrm>
          <a:prstGeom prst="rect">
            <a:avLst/>
          </a:prstGeom>
          <a:ln>
            <a:noFill/>
          </a:ln>
        </p:spPr>
        <p:txBody>
          <a:bodyPr vert="horz" wrap="square" lIns="91440" tIns="45720" rIns="91440" bIns="45720" rtlCol="0">
            <a:normAutofit/>
          </a:bodyPr>
          <a:lstStyle/>
          <a:p>
            <a:pPr algn="just"/>
            <a:endParaRPr lang="en-US" b="1" dirty="0">
              <a:solidFill>
                <a:srgbClr val="0000FF"/>
              </a:solidFill>
            </a:endParaRPr>
          </a:p>
        </p:txBody>
      </p:sp>
      <p:sp>
        <p:nvSpPr>
          <p:cNvPr id="8" name="TextBox 7"/>
          <p:cNvSpPr txBox="1"/>
          <p:nvPr/>
        </p:nvSpPr>
        <p:spPr>
          <a:xfrm>
            <a:off x="1815152" y="5213445"/>
            <a:ext cx="3057099" cy="586854"/>
          </a:xfrm>
          <a:prstGeom prst="rect">
            <a:avLst/>
          </a:prstGeom>
          <a:ln>
            <a:noFill/>
          </a:ln>
        </p:spPr>
        <p:txBody>
          <a:bodyPr vert="horz" wrap="square" lIns="91440" tIns="45720" rIns="91440" bIns="45720" rtlCol="0">
            <a:normAutofit/>
          </a:bodyPr>
          <a:lstStyle/>
          <a:p>
            <a:pPr algn="just"/>
            <a:r>
              <a:rPr lang="en-US" sz="3200" b="1" dirty="0" err="1">
                <a:solidFill>
                  <a:srgbClr val="FF0000"/>
                </a:solidFill>
                <a:latin typeface="Times New Roman" pitchFamily="18" charset="0"/>
                <a:cs typeface="Times New Roman" pitchFamily="18" charset="0"/>
              </a:rPr>
              <a:t>Biến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đếm</a:t>
            </a:r>
            <a:r>
              <a:rPr lang="en-US" sz="3200" b="1" dirty="0">
                <a:solidFill>
                  <a:srgbClr val="FF0000"/>
                </a:solidFill>
                <a:latin typeface="Times New Roman" pitchFamily="18" charset="0"/>
                <a:cs typeface="Times New Roman" pitchFamily="18" charset="0"/>
              </a:rPr>
              <a:t>.</a:t>
            </a:r>
          </a:p>
          <a:p>
            <a:pPr algn="just"/>
            <a:endParaRPr lang="en-US" sz="3200" b="1" dirty="0">
              <a:solidFill>
                <a:srgbClr val="0000FF"/>
              </a:solidFill>
            </a:endParaRPr>
          </a:p>
        </p:txBody>
      </p:sp>
    </p:spTree>
    <p:extLst>
      <p:ext uri="{BB962C8B-B14F-4D97-AF65-F5344CB8AC3E}">
        <p14:creationId xmlns:p14="http://schemas.microsoft.com/office/powerpoint/2010/main" val="69525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0" y="0"/>
            <a:ext cx="12192001" cy="709684"/>
          </a:xfrm>
          <a:prstGeom prst="round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Times New Roman" pitchFamily="18" charset="0"/>
                <a:cs typeface="Times New Roman" pitchFamily="18" charset="0"/>
              </a:rPr>
              <a:t>HOẠT </a:t>
            </a:r>
            <a:r>
              <a:rPr lang="en-US" sz="4000" b="1">
                <a:latin typeface="Times New Roman" pitchFamily="18" charset="0"/>
                <a:cs typeface="Times New Roman" pitchFamily="18" charset="0"/>
              </a:rPr>
              <a:t>ĐỘNG </a:t>
            </a:r>
            <a:r>
              <a:rPr lang="en-US" sz="4000" b="1" smtClean="0">
                <a:latin typeface="Times New Roman" pitchFamily="18" charset="0"/>
                <a:cs typeface="Times New Roman" pitchFamily="18" charset="0"/>
              </a:rPr>
              <a:t>NHÓM ĐÔI</a:t>
            </a:r>
            <a:endParaRPr lang="en-US" sz="4000" b="1" dirty="0">
              <a:latin typeface="Times New Roman" pitchFamily="18" charset="0"/>
              <a:cs typeface="Times New Roman" pitchFamily="18" charset="0"/>
            </a:endParaRPr>
          </a:p>
          <a:p>
            <a:pPr algn="ctr"/>
            <a:endParaRPr lang="en-US" dirty="0"/>
          </a:p>
        </p:txBody>
      </p:sp>
      <p:sp>
        <p:nvSpPr>
          <p:cNvPr id="6" name="TextBox 5"/>
          <p:cNvSpPr txBox="1"/>
          <p:nvPr/>
        </p:nvSpPr>
        <p:spPr>
          <a:xfrm>
            <a:off x="6564573" y="1255594"/>
            <a:ext cx="5418161" cy="5295331"/>
          </a:xfrm>
          <a:prstGeom prst="rect">
            <a:avLst/>
          </a:prstGeom>
          <a:ln>
            <a:noFill/>
          </a:ln>
        </p:spPr>
        <p:txBody>
          <a:bodyPr vert="horz" wrap="square" lIns="91440" tIns="45720" rIns="91440" bIns="45720" rtlCol="0">
            <a:normAutofit/>
          </a:bodyPr>
          <a:lstStyle/>
          <a:p>
            <a:pPr algn="just"/>
            <a:endParaRPr lang="en-US" b="1" dirty="0">
              <a:solidFill>
                <a:srgbClr val="0000FF"/>
              </a:solidFill>
            </a:endParaRPr>
          </a:p>
        </p:txBody>
      </p:sp>
      <p:sp>
        <p:nvSpPr>
          <p:cNvPr id="2" name="TextBox 1"/>
          <p:cNvSpPr txBox="1"/>
          <p:nvPr/>
        </p:nvSpPr>
        <p:spPr>
          <a:xfrm>
            <a:off x="859809" y="2470245"/>
            <a:ext cx="10140287" cy="3630304"/>
          </a:xfrm>
          <a:prstGeom prst="rect">
            <a:avLst/>
          </a:prstGeom>
          <a:ln>
            <a:noFill/>
          </a:ln>
        </p:spPr>
        <p:txBody>
          <a:bodyPr vert="horz" wrap="square" lIns="91440" tIns="45720" rIns="91440" bIns="45720" rtlCol="0">
            <a:normAutofit/>
          </a:bodyPr>
          <a:lstStyle/>
          <a:p>
            <a:pPr algn="just"/>
            <a:endParaRPr lang="en-US" b="1" dirty="0">
              <a:solidFill>
                <a:srgbClr val="0000FF"/>
              </a:solidFill>
            </a:endParaRPr>
          </a:p>
        </p:txBody>
      </p:sp>
      <p:sp>
        <p:nvSpPr>
          <p:cNvPr id="4" name="TextBox 3"/>
          <p:cNvSpPr txBox="1"/>
          <p:nvPr/>
        </p:nvSpPr>
        <p:spPr>
          <a:xfrm>
            <a:off x="1037230" y="2470245"/>
            <a:ext cx="10304060" cy="3452883"/>
          </a:xfrm>
          <a:prstGeom prst="rect">
            <a:avLst/>
          </a:prstGeom>
          <a:ln>
            <a:noFill/>
          </a:ln>
        </p:spPr>
        <p:txBody>
          <a:bodyPr vert="horz" wrap="square" lIns="91440" tIns="45720" rIns="91440" bIns="45720" rtlCol="0">
            <a:normAutofit/>
          </a:bodyPr>
          <a:lstStyle/>
          <a:p>
            <a:pPr algn="just"/>
            <a:endParaRPr lang="en-US" b="1" dirty="0">
              <a:solidFill>
                <a:srgbClr val="0000FF"/>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287" y="1856093"/>
            <a:ext cx="4565176" cy="4067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22830" y="1105469"/>
            <a:ext cx="12069170" cy="600501"/>
          </a:xfrm>
          <a:prstGeom prst="rect">
            <a:avLst/>
          </a:prstGeom>
          <a:ln>
            <a:noFill/>
          </a:ln>
        </p:spPr>
        <p:txBody>
          <a:bodyPr vert="horz" wrap="square" lIns="91440" tIns="45720" rIns="91440" bIns="45720" rtlCol="0">
            <a:noAutofit/>
          </a:bodyPr>
          <a:lstStyle/>
          <a:p>
            <a:pPr algn="just"/>
            <a:r>
              <a:rPr lang="en-US" sz="3600" b="1" dirty="0" err="1" smtClean="0">
                <a:solidFill>
                  <a:srgbClr val="0000FF"/>
                </a:solidFill>
                <a:latin typeface="Times New Roman" pitchFamily="18" charset="0"/>
                <a:cs typeface="Times New Roman" pitchFamily="18" charset="0"/>
              </a:rPr>
              <a:t>Quan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sát</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hình</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sau</a:t>
            </a:r>
            <a:r>
              <a:rPr lang="en-US" sz="3600" b="1" dirty="0" smtClean="0">
                <a:solidFill>
                  <a:srgbClr val="0000FF"/>
                </a:solidFill>
                <a:latin typeface="Times New Roman" pitchFamily="18" charset="0"/>
                <a:cs typeface="Times New Roman" pitchFamily="18" charset="0"/>
              </a:rPr>
              <a:t>: Theo </a:t>
            </a:r>
            <a:r>
              <a:rPr lang="en-US" sz="3600" b="1" dirty="0" err="1" smtClean="0">
                <a:solidFill>
                  <a:srgbClr val="0000FF"/>
                </a:solidFill>
                <a:latin typeface="Times New Roman" pitchFamily="18" charset="0"/>
                <a:cs typeface="Times New Roman" pitchFamily="18" charset="0"/>
              </a:rPr>
              <a:t>em</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các</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đại</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lượng</a:t>
            </a:r>
            <a:r>
              <a:rPr lang="en-US" sz="3600" b="1" dirty="0" smtClean="0">
                <a:solidFill>
                  <a:srgbClr val="0000FF"/>
                </a:solidFill>
                <a:latin typeface="Times New Roman" pitchFamily="18" charset="0"/>
                <a:cs typeface="Times New Roman" pitchFamily="18" charset="0"/>
              </a:rPr>
              <a:t> 5 </a:t>
            </a:r>
            <a:r>
              <a:rPr lang="en-US" sz="3600" b="1" dirty="0" err="1" smtClean="0">
                <a:solidFill>
                  <a:srgbClr val="0000FF"/>
                </a:solidFill>
                <a:latin typeface="Times New Roman" pitchFamily="18" charset="0"/>
                <a:cs typeface="Times New Roman" pitchFamily="18" charset="0"/>
              </a:rPr>
              <a:t>là</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gì</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và</a:t>
            </a:r>
            <a:r>
              <a:rPr lang="en-US" sz="3600" b="1" dirty="0" smtClean="0">
                <a:solidFill>
                  <a:srgbClr val="0000FF"/>
                </a:solidFill>
                <a:latin typeface="Times New Roman" pitchFamily="18" charset="0"/>
                <a:cs typeface="Times New Roman" pitchFamily="18" charset="0"/>
              </a:rPr>
              <a:t> X </a:t>
            </a:r>
            <a:r>
              <a:rPr lang="en-US" sz="3600" b="1" dirty="0" err="1" smtClean="0">
                <a:solidFill>
                  <a:srgbClr val="0000FF"/>
                </a:solidFill>
                <a:latin typeface="Times New Roman" pitchFamily="18" charset="0"/>
                <a:cs typeface="Times New Roman" pitchFamily="18" charset="0"/>
              </a:rPr>
              <a:t>là</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gì</a:t>
            </a:r>
            <a:r>
              <a:rPr lang="en-US" sz="3600" b="1" dirty="0" smtClean="0">
                <a:solidFill>
                  <a:srgbClr val="0000FF"/>
                </a:solidFill>
                <a:latin typeface="Times New Roman" pitchFamily="18" charset="0"/>
                <a:cs typeface="Times New Roman" pitchFamily="18" charset="0"/>
              </a:rPr>
              <a:t>?</a:t>
            </a:r>
            <a:endParaRPr lang="en-US" sz="3600" b="1" dirty="0">
              <a:solidFill>
                <a:srgbClr val="0000FF"/>
              </a:solidFill>
              <a:latin typeface="Times New Roman" pitchFamily="18" charset="0"/>
              <a:cs typeface="Times New Roman" pitchFamily="18" charset="0"/>
            </a:endParaRPr>
          </a:p>
        </p:txBody>
      </p:sp>
      <p:sp>
        <p:nvSpPr>
          <p:cNvPr id="10" name="TextBox 9"/>
          <p:cNvSpPr txBox="1"/>
          <p:nvPr/>
        </p:nvSpPr>
        <p:spPr>
          <a:xfrm>
            <a:off x="5677469" y="1774208"/>
            <a:ext cx="3084394" cy="736980"/>
          </a:xfrm>
          <a:prstGeom prst="rect">
            <a:avLst/>
          </a:prstGeom>
          <a:ln>
            <a:noFill/>
          </a:ln>
        </p:spPr>
        <p:txBody>
          <a:bodyPr vert="horz" wrap="square" lIns="91440" tIns="45720" rIns="91440" bIns="45720" rtlCol="0">
            <a:normAutofit/>
          </a:bodyPr>
          <a:lstStyle/>
          <a:p>
            <a:pPr algn="just"/>
            <a:endParaRPr lang="en-US" b="1" dirty="0">
              <a:solidFill>
                <a:srgbClr val="0000FF"/>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0292" y="3275748"/>
            <a:ext cx="1801647" cy="92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6100" y="5083788"/>
            <a:ext cx="1615839" cy="573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6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anim calcmode="lin" valueType="num">
                                      <p:cBhvr additive="base">
                                        <p:cTn id="11" dur="500" fill="hold"/>
                                        <p:tgtEl>
                                          <p:spTgt spid="1027"/>
                                        </p:tgtEl>
                                        <p:attrNameLst>
                                          <p:attrName>ppt_x</p:attrName>
                                        </p:attrNameLst>
                                      </p:cBhvr>
                                      <p:tavLst>
                                        <p:tav tm="0">
                                          <p:val>
                                            <p:strVal val="#ppt_x"/>
                                          </p:val>
                                        </p:tav>
                                        <p:tav tm="100000">
                                          <p:val>
                                            <p:strVal val="#ppt_x"/>
                                          </p:val>
                                        </p:tav>
                                      </p:tavLst>
                                    </p:anim>
                                    <p:anim calcmode="lin" valueType="num">
                                      <p:cBhvr additive="base">
                                        <p:cTn id="12"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additive="base">
                                        <p:cTn id="17" dur="500" fill="hold"/>
                                        <p:tgtEl>
                                          <p:spTgt spid="1028"/>
                                        </p:tgtEl>
                                        <p:attrNameLst>
                                          <p:attrName>ppt_x</p:attrName>
                                        </p:attrNameLst>
                                      </p:cBhvr>
                                      <p:tavLst>
                                        <p:tav tm="0">
                                          <p:val>
                                            <p:strVal val="#ppt_x"/>
                                          </p:val>
                                        </p:tav>
                                        <p:tav tm="100000">
                                          <p:val>
                                            <p:strVal val="#ppt_x"/>
                                          </p:val>
                                        </p:tav>
                                      </p:tavLst>
                                    </p:anim>
                                    <p:anim calcmode="lin" valueType="num">
                                      <p:cBhvr additive="base">
                                        <p:cTn id="1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anim calcmode="lin" valueType="num">
                                      <p:cBhvr additive="base">
                                        <p:cTn id="23" dur="500" fill="hold"/>
                                        <p:tgtEl>
                                          <p:spTgt spid="1030"/>
                                        </p:tgtEl>
                                        <p:attrNameLst>
                                          <p:attrName>ppt_x</p:attrName>
                                        </p:attrNameLst>
                                      </p:cBhvr>
                                      <p:tavLst>
                                        <p:tav tm="0">
                                          <p:val>
                                            <p:strVal val="#ppt_x"/>
                                          </p:val>
                                        </p:tav>
                                        <p:tav tm="100000">
                                          <p:val>
                                            <p:strVal val="#ppt_x"/>
                                          </p:val>
                                        </p:tav>
                                      </p:tavLst>
                                    </p:anim>
                                    <p:anim calcmode="lin" valueType="num">
                                      <p:cBhvr additive="base">
                                        <p:cTn id="2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0" y="0"/>
            <a:ext cx="12192001" cy="709684"/>
          </a:xfrm>
          <a:prstGeom prst="round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Times New Roman" pitchFamily="18" charset="0"/>
                <a:cs typeface="Times New Roman" pitchFamily="18" charset="0"/>
              </a:rPr>
              <a:t>HOẠT </a:t>
            </a:r>
            <a:r>
              <a:rPr lang="en-US" sz="4000" b="1">
                <a:latin typeface="Times New Roman" pitchFamily="18" charset="0"/>
                <a:cs typeface="Times New Roman" pitchFamily="18" charset="0"/>
              </a:rPr>
              <a:t>ĐỘNG </a:t>
            </a:r>
            <a:r>
              <a:rPr lang="en-US" sz="4000" b="1" smtClean="0">
                <a:latin typeface="Times New Roman" pitchFamily="18" charset="0"/>
                <a:cs typeface="Times New Roman" pitchFamily="18" charset="0"/>
              </a:rPr>
              <a:t>NHÓM ĐÔI</a:t>
            </a:r>
            <a:endParaRPr lang="en-US" sz="4000" b="1" dirty="0">
              <a:latin typeface="Times New Roman" pitchFamily="18" charset="0"/>
              <a:cs typeface="Times New Roman" pitchFamily="18" charset="0"/>
            </a:endParaRPr>
          </a:p>
          <a:p>
            <a:pPr algn="ctr"/>
            <a:endParaRPr lang="en-US" dirty="0"/>
          </a:p>
        </p:txBody>
      </p:sp>
      <p:sp>
        <p:nvSpPr>
          <p:cNvPr id="5" name="TextBox 4"/>
          <p:cNvSpPr txBox="1"/>
          <p:nvPr/>
        </p:nvSpPr>
        <p:spPr>
          <a:xfrm>
            <a:off x="750626" y="900753"/>
            <a:ext cx="10249470" cy="777922"/>
          </a:xfrm>
          <a:prstGeom prst="rect">
            <a:avLst/>
          </a:prstGeom>
          <a:ln>
            <a:noFill/>
          </a:ln>
        </p:spPr>
        <p:txBody>
          <a:bodyPr vert="horz" wrap="square" lIns="91440" tIns="45720" rIns="91440" bIns="45720" rtlCol="0">
            <a:normAutofit/>
          </a:bodyPr>
          <a:lstStyle/>
          <a:p>
            <a:pPr algn="just"/>
            <a:r>
              <a:rPr lang="vi-VN" sz="3200" b="1" i="1" dirty="0" smtClean="0">
                <a:solidFill>
                  <a:srgbClr val="FF0000"/>
                </a:solidFill>
                <a:latin typeface="+mj-lt"/>
              </a:rPr>
              <a:t>Câu </a:t>
            </a:r>
            <a:r>
              <a:rPr lang="vi-VN" sz="3200" b="1" i="1" dirty="0">
                <a:solidFill>
                  <a:srgbClr val="FF0000"/>
                </a:solidFill>
                <a:latin typeface="+mj-lt"/>
              </a:rPr>
              <a:t>2:</a:t>
            </a:r>
            <a:r>
              <a:rPr lang="vi-VN" sz="3200" b="1" dirty="0">
                <a:solidFill>
                  <a:srgbClr val="0000FF"/>
                </a:solidFill>
                <a:latin typeface="+mj-lt"/>
              </a:rPr>
              <a:t> Biến là gì ? Dữ liệu do biến lưu trữ gọi là gì</a:t>
            </a:r>
            <a:r>
              <a:rPr lang="vi-VN" sz="3200" b="1" dirty="0" smtClean="0">
                <a:solidFill>
                  <a:srgbClr val="0000FF"/>
                </a:solidFill>
                <a:latin typeface="+mj-lt"/>
              </a:rPr>
              <a:t>?</a:t>
            </a:r>
            <a:endParaRPr lang="en-US" sz="3200" b="1" dirty="0">
              <a:solidFill>
                <a:srgbClr val="0000FF"/>
              </a:solidFill>
              <a:latin typeface="+mj-lt"/>
            </a:endParaRPr>
          </a:p>
        </p:txBody>
      </p:sp>
      <p:sp>
        <p:nvSpPr>
          <p:cNvPr id="6" name="TextBox 5"/>
          <p:cNvSpPr txBox="1"/>
          <p:nvPr/>
        </p:nvSpPr>
        <p:spPr>
          <a:xfrm>
            <a:off x="6564573" y="1255594"/>
            <a:ext cx="5418161" cy="5295331"/>
          </a:xfrm>
          <a:prstGeom prst="rect">
            <a:avLst/>
          </a:prstGeom>
          <a:ln>
            <a:noFill/>
          </a:ln>
        </p:spPr>
        <p:txBody>
          <a:bodyPr vert="horz" wrap="square" lIns="91440" tIns="45720" rIns="91440" bIns="45720" rtlCol="0">
            <a:normAutofit/>
          </a:bodyPr>
          <a:lstStyle/>
          <a:p>
            <a:pPr algn="just"/>
            <a:endParaRPr lang="en-US" b="1" dirty="0">
              <a:solidFill>
                <a:srgbClr val="0000FF"/>
              </a:solidFill>
            </a:endParaRPr>
          </a:p>
        </p:txBody>
      </p:sp>
      <p:sp>
        <p:nvSpPr>
          <p:cNvPr id="2" name="TextBox 1"/>
          <p:cNvSpPr txBox="1"/>
          <p:nvPr/>
        </p:nvSpPr>
        <p:spPr>
          <a:xfrm>
            <a:off x="859809" y="2470245"/>
            <a:ext cx="10140287" cy="3630304"/>
          </a:xfrm>
          <a:prstGeom prst="rect">
            <a:avLst/>
          </a:prstGeom>
          <a:ln>
            <a:noFill/>
          </a:ln>
        </p:spPr>
        <p:txBody>
          <a:bodyPr vert="horz" wrap="square" lIns="91440" tIns="45720" rIns="91440" bIns="45720" rtlCol="0">
            <a:normAutofit/>
          </a:bodyPr>
          <a:lstStyle/>
          <a:p>
            <a:pPr algn="just"/>
            <a:endParaRPr lang="en-US" b="1" dirty="0">
              <a:solidFill>
                <a:srgbClr val="0000FF"/>
              </a:solidFill>
            </a:endParaRPr>
          </a:p>
        </p:txBody>
      </p:sp>
      <p:sp>
        <p:nvSpPr>
          <p:cNvPr id="4" name="TextBox 3"/>
          <p:cNvSpPr txBox="1"/>
          <p:nvPr/>
        </p:nvSpPr>
        <p:spPr>
          <a:xfrm>
            <a:off x="1037230" y="2470245"/>
            <a:ext cx="10304060" cy="3452883"/>
          </a:xfrm>
          <a:prstGeom prst="rect">
            <a:avLst/>
          </a:prstGeom>
          <a:ln>
            <a:noFill/>
          </a:ln>
        </p:spPr>
        <p:txBody>
          <a:bodyPr vert="horz" wrap="square" lIns="91440" tIns="45720" rIns="91440" bIns="45720" rtlCol="0">
            <a:normAutofit/>
          </a:bodyPr>
          <a:lstStyle/>
          <a:p>
            <a:pPr algn="just"/>
            <a:endParaRPr lang="en-US" b="1" dirty="0">
              <a:solidFill>
                <a:srgbClr val="0000FF"/>
              </a:solidFill>
            </a:endParaRPr>
          </a:p>
        </p:txBody>
      </p:sp>
      <p:sp>
        <p:nvSpPr>
          <p:cNvPr id="8" name="Rectangle 7"/>
          <p:cNvSpPr/>
          <p:nvPr/>
        </p:nvSpPr>
        <p:spPr>
          <a:xfrm>
            <a:off x="702859" y="2149720"/>
            <a:ext cx="11687052" cy="3785652"/>
          </a:xfrm>
          <a:prstGeom prst="rect">
            <a:avLst/>
          </a:prstGeom>
        </p:spPr>
        <p:txBody>
          <a:bodyPr wrap="square">
            <a:spAutoFit/>
          </a:bodyPr>
          <a:lstStyle/>
          <a:p>
            <a:r>
              <a:rPr lang="it-IT" sz="4000" dirty="0" smtClean="0">
                <a:latin typeface="Times New Roman" pitchFamily="18" charset="0"/>
                <a:cs typeface="Times New Roman" pitchFamily="18" charset="0"/>
              </a:rPr>
              <a:t>+ </a:t>
            </a:r>
            <a:r>
              <a:rPr lang="it-IT" sz="4000" dirty="0">
                <a:latin typeface="Times New Roman" pitchFamily="18" charset="0"/>
                <a:cs typeface="Times New Roman" pitchFamily="18" charset="0"/>
              </a:rPr>
              <a:t>Biến là đại lượng được đặt tên, dùng để lưu trữ giá trị và giá trị có thể thay đổi trong quá trình thực thiện thuật toán, chương trình </a:t>
            </a:r>
            <a:endParaRPr lang="en-US" sz="4000" dirty="0">
              <a:latin typeface="Times New Roman" pitchFamily="18" charset="0"/>
              <a:cs typeface="Times New Roman" pitchFamily="18" charset="0"/>
            </a:endParaRPr>
          </a:p>
          <a:p>
            <a:r>
              <a:rPr lang="it-IT" sz="4000" dirty="0">
                <a:latin typeface="Times New Roman" pitchFamily="18" charset="0"/>
                <a:cs typeface="Times New Roman" pitchFamily="18" charset="0"/>
              </a:rPr>
              <a:t>+ Dữ liệu do biến lưu trữ gọi là giá trị của biến</a:t>
            </a:r>
            <a:endParaRPr lang="en-US" sz="4000" dirty="0">
              <a:latin typeface="Times New Roman" pitchFamily="18" charset="0"/>
              <a:cs typeface="Times New Roman" pitchFamily="18" charset="0"/>
            </a:endParaRPr>
          </a:p>
          <a:p>
            <a:r>
              <a:rPr lang="en-US" sz="4000" dirty="0" smtClean="0"/>
              <a:t> </a:t>
            </a:r>
            <a:r>
              <a:rPr lang="en-US" sz="4000" b="1" dirty="0" smtClean="0"/>
              <a:t> </a:t>
            </a:r>
            <a:endParaRPr lang="en-US" sz="4000" dirty="0"/>
          </a:p>
          <a:p>
            <a:r>
              <a:rPr lang="en-US" sz="4000" b="1" dirty="0"/>
              <a:t> </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791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in)">
                                      <p:cBhvr>
                                        <p:cTn id="7" dur="2000"/>
                                        <p:tgtEl>
                                          <p:spTgt spid="8">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circle(in)">
                                      <p:cBhvr>
                                        <p:cTn id="10"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736D542-09DA-4A9F-9C8C-DA318D3AB632}"/>
              </a:ext>
            </a:extLst>
          </p:cNvPr>
          <p:cNvSpPr txBox="1">
            <a:spLocks/>
          </p:cNvSpPr>
          <p:nvPr/>
        </p:nvSpPr>
        <p:spPr>
          <a:xfrm>
            <a:off x="31865" y="1286934"/>
            <a:ext cx="12160135"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r>
              <a:rPr lang="en-US" b="1" dirty="0" smtClean="0">
                <a:solidFill>
                  <a:srgbClr val="0000FF"/>
                </a:solidFill>
              </a:rPr>
              <a:t> </a:t>
            </a:r>
            <a:endParaRPr lang="en-US" b="1" dirty="0">
              <a:solidFill>
                <a:srgbClr val="0000FF"/>
              </a:solidFill>
            </a:endParaRPr>
          </a:p>
        </p:txBody>
      </p:sp>
      <p:sp>
        <p:nvSpPr>
          <p:cNvPr id="4" name="Hộp Văn bản 3">
            <a:extLst>
              <a:ext uri="{FF2B5EF4-FFF2-40B4-BE49-F238E27FC236}">
                <a16:creationId xmlns="" xmlns:a16="http://schemas.microsoft.com/office/drawing/2014/main" id="{77CE9DA1-CFCC-44CF-A3CB-81107D528218}"/>
              </a:ext>
            </a:extLst>
          </p:cNvPr>
          <p:cNvSpPr txBox="1"/>
          <p:nvPr/>
        </p:nvSpPr>
        <p:spPr>
          <a:xfrm>
            <a:off x="31863" y="-69784"/>
            <a:ext cx="12192000" cy="646331"/>
          </a:xfrm>
          <a:prstGeom prst="rect">
            <a:avLst/>
          </a:prstGeom>
          <a:solidFill>
            <a:srgbClr val="0000FF"/>
          </a:solidFill>
          <a:scene3d>
            <a:camera prst="orthographicFront"/>
            <a:lightRig rig="threePt" dir="t"/>
          </a:scene3d>
          <a:sp3d>
            <a:bevelT prst="softRound"/>
          </a:sp3d>
        </p:spPr>
        <p:txBody>
          <a:bodyPr wrap="square">
            <a:spAutoFit/>
          </a:bodyPr>
          <a:lstStyle/>
          <a:p>
            <a:r>
              <a:rPr lang="it-IT" sz="3600" b="1" dirty="0">
                <a:solidFill>
                  <a:srgbClr val="FF0000"/>
                </a:solidFill>
                <a:latin typeface="Times New Roman" pitchFamily="18" charset="0"/>
                <a:cs typeface="Times New Roman" pitchFamily="18" charset="0"/>
              </a:rPr>
              <a:t>2. Biến đếm và thể hiện cấu trúc lặp khi biết trước số lần lặp</a:t>
            </a:r>
            <a:r>
              <a:rPr lang="it-IT" sz="3600" b="1"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7" name="TextBox 6"/>
          <p:cNvSpPr txBox="1"/>
          <p:nvPr/>
        </p:nvSpPr>
        <p:spPr>
          <a:xfrm>
            <a:off x="6359857" y="805218"/>
            <a:ext cx="5431809" cy="5500048"/>
          </a:xfrm>
          <a:prstGeom prst="rect">
            <a:avLst/>
          </a:prstGeom>
          <a:ln>
            <a:noFill/>
          </a:ln>
        </p:spPr>
        <p:txBody>
          <a:bodyPr vert="horz" wrap="square" lIns="91440" tIns="45720" rIns="91440" bIns="45720" rtlCol="0">
            <a:normAutofit/>
          </a:bodyPr>
          <a:lstStyle/>
          <a:p>
            <a:pPr algn="just"/>
            <a:r>
              <a:rPr lang="en-US" sz="3200" b="1" dirty="0" err="1" smtClean="0">
                <a:solidFill>
                  <a:srgbClr val="0000FF"/>
                </a:solidFill>
                <a:latin typeface="Times New Roman" pitchFamily="18" charset="0"/>
                <a:cs typeface="Times New Roman" pitchFamily="18" charset="0"/>
              </a:rPr>
              <a:t>Bài</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toán</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Vẽ</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hình</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vuông</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sau</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với</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độ</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dài</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cạnh</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là</a:t>
            </a:r>
            <a:r>
              <a:rPr lang="en-US" sz="3200" b="1" dirty="0" smtClean="0">
                <a:solidFill>
                  <a:srgbClr val="0000FF"/>
                </a:solidFill>
                <a:latin typeface="Times New Roman" pitchFamily="18" charset="0"/>
                <a:cs typeface="Times New Roman" pitchFamily="18" charset="0"/>
              </a:rPr>
              <a:t> a= 5. </a:t>
            </a:r>
            <a:endParaRPr lang="en-US" sz="3200" b="1" dirty="0">
              <a:solidFill>
                <a:srgbClr val="0000FF"/>
              </a:solidFill>
              <a:latin typeface="Times New Roman" pitchFamily="18" charset="0"/>
              <a:cs typeface="Times New Roman" pitchFamily="18" charset="0"/>
            </a:endParaRPr>
          </a:p>
        </p:txBody>
      </p:sp>
      <p:sp>
        <p:nvSpPr>
          <p:cNvPr id="9" name="Rectangle 8"/>
          <p:cNvSpPr/>
          <p:nvPr/>
        </p:nvSpPr>
        <p:spPr>
          <a:xfrm>
            <a:off x="7820167" y="2320119"/>
            <a:ext cx="2565779" cy="2347415"/>
          </a:xfrm>
          <a:prstGeom prst="rect">
            <a:avLst/>
          </a:prstGeom>
          <a:solidFill>
            <a:schemeClr val="accent4">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447964" y="1801504"/>
            <a:ext cx="941696" cy="518616"/>
          </a:xfrm>
          <a:prstGeom prst="rect">
            <a:avLst/>
          </a:prstGeom>
          <a:ln>
            <a:noFill/>
          </a:ln>
        </p:spPr>
        <p:txBody>
          <a:bodyPr vert="horz" wrap="square" lIns="91440" tIns="45720" rIns="91440" bIns="45720" rtlCol="0">
            <a:noAutofit/>
          </a:bodyPr>
          <a:lstStyle/>
          <a:p>
            <a:pPr algn="ctr"/>
            <a:r>
              <a:rPr lang="en-US" sz="2800" b="1" dirty="0" smtClean="0">
                <a:solidFill>
                  <a:srgbClr val="FF0000"/>
                </a:solidFill>
                <a:latin typeface="Times New Roman" pitchFamily="18" charset="0"/>
                <a:cs typeface="Times New Roman" pitchFamily="18" charset="0"/>
              </a:rPr>
              <a:t>a</a:t>
            </a:r>
            <a:endParaRPr lang="en-US" sz="2800" b="1" dirty="0">
              <a:solidFill>
                <a:srgbClr val="FF0000"/>
              </a:solidFill>
              <a:latin typeface="Times New Roman" pitchFamily="18" charset="0"/>
              <a:cs typeface="Times New Roman" pitchFamily="18" charset="0"/>
            </a:endParaRPr>
          </a:p>
        </p:txBody>
      </p:sp>
      <p:sp>
        <p:nvSpPr>
          <p:cNvPr id="11" name="TextBox 10"/>
          <p:cNvSpPr txBox="1"/>
          <p:nvPr/>
        </p:nvSpPr>
        <p:spPr>
          <a:xfrm>
            <a:off x="218364" y="696036"/>
            <a:ext cx="5732060" cy="1119116"/>
          </a:xfrm>
          <a:prstGeom prst="rect">
            <a:avLst/>
          </a:prstGeom>
          <a:ln>
            <a:noFill/>
          </a:ln>
        </p:spPr>
        <p:txBody>
          <a:bodyPr vert="horz" wrap="square" lIns="91440" tIns="45720" rIns="91440" bIns="45720" rtlCol="0">
            <a:noAutofit/>
          </a:bodyPr>
          <a:lstStyle/>
          <a:p>
            <a:pPr algn="just"/>
            <a:r>
              <a:rPr lang="en-US" sz="3200" b="1" dirty="0" err="1" smtClean="0">
                <a:latin typeface="Times New Roman" pitchFamily="18" charset="0"/>
                <a:cs typeface="Times New Roman" pitchFamily="18" charset="0"/>
              </a:rPr>
              <a:t>Em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hãy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nêu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thuật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toán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để</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vẽ</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được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hình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vuông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bên</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12" name="TextBox 11"/>
          <p:cNvSpPr txBox="1"/>
          <p:nvPr/>
        </p:nvSpPr>
        <p:spPr>
          <a:xfrm>
            <a:off x="313899" y="1678674"/>
            <a:ext cx="7178722" cy="4517409"/>
          </a:xfrm>
          <a:prstGeom prst="rect">
            <a:avLst/>
          </a:prstGeom>
          <a:ln>
            <a:noFill/>
          </a:ln>
        </p:spPr>
        <p:txBody>
          <a:bodyPr vert="horz" wrap="square" lIns="91440" tIns="45720" rIns="91440" bIns="45720" rtlCol="0">
            <a:normAutofit/>
          </a:bodyPr>
          <a:lstStyle/>
          <a:p>
            <a:pPr algn="just"/>
            <a:r>
              <a:rPr lang="en-US" sz="2400" b="1" dirty="0" err="1">
                <a:latin typeface="Times New Roman" pitchFamily="18" charset="0"/>
                <a:cs typeface="Times New Roman" pitchFamily="18" charset="0"/>
              </a:rPr>
              <a:t>Thuật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toán</a:t>
            </a:r>
            <a:r>
              <a:rPr lang="en-US" sz="2400" b="1" dirty="0" smtClean="0">
                <a:latin typeface="Times New Roman" pitchFamily="18" charset="0"/>
                <a:cs typeface="Times New Roman" pitchFamily="18" charset="0"/>
              </a:rPr>
              <a:t>:</a:t>
            </a:r>
          </a:p>
          <a:p>
            <a:r>
              <a:rPr lang="en-US" sz="2400" b="1" dirty="0" err="1" smtClean="0">
                <a:latin typeface="Times New Roman" pitchFamily="18" charset="0"/>
                <a:cs typeface="Times New Roman" pitchFamily="18" charset="0"/>
              </a:rPr>
              <a:t>Đầu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vào</a:t>
            </a:r>
            <a:r>
              <a:rPr lang="en-US" sz="2400" b="1" dirty="0" smtClean="0">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Cạnh</a:t>
            </a:r>
            <a:r>
              <a:rPr lang="en-US" sz="2400" b="1" dirty="0" smtClean="0">
                <a:solidFill>
                  <a:srgbClr val="0000FF"/>
                </a:solidFill>
                <a:latin typeface="Times New Roman" pitchFamily="18" charset="0"/>
                <a:cs typeface="Times New Roman" pitchFamily="18" charset="0"/>
              </a:rPr>
              <a:t> a= 5</a:t>
            </a:r>
          </a:p>
          <a:p>
            <a:r>
              <a:rPr lang="en-US" sz="2400" b="1" dirty="0" err="1" smtClean="0">
                <a:latin typeface="Times New Roman" pitchFamily="18" charset="0"/>
                <a:cs typeface="Times New Roman" pitchFamily="18" charset="0"/>
              </a:rPr>
              <a:t>Đầu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ra</a:t>
            </a:r>
            <a:r>
              <a:rPr lang="en-US" sz="2400" b="1" dirty="0" smtClean="0">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Hình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vuông</a:t>
            </a:r>
            <a:endParaRPr lang="en-US" sz="2400" b="1" dirty="0" smtClean="0">
              <a:solidFill>
                <a:srgbClr val="0000FF"/>
              </a:solidFill>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B1: </a:t>
            </a:r>
            <a:r>
              <a:rPr lang="en-US" sz="2400" b="1" dirty="0" err="1" smtClean="0">
                <a:solidFill>
                  <a:srgbClr val="0000FF"/>
                </a:solidFill>
                <a:latin typeface="Times New Roman" pitchFamily="18" charset="0"/>
                <a:cs typeface="Times New Roman" pitchFamily="18" charset="0"/>
              </a:rPr>
              <a:t>Đặt</a:t>
            </a:r>
            <a:r>
              <a:rPr lang="en-US" sz="2400" b="1" dirty="0" smtClean="0">
                <a:solidFill>
                  <a:srgbClr val="0000FF"/>
                </a:solidFill>
                <a:latin typeface="Times New Roman" pitchFamily="18" charset="0"/>
                <a:cs typeface="Times New Roman" pitchFamily="18" charset="0"/>
              </a:rPr>
              <a:t> a= 5( a </a:t>
            </a:r>
            <a:r>
              <a:rPr lang="en-US" sz="2400" b="1" dirty="0" err="1" smtClean="0">
                <a:solidFill>
                  <a:srgbClr val="0000FF"/>
                </a:solidFill>
                <a:latin typeface="Times New Roman" pitchFamily="18" charset="0"/>
                <a:cs typeface="Times New Roman" pitchFamily="18" charset="0"/>
              </a:rPr>
              <a:t>là</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số</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đoạn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thẳng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được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vẽ</a:t>
            </a:r>
            <a:r>
              <a:rPr lang="en-US" sz="2400" b="1" dirty="0" smtClean="0">
                <a:solidFill>
                  <a:srgbClr val="0000FF"/>
                </a:solidFill>
                <a:latin typeface="Times New Roman" pitchFamily="18" charset="0"/>
                <a:cs typeface="Times New Roman" pitchFamily="18" charset="0"/>
              </a:rPr>
              <a:t>).</a:t>
            </a:r>
          </a:p>
          <a:p>
            <a:r>
              <a:rPr lang="en-US" sz="2400" b="1" dirty="0" smtClean="0">
                <a:latin typeface="Times New Roman" pitchFamily="18" charset="0"/>
                <a:cs typeface="Times New Roman" pitchFamily="18" charset="0"/>
              </a:rPr>
              <a:t>B2:  </a:t>
            </a:r>
            <a:r>
              <a:rPr lang="en-US" sz="2400" b="1" dirty="0" err="1" smtClean="0">
                <a:solidFill>
                  <a:srgbClr val="0000FF"/>
                </a:solidFill>
                <a:latin typeface="Times New Roman" pitchFamily="18" charset="0"/>
                <a:cs typeface="Times New Roman" pitchFamily="18" charset="0"/>
              </a:rPr>
              <a:t>Vẽ</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đoạn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thẳng</a:t>
            </a:r>
            <a:r>
              <a:rPr lang="en-US" sz="2400" b="1" dirty="0" smtClean="0">
                <a:solidFill>
                  <a:srgbClr val="0000FF"/>
                </a:solidFill>
                <a:latin typeface="Times New Roman" pitchFamily="18" charset="0"/>
                <a:cs typeface="Times New Roman" pitchFamily="18" charset="0"/>
              </a:rPr>
              <a:t> a </a:t>
            </a:r>
            <a:r>
              <a:rPr lang="en-US" sz="2400" b="1" dirty="0" err="1" smtClean="0">
                <a:solidFill>
                  <a:srgbClr val="0000FF"/>
                </a:solidFill>
                <a:latin typeface="Times New Roman" pitchFamily="18" charset="0"/>
                <a:cs typeface="Times New Roman" pitchFamily="18" charset="0"/>
              </a:rPr>
              <a:t>với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dài</a:t>
            </a:r>
            <a:r>
              <a:rPr lang="en-US" sz="2400" b="1" dirty="0" smtClean="0">
                <a:solidFill>
                  <a:srgbClr val="0000FF"/>
                </a:solidFill>
                <a:latin typeface="Times New Roman" pitchFamily="18" charset="0"/>
                <a:cs typeface="Times New Roman" pitchFamily="18" charset="0"/>
              </a:rPr>
              <a:t> 5 </a:t>
            </a:r>
            <a:r>
              <a:rPr lang="en-US" sz="2400" b="1" dirty="0" err="1" smtClean="0">
                <a:solidFill>
                  <a:srgbClr val="0000FF"/>
                </a:solidFill>
                <a:latin typeface="Times New Roman" pitchFamily="18" charset="0"/>
                <a:cs typeface="Times New Roman" pitchFamily="18" charset="0"/>
              </a:rPr>
              <a:t>đơn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vị</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rồi</a:t>
            </a:r>
            <a:r>
              <a:rPr lang="en-US" sz="2400" b="1" dirty="0" smtClean="0">
                <a:solidFill>
                  <a:srgbClr val="0000FF"/>
                </a:solidFill>
                <a:latin typeface="Times New Roman" pitchFamily="18" charset="0"/>
                <a:cs typeface="Times New Roman" pitchFamily="18" charset="0"/>
              </a:rPr>
              <a:t> quay </a:t>
            </a:r>
            <a:r>
              <a:rPr lang="en-US" sz="2400" b="1" dirty="0" err="1" smtClean="0">
                <a:solidFill>
                  <a:srgbClr val="0000FF"/>
                </a:solidFill>
                <a:latin typeface="Times New Roman" pitchFamily="18" charset="0"/>
                <a:cs typeface="Times New Roman" pitchFamily="18" charset="0"/>
              </a:rPr>
              <a:t>phải</a:t>
            </a:r>
            <a:r>
              <a:rPr lang="en-US" sz="2400" b="1" dirty="0" smtClean="0">
                <a:solidFill>
                  <a:srgbClr val="0000FF"/>
                </a:solidFill>
                <a:latin typeface="Times New Roman" pitchFamily="18" charset="0"/>
                <a:cs typeface="Times New Roman" pitchFamily="18" charset="0"/>
              </a:rPr>
              <a:t> 90 </a:t>
            </a:r>
            <a:r>
              <a:rPr lang="en-US" sz="2400" b="1" dirty="0" err="1" smtClean="0">
                <a:solidFill>
                  <a:srgbClr val="0000FF"/>
                </a:solidFill>
                <a:latin typeface="Times New Roman" pitchFamily="18" charset="0"/>
                <a:cs typeface="Times New Roman" pitchFamily="18" charset="0"/>
              </a:rPr>
              <a:t>độ</a:t>
            </a:r>
            <a:r>
              <a:rPr lang="en-US" sz="2400" b="1" dirty="0" smtClean="0">
                <a:solidFill>
                  <a:srgbClr val="0000FF"/>
                </a:solidFill>
                <a:latin typeface="Times New Roman" pitchFamily="18" charset="0"/>
                <a:cs typeface="Times New Roman" pitchFamily="18" charset="0"/>
              </a:rPr>
              <a:t>.</a:t>
            </a:r>
          </a:p>
          <a:p>
            <a:pPr algn="just"/>
            <a:r>
              <a:rPr lang="en-US" sz="2400" b="1" dirty="0" smtClean="0">
                <a:latin typeface="Times New Roman" pitchFamily="18" charset="0"/>
                <a:cs typeface="Times New Roman" pitchFamily="18" charset="0"/>
              </a:rPr>
              <a:t>B3:  </a:t>
            </a:r>
            <a:r>
              <a:rPr lang="en-US" sz="2400" b="1" dirty="0" err="1">
                <a:solidFill>
                  <a:srgbClr val="0000FF"/>
                </a:solidFill>
                <a:latin typeface="Times New Roman" pitchFamily="18" charset="0"/>
                <a:cs typeface="Times New Roman" pitchFamily="18" charset="0"/>
              </a:rPr>
              <a:t>Vẽ</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đoạn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thẳng</a:t>
            </a:r>
            <a:r>
              <a:rPr lang="en-US" sz="2400" b="1" dirty="0">
                <a:solidFill>
                  <a:srgbClr val="0000FF"/>
                </a:solidFill>
                <a:latin typeface="Times New Roman" pitchFamily="18" charset="0"/>
                <a:cs typeface="Times New Roman" pitchFamily="18" charset="0"/>
              </a:rPr>
              <a:t> a </a:t>
            </a:r>
            <a:r>
              <a:rPr lang="en-US" sz="2400" b="1" dirty="0" err="1">
                <a:solidFill>
                  <a:srgbClr val="0000FF"/>
                </a:solidFill>
                <a:latin typeface="Times New Roman" pitchFamily="18" charset="0"/>
                <a:cs typeface="Times New Roman" pitchFamily="18" charset="0"/>
              </a:rPr>
              <a:t>với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đội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dài</a:t>
            </a:r>
            <a:r>
              <a:rPr lang="en-US" sz="2400" b="1" dirty="0">
                <a:solidFill>
                  <a:srgbClr val="0000FF"/>
                </a:solidFill>
                <a:latin typeface="Times New Roman" pitchFamily="18" charset="0"/>
                <a:cs typeface="Times New Roman" pitchFamily="18" charset="0"/>
              </a:rPr>
              <a:t> 5 </a:t>
            </a:r>
            <a:r>
              <a:rPr lang="en-US" sz="2400" b="1" dirty="0" err="1">
                <a:solidFill>
                  <a:srgbClr val="0000FF"/>
                </a:solidFill>
                <a:latin typeface="Times New Roman" pitchFamily="18" charset="0"/>
                <a:cs typeface="Times New Roman" pitchFamily="18" charset="0"/>
              </a:rPr>
              <a:t>đơn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vị</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rồi</a:t>
            </a:r>
            <a:r>
              <a:rPr lang="en-US" sz="2400" b="1" dirty="0">
                <a:solidFill>
                  <a:srgbClr val="0000FF"/>
                </a:solidFill>
                <a:latin typeface="Times New Roman" pitchFamily="18" charset="0"/>
                <a:cs typeface="Times New Roman" pitchFamily="18" charset="0"/>
              </a:rPr>
              <a:t> quay </a:t>
            </a:r>
            <a:r>
              <a:rPr lang="en-US" sz="2400" b="1" dirty="0" err="1">
                <a:solidFill>
                  <a:srgbClr val="0000FF"/>
                </a:solidFill>
                <a:latin typeface="Times New Roman" pitchFamily="18" charset="0"/>
                <a:cs typeface="Times New Roman" pitchFamily="18" charset="0"/>
              </a:rPr>
              <a:t>phải</a:t>
            </a:r>
            <a:r>
              <a:rPr lang="en-US" sz="2400" b="1" dirty="0">
                <a:solidFill>
                  <a:srgbClr val="0000FF"/>
                </a:solidFill>
                <a:latin typeface="Times New Roman" pitchFamily="18" charset="0"/>
                <a:cs typeface="Times New Roman" pitchFamily="18" charset="0"/>
              </a:rPr>
              <a:t> 90 </a:t>
            </a:r>
            <a:r>
              <a:rPr lang="en-US" sz="2400" b="1" dirty="0" err="1">
                <a:solidFill>
                  <a:srgbClr val="0000FF"/>
                </a:solidFill>
                <a:latin typeface="Times New Roman" pitchFamily="18" charset="0"/>
                <a:cs typeface="Times New Roman" pitchFamily="18" charset="0"/>
              </a:rPr>
              <a:t>độ</a:t>
            </a:r>
            <a:r>
              <a:rPr lang="en-US" sz="2400" b="1" dirty="0" smtClean="0">
                <a:solidFill>
                  <a:srgbClr val="0000FF"/>
                </a:solidFill>
                <a:latin typeface="Times New Roman" pitchFamily="18" charset="0"/>
                <a:cs typeface="Times New Roman" pitchFamily="18" charset="0"/>
              </a:rPr>
              <a:t>.</a:t>
            </a:r>
          </a:p>
          <a:p>
            <a:pPr algn="just"/>
            <a:r>
              <a:rPr lang="en-US" sz="2400" b="1" dirty="0" smtClean="0">
                <a:latin typeface="Times New Roman" pitchFamily="18" charset="0"/>
                <a:cs typeface="Times New Roman" pitchFamily="18" charset="0"/>
              </a:rPr>
              <a:t>B4:  </a:t>
            </a:r>
            <a:r>
              <a:rPr lang="en-US" sz="2400" b="1" dirty="0" err="1">
                <a:solidFill>
                  <a:srgbClr val="0000FF"/>
                </a:solidFill>
                <a:latin typeface="Times New Roman" pitchFamily="18" charset="0"/>
                <a:cs typeface="Times New Roman" pitchFamily="18" charset="0"/>
              </a:rPr>
              <a:t>Vẽ</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đoạn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thẳng</a:t>
            </a:r>
            <a:r>
              <a:rPr lang="en-US" sz="2400" b="1" dirty="0">
                <a:solidFill>
                  <a:srgbClr val="0000FF"/>
                </a:solidFill>
                <a:latin typeface="Times New Roman" pitchFamily="18" charset="0"/>
                <a:cs typeface="Times New Roman" pitchFamily="18" charset="0"/>
              </a:rPr>
              <a:t> a </a:t>
            </a:r>
            <a:r>
              <a:rPr lang="en-US" sz="2400" b="1" dirty="0" err="1">
                <a:solidFill>
                  <a:srgbClr val="0000FF"/>
                </a:solidFill>
                <a:latin typeface="Times New Roman" pitchFamily="18" charset="0"/>
                <a:cs typeface="Times New Roman" pitchFamily="18" charset="0"/>
              </a:rPr>
              <a:t>với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đội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dài</a:t>
            </a:r>
            <a:r>
              <a:rPr lang="en-US" sz="2400" b="1" dirty="0">
                <a:solidFill>
                  <a:srgbClr val="0000FF"/>
                </a:solidFill>
                <a:latin typeface="Times New Roman" pitchFamily="18" charset="0"/>
                <a:cs typeface="Times New Roman" pitchFamily="18" charset="0"/>
              </a:rPr>
              <a:t> 5 </a:t>
            </a:r>
            <a:r>
              <a:rPr lang="en-US" sz="2400" b="1" dirty="0" err="1">
                <a:solidFill>
                  <a:srgbClr val="0000FF"/>
                </a:solidFill>
                <a:latin typeface="Times New Roman" pitchFamily="18" charset="0"/>
                <a:cs typeface="Times New Roman" pitchFamily="18" charset="0"/>
              </a:rPr>
              <a:t>đơn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vị</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rồi</a:t>
            </a:r>
            <a:r>
              <a:rPr lang="en-US" sz="2400" b="1" dirty="0">
                <a:solidFill>
                  <a:srgbClr val="0000FF"/>
                </a:solidFill>
                <a:latin typeface="Times New Roman" pitchFamily="18" charset="0"/>
                <a:cs typeface="Times New Roman" pitchFamily="18" charset="0"/>
              </a:rPr>
              <a:t> quay </a:t>
            </a:r>
            <a:r>
              <a:rPr lang="en-US" sz="2400" b="1" dirty="0" err="1">
                <a:solidFill>
                  <a:srgbClr val="0000FF"/>
                </a:solidFill>
                <a:latin typeface="Times New Roman" pitchFamily="18" charset="0"/>
                <a:cs typeface="Times New Roman" pitchFamily="18" charset="0"/>
              </a:rPr>
              <a:t>phải</a:t>
            </a:r>
            <a:r>
              <a:rPr lang="en-US" sz="2400" b="1" dirty="0">
                <a:solidFill>
                  <a:srgbClr val="0000FF"/>
                </a:solidFill>
                <a:latin typeface="Times New Roman" pitchFamily="18" charset="0"/>
                <a:cs typeface="Times New Roman" pitchFamily="18" charset="0"/>
              </a:rPr>
              <a:t> 90 </a:t>
            </a:r>
            <a:r>
              <a:rPr lang="en-US" sz="2400" b="1" dirty="0" err="1">
                <a:solidFill>
                  <a:srgbClr val="0000FF"/>
                </a:solidFill>
                <a:latin typeface="Times New Roman" pitchFamily="18" charset="0"/>
                <a:cs typeface="Times New Roman" pitchFamily="18" charset="0"/>
              </a:rPr>
              <a:t>độ</a:t>
            </a:r>
            <a:r>
              <a:rPr lang="en-US" sz="2400" b="1" dirty="0">
                <a:solidFill>
                  <a:srgbClr val="0000FF"/>
                </a:solidFill>
                <a:latin typeface="Times New Roman" pitchFamily="18" charset="0"/>
                <a:cs typeface="Times New Roman" pitchFamily="18" charset="0"/>
              </a:rPr>
              <a:t>.</a:t>
            </a:r>
          </a:p>
          <a:p>
            <a:pPr algn="just"/>
            <a:r>
              <a:rPr lang="en-US" sz="2400" b="1" dirty="0" smtClean="0">
                <a:latin typeface="Times New Roman" pitchFamily="18" charset="0"/>
                <a:cs typeface="Times New Roman" pitchFamily="18" charset="0"/>
              </a:rPr>
              <a:t>B5:  </a:t>
            </a:r>
            <a:r>
              <a:rPr lang="en-US" sz="2400" b="1" dirty="0" err="1">
                <a:solidFill>
                  <a:srgbClr val="0000FF"/>
                </a:solidFill>
                <a:latin typeface="Times New Roman" pitchFamily="18" charset="0"/>
                <a:cs typeface="Times New Roman" pitchFamily="18" charset="0"/>
              </a:rPr>
              <a:t>Vẽ</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đoạn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thẳng</a:t>
            </a:r>
            <a:r>
              <a:rPr lang="en-US" sz="2400" b="1" dirty="0">
                <a:solidFill>
                  <a:srgbClr val="0000FF"/>
                </a:solidFill>
                <a:latin typeface="Times New Roman" pitchFamily="18" charset="0"/>
                <a:cs typeface="Times New Roman" pitchFamily="18" charset="0"/>
              </a:rPr>
              <a:t> a </a:t>
            </a:r>
            <a:r>
              <a:rPr lang="en-US" sz="2400" b="1" dirty="0" err="1">
                <a:solidFill>
                  <a:srgbClr val="0000FF"/>
                </a:solidFill>
                <a:latin typeface="Times New Roman" pitchFamily="18" charset="0"/>
                <a:cs typeface="Times New Roman" pitchFamily="18" charset="0"/>
              </a:rPr>
              <a:t>với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đội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dài</a:t>
            </a:r>
            <a:r>
              <a:rPr lang="en-US" sz="2400" b="1" dirty="0">
                <a:solidFill>
                  <a:srgbClr val="0000FF"/>
                </a:solidFill>
                <a:latin typeface="Times New Roman" pitchFamily="18" charset="0"/>
                <a:cs typeface="Times New Roman" pitchFamily="18" charset="0"/>
              </a:rPr>
              <a:t> 5 </a:t>
            </a:r>
            <a:r>
              <a:rPr lang="en-US" sz="2400" b="1" dirty="0" err="1">
                <a:solidFill>
                  <a:srgbClr val="0000FF"/>
                </a:solidFill>
                <a:latin typeface="Times New Roman" pitchFamily="18" charset="0"/>
                <a:cs typeface="Times New Roman" pitchFamily="18" charset="0"/>
              </a:rPr>
              <a:t>đơn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vị</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rồi</a:t>
            </a:r>
            <a:r>
              <a:rPr lang="en-US" sz="2400" b="1" dirty="0">
                <a:solidFill>
                  <a:srgbClr val="0000FF"/>
                </a:solidFill>
                <a:latin typeface="Times New Roman" pitchFamily="18" charset="0"/>
                <a:cs typeface="Times New Roman" pitchFamily="18" charset="0"/>
              </a:rPr>
              <a:t> quay </a:t>
            </a:r>
            <a:r>
              <a:rPr lang="en-US" sz="2400" b="1" dirty="0" err="1">
                <a:solidFill>
                  <a:srgbClr val="0000FF"/>
                </a:solidFill>
                <a:latin typeface="Times New Roman" pitchFamily="18" charset="0"/>
                <a:cs typeface="Times New Roman" pitchFamily="18" charset="0"/>
              </a:rPr>
              <a:t>phải</a:t>
            </a:r>
            <a:r>
              <a:rPr lang="en-US" sz="2400" b="1" dirty="0">
                <a:solidFill>
                  <a:srgbClr val="0000FF"/>
                </a:solidFill>
                <a:latin typeface="Times New Roman" pitchFamily="18" charset="0"/>
                <a:cs typeface="Times New Roman" pitchFamily="18" charset="0"/>
              </a:rPr>
              <a:t> 90 </a:t>
            </a:r>
            <a:r>
              <a:rPr lang="en-US" sz="2400" b="1" dirty="0" err="1">
                <a:solidFill>
                  <a:srgbClr val="0000FF"/>
                </a:solidFill>
                <a:latin typeface="Times New Roman" pitchFamily="18" charset="0"/>
                <a:cs typeface="Times New Roman" pitchFamily="18" charset="0"/>
              </a:rPr>
              <a:t>độ</a:t>
            </a:r>
            <a:r>
              <a:rPr lang="en-US" sz="2400" b="1" dirty="0">
                <a:solidFill>
                  <a:srgbClr val="0000FF"/>
                </a:solidFill>
                <a:latin typeface="Times New Roman" pitchFamily="18" charset="0"/>
                <a:cs typeface="Times New Roman" pitchFamily="18" charset="0"/>
              </a:rPr>
              <a:t>.</a:t>
            </a:r>
          </a:p>
          <a:p>
            <a:pPr algn="just"/>
            <a:endParaRPr lang="en-US" sz="2400" b="1" dirty="0">
              <a:solidFill>
                <a:srgbClr val="0000FF"/>
              </a:solidFill>
              <a:latin typeface="Times New Roman" pitchFamily="18" charset="0"/>
              <a:cs typeface="Times New Roman" pitchFamily="18" charset="0"/>
            </a:endParaRPr>
          </a:p>
        </p:txBody>
      </p:sp>
      <p:sp>
        <p:nvSpPr>
          <p:cNvPr id="13" name="TextBox 12"/>
          <p:cNvSpPr txBox="1"/>
          <p:nvPr/>
        </p:nvSpPr>
        <p:spPr>
          <a:xfrm>
            <a:off x="614148" y="6196083"/>
            <a:ext cx="9771797" cy="464024"/>
          </a:xfrm>
          <a:prstGeom prst="rect">
            <a:avLst/>
          </a:prstGeom>
          <a:ln>
            <a:noFill/>
          </a:ln>
        </p:spPr>
        <p:txBody>
          <a:bodyPr vert="horz" wrap="square" lIns="91440" tIns="45720" rIns="91440" bIns="45720" rtlCol="0">
            <a:noAutofit/>
          </a:bodyPr>
          <a:lstStyle/>
          <a:p>
            <a:pPr algn="just"/>
            <a:r>
              <a:rPr lang="en-US" sz="2000" b="1" dirty="0" err="1" smtClean="0">
                <a:latin typeface="Times New Roman" pitchFamily="18" charset="0"/>
                <a:cs typeface="Times New Roman" pitchFamily="18" charset="0"/>
              </a:rPr>
              <a:t>Từ</a:t>
            </a:r>
            <a:r>
              <a:rPr lang="en-US" sz="2000" b="1" dirty="0" smtClean="0">
                <a:latin typeface="Times New Roman" pitchFamily="18" charset="0"/>
                <a:cs typeface="Times New Roman" pitchFamily="18" charset="0"/>
              </a:rPr>
              <a:t> VD </a:t>
            </a:r>
            <a:r>
              <a:rPr lang="en-US" sz="2000" b="1" dirty="0" err="1" smtClean="0">
                <a:latin typeface="Times New Roman" pitchFamily="18" charset="0"/>
                <a:cs typeface="Times New Roman" pitchFamily="18" charset="0"/>
              </a:rPr>
              <a:t>và</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bài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toán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trên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em</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hãy</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nêu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cú</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pháp</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của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cấu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trúc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lặp</a:t>
            </a:r>
            <a:r>
              <a:rPr lang="en-US" sz="2000" b="1" dirty="0" smtClean="0">
                <a:latin typeface="Times New Roman" pitchFamily="18" charset="0"/>
                <a:cs typeface="Times New Roman" pitchFamily="18" charset="0"/>
              </a:rPr>
              <a:t> </a:t>
            </a:r>
            <a:r>
              <a:rPr lang="en-US" sz="2000" b="1" err="1" smtClean="0">
                <a:latin typeface="Times New Roman" pitchFamily="18" charset="0"/>
                <a:cs typeface="Times New Roman" pitchFamily="18" charset="0"/>
              </a:rPr>
              <a:t>biết</a:t>
            </a:r>
            <a:r>
              <a:rPr lang="en-US" sz="2000" b="1" smtClean="0">
                <a:latin typeface="Times New Roman" pitchFamily="18" charset="0"/>
                <a:cs typeface="Times New Roman" pitchFamily="18" charset="0"/>
              </a:rPr>
              <a:t> trước số lần lặp?</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348249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736D542-09DA-4A9F-9C8C-DA318D3AB632}"/>
              </a:ext>
            </a:extLst>
          </p:cNvPr>
          <p:cNvSpPr txBox="1">
            <a:spLocks/>
          </p:cNvSpPr>
          <p:nvPr/>
        </p:nvSpPr>
        <p:spPr>
          <a:xfrm>
            <a:off x="31865" y="1286934"/>
            <a:ext cx="12160135"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r>
              <a:rPr lang="en-US" b="1" dirty="0" smtClean="0">
                <a:solidFill>
                  <a:srgbClr val="0000FF"/>
                </a:solidFill>
              </a:rPr>
              <a:t> </a:t>
            </a:r>
            <a:endParaRPr lang="en-US" b="1" dirty="0">
              <a:solidFill>
                <a:srgbClr val="0000FF"/>
              </a:solidFill>
            </a:endParaRPr>
          </a:p>
        </p:txBody>
      </p:sp>
      <p:sp>
        <p:nvSpPr>
          <p:cNvPr id="4" name="Hộp Văn bản 3">
            <a:extLst>
              <a:ext uri="{FF2B5EF4-FFF2-40B4-BE49-F238E27FC236}">
                <a16:creationId xmlns="" xmlns:a16="http://schemas.microsoft.com/office/drawing/2014/main" id="{77CE9DA1-CFCC-44CF-A3CB-81107D528218}"/>
              </a:ext>
            </a:extLst>
          </p:cNvPr>
          <p:cNvSpPr txBox="1"/>
          <p:nvPr/>
        </p:nvSpPr>
        <p:spPr>
          <a:xfrm>
            <a:off x="31863" y="-69784"/>
            <a:ext cx="12192000" cy="646331"/>
          </a:xfrm>
          <a:prstGeom prst="rect">
            <a:avLst/>
          </a:prstGeom>
          <a:solidFill>
            <a:srgbClr val="0000FF"/>
          </a:solidFill>
          <a:scene3d>
            <a:camera prst="orthographicFront"/>
            <a:lightRig rig="threePt" dir="t"/>
          </a:scene3d>
          <a:sp3d>
            <a:bevelT prst="softRound"/>
          </a:sp3d>
        </p:spPr>
        <p:txBody>
          <a:bodyPr wrap="square">
            <a:spAutoFit/>
          </a:bodyPr>
          <a:lstStyle/>
          <a:p>
            <a:r>
              <a:rPr lang="it-IT" sz="3600" b="1" dirty="0">
                <a:solidFill>
                  <a:srgbClr val="FF0000"/>
                </a:solidFill>
                <a:latin typeface="Times New Roman" pitchFamily="18" charset="0"/>
                <a:cs typeface="Times New Roman" pitchFamily="18" charset="0"/>
              </a:rPr>
              <a:t>2. Biến đếm và thể hiện cấu trúc lặp khi biết trước số </a:t>
            </a:r>
            <a:r>
              <a:rPr lang="it-IT" sz="3600" b="1">
                <a:solidFill>
                  <a:srgbClr val="FF0000"/>
                </a:solidFill>
                <a:latin typeface="Times New Roman" pitchFamily="18" charset="0"/>
                <a:cs typeface="Times New Roman" pitchFamily="18" charset="0"/>
              </a:rPr>
              <a:t>lần </a:t>
            </a:r>
            <a:r>
              <a:rPr lang="it-IT" sz="3600" b="1" smtClean="0">
                <a:solidFill>
                  <a:srgbClr val="FF0000"/>
                </a:solidFill>
                <a:latin typeface="Times New Roman" pitchFamily="18" charset="0"/>
                <a:cs typeface="Times New Roman" pitchFamily="18" charset="0"/>
              </a:rPr>
              <a:t>lặp</a:t>
            </a:r>
            <a:endParaRPr lang="en-US" sz="3600" dirty="0">
              <a:latin typeface="Times New Roman" pitchFamily="18" charset="0"/>
              <a:cs typeface="Times New Roman" pitchFamily="18" charset="0"/>
            </a:endParaRPr>
          </a:p>
        </p:txBody>
      </p:sp>
      <p:sp>
        <p:nvSpPr>
          <p:cNvPr id="2" name="Rectangle 1"/>
          <p:cNvSpPr/>
          <p:nvPr/>
        </p:nvSpPr>
        <p:spPr>
          <a:xfrm>
            <a:off x="232012" y="713718"/>
            <a:ext cx="11687052" cy="5632311"/>
          </a:xfrm>
          <a:prstGeom prst="rect">
            <a:avLst/>
          </a:prstGeom>
        </p:spPr>
        <p:txBody>
          <a:bodyPr wrap="square">
            <a:spAutoFit/>
          </a:bodyPr>
          <a:lstStyle/>
          <a:p>
            <a:pPr marL="571500" indent="-571500">
              <a:buFont typeface="Arial" charset="0"/>
              <a:buChar char="•"/>
            </a:pPr>
            <a:r>
              <a:rPr lang="it-IT" sz="4000" b="1" dirty="0" smtClean="0">
                <a:latin typeface="Times New Roman" pitchFamily="18" charset="0"/>
                <a:cs typeface="Times New Roman" pitchFamily="18" charset="0"/>
              </a:rPr>
              <a:t>Cú </a:t>
            </a:r>
            <a:r>
              <a:rPr lang="it-IT" sz="4000" b="1" dirty="0">
                <a:latin typeface="Times New Roman" pitchFamily="18" charset="0"/>
                <a:cs typeface="Times New Roman" pitchFamily="18" charset="0"/>
              </a:rPr>
              <a:t>pháp cấu trúc lặp </a:t>
            </a:r>
            <a:r>
              <a:rPr lang="it-IT" sz="4000" b="1">
                <a:latin typeface="Times New Roman" pitchFamily="18" charset="0"/>
                <a:cs typeface="Times New Roman" pitchFamily="18" charset="0"/>
              </a:rPr>
              <a:t>biết </a:t>
            </a:r>
            <a:r>
              <a:rPr lang="it-IT" sz="4000" b="1" smtClean="0">
                <a:latin typeface="Times New Roman" pitchFamily="18" charset="0"/>
                <a:cs typeface="Times New Roman" pitchFamily="18" charset="0"/>
              </a:rPr>
              <a:t>trước số lần lặp: </a:t>
            </a:r>
            <a:endParaRPr lang="it-IT" sz="4000" b="1" dirty="0" smtClean="0">
              <a:latin typeface="Times New Roman" pitchFamily="18" charset="0"/>
              <a:cs typeface="Times New Roman" pitchFamily="18" charset="0"/>
            </a:endParaRPr>
          </a:p>
          <a:p>
            <a:pPr marL="571500" indent="-571500">
              <a:buFont typeface="Arial" charset="0"/>
              <a:buChar char="•"/>
            </a:pPr>
            <a:endParaRPr lang="it-IT" sz="4000" b="1" dirty="0">
              <a:latin typeface="Times New Roman" pitchFamily="18" charset="0"/>
              <a:cs typeface="Times New Roman" pitchFamily="18" charset="0"/>
            </a:endParaRPr>
          </a:p>
          <a:p>
            <a:pPr marL="571500" indent="-571500">
              <a:buFont typeface="Arial" charset="0"/>
              <a:buChar char="•"/>
            </a:pPr>
            <a:endParaRPr lang="en-US" sz="4000" dirty="0">
              <a:latin typeface="Times New Roman" pitchFamily="18" charset="0"/>
              <a:cs typeface="Times New Roman" pitchFamily="18" charset="0"/>
            </a:endParaRPr>
          </a:p>
          <a:p>
            <a:endParaRPr lang="it-IT" sz="4000" dirty="0" smtClean="0">
              <a:latin typeface="Times New Roman" pitchFamily="18" charset="0"/>
              <a:cs typeface="Times New Roman" pitchFamily="18" charset="0"/>
            </a:endParaRPr>
          </a:p>
          <a:p>
            <a:endParaRPr lang="it-IT" sz="4000" dirty="0">
              <a:latin typeface="Times New Roman" pitchFamily="18" charset="0"/>
              <a:cs typeface="Times New Roman" pitchFamily="18" charset="0"/>
            </a:endParaRPr>
          </a:p>
          <a:p>
            <a:endParaRPr lang="it-IT" sz="4000" dirty="0" smtClean="0">
              <a:latin typeface="Times New Roman" pitchFamily="18" charset="0"/>
              <a:cs typeface="Times New Roman" pitchFamily="18" charset="0"/>
            </a:endParaRPr>
          </a:p>
          <a:p>
            <a:endParaRPr lang="it-IT" sz="4000" dirty="0">
              <a:latin typeface="Times New Roman" pitchFamily="18" charset="0"/>
              <a:cs typeface="Times New Roman" pitchFamily="18" charset="0"/>
            </a:endParaRPr>
          </a:p>
          <a:p>
            <a:r>
              <a:rPr lang="it-IT" sz="4000" dirty="0" smtClean="0">
                <a:latin typeface="Times New Roman" pitchFamily="18" charset="0"/>
                <a:cs typeface="Times New Roman" pitchFamily="18" charset="0"/>
              </a:rPr>
              <a:t>* </a:t>
            </a:r>
            <a:r>
              <a:rPr lang="it-IT" sz="4000" i="1" dirty="0">
                <a:solidFill>
                  <a:srgbClr val="FF0000"/>
                </a:solidFill>
                <a:latin typeface="Times New Roman" pitchFamily="18" charset="0"/>
                <a:cs typeface="Times New Roman" pitchFamily="18" charset="0"/>
              </a:rPr>
              <a:t>Chú ý: </a:t>
            </a:r>
            <a:r>
              <a:rPr lang="it-IT" sz="4000" dirty="0">
                <a:latin typeface="Times New Roman" pitchFamily="18" charset="0"/>
                <a:cs typeface="Times New Roman" pitchFamily="18" charset="0"/>
              </a:rPr>
              <a:t>Các thao tác trong vòng lặp cũng được thực hiện trình tự theo các bước liệt kê</a:t>
            </a:r>
            <a:endParaRPr lang="en-US" sz="4400" dirty="0">
              <a:latin typeface="Times New Roman" panose="02020603050405020304" pitchFamily="18" charset="0"/>
              <a:cs typeface="Times New Roman" panose="02020603050405020304" pitchFamily="18" charset="0"/>
            </a:endParaRPr>
          </a:p>
        </p:txBody>
      </p:sp>
      <p:pic>
        <p:nvPicPr>
          <p:cNvPr id="6" name="Picture 5" descr="Screenshot_4"/>
          <p:cNvPicPr/>
          <p:nvPr/>
        </p:nvPicPr>
        <p:blipFill>
          <a:blip r:embed="rId2"/>
          <a:srcRect/>
          <a:stretch>
            <a:fillRect/>
          </a:stretch>
        </p:blipFill>
        <p:spPr bwMode="auto">
          <a:xfrm>
            <a:off x="955343" y="1498125"/>
            <a:ext cx="8134066" cy="3524251"/>
          </a:xfrm>
          <a:prstGeom prst="rect">
            <a:avLst/>
          </a:prstGeom>
          <a:noFill/>
          <a:ln w="9525">
            <a:noFill/>
            <a:miter lim="800000"/>
            <a:headEnd/>
            <a:tailEnd/>
          </a:ln>
        </p:spPr>
      </p:pic>
    </p:spTree>
    <p:extLst>
      <p:ext uri="{BB962C8B-B14F-4D97-AF65-F5344CB8AC3E}">
        <p14:creationId xmlns:p14="http://schemas.microsoft.com/office/powerpoint/2010/main" val="31585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736D542-09DA-4A9F-9C8C-DA318D3AB632}"/>
              </a:ext>
            </a:extLst>
          </p:cNvPr>
          <p:cNvSpPr txBox="1">
            <a:spLocks/>
          </p:cNvSpPr>
          <p:nvPr/>
        </p:nvSpPr>
        <p:spPr>
          <a:xfrm>
            <a:off x="31865" y="1286934"/>
            <a:ext cx="12160135"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r>
              <a:rPr lang="en-US" b="1" dirty="0" smtClean="0">
                <a:solidFill>
                  <a:srgbClr val="0000FF"/>
                </a:solidFill>
              </a:rPr>
              <a:t> </a:t>
            </a:r>
            <a:endParaRPr lang="en-US" b="1" dirty="0">
              <a:solidFill>
                <a:srgbClr val="0000FF"/>
              </a:solidFill>
            </a:endParaRPr>
          </a:p>
        </p:txBody>
      </p:sp>
      <p:sp>
        <p:nvSpPr>
          <p:cNvPr id="2" name="Rectangle 1"/>
          <p:cNvSpPr/>
          <p:nvPr/>
        </p:nvSpPr>
        <p:spPr>
          <a:xfrm>
            <a:off x="90966" y="744990"/>
            <a:ext cx="11687052" cy="4462760"/>
          </a:xfrm>
          <a:prstGeom prst="rect">
            <a:avLst/>
          </a:prstGeom>
        </p:spPr>
        <p:txBody>
          <a:bodyPr wrap="square">
            <a:spAutoFit/>
          </a:bodyPr>
          <a:lstStyle/>
          <a:p>
            <a:pPr marL="571500" indent="-571500">
              <a:buFont typeface="Arial" charset="0"/>
              <a:buChar char="•"/>
            </a:pPr>
            <a:endParaRPr lang="it-IT" sz="4000" b="1" dirty="0">
              <a:solidFill>
                <a:prstClr val="black"/>
              </a:solidFill>
              <a:latin typeface="Times New Roman" pitchFamily="18" charset="0"/>
              <a:cs typeface="Times New Roman" pitchFamily="18" charset="0"/>
            </a:endParaRPr>
          </a:p>
          <a:p>
            <a:pPr marL="571500" indent="-571500">
              <a:buFont typeface="Arial" charset="0"/>
              <a:buChar char="•"/>
            </a:pPr>
            <a:endParaRPr lang="en-US" sz="4000" dirty="0">
              <a:solidFill>
                <a:prstClr val="black"/>
              </a:solidFill>
              <a:latin typeface="Times New Roman" pitchFamily="18" charset="0"/>
              <a:cs typeface="Times New Roman" pitchFamily="18" charset="0"/>
            </a:endParaRPr>
          </a:p>
          <a:p>
            <a:endParaRPr lang="it-IT" sz="4000" dirty="0" smtClean="0">
              <a:solidFill>
                <a:prstClr val="black"/>
              </a:solidFill>
              <a:latin typeface="Times New Roman" pitchFamily="18" charset="0"/>
              <a:cs typeface="Times New Roman" pitchFamily="18" charset="0"/>
            </a:endParaRPr>
          </a:p>
          <a:p>
            <a:endParaRPr lang="it-IT" sz="4000" dirty="0">
              <a:solidFill>
                <a:prstClr val="black"/>
              </a:solidFill>
              <a:latin typeface="Times New Roman" pitchFamily="18" charset="0"/>
              <a:cs typeface="Times New Roman" pitchFamily="18" charset="0"/>
            </a:endParaRPr>
          </a:p>
          <a:p>
            <a:endParaRPr lang="it-IT" sz="4000" dirty="0" smtClean="0">
              <a:solidFill>
                <a:prstClr val="black"/>
              </a:solidFill>
              <a:latin typeface="Times New Roman" pitchFamily="18" charset="0"/>
              <a:cs typeface="Times New Roman" pitchFamily="18" charset="0"/>
            </a:endParaRPr>
          </a:p>
          <a:p>
            <a:endParaRPr lang="it-IT" sz="4000" dirty="0">
              <a:solidFill>
                <a:prstClr val="black"/>
              </a:solidFill>
              <a:latin typeface="Times New Roman" pitchFamily="18" charset="0"/>
              <a:cs typeface="Times New Roman" pitchFamily="18" charset="0"/>
            </a:endParaRPr>
          </a:p>
          <a:p>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318913" y="191070"/>
            <a:ext cx="5363571" cy="6387151"/>
          </a:xfrm>
          <a:prstGeom prst="rect">
            <a:avLst/>
          </a:prstGeom>
          <a:ln>
            <a:noFill/>
          </a:ln>
        </p:spPr>
        <p:txBody>
          <a:bodyPr vert="horz" wrap="square" lIns="91440" tIns="45720" rIns="91440" bIns="45720" rtlCol="0">
            <a:normAutofit/>
          </a:bodyPr>
          <a:lstStyle/>
          <a:p>
            <a:pPr algn="just"/>
            <a:endParaRPr lang="en-US" b="1" dirty="0">
              <a:solidFill>
                <a:srgbClr val="0000FF"/>
              </a:solidFill>
            </a:endParaRPr>
          </a:p>
        </p:txBody>
      </p:sp>
      <p:sp>
        <p:nvSpPr>
          <p:cNvPr id="6" name="TextBox 5"/>
          <p:cNvSpPr txBox="1"/>
          <p:nvPr/>
        </p:nvSpPr>
        <p:spPr>
          <a:xfrm>
            <a:off x="6075538" y="191070"/>
            <a:ext cx="5702480" cy="6387151"/>
          </a:xfrm>
          <a:prstGeom prst="rect">
            <a:avLst/>
          </a:prstGeom>
          <a:ln>
            <a:noFill/>
          </a:ln>
        </p:spPr>
        <p:txBody>
          <a:bodyPr vert="horz" wrap="square" lIns="91440" tIns="45720" rIns="91440" bIns="45720" rtlCol="0">
            <a:normAutofit/>
          </a:bodyPr>
          <a:lstStyle/>
          <a:p>
            <a:pPr algn="just"/>
            <a:endParaRPr lang="en-US" b="1" dirty="0">
              <a:solidFill>
                <a:srgbClr val="0000FF"/>
              </a:solidFill>
            </a:endParaRPr>
          </a:p>
        </p:txBody>
      </p:sp>
      <p:sp>
        <p:nvSpPr>
          <p:cNvPr id="8" name="TextBox 7"/>
          <p:cNvSpPr txBox="1"/>
          <p:nvPr/>
        </p:nvSpPr>
        <p:spPr>
          <a:xfrm>
            <a:off x="6111932" y="6127845"/>
            <a:ext cx="5133823" cy="450376"/>
          </a:xfrm>
          <a:prstGeom prst="rect">
            <a:avLst/>
          </a:prstGeom>
          <a:ln>
            <a:noFill/>
          </a:ln>
        </p:spPr>
        <p:txBody>
          <a:bodyPr vert="horz" wrap="square" lIns="91440" tIns="45720" rIns="91440" bIns="45720" rtlCol="0">
            <a:normAutofit/>
          </a:bodyPr>
          <a:lstStyle/>
          <a:p>
            <a:pPr algn="just"/>
            <a:endParaRPr lang="en-US" b="1" dirty="0">
              <a:solidFill>
                <a:srgbClr val="0000FF"/>
              </a:solidFill>
            </a:endParaRPr>
          </a:p>
        </p:txBody>
      </p:sp>
      <p:sp>
        <p:nvSpPr>
          <p:cNvPr id="10" name="TextBox 9"/>
          <p:cNvSpPr txBox="1"/>
          <p:nvPr/>
        </p:nvSpPr>
        <p:spPr>
          <a:xfrm>
            <a:off x="436728" y="991106"/>
            <a:ext cx="11546006" cy="591655"/>
          </a:xfrm>
          <a:prstGeom prst="rect">
            <a:avLst/>
          </a:prstGeom>
          <a:ln>
            <a:noFill/>
          </a:ln>
        </p:spPr>
        <p:txBody>
          <a:bodyPr vert="horz" wrap="square" lIns="91440" tIns="45720" rIns="91440" bIns="45720" rtlCol="0">
            <a:noAutofit/>
          </a:bodyPr>
          <a:lstStyle/>
          <a:p>
            <a:pPr algn="just"/>
            <a:r>
              <a:rPr lang="en-US" sz="3200" b="1" dirty="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cú</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pháp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cấu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trúc</a:t>
            </a:r>
            <a:r>
              <a:rPr lang="en-US" sz="3200" dirty="0">
                <a:latin typeface="Times New Roman" pitchFamily="18" charset="0"/>
                <a:cs typeface="Times New Roman" pitchFamily="18" charset="0"/>
              </a:rPr>
              <a:t> </a:t>
            </a:r>
            <a:r>
              <a:rPr lang="en-US" sz="3200" err="1">
                <a:latin typeface="Times New Roman" pitchFamily="18" charset="0"/>
                <a:cs typeface="Times New Roman" pitchFamily="18" charset="0"/>
              </a:rPr>
              <a:t>lặp</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không biết </a:t>
            </a:r>
            <a:r>
              <a:rPr lang="en-US" sz="3200" dirty="0" err="1">
                <a:latin typeface="Times New Roman" pitchFamily="18" charset="0"/>
                <a:cs typeface="Times New Roman" pitchFamily="18" charset="0"/>
              </a:rPr>
              <a:t>trước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lặp</a:t>
            </a:r>
            <a:r>
              <a:rPr lang="en-US" sz="3600" dirty="0">
                <a:latin typeface="Times New Roman" pitchFamily="18" charset="0"/>
                <a:cs typeface="Times New Roman" pitchFamily="18" charset="0"/>
              </a:rPr>
              <a:t>? </a:t>
            </a:r>
          </a:p>
          <a:p>
            <a:pPr algn="just"/>
            <a:endParaRPr lang="en-US" sz="3600" b="1" dirty="0">
              <a:solidFill>
                <a:srgbClr val="0000FF"/>
              </a:solidFill>
            </a:endParaRPr>
          </a:p>
        </p:txBody>
      </p:sp>
      <p:sp>
        <p:nvSpPr>
          <p:cNvPr id="11" name="TextBox 10"/>
          <p:cNvSpPr txBox="1"/>
          <p:nvPr/>
        </p:nvSpPr>
        <p:spPr>
          <a:xfrm>
            <a:off x="682388" y="2156346"/>
            <a:ext cx="10563367" cy="2879678"/>
          </a:xfrm>
          <a:prstGeom prst="rect">
            <a:avLst/>
          </a:prstGeom>
          <a:ln>
            <a:noFill/>
          </a:ln>
        </p:spPr>
        <p:txBody>
          <a:bodyPr vert="horz" wrap="square" lIns="91440" tIns="45720" rIns="91440" bIns="45720" rtlCol="0">
            <a:normAutofit/>
          </a:bodyPr>
          <a:lstStyle/>
          <a:p>
            <a:pPr algn="just"/>
            <a:endParaRPr lang="en-US" b="1" dirty="0">
              <a:solidFill>
                <a:srgbClr val="0000FF"/>
              </a:solidFill>
            </a:endParaRPr>
          </a:p>
        </p:txBody>
      </p:sp>
      <p:pic>
        <p:nvPicPr>
          <p:cNvPr id="13" name="Picture 12" descr="Screenshot_6"/>
          <p:cNvPicPr/>
          <p:nvPr/>
        </p:nvPicPr>
        <p:blipFill>
          <a:blip r:embed="rId2"/>
          <a:srcRect/>
          <a:stretch>
            <a:fillRect/>
          </a:stretch>
        </p:blipFill>
        <p:spPr bwMode="auto">
          <a:xfrm>
            <a:off x="850720" y="1678673"/>
            <a:ext cx="10522424" cy="4899547"/>
          </a:xfrm>
          <a:prstGeom prst="rect">
            <a:avLst/>
          </a:prstGeom>
          <a:noFill/>
          <a:ln w="9525">
            <a:noFill/>
            <a:miter lim="800000"/>
            <a:headEnd/>
            <a:tailEnd/>
          </a:ln>
        </p:spPr>
      </p:pic>
      <p:sp>
        <p:nvSpPr>
          <p:cNvPr id="14" name="Hộp Văn bản 3">
            <a:extLst>
              <a:ext uri="{FF2B5EF4-FFF2-40B4-BE49-F238E27FC236}">
                <a16:creationId xmlns="" xmlns:a16="http://schemas.microsoft.com/office/drawing/2014/main" id="{77CE9DA1-CFCC-44CF-A3CB-81107D528218}"/>
              </a:ext>
            </a:extLst>
          </p:cNvPr>
          <p:cNvSpPr txBox="1"/>
          <p:nvPr/>
        </p:nvSpPr>
        <p:spPr>
          <a:xfrm>
            <a:off x="31863" y="-69784"/>
            <a:ext cx="12192000" cy="646331"/>
          </a:xfrm>
          <a:prstGeom prst="rect">
            <a:avLst/>
          </a:prstGeom>
          <a:solidFill>
            <a:srgbClr val="0000FF"/>
          </a:solidFill>
          <a:scene3d>
            <a:camera prst="orthographicFront"/>
            <a:lightRig rig="threePt" dir="t"/>
          </a:scene3d>
          <a:sp3d>
            <a:bevelT prst="softRound"/>
          </a:sp3d>
        </p:spPr>
        <p:txBody>
          <a:bodyPr wrap="square">
            <a:spAutoFit/>
          </a:bodyPr>
          <a:lstStyle/>
          <a:p>
            <a:r>
              <a:rPr lang="it-IT" sz="3600" b="1" dirty="0">
                <a:solidFill>
                  <a:srgbClr val="FF0000"/>
                </a:solidFill>
                <a:latin typeface="Times New Roman" pitchFamily="18" charset="0"/>
                <a:cs typeface="Times New Roman" pitchFamily="18" charset="0"/>
              </a:rPr>
              <a:t>3</a:t>
            </a:r>
            <a:r>
              <a:rPr lang="it-IT" sz="3600" b="1" smtClean="0">
                <a:solidFill>
                  <a:srgbClr val="FF0000"/>
                </a:solidFill>
                <a:latin typeface="Times New Roman" pitchFamily="18" charset="0"/>
                <a:cs typeface="Times New Roman" pitchFamily="18" charset="0"/>
              </a:rPr>
              <a:t>. </a:t>
            </a:r>
            <a:r>
              <a:rPr lang="it-IT" sz="3600" b="1">
                <a:solidFill>
                  <a:srgbClr val="FF0000"/>
                </a:solidFill>
                <a:latin typeface="Times New Roman" pitchFamily="18" charset="0"/>
                <a:cs typeface="Times New Roman" pitchFamily="18" charset="0"/>
              </a:rPr>
              <a:t>T</a:t>
            </a:r>
            <a:r>
              <a:rPr lang="it-IT" sz="3600" b="1" smtClean="0">
                <a:solidFill>
                  <a:srgbClr val="FF0000"/>
                </a:solidFill>
                <a:latin typeface="Times New Roman" pitchFamily="18" charset="0"/>
                <a:cs typeface="Times New Roman" pitchFamily="18" charset="0"/>
              </a:rPr>
              <a:t>hể </a:t>
            </a:r>
            <a:r>
              <a:rPr lang="it-IT" sz="3600" b="1" dirty="0">
                <a:solidFill>
                  <a:srgbClr val="FF0000"/>
                </a:solidFill>
                <a:latin typeface="Times New Roman" pitchFamily="18" charset="0"/>
                <a:cs typeface="Times New Roman" pitchFamily="18" charset="0"/>
              </a:rPr>
              <a:t>hiện cấu trúc lặp </a:t>
            </a:r>
            <a:r>
              <a:rPr lang="it-IT" sz="3600" b="1">
                <a:solidFill>
                  <a:srgbClr val="FF0000"/>
                </a:solidFill>
                <a:latin typeface="Times New Roman" pitchFamily="18" charset="0"/>
                <a:cs typeface="Times New Roman" pitchFamily="18" charset="0"/>
              </a:rPr>
              <a:t>khi </a:t>
            </a:r>
            <a:r>
              <a:rPr lang="it-IT" sz="3600" b="1" smtClean="0">
                <a:solidFill>
                  <a:srgbClr val="FF0000"/>
                </a:solidFill>
                <a:latin typeface="Times New Roman" pitchFamily="18" charset="0"/>
                <a:cs typeface="Times New Roman" pitchFamily="18" charset="0"/>
              </a:rPr>
              <a:t>không biết </a:t>
            </a:r>
            <a:r>
              <a:rPr lang="it-IT" sz="3600" b="1" dirty="0">
                <a:solidFill>
                  <a:srgbClr val="FF0000"/>
                </a:solidFill>
                <a:latin typeface="Times New Roman" pitchFamily="18" charset="0"/>
                <a:cs typeface="Times New Roman" pitchFamily="18" charset="0"/>
              </a:rPr>
              <a:t>trước số </a:t>
            </a:r>
            <a:r>
              <a:rPr lang="it-IT" sz="3600" b="1">
                <a:solidFill>
                  <a:srgbClr val="FF0000"/>
                </a:solidFill>
                <a:latin typeface="Times New Roman" pitchFamily="18" charset="0"/>
                <a:cs typeface="Times New Roman" pitchFamily="18" charset="0"/>
              </a:rPr>
              <a:t>lần </a:t>
            </a:r>
            <a:r>
              <a:rPr lang="it-IT" sz="3600" b="1" smtClean="0">
                <a:solidFill>
                  <a:srgbClr val="FF0000"/>
                </a:solidFill>
                <a:latin typeface="Times New Roman" pitchFamily="18" charset="0"/>
                <a:cs typeface="Times New Roman" pitchFamily="18" charset="0"/>
              </a:rPr>
              <a:t>lặp</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8251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2482101"/>
            <a:ext cx="10868891" cy="1297420"/>
          </a:xfrm>
        </p:spPr>
        <p:txBody>
          <a:bodyPr numCol="1"/>
          <a:lstStyle/>
          <a:p>
            <a:pPr algn="ctr"/>
            <a:r>
              <a:rPr lang="en-US" sz="6000" smtClean="0">
                <a:solidFill>
                  <a:srgbClr val="FF0000"/>
                </a:solidFill>
                <a:latin typeface="Times New Roman" panose="02020603050405020304" pitchFamily="18" charset="0"/>
                <a:cs typeface="Times New Roman" panose="02020603050405020304" pitchFamily="18" charset="0"/>
              </a:rPr>
              <a:t>LUYỆN </a:t>
            </a:r>
            <a:r>
              <a:rPr lang="en-US" sz="6000" dirty="0" smtClean="0">
                <a:solidFill>
                  <a:srgbClr val="FF0000"/>
                </a:solidFill>
                <a:latin typeface="Times New Roman" panose="02020603050405020304" pitchFamily="18" charset="0"/>
                <a:cs typeface="Times New Roman" panose="02020603050405020304" pitchFamily="18" charset="0"/>
              </a:rPr>
              <a:t>TẬP</a:t>
            </a:r>
            <a:endParaRPr lang="en-US"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0675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3">
            <a:extLst>
              <a:ext uri="{FF2B5EF4-FFF2-40B4-BE49-F238E27FC236}">
                <a16:creationId xmlns="" xmlns:a16="http://schemas.microsoft.com/office/drawing/2014/main" id="{D70C5431-9CD3-4BE8-B4C7-6531AB1835DE}"/>
              </a:ext>
            </a:extLst>
          </p:cNvPr>
          <p:cNvSpPr/>
          <p:nvPr/>
        </p:nvSpPr>
        <p:spPr>
          <a:xfrm>
            <a:off x="989215" y="1313411"/>
            <a:ext cx="13784315" cy="1200329"/>
          </a:xfrm>
          <a:prstGeom prst="rect">
            <a:avLst/>
          </a:prstGeom>
          <a:noFill/>
        </p:spPr>
        <p:txBody>
          <a:bodyPr wrap="square" lIns="91440" tIns="45720" rIns="91440" bIns="45720">
            <a:spAutoFit/>
          </a:bodyPr>
          <a:lstStyle/>
          <a:p>
            <a:pPr algn="ctr"/>
            <a:r>
              <a:rPr lang="en-US" sz="7200" b="1" smtClean="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KHỞI </a:t>
            </a:r>
            <a:r>
              <a:rPr lang="en-US" sz="7200" b="1" dirty="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ĐỘNG</a:t>
            </a:r>
          </a:p>
        </p:txBody>
      </p:sp>
    </p:spTree>
    <p:extLst>
      <p:ext uri="{BB962C8B-B14F-4D97-AF65-F5344CB8AC3E}">
        <p14:creationId xmlns:p14="http://schemas.microsoft.com/office/powerpoint/2010/main" val="177152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0837" y="1008281"/>
            <a:ext cx="12081164" cy="752280"/>
          </a:xfrm>
          <a:prstGeom prst="rect">
            <a:avLst/>
          </a:prstGeom>
        </p:spPr>
        <p:txBody>
          <a:bodyPr numCol="1"/>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Câu</a:t>
            </a:r>
            <a:r>
              <a:rPr lang="en-US" sz="3200" dirty="0" smtClean="0">
                <a:solidFill>
                  <a:srgbClr val="FF0000"/>
                </a:solidFill>
                <a:latin typeface="Times New Roman" pitchFamily="18" charset="0"/>
                <a:cs typeface="Times New Roman" pitchFamily="18" charset="0"/>
              </a:rPr>
              <a:t> </a:t>
            </a:r>
            <a:r>
              <a:rPr lang="en-US" sz="3200" dirty="0">
                <a:solidFill>
                  <a:srgbClr val="FF0000"/>
                </a:solidFill>
                <a:latin typeface="Times New Roman" pitchFamily="18" charset="0"/>
                <a:cs typeface="Times New Roman" pitchFamily="18" charset="0"/>
              </a:rPr>
              <a:t>1. </a:t>
            </a:r>
            <a:r>
              <a:rPr lang="en-US" sz="3200" dirty="0" err="1">
                <a:solidFill>
                  <a:srgbClr val="FF0000"/>
                </a:solidFill>
                <a:latin typeface="Times New Roman" pitchFamily="18" charset="0"/>
                <a:cs typeface="Times New Roman" pitchFamily="18" charset="0"/>
              </a:rPr>
              <a:t>Khi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nào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thì</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cần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dùng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cấu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trúc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lặp</a:t>
            </a:r>
            <a:r>
              <a:rPr lang="en-US" sz="3200" dirty="0">
                <a:solidFill>
                  <a:srgbClr val="FF0000"/>
                </a:solidFill>
                <a:latin typeface="Times New Roman" pitchFamily="18" charset="0"/>
                <a:cs typeface="Times New Roman" pitchFamily="18" charset="0"/>
              </a:rPr>
              <a:t>?</a:t>
            </a:r>
          </a:p>
          <a:p>
            <a:r>
              <a:rPr lang="en-US" sz="2400" dirty="0" smtClean="0">
                <a:solidFill>
                  <a:srgbClr val="FF0000"/>
                </a:solidFill>
                <a:latin typeface="Times New Roman" panose="02020603050405020304" pitchFamily="18" charset="0"/>
                <a:cs typeface="Times New Roman" panose="02020603050405020304" pitchFamily="18" charset="0"/>
              </a:rPr>
              <a:t> </a:t>
            </a:r>
          </a:p>
          <a:p>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009934" y="1692322"/>
            <a:ext cx="10986448" cy="1200329"/>
          </a:xfrm>
          <a:prstGeom prst="rect">
            <a:avLst/>
          </a:prstGeom>
          <a:noFill/>
        </p:spPr>
        <p:txBody>
          <a:bodyPr wrap="square" rtlCol="0">
            <a:spAutoFit/>
          </a:bodyPr>
          <a:lstStyle/>
          <a:p>
            <a:r>
              <a:rPr lang="fr-FR" sz="3600" dirty="0">
                <a:latin typeface="Times New Roman" pitchFamily="18" charset="0"/>
                <a:cs typeface="Times New Roman" pitchFamily="18" charset="0"/>
              </a:rPr>
              <a:t>- Khi </a:t>
            </a:r>
            <a:r>
              <a:rPr lang="fr-FR" sz="3600" dirty="0" err="1">
                <a:latin typeface="Times New Roman" pitchFamily="18" charset="0"/>
                <a:cs typeface="Times New Roman" pitchFamily="18" charset="0"/>
              </a:rPr>
              <a:t>có</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một</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loạt</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thao</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tác</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được</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lặp</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lại</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giống</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nhau</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thì</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cần</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dùng</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cấu</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trúc</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lặp</a:t>
            </a:r>
            <a:r>
              <a:rPr lang="fr-FR" sz="3600"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13" name="TextBox 12"/>
          <p:cNvSpPr txBox="1"/>
          <p:nvPr/>
        </p:nvSpPr>
        <p:spPr>
          <a:xfrm>
            <a:off x="559558" y="3207224"/>
            <a:ext cx="11150221" cy="1077218"/>
          </a:xfrm>
          <a:prstGeom prst="rect">
            <a:avLst/>
          </a:prstGeom>
          <a:noFill/>
        </p:spPr>
        <p:txBody>
          <a:bodyPr wrap="square" rtlCol="0">
            <a:spAutoFit/>
          </a:bodyPr>
          <a:lstStyle/>
          <a:p>
            <a:r>
              <a:rPr lang="en-US" sz="3200" dirty="0" err="1">
                <a:solidFill>
                  <a:srgbClr val="FF0000"/>
                </a:solidFill>
                <a:latin typeface="Times New Roman" pitchFamily="18" charset="0"/>
                <a:cs typeface="Times New Roman" pitchFamily="18" charset="0"/>
              </a:rPr>
              <a:t>Câu</a:t>
            </a:r>
            <a:r>
              <a:rPr lang="en-US" sz="3200" dirty="0">
                <a:solidFill>
                  <a:srgbClr val="FF0000"/>
                </a:solidFill>
                <a:latin typeface="Times New Roman" pitchFamily="18" charset="0"/>
                <a:cs typeface="Times New Roman" pitchFamily="18" charset="0"/>
              </a:rPr>
              <a:t> 2. </a:t>
            </a:r>
            <a:r>
              <a:rPr lang="en-US" sz="3200" dirty="0" err="1">
                <a:solidFill>
                  <a:srgbClr val="FF0000"/>
                </a:solidFill>
                <a:latin typeface="Times New Roman" pitchFamily="18" charset="0"/>
                <a:cs typeface="Times New Roman" pitchFamily="18" charset="0"/>
              </a:rPr>
              <a:t>Nêu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biệt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cơ</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bản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cách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thể</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hiện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cấu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trúc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lặp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trong</a:t>
            </a:r>
            <a:r>
              <a:rPr lang="en-US" sz="3200" dirty="0">
                <a:solidFill>
                  <a:srgbClr val="FF0000"/>
                </a:solidFill>
                <a:latin typeface="Times New Roman" pitchFamily="18" charset="0"/>
                <a:cs typeface="Times New Roman" pitchFamily="18" charset="0"/>
              </a:rPr>
              <a:t> 2 </a:t>
            </a:r>
            <a:r>
              <a:rPr lang="en-US" sz="3200" dirty="0" err="1">
                <a:solidFill>
                  <a:srgbClr val="FF0000"/>
                </a:solidFill>
                <a:latin typeface="Times New Roman" pitchFamily="18" charset="0"/>
                <a:cs typeface="Times New Roman" pitchFamily="18" charset="0"/>
              </a:rPr>
              <a:t>trường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hợp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biết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số</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lần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lặp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không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biết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trước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số</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lần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lặp</a:t>
            </a:r>
            <a:r>
              <a:rPr lang="en-US" sz="3200" dirty="0">
                <a:solidFill>
                  <a:srgbClr val="FF0000"/>
                </a:solidFill>
                <a:latin typeface="Times New Roman" pitchFamily="18" charset="0"/>
                <a:cs typeface="Times New Roman" pitchFamily="18" charset="0"/>
              </a:rPr>
              <a:t>? </a:t>
            </a:r>
          </a:p>
        </p:txBody>
      </p:sp>
      <p:sp>
        <p:nvSpPr>
          <p:cNvPr id="14" name="TextBox 13"/>
          <p:cNvSpPr txBox="1"/>
          <p:nvPr/>
        </p:nvSpPr>
        <p:spPr>
          <a:xfrm>
            <a:off x="1241946" y="4284442"/>
            <a:ext cx="10201701" cy="2554545"/>
          </a:xfrm>
          <a:prstGeom prst="rect">
            <a:avLst/>
          </a:prstGeom>
          <a:noFill/>
        </p:spPr>
        <p:txBody>
          <a:bodyPr wrap="square" rtlCol="0">
            <a:spAutoFit/>
          </a:bodyPr>
          <a:lstStyle/>
          <a:p>
            <a:r>
              <a:rPr lang="fr-FR" sz="4000" dirty="0">
                <a:latin typeface="Times New Roman" pitchFamily="18" charset="0"/>
                <a:cs typeface="Times New Roman" pitchFamily="18" charset="0"/>
              </a:rPr>
              <a:t>- Khi </a:t>
            </a:r>
            <a:r>
              <a:rPr lang="fr-FR" sz="4000" dirty="0" err="1">
                <a:latin typeface="Times New Roman" pitchFamily="18" charset="0"/>
                <a:cs typeface="Times New Roman" pitchFamily="18" charset="0"/>
              </a:rPr>
              <a:t>biết</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số</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lần</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lặp</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thể</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hiện</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cấu</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trúc</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lặp</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có</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dùng</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biến</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để</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đếm</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số</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lần</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lặp</a:t>
            </a:r>
            <a:endParaRPr lang="en-US" sz="4000" dirty="0">
              <a:latin typeface="Times New Roman" pitchFamily="18" charset="0"/>
              <a:cs typeface="Times New Roman" pitchFamily="18" charset="0"/>
            </a:endParaRPr>
          </a:p>
          <a:p>
            <a:r>
              <a:rPr lang="fr-FR" sz="4000" dirty="0">
                <a:latin typeface="Times New Roman" pitchFamily="18" charset="0"/>
                <a:cs typeface="Times New Roman" pitchFamily="18" charset="0"/>
              </a:rPr>
              <a:t>- Khi </a:t>
            </a:r>
            <a:r>
              <a:rPr lang="fr-FR" sz="4000" dirty="0" err="1">
                <a:latin typeface="Times New Roman" pitchFamily="18" charset="0"/>
                <a:cs typeface="Times New Roman" pitchFamily="18" charset="0"/>
              </a:rPr>
              <a:t>không</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biết</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trước</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số</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lần</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lặp</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thể</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hiện</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cấu</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trúc</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lặp</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có</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dùng</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điều</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kiện</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lặp</a:t>
            </a:r>
            <a:endParaRPr lang="en-US" sz="4000" dirty="0">
              <a:latin typeface="Times New Roman" pitchFamily="18" charset="0"/>
              <a:cs typeface="Times New Roman" pitchFamily="18" charset="0"/>
            </a:endParaRPr>
          </a:p>
        </p:txBody>
      </p:sp>
      <p:sp>
        <p:nvSpPr>
          <p:cNvPr id="3" name="Rounded Rectangle 2"/>
          <p:cNvSpPr/>
          <p:nvPr/>
        </p:nvSpPr>
        <p:spPr>
          <a:xfrm>
            <a:off x="0" y="0"/>
            <a:ext cx="12192001" cy="7369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Times New Roman" pitchFamily="18" charset="0"/>
                <a:cs typeface="Times New Roman" pitchFamily="18" charset="0"/>
              </a:rPr>
              <a:t>HOẠT ĐỘNG NHÓM</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146944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barn(inVertical)">
                                      <p:cBhvr>
                                        <p:cTn id="13" dur="500"/>
                                        <p:tgtEl>
                                          <p:spTgt spid="1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a:latin typeface="Times New Roman" pitchFamily="18" charset="0"/>
                <a:cs typeface="Times New Roman" pitchFamily="18" charset="0"/>
              </a:rPr>
              <a:t>Câu</a:t>
            </a:r>
            <a:r>
              <a:rPr lang="en-US" sz="4000" dirty="0">
                <a:latin typeface="Times New Roman" pitchFamily="18" charset="0"/>
                <a:cs typeface="Times New Roman" pitchFamily="18" charset="0"/>
              </a:rPr>
              <a:t> </a:t>
            </a:r>
            <a:r>
              <a:rPr lang="en-US" sz="4000" dirty="0" smtClean="0">
                <a:latin typeface="Times New Roman" pitchFamily="18" charset="0"/>
                <a:cs typeface="Times New Roman" pitchFamily="18" charset="0"/>
              </a:rPr>
              <a:t>3.Thể </a:t>
            </a:r>
            <a:r>
              <a:rPr lang="en-US" sz="4000" dirty="0" err="1">
                <a:latin typeface="Times New Roman" pitchFamily="18" charset="0"/>
                <a:cs typeface="Times New Roman" pitchFamily="18" charset="0"/>
              </a:rPr>
              <a:t>hiện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lại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sơ</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đồ</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tóm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tắt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kiến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thức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bài</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học</a:t>
            </a:r>
            <a:r>
              <a:rPr lang="en-US" sz="4000" dirty="0" smtClean="0">
                <a:latin typeface="Times New Roman" pitchFamily="18" charset="0"/>
                <a:cs typeface="Times New Roman" pitchFamily="18" charset="0"/>
              </a:rPr>
              <a:t>.</a:t>
            </a:r>
            <a:r>
              <a:rPr lang="en-US" sz="4000" dirty="0">
                <a:latin typeface="Times New Roman" pitchFamily="18" charset="0"/>
                <a:cs typeface="Times New Roman" pitchFamily="18" charset="0"/>
              </a:rPr>
              <a:t/>
            </a:r>
            <a:br>
              <a:rPr lang="en-US" sz="4000" dirty="0">
                <a:latin typeface="Times New Roman" pitchFamily="18" charset="0"/>
                <a:cs typeface="Times New Roman" pitchFamily="18" charset="0"/>
              </a:rPr>
            </a:br>
            <a:endParaRPr lang="en-US" sz="4000" dirty="0">
              <a:latin typeface="Times New Roman" pitchFamily="18" charset="0"/>
              <a:cs typeface="Times New Roman" pitchFamily="18" charset="0"/>
            </a:endParaRPr>
          </a:p>
        </p:txBody>
      </p:sp>
      <p:pic>
        <p:nvPicPr>
          <p:cNvPr id="4" name="Content Placeholder 3"/>
          <p:cNvPicPr>
            <a:picLocks noGrp="1"/>
          </p:cNvPicPr>
          <p:nvPr>
            <p:ph idx="1"/>
          </p:nvPr>
        </p:nvPicPr>
        <p:blipFill rotWithShape="1">
          <a:blip r:embed="rId2"/>
          <a:srcRect l="26442" t="42474" r="23237" b="10205"/>
          <a:stretch/>
        </p:blipFill>
        <p:spPr bwMode="auto">
          <a:xfrm>
            <a:off x="1323833" y="1282890"/>
            <a:ext cx="9990161" cy="48040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4115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2482101"/>
            <a:ext cx="10868891" cy="1297420"/>
          </a:xfrm>
        </p:spPr>
        <p:txBody>
          <a:bodyPr numCol="1"/>
          <a:lstStyle/>
          <a:p>
            <a:pPr algn="ctr"/>
            <a:r>
              <a:rPr lang="en-US" sz="6000" dirty="0" smtClean="0">
                <a:solidFill>
                  <a:srgbClr val="FF0000"/>
                </a:solidFill>
                <a:latin typeface="Times New Roman" panose="02020603050405020304" pitchFamily="18" charset="0"/>
                <a:cs typeface="Times New Roman" panose="02020603050405020304" pitchFamily="18" charset="0"/>
              </a:rPr>
              <a:t>VẬN DỤNG</a:t>
            </a:r>
            <a:endParaRPr lang="en-US"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54504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251" y="750628"/>
            <a:ext cx="11641539" cy="5426336"/>
          </a:xfrm>
        </p:spPr>
        <p:txBody>
          <a:bodyPr/>
          <a:lstStyle/>
          <a:p>
            <a:r>
              <a:rPr lang="en-US" dirty="0" err="1">
                <a:latin typeface="Times New Roman" pitchFamily="18" charset="0"/>
                <a:cs typeface="Times New Roman" pitchFamily="18" charset="0"/>
              </a:rPr>
              <a:t>Bài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tập</a:t>
            </a:r>
            <a:r>
              <a:rPr lang="en-US" dirty="0">
                <a:latin typeface="Times New Roman" pitchFamily="18" charset="0"/>
                <a:cs typeface="Times New Roman" pitchFamily="18" charset="0"/>
              </a:rPr>
              <a:t> SGK </a:t>
            </a:r>
            <a:r>
              <a:rPr lang="en-US" dirty="0" err="1">
                <a:latin typeface="Times New Roman" pitchFamily="18" charset="0"/>
                <a:cs typeface="Times New Roman" pitchFamily="18" charset="0"/>
              </a:rPr>
              <a:t>trang</a:t>
            </a:r>
            <a:r>
              <a:rPr lang="en-US" dirty="0">
                <a:latin typeface="Times New Roman" pitchFamily="18" charset="0"/>
                <a:cs typeface="Times New Roman" pitchFamily="18" charset="0"/>
              </a:rPr>
              <a:t> 92 </a:t>
            </a:r>
          </a:p>
        </p:txBody>
      </p:sp>
      <p:pic>
        <p:nvPicPr>
          <p:cNvPr id="4" name="Picture 3" descr="D:\21-22\TIN 6 CANH DIEU\PT saon NHOM 5\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8656" y="1555845"/>
            <a:ext cx="3644535" cy="4128447"/>
          </a:xfrm>
          <a:prstGeom prst="rect">
            <a:avLst/>
          </a:prstGeom>
          <a:noFill/>
          <a:ln>
            <a:noFill/>
          </a:ln>
        </p:spPr>
      </p:pic>
      <p:sp>
        <p:nvSpPr>
          <p:cNvPr id="5" name="TextBox 4"/>
          <p:cNvSpPr txBox="1"/>
          <p:nvPr/>
        </p:nvSpPr>
        <p:spPr>
          <a:xfrm>
            <a:off x="627797" y="1330053"/>
            <a:ext cx="6373504" cy="5016758"/>
          </a:xfrm>
          <a:prstGeom prst="rect">
            <a:avLst/>
          </a:prstGeom>
          <a:noFill/>
        </p:spPr>
        <p:txBody>
          <a:bodyPr wrap="square" rtlCol="0">
            <a:spAutoFit/>
          </a:bodyPr>
          <a:lstStyle/>
          <a:p>
            <a:r>
              <a:rPr lang="en-US" sz="3200" i="1" dirty="0" err="1">
                <a:solidFill>
                  <a:srgbClr val="FF0000"/>
                </a:solidFill>
                <a:latin typeface="Times New Roman" pitchFamily="18" charset="0"/>
                <a:cs typeface="Times New Roman" pitchFamily="18" charset="0"/>
              </a:rPr>
              <a:t>Em</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hãy</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mô</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tả</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thuật</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toán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để</a:t>
            </a:r>
            <a:r>
              <a:rPr lang="en-US" sz="3200" i="1" dirty="0">
                <a:solidFill>
                  <a:srgbClr val="FF0000"/>
                </a:solidFill>
                <a:latin typeface="Times New Roman" pitchFamily="18" charset="0"/>
                <a:cs typeface="Times New Roman" pitchFamily="18" charset="0"/>
              </a:rPr>
              <a:t> robot </a:t>
            </a:r>
            <a:r>
              <a:rPr lang="en-US" sz="3200" i="1" dirty="0" err="1">
                <a:solidFill>
                  <a:srgbClr val="FF0000"/>
                </a:solidFill>
                <a:latin typeface="Times New Roman" pitchFamily="18" charset="0"/>
                <a:cs typeface="Times New Roman" pitchFamily="18" charset="0"/>
              </a:rPr>
              <a:t>này</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vẽ</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được</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một</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hình</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vuông</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có</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độ</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dài</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cạnh</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là</a:t>
            </a:r>
            <a:r>
              <a:rPr lang="en-US" sz="3200" i="1" dirty="0">
                <a:solidFill>
                  <a:srgbClr val="FF0000"/>
                </a:solidFill>
                <a:latin typeface="Times New Roman" pitchFamily="18" charset="0"/>
                <a:cs typeface="Times New Roman" pitchFamily="18" charset="0"/>
              </a:rPr>
              <a:t> a </a:t>
            </a:r>
            <a:r>
              <a:rPr lang="en-US" sz="3200" i="1" dirty="0" smtClean="0">
                <a:solidFill>
                  <a:srgbClr val="FF0000"/>
                </a:solidFill>
                <a:latin typeface="Times New Roman" pitchFamily="18" charset="0"/>
                <a:cs typeface="Times New Roman" pitchFamily="18" charset="0"/>
              </a:rPr>
              <a:t>cm</a:t>
            </a:r>
          </a:p>
          <a:p>
            <a:pPr lvl="0"/>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giải</a:t>
            </a:r>
            <a:r>
              <a:rPr lang="en-US" sz="3200" dirty="0">
                <a:latin typeface="Times New Roman" pitchFamily="18" charset="0"/>
                <a:cs typeface="Times New Roman" pitchFamily="18" charset="0"/>
              </a:rPr>
              <a:t> : </a:t>
            </a:r>
          </a:p>
          <a:p>
            <a:r>
              <a:rPr lang="en-US" sz="3200" b="1" dirty="0" err="1">
                <a:latin typeface="Times New Roman" pitchFamily="18" charset="0"/>
                <a:cs typeface="Times New Roman" pitchFamily="18" charset="0"/>
              </a:rPr>
              <a:t>Lặp</a:t>
            </a:r>
            <a:r>
              <a:rPr lang="en-US" sz="3200" b="1"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đếm</a:t>
            </a:r>
            <a:r>
              <a:rPr lang="en-US" sz="3200"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a:t>
            </a:r>
            <a:r>
              <a:rPr lang="en-US" sz="3200" dirty="0">
                <a:latin typeface="Times New Roman" pitchFamily="18" charset="0"/>
                <a:cs typeface="Times New Roman" pitchFamily="18" charset="0"/>
              </a:rPr>
              <a:t> 1 </a:t>
            </a:r>
            <a:r>
              <a:rPr lang="en-US" sz="3200" dirty="0" err="1">
                <a:latin typeface="Times New Roman" pitchFamily="18" charset="0"/>
                <a:cs typeface="Times New Roman" pitchFamily="18" charset="0"/>
              </a:rPr>
              <a:t>đến</a:t>
            </a:r>
            <a:r>
              <a:rPr lang="en-US" sz="3200" dirty="0">
                <a:latin typeface="Times New Roman" pitchFamily="18" charset="0"/>
                <a:cs typeface="Times New Roman" pitchFamily="18" charset="0"/>
              </a:rPr>
              <a:t> 4</a:t>
            </a:r>
          </a:p>
          <a:p>
            <a:r>
              <a:rPr lang="en-US" sz="3200" dirty="0" err="1">
                <a:latin typeface="Times New Roman" pitchFamily="18" charset="0"/>
                <a:cs typeface="Times New Roman" pitchFamily="18" charset="0"/>
              </a:rPr>
              <a:t>Hạ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bút</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Di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(a)</a:t>
            </a:r>
          </a:p>
          <a:p>
            <a:r>
              <a:rPr lang="en-US" sz="3200" dirty="0" err="1">
                <a:latin typeface="Times New Roman" pitchFamily="18" charset="0"/>
                <a:cs typeface="Times New Roman" pitchFamily="18" charset="0"/>
              </a:rPr>
              <a:t>Nhấc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bút</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Quay </a:t>
            </a:r>
            <a:r>
              <a:rPr lang="en-US" sz="3200" dirty="0" err="1">
                <a:latin typeface="Times New Roman" pitchFamily="18" charset="0"/>
                <a:cs typeface="Times New Roman" pitchFamily="18" charset="0"/>
              </a:rPr>
              <a:t>phải</a:t>
            </a:r>
            <a:r>
              <a:rPr lang="en-US" sz="3200" dirty="0">
                <a:latin typeface="Times New Roman" pitchFamily="18" charset="0"/>
                <a:cs typeface="Times New Roman" pitchFamily="18" charset="0"/>
              </a:rPr>
              <a:t>(90)</a:t>
            </a:r>
          </a:p>
          <a:p>
            <a:r>
              <a:rPr lang="en-US" sz="3200" b="1" dirty="0" err="1">
                <a:latin typeface="Times New Roman" pitchFamily="18" charset="0"/>
                <a:cs typeface="Times New Roman" pitchFamily="18" charset="0"/>
              </a:rPr>
              <a:t>Hết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lặp</a:t>
            </a:r>
            <a:endParaRPr lang="en-US" sz="3200" i="1" dirty="0">
              <a:solidFill>
                <a:srgbClr val="FF0000"/>
              </a:solidFill>
              <a:latin typeface="Times New Roman" pitchFamily="18" charset="0"/>
              <a:cs typeface="Times New Roman" pitchFamily="18" charset="0"/>
            </a:endParaRPr>
          </a:p>
        </p:txBody>
      </p:sp>
      <p:sp>
        <p:nvSpPr>
          <p:cNvPr id="6" name="Rounded Rectangle 5"/>
          <p:cNvSpPr/>
          <p:nvPr/>
        </p:nvSpPr>
        <p:spPr>
          <a:xfrm>
            <a:off x="0" y="0"/>
            <a:ext cx="12192000" cy="6960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Times New Roman" pitchFamily="18" charset="0"/>
                <a:cs typeface="Times New Roman" pitchFamily="18" charset="0"/>
              </a:rPr>
              <a:t>HOẠT ĐỘNG NHÓM</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308382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barn(inVertical)">
                                      <p:cBhvr>
                                        <p:cTn id="25" dur="500"/>
                                        <p:tgtEl>
                                          <p:spTgt spid="5">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barn(inVertical)">
                                      <p:cBhvr>
                                        <p:cTn id="28" dur="500"/>
                                        <p:tgtEl>
                                          <p:spTgt spid="5">
                                            <p:txEl>
                                              <p:pRg st="2" end="2"/>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barn(inVertical)">
                                      <p:cBhvr>
                                        <p:cTn id="31" dur="500"/>
                                        <p:tgtEl>
                                          <p:spTgt spid="5">
                                            <p:txEl>
                                              <p:pRg st="3" end="3"/>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barn(inVertical)">
                                      <p:cBhvr>
                                        <p:cTn id="34" dur="500"/>
                                        <p:tgtEl>
                                          <p:spTgt spid="5">
                                            <p:txEl>
                                              <p:pRg st="4" end="4"/>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barn(inVertical)">
                                      <p:cBhvr>
                                        <p:cTn id="40" dur="500"/>
                                        <p:tgtEl>
                                          <p:spTgt spid="5">
                                            <p:txEl>
                                              <p:pRg st="6" end="6"/>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Effect transition="in" filter="barn(inVertical)">
                                      <p:cBhvr>
                                        <p:cTn id="43"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2" y="129599"/>
            <a:ext cx="11166762" cy="1034183"/>
          </a:xfrm>
        </p:spPr>
        <p:txBody>
          <a:bodyPr numCol="1"/>
          <a:lstStyle/>
          <a:p>
            <a:pPr algn="ctr"/>
            <a:r>
              <a:rPr lang="en-US" sz="6000" smtClean="0">
                <a:solidFill>
                  <a:srgbClr val="FF0000"/>
                </a:solidFill>
                <a:latin typeface="Times New Roman" panose="02020603050405020304" pitchFamily="18" charset="0"/>
                <a:cs typeface="Times New Roman" panose="02020603050405020304" pitchFamily="18" charset="0"/>
              </a:rPr>
              <a:t>Hướng </a:t>
            </a:r>
            <a:r>
              <a:rPr lang="en-US" sz="6000" dirty="0" err="1" smtClean="0">
                <a:solidFill>
                  <a:srgbClr val="FF0000"/>
                </a:solidFill>
                <a:latin typeface="Times New Roman" panose="02020603050405020304" pitchFamily="18" charset="0"/>
                <a:cs typeface="Times New Roman" panose="02020603050405020304" pitchFamily="18" charset="0"/>
              </a:rPr>
              <a:t>dẫn</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về</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nhà</a:t>
            </a:r>
            <a:r>
              <a:rPr lang="en-US" sz="6000" dirty="0" smtClean="0">
                <a:solidFill>
                  <a:srgbClr val="FF0000"/>
                </a:solidFill>
                <a:latin typeface="Times New Roman" panose="02020603050405020304" pitchFamily="18" charset="0"/>
                <a:cs typeface="Times New Roman" panose="02020603050405020304" pitchFamily="18" charset="0"/>
              </a:rPr>
              <a:t/>
            </a:r>
            <a:br>
              <a:rPr lang="en-US" sz="6000" dirty="0" smtClean="0">
                <a:solidFill>
                  <a:srgbClr val="FF0000"/>
                </a:solidFill>
                <a:latin typeface="Times New Roman" panose="02020603050405020304" pitchFamily="18" charset="0"/>
                <a:cs typeface="Times New Roman" panose="02020603050405020304" pitchFamily="18" charset="0"/>
              </a:rPr>
            </a:br>
            <a:r>
              <a:rPr lang="en-US" sz="6000" dirty="0" smtClean="0">
                <a:solidFill>
                  <a:srgbClr val="FF0000"/>
                </a:solidFill>
                <a:latin typeface="Times New Roman" panose="02020603050405020304" pitchFamily="18" charset="0"/>
                <a:cs typeface="Times New Roman" panose="02020603050405020304" pitchFamily="18" charset="0"/>
              </a:rPr>
              <a:t/>
            </a:r>
            <a:br>
              <a:rPr lang="en-US" sz="6000" dirty="0" smtClean="0">
                <a:solidFill>
                  <a:srgbClr val="FF0000"/>
                </a:solidFill>
                <a:latin typeface="Times New Roman" panose="02020603050405020304" pitchFamily="18" charset="0"/>
                <a:cs typeface="Times New Roman" panose="02020603050405020304" pitchFamily="18" charset="0"/>
              </a:rPr>
            </a:br>
            <a:endParaRPr lang="en-US" sz="60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68036" y="1163782"/>
            <a:ext cx="10875818" cy="4278094"/>
          </a:xfrm>
          <a:prstGeom prst="rect">
            <a:avLst/>
          </a:prstGeom>
          <a:ln>
            <a:solidFill>
              <a:srgbClr val="FF0000"/>
            </a:solidFill>
          </a:ln>
        </p:spPr>
        <p:txBody>
          <a:bodyPr wrap="square">
            <a:spAutoFit/>
          </a:bodyPr>
          <a:lstStyle/>
          <a:p>
            <a:pPr>
              <a:lnSpc>
                <a:spcPct val="150000"/>
              </a:lnSpc>
            </a:pPr>
            <a:r>
              <a:rPr lang="vi-VN" sz="3200" dirty="0">
                <a:solidFill>
                  <a:srgbClr val="0000FF"/>
                </a:solidFill>
                <a:latin typeface="+mj-lt"/>
              </a:rPr>
              <a:t>- Đọc lại toàn bộ nội dung bài đã học.</a:t>
            </a:r>
          </a:p>
          <a:p>
            <a:pPr>
              <a:lnSpc>
                <a:spcPct val="150000"/>
              </a:lnSpc>
            </a:pPr>
            <a:r>
              <a:rPr lang="vi-VN" sz="3200" dirty="0">
                <a:solidFill>
                  <a:srgbClr val="0000FF"/>
                </a:solidFill>
                <a:latin typeface="+mj-lt"/>
              </a:rPr>
              <a:t>- Học thuộc</a:t>
            </a:r>
            <a:r>
              <a:rPr lang="vi-VN" sz="3200" b="1" dirty="0">
                <a:solidFill>
                  <a:srgbClr val="0000FF"/>
                </a:solidFill>
                <a:latin typeface="+mj-lt"/>
              </a:rPr>
              <a:t>: </a:t>
            </a:r>
            <a:r>
              <a:rPr lang="en-US" sz="3200" dirty="0" err="1">
                <a:solidFill>
                  <a:srgbClr val="0000FF"/>
                </a:solidFill>
                <a:latin typeface="Times New Roman" pitchFamily="18" charset="0"/>
                <a:cs typeface="Times New Roman" pitchFamily="18" charset="0"/>
              </a:rPr>
              <a:t>C</a:t>
            </a:r>
            <a:r>
              <a:rPr lang="en-US" sz="3200" dirty="0" err="1" smtClean="0">
                <a:solidFill>
                  <a:srgbClr val="0000FF"/>
                </a:solidFill>
                <a:latin typeface="Times New Roman" pitchFamily="18" charset="0"/>
                <a:cs typeface="Times New Roman" pitchFamily="18" charset="0"/>
              </a:rPr>
              <a:t>ú</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pháp</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của</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cấu</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trúc</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lặp</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khi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biết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trước</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số</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lần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lặp</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và</a:t>
            </a:r>
            <a:r>
              <a:rPr lang="en-US" sz="3200" dirty="0" smtClean="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cú</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pháp</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của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cấu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trúc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lặp</a:t>
            </a:r>
            <a:r>
              <a:rPr lang="en-US" sz="3200" dirty="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khi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không</a:t>
            </a:r>
            <a:r>
              <a:rPr lang="en-US" sz="3200" dirty="0" smtClean="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biết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trước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số</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lần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lặp</a:t>
            </a:r>
            <a:r>
              <a:rPr lang="en-US" sz="3200" dirty="0" smtClean="0">
                <a:solidFill>
                  <a:srgbClr val="0000FF"/>
                </a:solidFill>
                <a:latin typeface="Times New Roman" pitchFamily="18" charset="0"/>
                <a:cs typeface="Times New Roman" pitchFamily="18" charset="0"/>
              </a:rPr>
              <a:t> </a:t>
            </a:r>
            <a:endParaRPr lang="vi-VN" sz="3200" dirty="0">
              <a:solidFill>
                <a:srgbClr val="0000FF"/>
              </a:solidFill>
              <a:latin typeface="Times New Roman" pitchFamily="18" charset="0"/>
              <a:cs typeface="Times New Roman" pitchFamily="18" charset="0"/>
            </a:endParaRPr>
          </a:p>
          <a:p>
            <a:pPr marL="457200" indent="-457200">
              <a:lnSpc>
                <a:spcPct val="150000"/>
              </a:lnSpc>
              <a:buFontTx/>
              <a:buChar char="-"/>
            </a:pPr>
            <a:r>
              <a:rPr lang="vi-VN" sz="3200" dirty="0" smtClean="0">
                <a:solidFill>
                  <a:srgbClr val="0000FF"/>
                </a:solidFill>
                <a:latin typeface="+mj-lt"/>
              </a:rPr>
              <a:t>Làm </a:t>
            </a:r>
            <a:r>
              <a:rPr lang="vi-VN" sz="3200" dirty="0">
                <a:solidFill>
                  <a:srgbClr val="0000FF"/>
                </a:solidFill>
                <a:latin typeface="+mj-lt"/>
              </a:rPr>
              <a:t>bài tập </a:t>
            </a:r>
            <a:r>
              <a:rPr lang="en-US" sz="3200" dirty="0" err="1" smtClean="0">
                <a:solidFill>
                  <a:srgbClr val="0000FF"/>
                </a:solidFill>
                <a:latin typeface="Times New Roman" pitchFamily="18" charset="0"/>
                <a:cs typeface="Times New Roman" pitchFamily="18" charset="0"/>
              </a:rPr>
              <a:t>trong</a:t>
            </a:r>
            <a:r>
              <a:rPr lang="en-US" sz="3200" dirty="0" smtClean="0">
                <a:solidFill>
                  <a:srgbClr val="0000FF"/>
                </a:solidFill>
                <a:latin typeface="Times New Roman" pitchFamily="18" charset="0"/>
                <a:cs typeface="Times New Roman" pitchFamily="18" charset="0"/>
              </a:rPr>
              <a:t> GK </a:t>
            </a:r>
            <a:r>
              <a:rPr lang="en-US" sz="3200" dirty="0" err="1" smtClean="0">
                <a:solidFill>
                  <a:srgbClr val="0000FF"/>
                </a:solidFill>
                <a:latin typeface="Times New Roman" pitchFamily="18" charset="0"/>
                <a:cs typeface="Times New Roman" pitchFamily="18" charset="0"/>
              </a:rPr>
              <a:t>và</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sách</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bài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tập</a:t>
            </a:r>
            <a:r>
              <a:rPr lang="vi-VN" sz="3200" dirty="0" smtClean="0">
                <a:solidFill>
                  <a:srgbClr val="0000FF"/>
                </a:solidFill>
                <a:latin typeface="Times New Roman" pitchFamily="18" charset="0"/>
                <a:cs typeface="Times New Roman" pitchFamily="18" charset="0"/>
              </a:rPr>
              <a:t>.</a:t>
            </a:r>
            <a:endParaRPr lang="en-US" sz="3200" dirty="0" smtClean="0">
              <a:solidFill>
                <a:srgbClr val="0000FF"/>
              </a:solidFill>
              <a:latin typeface="Times New Roman" pitchFamily="18" charset="0"/>
              <a:cs typeface="Times New Roman" pitchFamily="18" charset="0"/>
            </a:endParaRPr>
          </a:p>
          <a:p>
            <a:pPr>
              <a:lnSpc>
                <a:spcPct val="150000"/>
              </a:lnSpc>
            </a:pP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Chuẩn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bị</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cho</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bài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thực</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hành</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về</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mô</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tả</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thuật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toán</a:t>
            </a:r>
            <a:r>
              <a:rPr lang="en-US" sz="3200" dirty="0" smtClean="0">
                <a:solidFill>
                  <a:srgbClr val="0000FF"/>
                </a:solidFill>
                <a:latin typeface="Times New Roman" pitchFamily="18" charset="0"/>
                <a:cs typeface="Times New Roman" pitchFamily="18" charset="0"/>
              </a:rPr>
              <a:t>.</a:t>
            </a:r>
          </a:p>
          <a:p>
            <a:pPr marL="457200" indent="-457200">
              <a:buFontTx/>
              <a:buChar char="-"/>
            </a:pPr>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315648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5" descr="1133426gsfxbpjp44">
            <a:extLst>
              <a:ext uri="{FF2B5EF4-FFF2-40B4-BE49-F238E27FC236}">
                <a16:creationId xmlns="" xmlns:a16="http://schemas.microsoft.com/office/drawing/2014/main" id="{610E6CF2-ACAB-4585-B1E5-047EE679B6B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79522" y="2924944"/>
            <a:ext cx="565150"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1133426gsfxbpjp44">
            <a:extLst>
              <a:ext uri="{FF2B5EF4-FFF2-40B4-BE49-F238E27FC236}">
                <a16:creationId xmlns="" xmlns:a16="http://schemas.microsoft.com/office/drawing/2014/main" id="{9EFF5396-AA59-418E-B34F-30CDCA72905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328" y="230189"/>
            <a:ext cx="566738"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2" descr="1707962tj3hg7yh59">
            <a:extLst>
              <a:ext uri="{FF2B5EF4-FFF2-40B4-BE49-F238E27FC236}">
                <a16:creationId xmlns="" xmlns:a16="http://schemas.microsoft.com/office/drawing/2014/main" id="{AE9A3396-C74C-4B98-9A5E-4DB224C3707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116758" y="1279451"/>
            <a:ext cx="1714500"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8" descr="1181071cimzwdep76">
            <a:extLst>
              <a:ext uri="{FF2B5EF4-FFF2-40B4-BE49-F238E27FC236}">
                <a16:creationId xmlns="" xmlns:a16="http://schemas.microsoft.com/office/drawing/2014/main" id="{4219D9DF-CA71-4C88-8AA1-8EDC8801FBF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334750" y="36512"/>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8" descr="1181071cimzwdep76">
            <a:extLst>
              <a:ext uri="{FF2B5EF4-FFF2-40B4-BE49-F238E27FC236}">
                <a16:creationId xmlns="" xmlns:a16="http://schemas.microsoft.com/office/drawing/2014/main" id="{66A86C2A-936D-4F20-A2BA-080902E3C14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22569" y="2924944"/>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0" descr="1228827kvwbhhiily">
            <a:extLst>
              <a:ext uri="{FF2B5EF4-FFF2-40B4-BE49-F238E27FC236}">
                <a16:creationId xmlns="" xmlns:a16="http://schemas.microsoft.com/office/drawing/2014/main" id="{84AF4A43-59E6-42EC-B471-82BF8C59239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8234363" y="-777875"/>
            <a:ext cx="762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 xmlns:a16="http://schemas.microsoft.com/office/drawing/2014/main" id="{3C8756FD-2D2A-423D-AD8F-39CE3C5C674F}"/>
              </a:ext>
            </a:extLst>
          </p:cNvPr>
          <p:cNvSpPr/>
          <p:nvPr/>
        </p:nvSpPr>
        <p:spPr>
          <a:xfrm>
            <a:off x="2447029" y="1916832"/>
            <a:ext cx="8501122" cy="2431435"/>
          </a:xfrm>
          <a:prstGeom prst="rect">
            <a:avLst/>
          </a:prstGeom>
        </p:spPr>
        <p:txBody>
          <a:bodyPr>
            <a:spAutoFit/>
            <a:scene3d>
              <a:camera prst="orthographicFront"/>
              <a:lightRig rig="threePt" dir="t"/>
            </a:scene3d>
            <a:sp3d extrusionH="57150">
              <a:bevelT w="38100" h="38100" prst="angle"/>
            </a:sp3d>
          </a:bodyPr>
          <a:lstStyle/>
          <a:p>
            <a:pPr algn="ctr">
              <a:defRPr/>
            </a:pPr>
            <a:r>
              <a:rPr lang="en-US" altLang="vi-VN" sz="3200" b="1" dirty="0" err="1" smtClean="0">
                <a:ln w="12700">
                  <a:solidFill>
                    <a:srgbClr val="C0504D">
                      <a:lumMod val="75000"/>
                    </a:srgbClr>
                  </a:solidFill>
                  <a:prstDash val="solid"/>
                </a:ln>
                <a:solidFill>
                  <a:srgbClr val="0000EE"/>
                </a:solidFill>
                <a:latin typeface="Times New Roman" panose="02020603050405020304" pitchFamily="18" charset="0"/>
              </a:rPr>
              <a:t>Giờ</a:t>
            </a:r>
            <a:r>
              <a:rPr lang="en-US" altLang="vi-VN" sz="3200" b="1" dirty="0" smtClean="0">
                <a:ln w="12700">
                  <a:solidFill>
                    <a:srgbClr val="C0504D">
                      <a:lumMod val="75000"/>
                    </a:srgbClr>
                  </a:solidFill>
                  <a:prstDash val="solid"/>
                </a:ln>
                <a:solidFill>
                  <a:srgbClr val="0000EE"/>
                </a:solidFill>
                <a:latin typeface="Times New Roman" panose="02020603050405020304" pitchFamily="18" charset="0"/>
              </a:rPr>
              <a:t> </a:t>
            </a:r>
            <a:r>
              <a:rPr lang="en-US" altLang="vi-VN" sz="3200" b="1" dirty="0" err="1" smtClean="0">
                <a:ln w="12700">
                  <a:solidFill>
                    <a:srgbClr val="C0504D">
                      <a:lumMod val="75000"/>
                    </a:srgbClr>
                  </a:solidFill>
                  <a:prstDash val="solid"/>
                </a:ln>
                <a:solidFill>
                  <a:srgbClr val="0000EE"/>
                </a:solidFill>
                <a:latin typeface="Times New Roman" panose="02020603050405020304" pitchFamily="18" charset="0"/>
              </a:rPr>
              <a:t>học</a:t>
            </a:r>
            <a:r>
              <a:rPr lang="en-US" altLang="vi-VN" sz="3200" b="1" dirty="0" smtClean="0">
                <a:ln w="12700">
                  <a:solidFill>
                    <a:srgbClr val="C0504D">
                      <a:lumMod val="75000"/>
                    </a:srgbClr>
                  </a:solidFill>
                  <a:prstDash val="solid"/>
                </a:ln>
                <a:solidFill>
                  <a:srgbClr val="0000EE"/>
                </a:solidFill>
                <a:latin typeface="Times New Roman" panose="02020603050405020304" pitchFamily="18" charset="0"/>
              </a:rPr>
              <a:t> </a:t>
            </a:r>
            <a:r>
              <a:rPr lang="en-US" altLang="vi-VN" sz="3200" b="1" dirty="0" err="1" smtClean="0">
                <a:ln w="12700">
                  <a:solidFill>
                    <a:srgbClr val="C0504D">
                      <a:lumMod val="75000"/>
                    </a:srgbClr>
                  </a:solidFill>
                  <a:prstDash val="solid"/>
                </a:ln>
                <a:solidFill>
                  <a:srgbClr val="0000EE"/>
                </a:solidFill>
                <a:latin typeface="Times New Roman" panose="02020603050405020304" pitchFamily="18" charset="0"/>
              </a:rPr>
              <a:t>kết</a:t>
            </a:r>
            <a:r>
              <a:rPr lang="en-US" altLang="vi-VN" sz="3200" b="1" dirty="0" smtClean="0">
                <a:ln w="12700">
                  <a:solidFill>
                    <a:srgbClr val="C0504D">
                      <a:lumMod val="75000"/>
                    </a:srgbClr>
                  </a:solidFill>
                  <a:prstDash val="solid"/>
                </a:ln>
                <a:solidFill>
                  <a:srgbClr val="0000EE"/>
                </a:solidFill>
                <a:latin typeface="Times New Roman" panose="02020603050405020304" pitchFamily="18" charset="0"/>
              </a:rPr>
              <a:t> </a:t>
            </a:r>
            <a:r>
              <a:rPr lang="en-US" altLang="vi-VN" sz="3200" b="1" dirty="0" err="1" smtClean="0">
                <a:ln w="12700">
                  <a:solidFill>
                    <a:srgbClr val="C0504D">
                      <a:lumMod val="75000"/>
                    </a:srgbClr>
                  </a:solidFill>
                  <a:prstDash val="solid"/>
                </a:ln>
                <a:solidFill>
                  <a:srgbClr val="0000EE"/>
                </a:solidFill>
                <a:latin typeface="Times New Roman" panose="02020603050405020304" pitchFamily="18" charset="0"/>
              </a:rPr>
              <a:t>thúc</a:t>
            </a:r>
            <a:endParaRPr lang="en-US" altLang="vi-VN" sz="3200" b="1" dirty="0" smtClean="0">
              <a:ln w="12700">
                <a:solidFill>
                  <a:srgbClr val="C0504D">
                    <a:lumMod val="75000"/>
                  </a:srgbClr>
                </a:solidFill>
                <a:prstDash val="solid"/>
              </a:ln>
              <a:solidFill>
                <a:srgbClr val="0000EE"/>
              </a:solidFill>
              <a:latin typeface="Times New Roman" panose="02020603050405020304" pitchFamily="18" charset="0"/>
            </a:endParaRPr>
          </a:p>
          <a:p>
            <a:pPr algn="ctr">
              <a:defRPr/>
            </a:pPr>
            <a:r>
              <a:rPr lang="en-US" altLang="vi-VN" sz="3200" b="1" dirty="0" smtClean="0">
                <a:ln w="12700">
                  <a:solidFill>
                    <a:srgbClr val="C0504D">
                      <a:lumMod val="75000"/>
                    </a:srgbClr>
                  </a:solidFill>
                  <a:prstDash val="solid"/>
                </a:ln>
                <a:solidFill>
                  <a:srgbClr val="0000EE"/>
                </a:solidFill>
                <a:latin typeface="Times New Roman" panose="02020603050405020304" pitchFamily="18" charset="0"/>
                <a:cs typeface="Times New Roman" pitchFamily="18" charset="0"/>
              </a:rPr>
              <a:t>CHÚC CÁC THẦY CÔ SỨC KHỎE</a:t>
            </a:r>
          </a:p>
          <a:p>
            <a:pPr algn="ctr">
              <a:defRPr/>
            </a:pPr>
            <a:r>
              <a:rPr lang="en-US" altLang="vi-VN" sz="3200" b="1" dirty="0" smtClean="0">
                <a:ln w="12700">
                  <a:solidFill>
                    <a:srgbClr val="C0504D">
                      <a:lumMod val="75000"/>
                    </a:srgbClr>
                  </a:solidFill>
                  <a:prstDash val="solid"/>
                </a:ln>
                <a:solidFill>
                  <a:srgbClr val="0000EE"/>
                </a:solidFill>
                <a:latin typeface="Times New Roman" panose="02020603050405020304" pitchFamily="18" charset="0"/>
                <a:cs typeface="Times New Roman" pitchFamily="18" charset="0"/>
              </a:rPr>
              <a:t>CHÚC CÁC EM HỌC TÔT.</a:t>
            </a:r>
            <a:endParaRPr lang="en-US" altLang="vi-VN" sz="2800" b="1" dirty="0" smtClean="0">
              <a:solidFill>
                <a:srgbClr val="FF3300"/>
              </a:solidFill>
              <a:latin typeface="Times New Roman" pitchFamily="18" charset="0"/>
              <a:cs typeface="Times New Roman" pitchFamily="18" charset="0"/>
            </a:endParaRPr>
          </a:p>
          <a:p>
            <a:pPr algn="ctr">
              <a:defRPr/>
            </a:pPr>
            <a:endParaRPr lang="en-US" sz="2800" b="1" dirty="0">
              <a:ln w="12700">
                <a:solidFill>
                  <a:srgbClr val="C0504D">
                    <a:lumMod val="75000"/>
                  </a:srgbClr>
                </a:solidFill>
                <a:prstDash val="solid"/>
              </a:ln>
              <a:solidFill>
                <a:srgbClr val="FF3300"/>
              </a:solidFill>
              <a:latin typeface="Times New Roman" pitchFamily="18" charset="0"/>
              <a:cs typeface="Times New Roman" pitchFamily="18" charset="0"/>
            </a:endParaRPr>
          </a:p>
          <a:p>
            <a:pPr algn="ctr">
              <a:defRPr/>
            </a:pPr>
            <a:endParaRPr lang="en-US" sz="2800" b="1" dirty="0">
              <a:ln w="12700">
                <a:solidFill>
                  <a:srgbClr val="C0504D">
                    <a:lumMod val="75000"/>
                  </a:srgbClr>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9" name="Oval 6">
            <a:extLst>
              <a:ext uri="{FF2B5EF4-FFF2-40B4-BE49-F238E27FC236}">
                <a16:creationId xmlns="" xmlns:a16="http://schemas.microsoft.com/office/drawing/2014/main" id="{CCEC4684-5998-4D84-AC07-19A94A8E7655}"/>
              </a:ext>
            </a:extLst>
          </p:cNvPr>
          <p:cNvSpPr/>
          <p:nvPr/>
        </p:nvSpPr>
        <p:spPr>
          <a:xfrm>
            <a:off x="4630739" y="5313364"/>
            <a:ext cx="84137" cy="60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 name="Picture 4">
            <a:extLst>
              <a:ext uri="{FF2B5EF4-FFF2-40B4-BE49-F238E27FC236}">
                <a16:creationId xmlns="" xmlns:a16="http://schemas.microsoft.com/office/drawing/2014/main" id="{A36A5CAA-2539-40D8-9293-FDC2749E6E6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67001" y="0"/>
            <a:ext cx="47402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38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98624" cy="2350779"/>
          </a:xfrm>
        </p:spPr>
        <p:txBody>
          <a:bodyPr/>
          <a:lstStyle/>
          <a:p>
            <a:pPr>
              <a:lnSpc>
                <a:spcPct val="150000"/>
              </a:lnSpc>
            </a:pPr>
            <a:r>
              <a:rPr lang="en-US" sz="3600"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Trong</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cuộc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hằng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ngày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nhiều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mà</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em</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thường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lặp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với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lần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định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biết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trước</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như</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838200" y="2688610"/>
            <a:ext cx="10515600" cy="3488352"/>
          </a:xfrm>
        </p:spPr>
        <p:txBody>
          <a:bodyPr/>
          <a:lstStyle/>
          <a:p>
            <a:pPr>
              <a:lnSpc>
                <a:spcPct val="150000"/>
              </a:lnSpc>
            </a:pPr>
            <a:r>
              <a:rPr lang="en-US" sz="3200" b="1" i="1" dirty="0" err="1">
                <a:solidFill>
                  <a:srgbClr val="0000FF"/>
                </a:solidFill>
                <a:latin typeface="Times New Roman" pitchFamily="18" charset="0"/>
                <a:cs typeface="Times New Roman" pitchFamily="18" charset="0"/>
              </a:rPr>
              <a:t>Đánh</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răng</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ngày</a:t>
            </a:r>
            <a:r>
              <a:rPr lang="en-US" sz="3200" b="1" i="1" dirty="0">
                <a:solidFill>
                  <a:srgbClr val="0000FF"/>
                </a:solidFill>
                <a:latin typeface="Times New Roman" pitchFamily="18" charset="0"/>
                <a:cs typeface="Times New Roman" pitchFamily="18" charset="0"/>
              </a:rPr>
              <a:t> 2 </a:t>
            </a:r>
            <a:r>
              <a:rPr lang="en-US" sz="3200" b="1" i="1" dirty="0" err="1">
                <a:solidFill>
                  <a:srgbClr val="0000FF"/>
                </a:solidFill>
                <a:latin typeface="Times New Roman" pitchFamily="18" charset="0"/>
                <a:cs typeface="Times New Roman" pitchFamily="18" charset="0"/>
              </a:rPr>
              <a:t>lần</a:t>
            </a:r>
            <a:endParaRPr lang="en-US" sz="3200" b="1" i="1" dirty="0">
              <a:solidFill>
                <a:srgbClr val="0000FF"/>
              </a:solidFill>
              <a:latin typeface="Times New Roman" pitchFamily="18" charset="0"/>
              <a:cs typeface="Times New Roman" pitchFamily="18" charset="0"/>
            </a:endParaRPr>
          </a:p>
          <a:p>
            <a:pPr>
              <a:lnSpc>
                <a:spcPct val="150000"/>
              </a:lnSpc>
            </a:pPr>
            <a:r>
              <a:rPr lang="en-US" sz="3200" b="1" i="1" dirty="0" err="1">
                <a:solidFill>
                  <a:srgbClr val="0000FF"/>
                </a:solidFill>
                <a:latin typeface="Times New Roman" pitchFamily="18" charset="0"/>
                <a:cs typeface="Times New Roman" pitchFamily="18" charset="0"/>
              </a:rPr>
              <a:t>Ăn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ngày</a:t>
            </a:r>
            <a:r>
              <a:rPr lang="en-US" sz="3200" b="1" i="1" dirty="0">
                <a:solidFill>
                  <a:srgbClr val="0000FF"/>
                </a:solidFill>
                <a:latin typeface="Times New Roman" pitchFamily="18" charset="0"/>
                <a:cs typeface="Times New Roman" pitchFamily="18" charset="0"/>
              </a:rPr>
              <a:t> 3 </a:t>
            </a:r>
            <a:r>
              <a:rPr lang="en-US" sz="3200" b="1" i="1" dirty="0" err="1">
                <a:solidFill>
                  <a:srgbClr val="0000FF"/>
                </a:solidFill>
                <a:latin typeface="Times New Roman" pitchFamily="18" charset="0"/>
                <a:cs typeface="Times New Roman" pitchFamily="18" charset="0"/>
              </a:rPr>
              <a:t>bữa</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chính</a:t>
            </a:r>
            <a:endParaRPr lang="en-US" sz="3200" b="1" i="1" dirty="0">
              <a:solidFill>
                <a:srgbClr val="0000FF"/>
              </a:solidFill>
              <a:latin typeface="Times New Roman" pitchFamily="18" charset="0"/>
              <a:cs typeface="Times New Roman" pitchFamily="18" charset="0"/>
            </a:endParaRPr>
          </a:p>
          <a:p>
            <a:pPr>
              <a:lnSpc>
                <a:spcPct val="150000"/>
              </a:lnSpc>
            </a:pPr>
            <a:r>
              <a:rPr lang="en-US" sz="3200" b="1" i="1" dirty="0" err="1">
                <a:solidFill>
                  <a:srgbClr val="0000FF"/>
                </a:solidFill>
                <a:latin typeface="Times New Roman" pitchFamily="18" charset="0"/>
                <a:cs typeface="Times New Roman" pitchFamily="18" charset="0"/>
              </a:rPr>
              <a:t>Đi</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học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ngày</a:t>
            </a:r>
            <a:r>
              <a:rPr lang="en-US" sz="3200" b="1" i="1" dirty="0">
                <a:solidFill>
                  <a:srgbClr val="0000FF"/>
                </a:solidFill>
                <a:latin typeface="Times New Roman" pitchFamily="18" charset="0"/>
                <a:cs typeface="Times New Roman" pitchFamily="18" charset="0"/>
              </a:rPr>
              <a:t> 1 </a:t>
            </a:r>
            <a:r>
              <a:rPr lang="en-US" sz="3200" b="1" i="1" dirty="0" err="1">
                <a:solidFill>
                  <a:srgbClr val="0000FF"/>
                </a:solidFill>
                <a:latin typeface="Times New Roman" pitchFamily="18" charset="0"/>
                <a:cs typeface="Times New Roman" pitchFamily="18" charset="0"/>
              </a:rPr>
              <a:t>buổi</a:t>
            </a:r>
            <a:endParaRPr lang="en-US" sz="3200" b="1" i="1" dirty="0">
              <a:solidFill>
                <a:srgbClr val="0000FF"/>
              </a:solidFill>
              <a:latin typeface="Times New Roman" pitchFamily="18" charset="0"/>
              <a:cs typeface="Times New Roman" pitchFamily="18" charset="0"/>
            </a:endParaRPr>
          </a:p>
          <a:p>
            <a:pPr>
              <a:lnSpc>
                <a:spcPct val="150000"/>
              </a:lnSpc>
            </a:pPr>
            <a:r>
              <a:rPr lang="en-US" sz="3200" b="1" i="1" dirty="0" smtClean="0">
                <a:solidFill>
                  <a:srgbClr val="0000FF"/>
                </a:solidFill>
                <a:latin typeface="Times New Roman" pitchFamily="18" charset="0"/>
                <a:cs typeface="Times New Roman" pitchFamily="18" charset="0"/>
              </a:rPr>
              <a:t>……..</a:t>
            </a:r>
            <a:endParaRPr lang="en-US" sz="3200" b="1" i="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7384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300251" y="228600"/>
            <a:ext cx="11282149" cy="1040642"/>
          </a:xfrm>
          <a:prstGeom prst="rect">
            <a:avLst/>
          </a:prstGeom>
        </p:spPr>
        <p:txBody>
          <a:bodyPr/>
          <a:lstStyle/>
          <a:p>
            <a:r>
              <a:rPr lang="en-US" sz="24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Ngược</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lại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cũng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nhiều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hoạt</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lặp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với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lần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chưa</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biết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như</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2" name="TextBox 1"/>
          <p:cNvSpPr txBox="1"/>
          <p:nvPr/>
        </p:nvSpPr>
        <p:spPr>
          <a:xfrm>
            <a:off x="508000" y="1600200"/>
            <a:ext cx="7448645" cy="584775"/>
          </a:xfrm>
          <a:prstGeom prst="rect">
            <a:avLst/>
          </a:prstGeom>
          <a:noFill/>
        </p:spPr>
        <p:txBody>
          <a:bodyPr wrap="square">
            <a:spAutoFit/>
          </a:bodyPr>
          <a:lstStyle/>
          <a:p>
            <a:pPr marL="457200" indent="-457200">
              <a:buFontTx/>
              <a:buChar char="-"/>
              <a:defRPr/>
            </a:pPr>
            <a:r>
              <a:rPr lang="en-US" sz="3200" b="1" i="1" dirty="0" err="1">
                <a:solidFill>
                  <a:srgbClr val="0000FF"/>
                </a:solidFill>
                <a:latin typeface="Times New Roman" pitchFamily="18" charset="0"/>
                <a:cs typeface="Times New Roman" pitchFamily="18" charset="0"/>
              </a:rPr>
              <a:t>Các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bạn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học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sinh</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nhặt</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rác</a:t>
            </a:r>
            <a:r>
              <a:rPr lang="en-US" sz="3200" b="1" i="1" dirty="0">
                <a:solidFill>
                  <a:srgbClr val="0000FF"/>
                </a:solidFill>
                <a:latin typeface="Times New Roman" pitchFamily="18" charset="0"/>
                <a:cs typeface="Times New Roman" pitchFamily="18" charset="0"/>
              </a:rPr>
              <a:t> ở </a:t>
            </a:r>
            <a:r>
              <a:rPr lang="en-US" sz="3200" b="1" i="1" dirty="0" err="1" smtClean="0">
                <a:solidFill>
                  <a:srgbClr val="0000FF"/>
                </a:solidFill>
                <a:latin typeface="Times New Roman" pitchFamily="18" charset="0"/>
                <a:cs typeface="Times New Roman" pitchFamily="18" charset="0"/>
              </a:rPr>
              <a:t>công</a:t>
            </a:r>
            <a:r>
              <a:rPr lang="en-US" sz="3200" b="1" i="1" dirty="0" smtClean="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viên</a:t>
            </a:r>
            <a:r>
              <a:rPr lang="en-US" sz="3200" b="1" i="1" dirty="0">
                <a:solidFill>
                  <a:srgbClr val="0000FF"/>
                </a:solidFill>
                <a:latin typeface="Times New Roman" pitchFamily="18" charset="0"/>
                <a:cs typeface="Times New Roman" pitchFamily="18"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2800" y="1066800"/>
            <a:ext cx="3048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609601" y="3048000"/>
            <a:ext cx="5602816" cy="74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ct val="150000"/>
              </a:lnSpc>
            </a:pPr>
            <a:r>
              <a:rPr lang="en-US" sz="2800" b="1" i="1" dirty="0" smtClean="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Học</a:t>
            </a:r>
            <a:r>
              <a:rPr lang="en-US" sz="3200" b="1" i="1" dirty="0" smtClean="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bài</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cho</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đến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khi</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thuộc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bài</a:t>
            </a:r>
            <a:r>
              <a:rPr lang="en-US" sz="3200" b="1" i="1" dirty="0" smtClean="0">
                <a:solidFill>
                  <a:srgbClr val="0000FF"/>
                </a:solidFill>
                <a:latin typeface="Times New Roman" pitchFamily="18" charset="0"/>
                <a:cs typeface="Times New Roman" pitchFamily="18" charset="0"/>
              </a:rPr>
              <a:t>.</a:t>
            </a:r>
            <a:endParaRPr lang="en-US" sz="3200" b="1" i="1" dirty="0">
              <a:solidFill>
                <a:srgbClr val="0000FF"/>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601" y="2895601"/>
            <a:ext cx="1739900"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82200" y="4804012"/>
            <a:ext cx="1524000" cy="98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508000" y="4648200"/>
            <a:ext cx="8940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i="1" dirty="0" smtClean="0">
                <a:solidFill>
                  <a:srgbClr val="0000FF"/>
                </a:solidFill>
                <a:latin typeface="Times New Roman" pitchFamily="18" charset="0"/>
                <a:cs typeface="Times New Roman" pitchFamily="18" charset="0"/>
              </a:rPr>
              <a:t>- </a:t>
            </a:r>
            <a:r>
              <a:rPr lang="en-US" sz="3200" b="1" i="1" dirty="0">
                <a:solidFill>
                  <a:srgbClr val="0000FF"/>
                </a:solidFill>
                <a:latin typeface="Times New Roman" pitchFamily="18" charset="0"/>
                <a:cs typeface="Times New Roman" pitchFamily="18" charset="0"/>
              </a:rPr>
              <a:t>Con </a:t>
            </a:r>
            <a:r>
              <a:rPr lang="en-US" sz="3200" b="1" i="1" dirty="0" err="1">
                <a:solidFill>
                  <a:srgbClr val="0000FF"/>
                </a:solidFill>
                <a:latin typeface="Times New Roman" pitchFamily="18" charset="0"/>
                <a:cs typeface="Times New Roman" pitchFamily="18" charset="0"/>
              </a:rPr>
              <a:t>quạ</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nhặt</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đá</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bỏ</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vào</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bình</a:t>
            </a:r>
            <a:r>
              <a:rPr lang="en-US" sz="3200" b="1" i="1" dirty="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cho</a:t>
            </a:r>
            <a:r>
              <a:rPr lang="en-US" sz="3200" b="1" i="1" dirty="0" smtClean="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đến</a:t>
            </a:r>
            <a:r>
              <a:rPr lang="en-US" sz="3200" b="1" i="1" dirty="0" smtClean="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khi</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nước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tràn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ra.</a:t>
            </a:r>
            <a:endParaRPr lang="en-US" sz="3200" b="1" i="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220284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ntr" presetSubtype="1"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wheel(1)">
                                      <p:cBhvr>
                                        <p:cTn id="20" dur="2000"/>
                                        <p:tgtEl>
                                          <p:spTgt spid="102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6" presetClass="entr" presetSubtype="1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circle(in)">
                                      <p:cBhvr>
                                        <p:cTn id="3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9"/>
          <p:cNvSpPr>
            <a:spLocks noChangeArrowheads="1"/>
          </p:cNvSpPr>
          <p:nvPr/>
        </p:nvSpPr>
        <p:spPr bwMode="auto">
          <a:xfrm>
            <a:off x="6714700" y="1678675"/>
            <a:ext cx="4885898" cy="4698702"/>
          </a:xfrm>
          <a:prstGeom prst="cloudCallout">
            <a:avLst>
              <a:gd name="adj1" fmla="val 54486"/>
              <a:gd name="adj2" fmla="val -80699"/>
            </a:avLst>
          </a:prstGeom>
          <a:solidFill>
            <a:schemeClr val="bg1"/>
          </a:solidFill>
          <a:ln w="9525">
            <a:solidFill>
              <a:schemeClr val="tx1"/>
            </a:solidFill>
            <a:round/>
            <a:headEnd/>
            <a:tailEnd/>
          </a:ln>
        </p:spPr>
        <p:txBody>
          <a:bodyPr/>
          <a:lstStyle/>
          <a:p>
            <a:pPr algn="ctr"/>
            <a:r>
              <a:rPr lang="nl-NL" sz="4000" b="1" i="1" dirty="0" smtClean="0">
                <a:latin typeface="Times New Roman" pitchFamily="18" charset="0"/>
                <a:cs typeface="Times New Roman" pitchFamily="18" charset="0"/>
              </a:rPr>
              <a:t>Hãy nêu các ví dụ khác về hoạt động lặp trong cuộc sống hằng ngày?</a:t>
            </a:r>
            <a:endParaRPr lang="en-US" sz="4000" b="1" i="1" dirty="0">
              <a:latin typeface="Times New Roman" pitchFamily="18" charset="0"/>
              <a:cs typeface="Times New Roman" pitchFamily="18" charset="0"/>
            </a:endParaRPr>
          </a:p>
        </p:txBody>
      </p:sp>
      <p:sp>
        <p:nvSpPr>
          <p:cNvPr id="3" name="TextBox 2"/>
          <p:cNvSpPr txBox="1"/>
          <p:nvPr/>
        </p:nvSpPr>
        <p:spPr>
          <a:xfrm>
            <a:off x="1842448" y="191068"/>
            <a:ext cx="8011236" cy="830997"/>
          </a:xfrm>
          <a:prstGeom prst="rect">
            <a:avLst/>
          </a:prstGeom>
          <a:noFill/>
        </p:spPr>
        <p:txBody>
          <a:bodyPr wrap="square" rtlCol="0">
            <a:spAutoFit/>
          </a:bodyPr>
          <a:lstStyle/>
          <a:p>
            <a:pPr algn="ctr"/>
            <a:r>
              <a:rPr lang="en-US" sz="4800" dirty="0">
                <a:solidFill>
                  <a:srgbClr val="FF0000"/>
                </a:solidFill>
                <a:latin typeface="Times New Roman" pitchFamily="18" charset="0"/>
                <a:cs typeface="Times New Roman" pitchFamily="18" charset="0"/>
              </a:rPr>
              <a:t>TRÒ CHƠI AI NHANH HƠN</a:t>
            </a:r>
          </a:p>
        </p:txBody>
      </p:sp>
      <p:sp>
        <p:nvSpPr>
          <p:cNvPr id="4" name="TextBox 3"/>
          <p:cNvSpPr txBox="1"/>
          <p:nvPr/>
        </p:nvSpPr>
        <p:spPr>
          <a:xfrm>
            <a:off x="436728" y="1022065"/>
            <a:ext cx="6373505" cy="5355312"/>
          </a:xfrm>
          <a:prstGeom prst="rect">
            <a:avLst/>
          </a:prstGeom>
          <a:noFill/>
        </p:spPr>
        <p:txBody>
          <a:bodyPr wrap="square" rtlCol="0">
            <a:spAutoFit/>
          </a:bodyPr>
          <a:lstStyle/>
          <a:p>
            <a:r>
              <a:rPr lang="en-US" sz="3600" b="1" i="1" dirty="0" err="1" smtClean="0">
                <a:solidFill>
                  <a:srgbClr val="FF0000"/>
                </a:solidFill>
                <a:latin typeface="Times New Roman" pitchFamily="18" charset="0"/>
                <a:cs typeface="Times New Roman" pitchFamily="18" charset="0"/>
              </a:rPr>
              <a:t>Luật</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chơi</a:t>
            </a:r>
            <a:r>
              <a:rPr lang="en-US" sz="3600" b="1" i="1" dirty="0" smtClean="0">
                <a:solidFill>
                  <a:srgbClr val="FF0000"/>
                </a:solidFill>
                <a:latin typeface="Times New Roman" pitchFamily="18" charset="0"/>
                <a:cs typeface="Times New Roman" pitchFamily="18" charset="0"/>
              </a:rPr>
              <a:t>:</a:t>
            </a:r>
          </a:p>
          <a:p>
            <a:pPr marL="285750" indent="-285750">
              <a:buFont typeface="Arial" pitchFamily="34" charset="0"/>
              <a:buChar char="•"/>
            </a:pPr>
            <a:r>
              <a:rPr lang="en-US" sz="3600" dirty="0" err="1" smtClean="0">
                <a:solidFill>
                  <a:srgbClr val="0000FF"/>
                </a:solidFill>
                <a:latin typeface="Times New Roman" pitchFamily="18" charset="0"/>
                <a:cs typeface="Times New Roman" pitchFamily="18" charset="0"/>
              </a:rPr>
              <a:t>Các</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nhóm</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sẽ</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có</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thời</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gian</a:t>
            </a:r>
            <a:r>
              <a:rPr lang="en-US" sz="3600" dirty="0" smtClean="0">
                <a:solidFill>
                  <a:srgbClr val="0000FF"/>
                </a:solidFill>
                <a:latin typeface="Times New Roman" pitchFamily="18" charset="0"/>
                <a:cs typeface="Times New Roman" pitchFamily="18" charset="0"/>
              </a:rPr>
              <a:t> 3 </a:t>
            </a:r>
            <a:r>
              <a:rPr lang="en-US" sz="3600" dirty="0" err="1" smtClean="0">
                <a:solidFill>
                  <a:srgbClr val="0000FF"/>
                </a:solidFill>
                <a:latin typeface="Times New Roman" pitchFamily="18" charset="0"/>
                <a:cs typeface="Times New Roman" pitchFamily="18" charset="0"/>
              </a:rPr>
              <a:t>phút</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để</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ghi</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ra</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các</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đáp</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án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của</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nhóm</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mình</a:t>
            </a:r>
            <a:r>
              <a:rPr lang="en-US" sz="3600" dirty="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ra</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bảng</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phụ</a:t>
            </a:r>
            <a:r>
              <a:rPr lang="en-US" sz="3600" dirty="0" smtClean="0">
                <a:solidFill>
                  <a:srgbClr val="0000FF"/>
                </a:solidFill>
                <a:latin typeface="Times New Roman" pitchFamily="18" charset="0"/>
                <a:cs typeface="Times New Roman" pitchFamily="18" charset="0"/>
              </a:rPr>
              <a:t>.</a:t>
            </a:r>
          </a:p>
          <a:p>
            <a:pPr marL="285750" indent="-285750">
              <a:buFont typeface="Arial" pitchFamily="34" charset="0"/>
              <a:buChar char="•"/>
            </a:pPr>
            <a:r>
              <a:rPr lang="en-US" sz="3600" dirty="0" err="1" smtClean="0">
                <a:solidFill>
                  <a:srgbClr val="0000FF"/>
                </a:solidFill>
                <a:latin typeface="Times New Roman" pitchFamily="18" charset="0"/>
                <a:cs typeface="Times New Roman" pitchFamily="18" charset="0"/>
              </a:rPr>
              <a:t>Đại</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diện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nhóm</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đứng</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lên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trình</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bày</a:t>
            </a:r>
            <a:r>
              <a:rPr lang="en-US" sz="3600" dirty="0" smtClean="0">
                <a:solidFill>
                  <a:srgbClr val="0000FF"/>
                </a:solidFill>
                <a:latin typeface="Times New Roman" pitchFamily="18" charset="0"/>
                <a:cs typeface="Times New Roman" pitchFamily="18" charset="0"/>
              </a:rPr>
              <a:t>.</a:t>
            </a:r>
          </a:p>
          <a:p>
            <a:pPr marL="285750" indent="-285750">
              <a:buFont typeface="Arial" pitchFamily="34" charset="0"/>
              <a:buChar char="•"/>
            </a:pPr>
            <a:r>
              <a:rPr lang="en-US" sz="3600" dirty="0" err="1" smtClean="0">
                <a:solidFill>
                  <a:srgbClr val="0000FF"/>
                </a:solidFill>
                <a:latin typeface="Times New Roman" pitchFamily="18" charset="0"/>
                <a:cs typeface="Times New Roman" pitchFamily="18" charset="0"/>
              </a:rPr>
              <a:t>Nhóm</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nào</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ghi</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được</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nhiều</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đáp</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án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đúng</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nhóm</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đó</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sẽ</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là</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người</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chiến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thắng</a:t>
            </a:r>
            <a:r>
              <a:rPr lang="en-US" dirty="0" smtClean="0">
                <a:solidFill>
                  <a:srgbClr val="0000FF"/>
                </a:solidFill>
              </a:rPr>
              <a:t>.</a:t>
            </a:r>
          </a:p>
          <a:p>
            <a:pPr marL="285750" indent="-285750">
              <a:buFont typeface="Arial" pitchFamily="34" charset="0"/>
              <a:buChar char="•"/>
            </a:pPr>
            <a:endParaRPr lang="en-US" dirty="0"/>
          </a:p>
        </p:txBody>
      </p:sp>
    </p:spTree>
    <p:extLst>
      <p:ext uri="{BB962C8B-B14F-4D97-AF65-F5344CB8AC3E}">
        <p14:creationId xmlns:p14="http://schemas.microsoft.com/office/powerpoint/2010/main" val="246626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Line 2">
            <a:extLst>
              <a:ext uri="{FF2B5EF4-FFF2-40B4-BE49-F238E27FC236}">
                <a16:creationId xmlns="" xmlns:a16="http://schemas.microsoft.com/office/drawing/2014/main" id="{B1FCD977-79E8-461C-9BF5-EF40586ED9CC}"/>
              </a:ext>
            </a:extLst>
          </p:cNvPr>
          <p:cNvSpPr>
            <a:spLocks noChangeShapeType="1"/>
          </p:cNvSpPr>
          <p:nvPr/>
        </p:nvSpPr>
        <p:spPr bwMode="auto">
          <a:xfrm>
            <a:off x="2625725" y="-14288"/>
            <a:ext cx="0" cy="327660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 name="Rectangle 6"/>
          <p:cNvSpPr/>
          <p:nvPr/>
        </p:nvSpPr>
        <p:spPr>
          <a:xfrm>
            <a:off x="341194" y="1884218"/>
            <a:ext cx="11300346" cy="707886"/>
          </a:xfrm>
          <a:prstGeom prst="rect">
            <a:avLst/>
          </a:prstGeom>
        </p:spPr>
        <p:txBody>
          <a:bodyPr wrap="square">
            <a:spAutoFit/>
          </a:bodyPr>
          <a:lstStyle/>
          <a:p>
            <a:r>
              <a:rPr lang="en-US" sz="4000" b="1" dirty="0">
                <a:solidFill>
                  <a:srgbClr val="FF0000"/>
                </a:solidFill>
                <a:latin typeface="Times New Roman" panose="02020603050405020304" pitchFamily="18" charset="0"/>
                <a:cs typeface="Times New Roman" panose="02020603050405020304" pitchFamily="18" charset="0"/>
              </a:rPr>
              <a:t>BÀI </a:t>
            </a:r>
            <a:r>
              <a:rPr lang="en-US" sz="4000" b="1" dirty="0" smtClean="0">
                <a:solidFill>
                  <a:srgbClr val="FF0000"/>
                </a:solidFill>
                <a:latin typeface="Times New Roman" panose="02020603050405020304" pitchFamily="18" charset="0"/>
                <a:cs typeface="Times New Roman" panose="02020603050405020304" pitchFamily="18" charset="0"/>
              </a:rPr>
              <a:t>4: CẤU TRÚC LẶP TRONG THUẬT TOÁN</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1261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736D542-09DA-4A9F-9C8C-DA318D3AB632}"/>
              </a:ext>
            </a:extLst>
          </p:cNvPr>
          <p:cNvSpPr txBox="1">
            <a:spLocks/>
          </p:cNvSpPr>
          <p:nvPr/>
        </p:nvSpPr>
        <p:spPr>
          <a:xfrm>
            <a:off x="31865" y="1286934"/>
            <a:ext cx="12160135"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r>
              <a:rPr lang="en-US" b="1" dirty="0" smtClean="0">
                <a:solidFill>
                  <a:srgbClr val="0000FF"/>
                </a:solidFill>
              </a:rPr>
              <a:t> </a:t>
            </a:r>
            <a:endParaRPr lang="en-US" b="1" dirty="0">
              <a:solidFill>
                <a:srgbClr val="0000FF"/>
              </a:solidFill>
            </a:endParaRPr>
          </a:p>
        </p:txBody>
      </p:sp>
      <p:sp>
        <p:nvSpPr>
          <p:cNvPr id="4" name="Hộp Văn bản 3">
            <a:extLst>
              <a:ext uri="{FF2B5EF4-FFF2-40B4-BE49-F238E27FC236}">
                <a16:creationId xmlns="" xmlns:a16="http://schemas.microsoft.com/office/drawing/2014/main" id="{77CE9DA1-CFCC-44CF-A3CB-81107D528218}"/>
              </a:ext>
            </a:extLst>
          </p:cNvPr>
          <p:cNvSpPr txBox="1"/>
          <p:nvPr/>
        </p:nvSpPr>
        <p:spPr>
          <a:xfrm>
            <a:off x="31863" y="-69784"/>
            <a:ext cx="12192000" cy="646331"/>
          </a:xfrm>
          <a:prstGeom prst="rect">
            <a:avLst/>
          </a:prstGeom>
          <a:solidFill>
            <a:srgbClr val="0000FF"/>
          </a:solidFill>
          <a:scene3d>
            <a:camera prst="orthographicFront"/>
            <a:lightRig rig="threePt" dir="t"/>
          </a:scene3d>
          <a:sp3d>
            <a:bevelT prst="softRound"/>
          </a:sp3d>
        </p:spPr>
        <p:txBody>
          <a:bodyPr wrap="square">
            <a:spAutoFit/>
          </a:bodyPr>
          <a:lstStyle/>
          <a:p>
            <a:pPr algn="ctr"/>
            <a:r>
              <a:rPr lang="en-US" sz="36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BÀI 4: CẤU TRÚC LẶP TRONG THUẬT TOÁN</a:t>
            </a:r>
          </a:p>
        </p:txBody>
      </p:sp>
      <p:sp>
        <p:nvSpPr>
          <p:cNvPr id="2" name="Rectangle 1"/>
          <p:cNvSpPr/>
          <p:nvPr/>
        </p:nvSpPr>
        <p:spPr>
          <a:xfrm>
            <a:off x="150125" y="877501"/>
            <a:ext cx="11687052" cy="4524315"/>
          </a:xfrm>
          <a:prstGeom prst="rect">
            <a:avLst/>
          </a:prstGeom>
        </p:spPr>
        <p:txBody>
          <a:bodyPr wrap="square">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1. </a:t>
            </a:r>
            <a:r>
              <a:rPr lang="en-US" sz="4000" b="1" dirty="0" err="1" smtClean="0">
                <a:solidFill>
                  <a:srgbClr val="FF0000"/>
                </a:solidFill>
                <a:latin typeface="Times New Roman" panose="02020603050405020304" pitchFamily="18" charset="0"/>
                <a:cs typeface="Times New Roman" panose="02020603050405020304" pitchFamily="18" charset="0"/>
              </a:rPr>
              <a:t>Vòng</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lặp</a:t>
            </a:r>
            <a:r>
              <a:rPr lang="en-US" sz="4000" b="1" dirty="0" smtClean="0">
                <a:solidFill>
                  <a:srgbClr val="FF0000"/>
                </a:solidFill>
                <a:latin typeface="Times New Roman" panose="02020603050405020304" pitchFamily="18" charset="0"/>
                <a:cs typeface="Times New Roman" panose="02020603050405020304" pitchFamily="18" charset="0"/>
              </a:rPr>
              <a:t>.</a:t>
            </a:r>
          </a:p>
          <a:p>
            <a:r>
              <a:rPr lang="en-US" sz="3200" b="1" dirty="0" err="1" smtClean="0">
                <a:latin typeface="Times New Roman" panose="02020603050405020304" pitchFamily="18" charset="0"/>
                <a:cs typeface="Times New Roman" panose="02020603050405020304" pitchFamily="18" charset="0"/>
              </a:rPr>
              <a:t>Bài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toán</a:t>
            </a:r>
            <a:r>
              <a:rPr lang="en-US" sz="3200" b="1" dirty="0" smtClean="0">
                <a:latin typeface="Times New Roman" panose="02020603050405020304" pitchFamily="18" charset="0"/>
                <a:cs typeface="Times New Roman" panose="02020603050405020304" pitchFamily="18" charset="0"/>
              </a:rPr>
              <a:t>:</a:t>
            </a:r>
          </a:p>
          <a:p>
            <a:pPr>
              <a:lnSpc>
                <a:spcPct val="150000"/>
              </a:lnSpc>
            </a:pP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Tổ </a:t>
            </a:r>
            <a:r>
              <a:rPr lang="vi-VN" sz="3600" dirty="0">
                <a:latin typeface="Times New Roman" panose="02020603050405020304" pitchFamily="18" charset="0"/>
                <a:cs typeface="Times New Roman" panose="02020603050405020304" pitchFamily="18" charset="0"/>
              </a:rPr>
              <a:t>của bạn Trung có bốn thành viên cùng </a:t>
            </a:r>
            <a:r>
              <a:rPr lang="vi-VN" sz="3600" dirty="0" smtClean="0">
                <a:latin typeface="Times New Roman" panose="02020603050405020304" pitchFamily="18" charset="0"/>
                <a:cs typeface="Times New Roman" panose="02020603050405020304" pitchFamily="18" charset="0"/>
              </a:rPr>
              <a:t>s</a:t>
            </a:r>
            <a:r>
              <a:rPr lang="en-US" sz="3600" dirty="0">
                <a:latin typeface="Times New Roman" panose="02020603050405020304" pitchFamily="18" charset="0"/>
                <a:cs typeface="Times New Roman" panose="02020603050405020304" pitchFamily="18" charset="0"/>
              </a:rPr>
              <a:t>ư</a:t>
            </a:r>
            <a:r>
              <a:rPr lang="vi-VN" sz="3600" dirty="0" smtClean="0">
                <a:latin typeface="Times New Roman" panose="02020603050405020304" pitchFamily="18" charset="0"/>
                <a:cs typeface="Times New Roman" panose="02020603050405020304" pitchFamily="18" charset="0"/>
              </a:rPr>
              <a:t>u </a:t>
            </a:r>
            <a:r>
              <a:rPr lang="vi-VN" sz="3600" dirty="0">
                <a:latin typeface="Times New Roman" panose="02020603050405020304" pitchFamily="18" charset="0"/>
                <a:cs typeface="Times New Roman" panose="02020603050405020304" pitchFamily="18" charset="0"/>
              </a:rPr>
              <a:t>tầm tranh kêu gọi bảo vệ môi trường. Bạn Trung cần tính tổng số tranh cả tổ thu thập được, biết rằng tranh của các thành viên thu thập không trùng nhau.</a:t>
            </a:r>
            <a:endParaRPr lang="en-US" sz="3600" dirty="0">
              <a:latin typeface="Times New Roman" panose="02020603050405020304" pitchFamily="18" charset="0"/>
              <a:cs typeface="Times New Roman" panose="02020603050405020304" pitchFamily="18" charset="0"/>
            </a:endParaRPr>
          </a:p>
        </p:txBody>
      </p:sp>
      <p:sp>
        <p:nvSpPr>
          <p:cNvPr id="5" name="Rectangle 4"/>
          <p:cNvSpPr/>
          <p:nvPr/>
        </p:nvSpPr>
        <p:spPr>
          <a:xfrm>
            <a:off x="1119115" y="5575782"/>
            <a:ext cx="10044753" cy="707886"/>
          </a:xfrm>
          <a:prstGeom prst="rect">
            <a:avLst/>
          </a:prstGeom>
        </p:spPr>
        <p:txBody>
          <a:bodyPr wrap="square">
            <a:spAutoFit/>
          </a:bodyPr>
          <a:lstStyle/>
          <a:p>
            <a:r>
              <a:rPr lang="en-US" sz="4000" b="1" smtClean="0">
                <a:solidFill>
                  <a:srgbClr val="FF0000"/>
                </a:solidFill>
                <a:latin typeface="Times New Roman" panose="02020603050405020304" pitchFamily="18" charset="0"/>
                <a:cs typeface="Times New Roman" panose="02020603050405020304" pitchFamily="18" charset="0"/>
              </a:rPr>
              <a:t>Em hãy mô tả thuật toán của bài toán trên?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899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additive="base">
                                        <p:cTn id="2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736D542-09DA-4A9F-9C8C-DA318D3AB632}"/>
              </a:ext>
            </a:extLst>
          </p:cNvPr>
          <p:cNvSpPr txBox="1">
            <a:spLocks/>
          </p:cNvSpPr>
          <p:nvPr/>
        </p:nvSpPr>
        <p:spPr>
          <a:xfrm>
            <a:off x="31865" y="1286934"/>
            <a:ext cx="12160135"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r>
              <a:rPr lang="en-US" b="1" dirty="0" smtClean="0">
                <a:solidFill>
                  <a:srgbClr val="0000FF"/>
                </a:solidFill>
              </a:rPr>
              <a:t> </a:t>
            </a:r>
            <a:endParaRPr lang="en-US" b="1" dirty="0">
              <a:solidFill>
                <a:srgbClr val="0000FF"/>
              </a:solidFill>
            </a:endParaRPr>
          </a:p>
        </p:txBody>
      </p:sp>
      <p:sp>
        <p:nvSpPr>
          <p:cNvPr id="4" name="Hộp Văn bản 3">
            <a:extLst>
              <a:ext uri="{FF2B5EF4-FFF2-40B4-BE49-F238E27FC236}">
                <a16:creationId xmlns="" xmlns:a16="http://schemas.microsoft.com/office/drawing/2014/main" id="{77CE9DA1-CFCC-44CF-A3CB-81107D528218}"/>
              </a:ext>
            </a:extLst>
          </p:cNvPr>
          <p:cNvSpPr txBox="1"/>
          <p:nvPr/>
        </p:nvSpPr>
        <p:spPr>
          <a:xfrm>
            <a:off x="31863" y="-69784"/>
            <a:ext cx="12192000" cy="584775"/>
          </a:xfrm>
          <a:prstGeom prst="rect">
            <a:avLst/>
          </a:prstGeom>
          <a:solidFill>
            <a:srgbClr val="0000FF"/>
          </a:solidFill>
          <a:scene3d>
            <a:camera prst="orthographicFront"/>
            <a:lightRig rig="threePt" dir="t"/>
          </a:scene3d>
          <a:sp3d>
            <a:bevelT prst="softRound"/>
          </a:sp3d>
        </p:spPr>
        <p:txBody>
          <a:bodyPr wrap="square">
            <a:spAutoFit/>
          </a:bodyPr>
          <a:lstStyle/>
          <a:p>
            <a:pPr algn="ctr"/>
            <a:r>
              <a:rPr lang="en-US" sz="3200" b="1" smtClean="0">
                <a:solidFill>
                  <a:srgbClr val="FF0000"/>
                </a:solidFill>
                <a:latin typeface="Times New Roman" panose="02020603050405020304" pitchFamily="18" charset="0"/>
                <a:cs typeface="Times New Roman" panose="02020603050405020304" pitchFamily="18" charset="0"/>
              </a:rPr>
              <a:t>BÀI </a:t>
            </a:r>
            <a:r>
              <a:rPr lang="en-US" sz="3200" b="1" dirty="0">
                <a:solidFill>
                  <a:srgbClr val="FF0000"/>
                </a:solidFill>
                <a:latin typeface="Times New Roman" panose="02020603050405020304" pitchFamily="18" charset="0"/>
                <a:cs typeface="Times New Roman" panose="02020603050405020304" pitchFamily="18" charset="0"/>
              </a:rPr>
              <a:t>4: CẤU TRÚC LẶP TRONG THUẬT TOÁN</a:t>
            </a:r>
          </a:p>
        </p:txBody>
      </p:sp>
      <p:sp>
        <p:nvSpPr>
          <p:cNvPr id="2" name="Rectangle 1"/>
          <p:cNvSpPr/>
          <p:nvPr/>
        </p:nvSpPr>
        <p:spPr>
          <a:xfrm>
            <a:off x="31865" y="713718"/>
            <a:ext cx="12191998" cy="4832092"/>
          </a:xfrm>
          <a:prstGeom prst="rect">
            <a:avLst/>
          </a:prstGeom>
        </p:spPr>
        <p:txBody>
          <a:bodyPr wrap="square">
            <a:spAutoFit/>
          </a:bodyPr>
          <a:lstStyle/>
          <a:p>
            <a:r>
              <a:rPr lang="vi-VN" sz="2800" b="1" dirty="0">
                <a:solidFill>
                  <a:srgbClr val="FF0000"/>
                </a:solidFill>
                <a:latin typeface="Times New Roman" panose="02020603050405020304" pitchFamily="18" charset="0"/>
                <a:cs typeface="Times New Roman" panose="02020603050405020304" pitchFamily="18" charset="0"/>
              </a:rPr>
              <a:t>Thuật </a:t>
            </a:r>
            <a:r>
              <a:rPr lang="vi-VN" sz="2800" b="1" dirty="0" smtClean="0">
                <a:solidFill>
                  <a:srgbClr val="FF0000"/>
                </a:solidFill>
                <a:latin typeface="Times New Roman" panose="02020603050405020304" pitchFamily="18" charset="0"/>
                <a:cs typeface="Times New Roman" panose="02020603050405020304" pitchFamily="18" charset="0"/>
              </a:rPr>
              <a:t>toán</a:t>
            </a:r>
            <a:r>
              <a:rPr lang="en-US" sz="2800" b="1" dirty="0" smtClean="0">
                <a:solidFill>
                  <a:srgbClr val="FF0000"/>
                </a:solidFill>
                <a:latin typeface="Times New Roman" panose="02020603050405020304" pitchFamily="18" charset="0"/>
                <a:cs typeface="Times New Roman" panose="02020603050405020304" pitchFamily="18" charset="0"/>
              </a:rPr>
              <a:t>:</a:t>
            </a:r>
          </a:p>
          <a:p>
            <a:pPr lvl="1"/>
            <a:r>
              <a:rPr lang="vi-VN" sz="2800" dirty="0" smtClean="0">
                <a:latin typeface="Times New Roman" panose="02020603050405020304" pitchFamily="18" charset="0"/>
                <a:cs typeface="Times New Roman" panose="02020603050405020304" pitchFamily="18" charset="0"/>
              </a:rPr>
              <a:t>Đầu </a:t>
            </a:r>
            <a:r>
              <a:rPr lang="vi-VN" sz="2800" dirty="0">
                <a:latin typeface="Times New Roman" panose="02020603050405020304" pitchFamily="18" charset="0"/>
                <a:cs typeface="Times New Roman" panose="02020603050405020304" pitchFamily="18" charset="0"/>
              </a:rPr>
              <a:t>vào: Tổ có bốn bạn, mỗi bạn sưu tầm được một số </a:t>
            </a:r>
            <a:r>
              <a:rPr lang="vi-VN" sz="2800" dirty="0" smtClean="0">
                <a:latin typeface="Times New Roman" panose="02020603050405020304" pitchFamily="18" charset="0"/>
                <a:cs typeface="Times New Roman" panose="02020603050405020304" pitchFamily="18" charset="0"/>
              </a:rPr>
              <a:t>bức tranh.</a:t>
            </a:r>
            <a:endParaRPr lang="en-US" sz="2800" dirty="0" smtClean="0">
              <a:latin typeface="Times New Roman" panose="02020603050405020304" pitchFamily="18" charset="0"/>
              <a:cs typeface="Times New Roman" panose="02020603050405020304" pitchFamily="18" charset="0"/>
            </a:endParaRPr>
          </a:p>
          <a:p>
            <a:pPr lvl="1"/>
            <a:r>
              <a:rPr lang="vi-VN" sz="2800" dirty="0" smtClean="0">
                <a:latin typeface="Times New Roman" panose="02020603050405020304" pitchFamily="18" charset="0"/>
                <a:cs typeface="Times New Roman" panose="02020603050405020304" pitchFamily="18" charset="0"/>
              </a:rPr>
              <a:t>Đầu </a:t>
            </a:r>
            <a:r>
              <a:rPr lang="vi-VN" sz="2800" dirty="0">
                <a:latin typeface="Times New Roman" panose="02020603050405020304" pitchFamily="18" charset="0"/>
                <a:cs typeface="Times New Roman" panose="02020603050405020304" pitchFamily="18" charset="0"/>
              </a:rPr>
              <a:t>ra: Tổng số tranh cả tổ sưu tầm được</a:t>
            </a:r>
            <a:r>
              <a:rPr lang="vi-VN"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lvl="1"/>
            <a:r>
              <a:rPr lang="vi-VN" sz="2800" dirty="0" smtClean="0">
                <a:latin typeface="Times New Roman" panose="02020603050405020304" pitchFamily="18" charset="0"/>
                <a:cs typeface="Times New Roman" panose="02020603050405020304" pitchFamily="18" charset="0"/>
              </a:rPr>
              <a:t>Các </a:t>
            </a:r>
            <a:r>
              <a:rPr lang="vi-VN" sz="2800" dirty="0">
                <a:latin typeface="Times New Roman" panose="02020603050405020304" pitchFamily="18" charset="0"/>
                <a:cs typeface="Times New Roman" panose="02020603050405020304" pitchFamily="18" charset="0"/>
              </a:rPr>
              <a:t>bước của thuật toán</a:t>
            </a:r>
            <a:r>
              <a:rPr lang="vi-VN"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lvl="1"/>
            <a:r>
              <a:rPr lang="vi-VN" sz="2800" i="1" dirty="0" smtClean="0">
                <a:latin typeface="Times New Roman" panose="02020603050405020304" pitchFamily="18" charset="0"/>
                <a:cs typeface="Times New Roman" panose="02020603050405020304" pitchFamily="18" charset="0"/>
              </a:rPr>
              <a:t>Bước </a:t>
            </a:r>
            <a:r>
              <a:rPr lang="vi-VN" sz="2800" i="1" dirty="0">
                <a:latin typeface="Times New Roman" panose="02020603050405020304" pitchFamily="18" charset="0"/>
                <a:cs typeface="Times New Roman" panose="02020603050405020304" pitchFamily="18" charset="0"/>
              </a:rPr>
              <a:t>1.</a:t>
            </a:r>
            <a:r>
              <a:rPr lang="vi-VN" sz="2800" dirty="0">
                <a:latin typeface="Times New Roman" panose="02020603050405020304" pitchFamily="18" charset="0"/>
                <a:cs typeface="Times New Roman" panose="02020603050405020304" pitchFamily="18" charset="0"/>
              </a:rPr>
              <a:t> Cho giá trị của Tổng đang có là 0. </a:t>
            </a:r>
            <a:endParaRPr lang="en-US" sz="2800" dirty="0" smtClean="0">
              <a:latin typeface="Times New Roman" panose="02020603050405020304" pitchFamily="18" charset="0"/>
              <a:cs typeface="Times New Roman" panose="02020603050405020304" pitchFamily="18" charset="0"/>
            </a:endParaRPr>
          </a:p>
          <a:p>
            <a:pPr lvl="1"/>
            <a:r>
              <a:rPr lang="vi-VN" sz="2800" i="1" dirty="0" smtClean="0">
                <a:latin typeface="Times New Roman" panose="02020603050405020304" pitchFamily="18" charset="0"/>
                <a:cs typeface="Times New Roman" panose="02020603050405020304" pitchFamily="18" charset="0"/>
              </a:rPr>
              <a:t>Bước </a:t>
            </a:r>
            <a:r>
              <a:rPr lang="vi-VN" sz="2800" i="1" dirty="0">
                <a:latin typeface="Times New Roman" panose="02020603050405020304" pitchFamily="18" charset="0"/>
                <a:cs typeface="Times New Roman" panose="02020603050405020304" pitchFamily="18" charset="0"/>
              </a:rPr>
              <a:t>2</a:t>
            </a:r>
            <a:r>
              <a:rPr lang="vi-VN" sz="2800" dirty="0">
                <a:latin typeface="Times New Roman" panose="02020603050405020304" pitchFamily="18" charset="0"/>
                <a:cs typeface="Times New Roman" panose="02020603050405020304" pitchFamily="18" charset="0"/>
              </a:rPr>
              <a:t>. Hỏi số tranh của một bạn (bạn thứ nhất), </a:t>
            </a:r>
            <a:r>
              <a:rPr lang="vi-VN" sz="2800" dirty="0" smtClean="0">
                <a:latin typeface="Times New Roman" panose="02020603050405020304" pitchFamily="18" charset="0"/>
                <a:cs typeface="Times New Roman" panose="02020603050405020304" pitchFamily="18" charset="0"/>
              </a:rPr>
              <a:t>cộng</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thêm </a:t>
            </a:r>
            <a:r>
              <a:rPr lang="vi-VN" sz="2800" dirty="0">
                <a:latin typeface="Times New Roman" panose="02020603050405020304" pitchFamily="18" charset="0"/>
                <a:cs typeface="Times New Roman" panose="02020603050405020304" pitchFamily="18" charset="0"/>
              </a:rPr>
              <a:t>vào Tổng đang có</a:t>
            </a:r>
            <a:r>
              <a:rPr lang="vi-VN"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lvl="1"/>
            <a:r>
              <a:rPr lang="vi-VN" sz="2800" i="1" dirty="0" smtClean="0">
                <a:latin typeface="Times New Roman" panose="02020603050405020304" pitchFamily="18" charset="0"/>
                <a:cs typeface="Times New Roman" panose="02020603050405020304" pitchFamily="18" charset="0"/>
              </a:rPr>
              <a:t>Bước </a:t>
            </a:r>
            <a:r>
              <a:rPr lang="vi-VN" sz="2800" i="1" dirty="0">
                <a:latin typeface="Times New Roman" panose="02020603050405020304" pitchFamily="18" charset="0"/>
                <a:cs typeface="Times New Roman" panose="02020603050405020304" pitchFamily="18" charset="0"/>
              </a:rPr>
              <a:t>3</a:t>
            </a:r>
            <a:r>
              <a:rPr lang="vi-VN" sz="2800" dirty="0">
                <a:latin typeface="Times New Roman" panose="02020603050405020304" pitchFamily="18" charset="0"/>
                <a:cs typeface="Times New Roman" panose="02020603050405020304" pitchFamily="18" charset="0"/>
              </a:rPr>
              <a:t>. Hỏi số tranh của một bạn (bạn thứ hai), cộng thêm vào Tổng đang có</a:t>
            </a:r>
            <a:r>
              <a:rPr lang="vi-VN"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lvl="1"/>
            <a:r>
              <a:rPr lang="vi-VN" sz="2800" i="1" dirty="0" smtClean="0">
                <a:latin typeface="Times New Roman" panose="02020603050405020304" pitchFamily="18" charset="0"/>
                <a:cs typeface="Times New Roman" panose="02020603050405020304" pitchFamily="18" charset="0"/>
              </a:rPr>
              <a:t>Bước </a:t>
            </a:r>
            <a:r>
              <a:rPr lang="vi-VN" sz="2800" i="1" dirty="0">
                <a:latin typeface="Times New Roman" panose="02020603050405020304" pitchFamily="18" charset="0"/>
                <a:cs typeface="Times New Roman" panose="02020603050405020304" pitchFamily="18" charset="0"/>
              </a:rPr>
              <a:t>4</a:t>
            </a:r>
            <a:r>
              <a:rPr lang="vi-VN" sz="2800" dirty="0">
                <a:latin typeface="Times New Roman" panose="02020603050405020304" pitchFamily="18" charset="0"/>
                <a:cs typeface="Times New Roman" panose="02020603050405020304" pitchFamily="18" charset="0"/>
              </a:rPr>
              <a:t>. Hỏi số tranh của một bạn (bạn thứ ba), cộng </a:t>
            </a:r>
            <a:r>
              <a:rPr lang="vi-VN" sz="2800" dirty="0" smtClean="0">
                <a:latin typeface="Times New Roman" panose="02020603050405020304" pitchFamily="18" charset="0"/>
                <a:cs typeface="Times New Roman" panose="02020603050405020304" pitchFamily="18" charset="0"/>
              </a:rPr>
              <a:t>thêm</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vào </a:t>
            </a:r>
            <a:r>
              <a:rPr lang="vi-VN" sz="2800" dirty="0">
                <a:latin typeface="Times New Roman" panose="02020603050405020304" pitchFamily="18" charset="0"/>
                <a:cs typeface="Times New Roman" panose="02020603050405020304" pitchFamily="18" charset="0"/>
              </a:rPr>
              <a:t>Tổng đang có</a:t>
            </a:r>
            <a:r>
              <a:rPr lang="vi-VN"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lvl="1"/>
            <a:r>
              <a:rPr lang="vi-VN" sz="2800" i="1" dirty="0" smtClean="0">
                <a:latin typeface="Times New Roman" panose="02020603050405020304" pitchFamily="18" charset="0"/>
                <a:cs typeface="Times New Roman" panose="02020603050405020304" pitchFamily="18" charset="0"/>
              </a:rPr>
              <a:t>Bước </a:t>
            </a:r>
            <a:r>
              <a:rPr lang="vi-VN" sz="2800" i="1" dirty="0">
                <a:latin typeface="Times New Roman" panose="02020603050405020304" pitchFamily="18" charset="0"/>
                <a:cs typeface="Times New Roman" panose="02020603050405020304" pitchFamily="18" charset="0"/>
              </a:rPr>
              <a:t>5.</a:t>
            </a:r>
            <a:r>
              <a:rPr lang="vi-VN" sz="2800" dirty="0">
                <a:latin typeface="Times New Roman" panose="02020603050405020304" pitchFamily="18" charset="0"/>
                <a:cs typeface="Times New Roman" panose="02020603050405020304" pitchFamily="18" charset="0"/>
              </a:rPr>
              <a:t> Hỏi số tranh của một bạn (bạn thứ tư), cộng thêm vào Tổng đang có</a:t>
            </a:r>
            <a:r>
              <a:rPr lang="vi-VN"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lvl="1"/>
            <a:r>
              <a:rPr lang="vi-VN" sz="2800" i="1" dirty="0" smtClean="0">
                <a:latin typeface="Times New Roman" panose="02020603050405020304" pitchFamily="18" charset="0"/>
                <a:cs typeface="Times New Roman" panose="02020603050405020304" pitchFamily="18" charset="0"/>
              </a:rPr>
              <a:t>Bước </a:t>
            </a:r>
            <a:r>
              <a:rPr lang="vi-VN" sz="2800" i="1" dirty="0">
                <a:latin typeface="Times New Roman" panose="02020603050405020304" pitchFamily="18" charset="0"/>
                <a:cs typeface="Times New Roman" panose="02020603050405020304" pitchFamily="18" charset="0"/>
              </a:rPr>
              <a:t>6.</a:t>
            </a:r>
            <a:r>
              <a:rPr lang="vi-VN" sz="2800" dirty="0">
                <a:latin typeface="Times New Roman" panose="02020603050405020304" pitchFamily="18" charset="0"/>
                <a:cs typeface="Times New Roman" panose="02020603050405020304" pitchFamily="18" charset="0"/>
              </a:rPr>
              <a:t> Thông báo giá trị của Tổng đang có là tổng số bức tranh cả tổ thu thập được.</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459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736D542-09DA-4A9F-9C8C-DA318D3AB632}"/>
              </a:ext>
            </a:extLst>
          </p:cNvPr>
          <p:cNvSpPr txBox="1">
            <a:spLocks/>
          </p:cNvSpPr>
          <p:nvPr/>
        </p:nvSpPr>
        <p:spPr>
          <a:xfrm>
            <a:off x="31865" y="1286934"/>
            <a:ext cx="12160135"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r>
              <a:rPr lang="en-US" b="1" dirty="0" smtClean="0">
                <a:solidFill>
                  <a:srgbClr val="0000FF"/>
                </a:solidFill>
              </a:rPr>
              <a:t> </a:t>
            </a:r>
            <a:endParaRPr lang="en-US" b="1" dirty="0">
              <a:solidFill>
                <a:srgbClr val="0000FF"/>
              </a:solidFill>
            </a:endParaRPr>
          </a:p>
        </p:txBody>
      </p:sp>
      <p:sp>
        <p:nvSpPr>
          <p:cNvPr id="4" name="Hộp Văn bản 3">
            <a:extLst>
              <a:ext uri="{FF2B5EF4-FFF2-40B4-BE49-F238E27FC236}">
                <a16:creationId xmlns="" xmlns:a16="http://schemas.microsoft.com/office/drawing/2014/main" id="{77CE9DA1-CFCC-44CF-A3CB-81107D528218}"/>
              </a:ext>
            </a:extLst>
          </p:cNvPr>
          <p:cNvSpPr txBox="1"/>
          <p:nvPr/>
        </p:nvSpPr>
        <p:spPr>
          <a:xfrm>
            <a:off x="31863" y="-69784"/>
            <a:ext cx="12192000" cy="584775"/>
          </a:xfrm>
          <a:prstGeom prst="rect">
            <a:avLst/>
          </a:prstGeom>
          <a:solidFill>
            <a:srgbClr val="0000FF"/>
          </a:solidFill>
          <a:scene3d>
            <a:camera prst="orthographicFront"/>
            <a:lightRig rig="threePt" dir="t"/>
          </a:scene3d>
          <a:sp3d>
            <a:bevelT prst="softRound"/>
          </a:sp3d>
        </p:spPr>
        <p:txBody>
          <a:bodyPr wrap="square">
            <a:spAutoFit/>
          </a:bodyPr>
          <a:lstStyle/>
          <a:p>
            <a:pPr algn="ctr"/>
            <a:r>
              <a:rPr lang="en-US" sz="3200" b="1" smtClean="0">
                <a:solidFill>
                  <a:srgbClr val="FF0000"/>
                </a:solidFill>
                <a:latin typeface="Times New Roman" panose="02020603050405020304" pitchFamily="18" charset="0"/>
                <a:cs typeface="Times New Roman" panose="02020603050405020304" pitchFamily="18" charset="0"/>
              </a:rPr>
              <a:t>BÀI </a:t>
            </a:r>
            <a:r>
              <a:rPr lang="en-US" sz="3200" b="1" dirty="0">
                <a:solidFill>
                  <a:srgbClr val="FF0000"/>
                </a:solidFill>
                <a:latin typeface="Times New Roman" panose="02020603050405020304" pitchFamily="18" charset="0"/>
                <a:cs typeface="Times New Roman" panose="02020603050405020304" pitchFamily="18" charset="0"/>
              </a:rPr>
              <a:t>4: CẤU TRÚC LẶP TRONG THUẬT TOÁN</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230" y="763101"/>
            <a:ext cx="8911988" cy="453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160060" y="5295331"/>
            <a:ext cx="9717206" cy="586854"/>
          </a:xfrm>
          <a:prstGeom prst="rect">
            <a:avLst/>
          </a:prstGeom>
          <a:ln>
            <a:noFill/>
          </a:ln>
        </p:spPr>
        <p:txBody>
          <a:bodyPr vert="horz" wrap="square" lIns="91440" tIns="45720" rIns="91440" bIns="45720" rtlCol="0">
            <a:normAutofit/>
          </a:bodyPr>
          <a:lstStyle/>
          <a:p>
            <a:pPr algn="just"/>
            <a:endParaRPr lang="en-US" b="1" dirty="0">
              <a:solidFill>
                <a:srgbClr val="0000FF"/>
              </a:solidFill>
            </a:endParaRPr>
          </a:p>
        </p:txBody>
      </p:sp>
      <p:sp>
        <p:nvSpPr>
          <p:cNvPr id="8" name="TextBox 7"/>
          <p:cNvSpPr txBox="1"/>
          <p:nvPr/>
        </p:nvSpPr>
        <p:spPr>
          <a:xfrm>
            <a:off x="900752" y="5199797"/>
            <a:ext cx="8748215" cy="682388"/>
          </a:xfrm>
          <a:prstGeom prst="rect">
            <a:avLst/>
          </a:prstGeom>
          <a:ln>
            <a:noFill/>
          </a:ln>
        </p:spPr>
        <p:txBody>
          <a:bodyPr vert="horz" wrap="square" lIns="91440" tIns="45720" rIns="91440" bIns="45720" rtlCol="0">
            <a:normAutofit/>
          </a:bodyPr>
          <a:lstStyle/>
          <a:p>
            <a:pPr algn="just"/>
            <a:endParaRPr lang="en-US" b="1" dirty="0">
              <a:solidFill>
                <a:srgbClr val="0000FF"/>
              </a:solidFill>
            </a:endParaRPr>
          </a:p>
        </p:txBody>
      </p:sp>
      <p:sp>
        <p:nvSpPr>
          <p:cNvPr id="9" name="Rectangle 8"/>
          <p:cNvSpPr/>
          <p:nvPr/>
        </p:nvSpPr>
        <p:spPr>
          <a:xfrm>
            <a:off x="1160059" y="5441540"/>
            <a:ext cx="9717207" cy="523220"/>
          </a:xfrm>
          <a:prstGeom prst="rect">
            <a:avLst/>
          </a:prstGeom>
        </p:spPr>
        <p:txBody>
          <a:bodyPr wrap="square">
            <a:spAutoFit/>
          </a:bodyPr>
          <a:lstStyle/>
          <a:p>
            <a:r>
              <a:rPr lang="en-US" sz="2800" dirty="0" smtClean="0">
                <a:latin typeface="Times New Roman" pitchFamily="18" charset="0"/>
                <a:cs typeface="Times New Roman" pitchFamily="18" charset="0"/>
              </a:rPr>
              <a:t>1.</a:t>
            </a:r>
            <a:r>
              <a:rPr lang="vi-VN" sz="2800" dirty="0" smtClean="0">
                <a:latin typeface="Times New Roman" pitchFamily="18" charset="0"/>
                <a:cs typeface="Times New Roman" pitchFamily="18" charset="0"/>
              </a:rPr>
              <a:t>Thuật </a:t>
            </a:r>
            <a:r>
              <a:rPr lang="vi-VN" sz="2800" dirty="0">
                <a:latin typeface="Times New Roman" pitchFamily="18" charset="0"/>
                <a:cs typeface="Times New Roman" pitchFamily="18" charset="0"/>
              </a:rPr>
              <a:t>toán </a:t>
            </a: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có </a:t>
            </a:r>
            <a:r>
              <a:rPr lang="vi-VN" sz="2800" dirty="0">
                <a:latin typeface="Times New Roman" pitchFamily="18" charset="0"/>
                <a:cs typeface="Times New Roman" pitchFamily="18" charset="0"/>
              </a:rPr>
              <a:t>đúng là</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thuật toán để giải bài toán </a:t>
            </a:r>
            <a:r>
              <a:rPr lang="vi-VN" sz="2800" dirty="0" smtClean="0">
                <a:latin typeface="Times New Roman" pitchFamily="18" charset="0"/>
                <a:cs typeface="Times New Roman" pitchFamily="18" charset="0"/>
              </a:rPr>
              <a:t>không</a:t>
            </a:r>
            <a:r>
              <a:rPr lang="vi-VN" sz="280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10" name="TextBox 9"/>
          <p:cNvSpPr txBox="1"/>
          <p:nvPr/>
        </p:nvSpPr>
        <p:spPr>
          <a:xfrm>
            <a:off x="1446663" y="6086901"/>
            <a:ext cx="5841241" cy="518615"/>
          </a:xfrm>
          <a:prstGeom prst="rect">
            <a:avLst/>
          </a:prstGeom>
          <a:ln>
            <a:noFill/>
          </a:ln>
        </p:spPr>
        <p:txBody>
          <a:bodyPr vert="horz" wrap="square" lIns="91440" tIns="45720" rIns="91440" bIns="45720" rtlCol="0">
            <a:normAutofit/>
          </a:bodyPr>
          <a:lstStyle/>
          <a:p>
            <a:pPr algn="just"/>
            <a:r>
              <a:rPr lang="en-US" sz="2800" smtClean="0">
                <a:solidFill>
                  <a:srgbClr val="FF0000"/>
                </a:solidFill>
                <a:latin typeface="Times New Roman" pitchFamily="18" charset="0"/>
                <a:cs typeface="Times New Roman" pitchFamily="18" charset="0"/>
              </a:rPr>
              <a:t>=&gt; </a:t>
            </a:r>
            <a:r>
              <a:rPr lang="vi-VN" sz="2800" smtClean="0">
                <a:solidFill>
                  <a:srgbClr val="FF0000"/>
                </a:solidFill>
                <a:latin typeface="Times New Roman" pitchFamily="18" charset="0"/>
                <a:cs typeface="Times New Roman" pitchFamily="18" charset="0"/>
              </a:rPr>
              <a:t>đúng </a:t>
            </a:r>
            <a:r>
              <a:rPr lang="vi-VN" sz="2800" dirty="0">
                <a:solidFill>
                  <a:srgbClr val="FF0000"/>
                </a:solidFill>
                <a:latin typeface="Times New Roman" pitchFamily="18" charset="0"/>
                <a:cs typeface="Times New Roman" pitchFamily="18" charset="0"/>
              </a:rPr>
              <a:t>là thuật toán</a:t>
            </a:r>
            <a:r>
              <a:rPr lang="en-US" sz="2800" dirty="0">
                <a:solidFill>
                  <a:srgbClr val="FF0000"/>
                </a:solidFill>
                <a:latin typeface="Times New Roman" pitchFamily="18" charset="0"/>
                <a:cs typeface="Times New Roman" pitchFamily="18" charset="0"/>
              </a:rPr>
              <a:t>.</a:t>
            </a:r>
          </a:p>
          <a:p>
            <a:pPr algn="just"/>
            <a:endParaRPr lang="en-US" sz="2800" b="1" dirty="0">
              <a:solidFill>
                <a:srgbClr val="0000FF"/>
              </a:solidFill>
            </a:endParaRPr>
          </a:p>
        </p:txBody>
      </p:sp>
    </p:spTree>
    <p:extLst>
      <p:ext uri="{BB962C8B-B14F-4D97-AF65-F5344CB8AC3E}">
        <p14:creationId xmlns:p14="http://schemas.microsoft.com/office/powerpoint/2010/main" val="367476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57150">
          <a:solidFill>
            <a:srgbClr val="92D050"/>
          </a:solid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ln>
          <a:noFill/>
        </a:ln>
      </a:spPr>
      <a:bodyPr vert="horz" lIns="91440" tIns="45720" rIns="91440" bIns="45720" rtlCol="0">
        <a:normAutofit/>
      </a:bodyPr>
      <a:lstStyle>
        <a:defPPr algn="just">
          <a:defRPr b="1">
            <a:solidFill>
              <a:srgbClr val="0000FF"/>
            </a:solidFill>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2909</TotalTime>
  <Words>1213</Words>
  <Application>Microsoft Office PowerPoint</Application>
  <PresentationFormat>Custom</PresentationFormat>
  <Paragraphs>653</Paragraphs>
  <Slides>25</Slides>
  <Notes>0</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25</vt:i4>
      </vt:variant>
    </vt:vector>
  </HeadingPairs>
  <TitlesOfParts>
    <vt:vector size="42" baseType="lpstr">
      <vt:lpstr>Arial</vt:lpstr>
      <vt:lpstr>Calibri</vt:lpstr>
      <vt:lpstr>VNI-Times</vt:lpstr>
      <vt:lpstr>Chu Van An</vt:lpstr>
      <vt:lpstr>Calibri Light</vt:lpstr>
      <vt:lpstr>Times New Roman</vt:lpstr>
      <vt:lpstr>Chủ đề Office</vt:lpstr>
      <vt:lpstr>8_Thiết kế Tùy chỉnh</vt:lpstr>
      <vt:lpstr>7_Thiết kế Tùy chỉnh</vt:lpstr>
      <vt:lpstr>3_Thiết kế Tùy chỉnh</vt:lpstr>
      <vt:lpstr>6_Thiết kế Tùy chỉnh</vt:lpstr>
      <vt:lpstr>4_Thiết kế Tùy chỉnh</vt:lpstr>
      <vt:lpstr>2_Thiết kế Tùy chỉnh</vt:lpstr>
      <vt:lpstr>5_Thiết kế Tùy chỉnh</vt:lpstr>
      <vt:lpstr>9_Thiết kế Tùy chỉnh</vt:lpstr>
      <vt:lpstr>1_Thiết kế Tùy chỉnh</vt:lpstr>
      <vt:lpstr>Thiết kế Tùy chỉnh</vt:lpstr>
      <vt:lpstr>PowerPoint Presentation</vt:lpstr>
      <vt:lpstr>PowerPoint Presentation</vt:lpstr>
      <vt:lpstr> Trong cuộc sống hằng ngày có rất nhiều các hoạt động mà em thường thực hiện lặp với số lần nhất định và biết trước như:</vt:lpstr>
      <vt:lpstr>    Ngược lại cũng có rất nhiều các hoạt động lặp với số lần chưa biết như: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Câu 3.Thể hiện lại sơ đồ tóm tắt kiến thức bài học. </vt:lpstr>
      <vt:lpstr>VẬN DỤNG</vt:lpstr>
      <vt:lpstr>PowerPoint Presentation</vt:lpstr>
      <vt:lpstr>Hướng dẫn về nhà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Gia Huy Nguyễn</dc:creator>
  <cp:lastModifiedBy>Administrator</cp:lastModifiedBy>
  <cp:revision>255</cp:revision>
  <dcterms:created xsi:type="dcterms:W3CDTF">2021-06-22T15:39:08Z</dcterms:created>
  <dcterms:modified xsi:type="dcterms:W3CDTF">2024-10-27T12:29:15Z</dcterms:modified>
</cp:coreProperties>
</file>