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  <p:sldMasterId id="2147483859" r:id="rId2"/>
    <p:sldMasterId id="2147483871" r:id="rId3"/>
    <p:sldMasterId id="2147483838" r:id="rId4"/>
    <p:sldMasterId id="2147483840" r:id="rId5"/>
    <p:sldMasterId id="2147483844" r:id="rId6"/>
    <p:sldMasterId id="2147483846" r:id="rId7"/>
  </p:sldMasterIdLst>
  <p:notesMasterIdLst>
    <p:notesMasterId r:id="rId39"/>
  </p:notesMasterIdLst>
  <p:handoutMasterIdLst>
    <p:handoutMasterId r:id="rId40"/>
  </p:handoutMasterIdLst>
  <p:sldIdLst>
    <p:sldId id="407" r:id="rId8"/>
    <p:sldId id="408" r:id="rId9"/>
    <p:sldId id="409" r:id="rId10"/>
    <p:sldId id="401" r:id="rId11"/>
    <p:sldId id="389" r:id="rId12"/>
    <p:sldId id="390" r:id="rId13"/>
    <p:sldId id="391" r:id="rId14"/>
    <p:sldId id="392" r:id="rId15"/>
    <p:sldId id="393" r:id="rId16"/>
    <p:sldId id="394" r:id="rId17"/>
    <p:sldId id="395" r:id="rId18"/>
    <p:sldId id="265" r:id="rId19"/>
    <p:sldId id="422" r:id="rId20"/>
    <p:sldId id="424" r:id="rId21"/>
    <p:sldId id="396" r:id="rId22"/>
    <p:sldId id="397" r:id="rId23"/>
    <p:sldId id="425" r:id="rId24"/>
    <p:sldId id="398" r:id="rId25"/>
    <p:sldId id="399" r:id="rId26"/>
    <p:sldId id="400" r:id="rId27"/>
    <p:sldId id="426" r:id="rId28"/>
    <p:sldId id="402" r:id="rId29"/>
    <p:sldId id="403" r:id="rId30"/>
    <p:sldId id="372" r:id="rId31"/>
    <p:sldId id="373" r:id="rId32"/>
    <p:sldId id="374" r:id="rId33"/>
    <p:sldId id="375" r:id="rId34"/>
    <p:sldId id="419" r:id="rId35"/>
    <p:sldId id="417" r:id="rId36"/>
    <p:sldId id="427" r:id="rId37"/>
    <p:sldId id="414" r:id="rId38"/>
  </p:sldIdLst>
  <p:sldSz cx="12192000" cy="6858000"/>
  <p:notesSz cx="6858000" cy="9144000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00FF"/>
    <a:srgbClr val="FF0000"/>
    <a:srgbClr val="0000CC"/>
    <a:srgbClr val="CC0099"/>
    <a:srgbClr val="D2CCD1"/>
    <a:srgbClr val="A6F8DF"/>
    <a:srgbClr val="E6F2AC"/>
    <a:srgbClr val="B7B0EE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2" autoAdjust="0"/>
    <p:restoredTop sz="94434" autoAdjust="0"/>
  </p:normalViewPr>
  <p:slideViewPr>
    <p:cSldViewPr>
      <p:cViewPr varScale="1">
        <p:scale>
          <a:sx n="68" d="100"/>
          <a:sy n="68" d="100"/>
        </p:scale>
        <p:origin x="-894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10553-6A7C-415F-AD07-507058232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48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84EB59-17C7-449F-94D1-BCDABDD368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35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Hỏi</a:t>
            </a:r>
            <a:r>
              <a:rPr lang="en-US" baseline="0" smtClean="0"/>
              <a:t> HS quan sát thấy gì? </a:t>
            </a:r>
          </a:p>
          <a:p>
            <a:r>
              <a:rPr lang="en-US" baseline="0" smtClean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Hỏi</a:t>
            </a:r>
            <a:r>
              <a:rPr lang="en-US" baseline="0" smtClean="0"/>
              <a:t> HS quan sát thấy gì? </a:t>
            </a:r>
          </a:p>
          <a:p>
            <a:r>
              <a:rPr lang="en-US" baseline="0" smtClean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Hỏi</a:t>
            </a:r>
            <a:r>
              <a:rPr lang="en-US" baseline="0" smtClean="0"/>
              <a:t> HS quan sát thấy gì? </a:t>
            </a:r>
          </a:p>
          <a:p>
            <a:r>
              <a:rPr lang="en-US" baseline="0" smtClean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Hỏi</a:t>
            </a:r>
            <a:r>
              <a:rPr lang="en-US" baseline="0" smtClean="0"/>
              <a:t> HS quan sát thấy gì? </a:t>
            </a:r>
          </a:p>
          <a:p>
            <a:r>
              <a:rPr lang="en-US" baseline="0" smtClean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Hỏi</a:t>
            </a:r>
            <a:r>
              <a:rPr lang="en-US" baseline="0" smtClean="0"/>
              <a:t> HS quan sát thấy gì? </a:t>
            </a:r>
          </a:p>
          <a:p>
            <a:r>
              <a:rPr lang="en-US" baseline="0" smtClean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Hỏi</a:t>
            </a:r>
            <a:r>
              <a:rPr lang="en-US" baseline="0" smtClean="0"/>
              <a:t> HS quan sát thấy gì? </a:t>
            </a:r>
          </a:p>
          <a:p>
            <a:r>
              <a:rPr lang="en-US" baseline="0" smtClean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Khi rác</a:t>
            </a:r>
            <a:r>
              <a:rPr lang="en-US" baseline="0" smtClean="0"/>
              <a:t> vào thùng, GV kích chuột để giúp HS chốt ý nghĩa của trò chơi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46423-AADD-4955-A84A-D4276436E15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4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74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0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15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21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7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67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7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54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51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62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0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71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00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19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92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4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3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16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B42D7-1CBF-4633-86A9-9FEE4A49BF8A}" type="datetimeFigureOut">
              <a:rPr lang="vi-VN" altLang="en-US"/>
              <a:pPr/>
              <a:t>27/10/2024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1C27ADB-96DE-4570-A694-FE50DF69753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6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 err="1"/>
              <a:t>Võ</a:t>
            </a:r>
            <a:r>
              <a:rPr lang="en-US" altLang="en-US" dirty="0"/>
              <a:t> </a:t>
            </a:r>
            <a:r>
              <a:rPr lang="en-US" altLang="en-US" dirty="0" err="1"/>
              <a:t>Nhật</a:t>
            </a:r>
            <a:r>
              <a:rPr lang="en-US" altLang="en-US" dirty="0"/>
              <a:t> </a:t>
            </a:r>
            <a:r>
              <a:rPr lang="en-US" altLang="en-US" dirty="0" err="1"/>
              <a:t>Trường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36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4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0DC2FF3E-A278-4565-907B-14ACEDF40D4F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52C99624-C8E6-43D3-A527-D3AA984042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64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0DC2FF3E-A278-4565-907B-14ACEDF40D4F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52C99624-C8E6-43D3-A527-D3AA984042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74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97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3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1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3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9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jpe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5608638"/>
            <a:ext cx="1320800" cy="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900847"/>
            <a:ext cx="1219200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h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0"/>
            <a:ext cx="2641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WordArt 5"/>
          <p:cNvSpPr>
            <a:spLocks noChangeArrowheads="1" noChangeShapeType="1" noTextEdit="1"/>
          </p:cNvSpPr>
          <p:nvPr userDrawn="1"/>
        </p:nvSpPr>
        <p:spPr bwMode="auto">
          <a:xfrm>
            <a:off x="609600" y="20574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 1</a:t>
            </a:r>
          </a:p>
        </p:txBody>
      </p:sp>
      <p:sp>
        <p:nvSpPr>
          <p:cNvPr id="86022" name="AutoShape 6"/>
          <p:cNvSpPr>
            <a:spLocks noChangeArrowheads="1"/>
          </p:cNvSpPr>
          <p:nvPr userDrawn="1"/>
        </p:nvSpPr>
        <p:spPr bwMode="auto">
          <a:xfrm>
            <a:off x="2870202" y="17526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3" name="AutoShape 7"/>
          <p:cNvSpPr>
            <a:spLocks noChangeArrowheads="1"/>
          </p:cNvSpPr>
          <p:nvPr userDrawn="1"/>
        </p:nvSpPr>
        <p:spPr bwMode="auto">
          <a:xfrm>
            <a:off x="2870202" y="27432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4" name="AutoShape 8"/>
          <p:cNvSpPr>
            <a:spLocks noChangeArrowheads="1"/>
          </p:cNvSpPr>
          <p:nvPr userDrawn="1"/>
        </p:nvSpPr>
        <p:spPr bwMode="auto">
          <a:xfrm>
            <a:off x="2853268" y="37465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5" name="AutoShape 9"/>
          <p:cNvSpPr>
            <a:spLocks noChangeArrowheads="1"/>
          </p:cNvSpPr>
          <p:nvPr userDrawn="1"/>
        </p:nvSpPr>
        <p:spPr bwMode="auto">
          <a:xfrm>
            <a:off x="2836335" y="47371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6" name="Rectangle 10"/>
          <p:cNvSpPr>
            <a:spLocks noChangeArrowheads="1"/>
          </p:cNvSpPr>
          <p:nvPr userDrawn="1"/>
        </p:nvSpPr>
        <p:spPr bwMode="auto">
          <a:xfrm>
            <a:off x="2133600" y="685800"/>
            <a:ext cx="8839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7" name="WordArt 11"/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470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86028" name="AutoShape 12"/>
          <p:cNvSpPr>
            <a:spLocks noChangeArrowheads="1"/>
          </p:cNvSpPr>
          <p:nvPr userDrawn="1"/>
        </p:nvSpPr>
        <p:spPr bwMode="auto">
          <a:xfrm>
            <a:off x="2844800" y="57277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9" name="WordArt 13"/>
          <p:cNvSpPr>
            <a:spLocks noChangeArrowheads="1" noChangeShapeType="1" noTextEdit="1"/>
          </p:cNvSpPr>
          <p:nvPr userDrawn="1"/>
        </p:nvSpPr>
        <p:spPr bwMode="auto">
          <a:xfrm>
            <a:off x="609600" y="29718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2</a:t>
            </a:r>
          </a:p>
        </p:txBody>
      </p:sp>
      <p:sp>
        <p:nvSpPr>
          <p:cNvPr id="86030" name="WordArt 14"/>
          <p:cNvSpPr>
            <a:spLocks noChangeArrowheads="1" noChangeShapeType="1" noTextEdit="1"/>
          </p:cNvSpPr>
          <p:nvPr userDrawn="1"/>
        </p:nvSpPr>
        <p:spPr bwMode="auto">
          <a:xfrm>
            <a:off x="609600" y="40386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 3</a:t>
            </a:r>
          </a:p>
        </p:txBody>
      </p:sp>
      <p:sp>
        <p:nvSpPr>
          <p:cNvPr id="86031" name="WordArt 15"/>
          <p:cNvSpPr>
            <a:spLocks noChangeArrowheads="1" noChangeShapeType="1" noTextEdit="1"/>
          </p:cNvSpPr>
          <p:nvPr userDrawn="1"/>
        </p:nvSpPr>
        <p:spPr bwMode="auto">
          <a:xfrm>
            <a:off x="609600" y="49530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Arial" panose="020B0604020202020204" pitchFamily="34" charset="0"/>
              </a:rPr>
              <a:t>Nhóm 4</a:t>
            </a:r>
          </a:p>
        </p:txBody>
      </p:sp>
      <p:sp>
        <p:nvSpPr>
          <p:cNvPr id="86032" name="WordArt 16"/>
          <p:cNvSpPr>
            <a:spLocks noChangeArrowheads="1" noChangeShapeType="1" noTextEdit="1"/>
          </p:cNvSpPr>
          <p:nvPr userDrawn="1"/>
        </p:nvSpPr>
        <p:spPr bwMode="auto">
          <a:xfrm>
            <a:off x="609600" y="58674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 panose="020B0604020202020204" pitchFamily="34" charset="0"/>
              </a:rPr>
              <a:t> 5</a:t>
            </a:r>
          </a:p>
        </p:txBody>
      </p:sp>
      <p:pic>
        <p:nvPicPr>
          <p:cNvPr id="86033" name="Picture 17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1" y="1876431"/>
            <a:ext cx="10668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4" name="Picture 18" descr="h1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1"/>
            <a:ext cx="2032000" cy="11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5" name="Picture 19" descr="h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2971804"/>
            <a:ext cx="121920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6" name="Picture 20" descr="h4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133851"/>
            <a:ext cx="121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66" y="-8691"/>
            <a:ext cx="12192000" cy="6858000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72B07-EFC0-4196-B354-5820199632AB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7" name="Picture 2" descr="h5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5608638"/>
            <a:ext cx="1320800" cy="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900847"/>
            <a:ext cx="1219200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2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0"/>
            <a:ext cx="2641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WordArt 5"/>
          <p:cNvSpPr>
            <a:spLocks noChangeArrowheads="1" noChangeShapeType="1" noTextEdit="1"/>
          </p:cNvSpPr>
          <p:nvPr userDrawn="1"/>
        </p:nvSpPr>
        <p:spPr bwMode="auto">
          <a:xfrm>
            <a:off x="733287" y="2215329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1</a:t>
            </a:r>
          </a:p>
        </p:txBody>
      </p:sp>
      <p:sp>
        <p:nvSpPr>
          <p:cNvPr id="31" name="AutoShape 6"/>
          <p:cNvSpPr>
            <a:spLocks noChangeArrowheads="1"/>
          </p:cNvSpPr>
          <p:nvPr userDrawn="1"/>
        </p:nvSpPr>
        <p:spPr bwMode="auto">
          <a:xfrm>
            <a:off x="2557604" y="1918390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" name="AutoShape 7"/>
          <p:cNvSpPr>
            <a:spLocks noChangeArrowheads="1"/>
          </p:cNvSpPr>
          <p:nvPr userDrawn="1"/>
        </p:nvSpPr>
        <p:spPr bwMode="auto">
          <a:xfrm>
            <a:off x="2557604" y="3046208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3" name="AutoShape 8"/>
          <p:cNvSpPr>
            <a:spLocks noChangeArrowheads="1"/>
          </p:cNvSpPr>
          <p:nvPr userDrawn="1"/>
        </p:nvSpPr>
        <p:spPr bwMode="auto">
          <a:xfrm>
            <a:off x="2539934" y="4440998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4" name="AutoShape 9"/>
          <p:cNvSpPr>
            <a:spLocks noChangeArrowheads="1"/>
          </p:cNvSpPr>
          <p:nvPr userDrawn="1"/>
        </p:nvSpPr>
        <p:spPr bwMode="auto">
          <a:xfrm>
            <a:off x="2557604" y="5693465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5" name="Rectangle 10"/>
          <p:cNvSpPr>
            <a:spLocks noChangeArrowheads="1"/>
          </p:cNvSpPr>
          <p:nvPr userDrawn="1"/>
        </p:nvSpPr>
        <p:spPr bwMode="auto">
          <a:xfrm>
            <a:off x="2133600" y="685800"/>
            <a:ext cx="8839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6" name="WordArt 11"/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470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38" name="WordArt 13"/>
          <p:cNvSpPr>
            <a:spLocks noChangeArrowheads="1" noChangeShapeType="1" noTextEdit="1"/>
          </p:cNvSpPr>
          <p:nvPr userDrawn="1"/>
        </p:nvSpPr>
        <p:spPr bwMode="auto">
          <a:xfrm>
            <a:off x="762000" y="3175001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2</a:t>
            </a:r>
          </a:p>
        </p:txBody>
      </p:sp>
      <p:sp>
        <p:nvSpPr>
          <p:cNvPr id="39" name="WordArt 14"/>
          <p:cNvSpPr>
            <a:spLocks noChangeArrowheads="1" noChangeShapeType="1" noTextEdit="1"/>
          </p:cNvSpPr>
          <p:nvPr userDrawn="1"/>
        </p:nvSpPr>
        <p:spPr bwMode="auto">
          <a:xfrm>
            <a:off x="762000" y="4591051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3</a:t>
            </a:r>
          </a:p>
        </p:txBody>
      </p:sp>
      <p:sp>
        <p:nvSpPr>
          <p:cNvPr id="40" name="WordArt 15"/>
          <p:cNvSpPr>
            <a:spLocks noChangeArrowheads="1" noChangeShapeType="1" noTextEdit="1"/>
          </p:cNvSpPr>
          <p:nvPr userDrawn="1"/>
        </p:nvSpPr>
        <p:spPr bwMode="auto">
          <a:xfrm>
            <a:off x="733287" y="5867401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Arial" panose="020B0604020202020204" pitchFamily="34" charset="0"/>
              </a:rPr>
              <a:t> 4</a:t>
            </a:r>
          </a:p>
        </p:txBody>
      </p:sp>
      <p:pic>
        <p:nvPicPr>
          <p:cNvPr id="42" name="Picture 17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1" y="1876431"/>
            <a:ext cx="10668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1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1"/>
            <a:ext cx="2032000" cy="11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9" descr="h3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2971804"/>
            <a:ext cx="121920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h4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133851"/>
            <a:ext cx="121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1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49093-85EF-425D-A355-1659DC6DBA98}" type="datetimeFigureOut">
              <a:rPr lang="en-US" smtClean="0"/>
              <a:pPr/>
              <a:t>27/10/2024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7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2"/>
          <p:cNvSpPr>
            <a:spLocks noChangeArrowheads="1"/>
          </p:cNvSpPr>
          <p:nvPr userDrawn="1"/>
        </p:nvSpPr>
        <p:spPr bwMode="auto">
          <a:xfrm>
            <a:off x="296353" y="2484443"/>
            <a:ext cx="687919" cy="515937"/>
          </a:xfrm>
          <a:custGeom>
            <a:avLst/>
            <a:gdLst>
              <a:gd name="G0" fmla="+- 7776 0 0"/>
              <a:gd name="G1" fmla="+- 21600 0 7776"/>
              <a:gd name="G2" fmla="+- 21600 0 777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776" y="10800"/>
                </a:moveTo>
                <a:cubicBezTo>
                  <a:pt x="7776" y="12470"/>
                  <a:pt x="9130" y="13824"/>
                  <a:pt x="10800" y="13824"/>
                </a:cubicBezTo>
                <a:cubicBezTo>
                  <a:pt x="12470" y="13824"/>
                  <a:pt x="13824" y="12470"/>
                  <a:pt x="13824" y="10800"/>
                </a:cubicBezTo>
                <a:cubicBezTo>
                  <a:pt x="13824" y="9130"/>
                  <a:pt x="12470" y="7776"/>
                  <a:pt x="10800" y="7776"/>
                </a:cubicBezTo>
                <a:cubicBezTo>
                  <a:pt x="9130" y="7776"/>
                  <a:pt x="7776" y="9130"/>
                  <a:pt x="7776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43" name="WordArt 3"/>
          <p:cNvSpPr>
            <a:spLocks noChangeArrowheads="1" noChangeShapeType="1" noTextEdit="1"/>
          </p:cNvSpPr>
          <p:nvPr userDrawn="1"/>
        </p:nvSpPr>
        <p:spPr bwMode="auto">
          <a:xfrm>
            <a:off x="1206617" y="2544767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7044" name="WordArt 4"/>
          <p:cNvSpPr>
            <a:spLocks noChangeArrowheads="1" noChangeShapeType="1" noTextEdit="1"/>
          </p:cNvSpPr>
          <p:nvPr userDrawn="1"/>
        </p:nvSpPr>
        <p:spPr bwMode="auto">
          <a:xfrm>
            <a:off x="1221435" y="3646418"/>
            <a:ext cx="505884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87045" name="WordArt 5"/>
          <p:cNvSpPr>
            <a:spLocks noChangeArrowheads="1" noChangeShapeType="1" noTextEdit="1"/>
          </p:cNvSpPr>
          <p:nvPr userDrawn="1"/>
        </p:nvSpPr>
        <p:spPr bwMode="auto">
          <a:xfrm>
            <a:off x="1206617" y="4821164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87046" name="WordArt 6"/>
          <p:cNvSpPr>
            <a:spLocks noChangeArrowheads="1" noChangeShapeType="1" noTextEdit="1"/>
          </p:cNvSpPr>
          <p:nvPr userDrawn="1"/>
        </p:nvSpPr>
        <p:spPr bwMode="auto">
          <a:xfrm>
            <a:off x="1206617" y="5870499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87047" name="Oval 7"/>
          <p:cNvSpPr>
            <a:spLocks noChangeArrowheads="1"/>
          </p:cNvSpPr>
          <p:nvPr userDrawn="1"/>
        </p:nvSpPr>
        <p:spPr bwMode="auto">
          <a:xfrm>
            <a:off x="469920" y="2616200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48" name="AutoShape 8"/>
          <p:cNvSpPr>
            <a:spLocks noChangeArrowheads="1"/>
          </p:cNvSpPr>
          <p:nvPr userDrawn="1"/>
        </p:nvSpPr>
        <p:spPr bwMode="auto">
          <a:xfrm>
            <a:off x="296353" y="3576567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49" name="Oval 9"/>
          <p:cNvSpPr>
            <a:spLocks noChangeArrowheads="1"/>
          </p:cNvSpPr>
          <p:nvPr userDrawn="1"/>
        </p:nvSpPr>
        <p:spPr bwMode="auto">
          <a:xfrm>
            <a:off x="469920" y="3706739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0" name="AutoShape 10"/>
          <p:cNvSpPr>
            <a:spLocks noChangeArrowheads="1"/>
          </p:cNvSpPr>
          <p:nvPr userDrawn="1"/>
        </p:nvSpPr>
        <p:spPr bwMode="auto">
          <a:xfrm>
            <a:off x="296353" y="4710042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1" name="Oval 11"/>
          <p:cNvSpPr>
            <a:spLocks noChangeArrowheads="1"/>
          </p:cNvSpPr>
          <p:nvPr userDrawn="1"/>
        </p:nvSpPr>
        <p:spPr bwMode="auto">
          <a:xfrm>
            <a:off x="469920" y="4841797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2" name="AutoShape 12"/>
          <p:cNvSpPr>
            <a:spLocks noChangeArrowheads="1"/>
          </p:cNvSpPr>
          <p:nvPr userDrawn="1"/>
        </p:nvSpPr>
        <p:spPr bwMode="auto">
          <a:xfrm>
            <a:off x="296353" y="5746670"/>
            <a:ext cx="687919" cy="515939"/>
          </a:xfrm>
          <a:custGeom>
            <a:avLst/>
            <a:gdLst>
              <a:gd name="G0" fmla="+- 8374 0 0"/>
              <a:gd name="G1" fmla="+- 21600 0 8374"/>
              <a:gd name="G2" fmla="+- 21600 0 837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74" y="10800"/>
                </a:moveTo>
                <a:cubicBezTo>
                  <a:pt x="8374" y="12140"/>
                  <a:pt x="9460" y="13226"/>
                  <a:pt x="10800" y="13226"/>
                </a:cubicBezTo>
                <a:cubicBezTo>
                  <a:pt x="12140" y="13226"/>
                  <a:pt x="13226" y="12140"/>
                  <a:pt x="13226" y="10800"/>
                </a:cubicBezTo>
                <a:cubicBezTo>
                  <a:pt x="13226" y="9460"/>
                  <a:pt x="12140" y="8374"/>
                  <a:pt x="10800" y="8374"/>
                </a:cubicBezTo>
                <a:cubicBezTo>
                  <a:pt x="9460" y="8374"/>
                  <a:pt x="8374" y="9460"/>
                  <a:pt x="8374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3" name="Oval 13"/>
          <p:cNvSpPr>
            <a:spLocks noChangeArrowheads="1"/>
          </p:cNvSpPr>
          <p:nvPr userDrawn="1"/>
        </p:nvSpPr>
        <p:spPr bwMode="auto">
          <a:xfrm>
            <a:off x="469920" y="587843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5" name="AutoShape 15"/>
          <p:cNvSpPr>
            <a:spLocks noChangeArrowheads="1"/>
          </p:cNvSpPr>
          <p:nvPr userDrawn="1"/>
        </p:nvSpPr>
        <p:spPr bwMode="auto">
          <a:xfrm>
            <a:off x="1930510" y="2133638"/>
            <a:ext cx="9804292" cy="1066772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6" name="AutoShape 16"/>
          <p:cNvSpPr>
            <a:spLocks noChangeArrowheads="1"/>
          </p:cNvSpPr>
          <p:nvPr userDrawn="1"/>
        </p:nvSpPr>
        <p:spPr bwMode="auto">
          <a:xfrm>
            <a:off x="1930514" y="3284112"/>
            <a:ext cx="9804292" cy="1059264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7" name="AutoShape 17"/>
          <p:cNvSpPr>
            <a:spLocks noChangeArrowheads="1"/>
          </p:cNvSpPr>
          <p:nvPr userDrawn="1"/>
        </p:nvSpPr>
        <p:spPr bwMode="auto">
          <a:xfrm>
            <a:off x="1930514" y="4419578"/>
            <a:ext cx="9804292" cy="1066772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8" name="AutoShape 18"/>
          <p:cNvSpPr>
            <a:spLocks noChangeArrowheads="1"/>
          </p:cNvSpPr>
          <p:nvPr userDrawn="1"/>
        </p:nvSpPr>
        <p:spPr bwMode="auto">
          <a:xfrm>
            <a:off x="1930514" y="5575224"/>
            <a:ext cx="9804292" cy="1130295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9" name="Rectangle 19"/>
          <p:cNvSpPr>
            <a:spLocks noChangeArrowheads="1"/>
          </p:cNvSpPr>
          <p:nvPr userDrawn="1"/>
        </p:nvSpPr>
        <p:spPr bwMode="auto">
          <a:xfrm>
            <a:off x="1930510" y="622339"/>
            <a:ext cx="9804292" cy="143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60" name="WordArt 20"/>
          <p:cNvSpPr>
            <a:spLocks noChangeArrowheads="1" noChangeShapeType="1" noTextEdit="1"/>
          </p:cNvSpPr>
          <p:nvPr userDrawn="1"/>
        </p:nvSpPr>
        <p:spPr bwMode="auto">
          <a:xfrm>
            <a:off x="268823" y="984254"/>
            <a:ext cx="13569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Câu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hỏi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7062" name="WordArt 22"/>
          <p:cNvSpPr>
            <a:spLocks noChangeArrowheads="1" noChangeShapeType="1" noTextEdit="1"/>
          </p:cNvSpPr>
          <p:nvPr userDrawn="1"/>
        </p:nvSpPr>
        <p:spPr bwMode="auto">
          <a:xfrm>
            <a:off x="304802" y="76203"/>
            <a:ext cx="4368837" cy="4572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tập</a:t>
            </a:r>
            <a:endParaRPr lang="en-US" sz="3600" kern="10" dirty="0">
              <a:ln w="12700">
                <a:solidFill>
                  <a:srgbClr val="FF33CC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67999"/>
                    </a:srgbClr>
                  </a:gs>
                  <a:gs pos="21001">
                    <a:srgbClr val="0819FB">
                      <a:alpha val="71990"/>
                    </a:srgbClr>
                  </a:gs>
                  <a:gs pos="35001">
                    <a:srgbClr val="1A8D48">
                      <a:alpha val="74650"/>
                    </a:srgbClr>
                  </a:gs>
                  <a:gs pos="52000">
                    <a:srgbClr val="FFFF00">
                      <a:alpha val="77879"/>
                    </a:srgbClr>
                  </a:gs>
                  <a:gs pos="73000">
                    <a:srgbClr val="EE3F17">
                      <a:alpha val="81869"/>
                    </a:srgbClr>
                  </a:gs>
                  <a:gs pos="88000">
                    <a:srgbClr val="E81766">
                      <a:alpha val="84719"/>
                    </a:srgbClr>
                  </a:gs>
                  <a:gs pos="100000">
                    <a:srgbClr val="A603AB">
                      <a:alpha val="87000"/>
                    </a:srgbClr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0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7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2"/>
          <p:cNvSpPr>
            <a:spLocks noChangeArrowheads="1"/>
          </p:cNvSpPr>
          <p:nvPr userDrawn="1"/>
        </p:nvSpPr>
        <p:spPr bwMode="auto">
          <a:xfrm>
            <a:off x="1007537" y="2484443"/>
            <a:ext cx="687919" cy="515937"/>
          </a:xfrm>
          <a:custGeom>
            <a:avLst/>
            <a:gdLst>
              <a:gd name="G0" fmla="+- 7776 0 0"/>
              <a:gd name="G1" fmla="+- 21600 0 7776"/>
              <a:gd name="G2" fmla="+- 21600 0 777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776" y="10800"/>
                </a:moveTo>
                <a:cubicBezTo>
                  <a:pt x="7776" y="12470"/>
                  <a:pt x="9130" y="13824"/>
                  <a:pt x="10800" y="13824"/>
                </a:cubicBezTo>
                <a:cubicBezTo>
                  <a:pt x="12470" y="13824"/>
                  <a:pt x="13824" y="12470"/>
                  <a:pt x="13824" y="10800"/>
                </a:cubicBezTo>
                <a:cubicBezTo>
                  <a:pt x="13824" y="9130"/>
                  <a:pt x="12470" y="7776"/>
                  <a:pt x="10800" y="7776"/>
                </a:cubicBezTo>
                <a:cubicBezTo>
                  <a:pt x="9130" y="7776"/>
                  <a:pt x="7776" y="9130"/>
                  <a:pt x="7776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67" name="WordArt 3"/>
          <p:cNvSpPr>
            <a:spLocks noChangeArrowheads="1" noChangeShapeType="1" noTextEdit="1"/>
          </p:cNvSpPr>
          <p:nvPr userDrawn="1"/>
        </p:nvSpPr>
        <p:spPr bwMode="auto">
          <a:xfrm>
            <a:off x="2300819" y="2544767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8068" name="WordArt 4"/>
          <p:cNvSpPr>
            <a:spLocks noChangeArrowheads="1" noChangeShapeType="1" noTextEdit="1"/>
          </p:cNvSpPr>
          <p:nvPr userDrawn="1"/>
        </p:nvSpPr>
        <p:spPr bwMode="auto">
          <a:xfrm>
            <a:off x="2315639" y="3494092"/>
            <a:ext cx="505884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88069" name="WordArt 5"/>
          <p:cNvSpPr>
            <a:spLocks noChangeArrowheads="1" noChangeShapeType="1" noTextEdit="1"/>
          </p:cNvSpPr>
          <p:nvPr userDrawn="1"/>
        </p:nvSpPr>
        <p:spPr bwMode="auto">
          <a:xfrm>
            <a:off x="2300819" y="4516440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88070" name="WordArt 6"/>
          <p:cNvSpPr>
            <a:spLocks noChangeArrowheads="1" noChangeShapeType="1" noTextEdit="1"/>
          </p:cNvSpPr>
          <p:nvPr userDrawn="1"/>
        </p:nvSpPr>
        <p:spPr bwMode="auto">
          <a:xfrm>
            <a:off x="2300819" y="5489579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88071" name="Oval 7"/>
          <p:cNvSpPr>
            <a:spLocks noChangeArrowheads="1"/>
          </p:cNvSpPr>
          <p:nvPr userDrawn="1"/>
        </p:nvSpPr>
        <p:spPr bwMode="auto">
          <a:xfrm>
            <a:off x="1181103" y="2616200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2" name="AutoShape 8"/>
          <p:cNvSpPr>
            <a:spLocks noChangeArrowheads="1"/>
          </p:cNvSpPr>
          <p:nvPr userDrawn="1"/>
        </p:nvSpPr>
        <p:spPr bwMode="auto">
          <a:xfrm>
            <a:off x="1007537" y="3424242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3" name="Oval 9"/>
          <p:cNvSpPr>
            <a:spLocks noChangeArrowheads="1"/>
          </p:cNvSpPr>
          <p:nvPr userDrawn="1"/>
        </p:nvSpPr>
        <p:spPr bwMode="auto">
          <a:xfrm>
            <a:off x="1181103" y="355441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4" name="AutoShape 10"/>
          <p:cNvSpPr>
            <a:spLocks noChangeArrowheads="1"/>
          </p:cNvSpPr>
          <p:nvPr userDrawn="1"/>
        </p:nvSpPr>
        <p:spPr bwMode="auto">
          <a:xfrm>
            <a:off x="1007537" y="4405321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5" name="Oval 11"/>
          <p:cNvSpPr>
            <a:spLocks noChangeArrowheads="1"/>
          </p:cNvSpPr>
          <p:nvPr userDrawn="1"/>
        </p:nvSpPr>
        <p:spPr bwMode="auto">
          <a:xfrm>
            <a:off x="1181103" y="4537075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6" name="AutoShape 12"/>
          <p:cNvSpPr>
            <a:spLocks noChangeArrowheads="1"/>
          </p:cNvSpPr>
          <p:nvPr userDrawn="1"/>
        </p:nvSpPr>
        <p:spPr bwMode="auto">
          <a:xfrm>
            <a:off x="1007537" y="5365750"/>
            <a:ext cx="687919" cy="515939"/>
          </a:xfrm>
          <a:custGeom>
            <a:avLst/>
            <a:gdLst>
              <a:gd name="G0" fmla="+- 8374 0 0"/>
              <a:gd name="G1" fmla="+- 21600 0 8374"/>
              <a:gd name="G2" fmla="+- 21600 0 837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74" y="10800"/>
                </a:moveTo>
                <a:cubicBezTo>
                  <a:pt x="8374" y="12140"/>
                  <a:pt x="9460" y="13226"/>
                  <a:pt x="10800" y="13226"/>
                </a:cubicBezTo>
                <a:cubicBezTo>
                  <a:pt x="12140" y="13226"/>
                  <a:pt x="13226" y="12140"/>
                  <a:pt x="13226" y="10800"/>
                </a:cubicBezTo>
                <a:cubicBezTo>
                  <a:pt x="13226" y="9460"/>
                  <a:pt x="12140" y="8374"/>
                  <a:pt x="10800" y="8374"/>
                </a:cubicBezTo>
                <a:cubicBezTo>
                  <a:pt x="9460" y="8374"/>
                  <a:pt x="8374" y="9460"/>
                  <a:pt x="8374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7" name="Oval 13"/>
          <p:cNvSpPr>
            <a:spLocks noChangeArrowheads="1"/>
          </p:cNvSpPr>
          <p:nvPr userDrawn="1"/>
        </p:nvSpPr>
        <p:spPr bwMode="auto">
          <a:xfrm>
            <a:off x="1181103" y="549751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8" name="AutoShape 14">
            <a:hlinkClick r:id="" action="ppaction://hlinkshowjump?jump=nextslide" highlightClick="1"/>
          </p:cNvPr>
          <p:cNvSpPr>
            <a:spLocks noChangeArrowheads="1"/>
          </p:cNvSpPr>
          <p:nvPr userDrawn="1"/>
        </p:nvSpPr>
        <p:spPr bwMode="auto">
          <a:xfrm>
            <a:off x="7188201" y="6235704"/>
            <a:ext cx="1864784" cy="463551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sz="1800" b="1">
                <a:cs typeface="Arial" panose="020B0604020202020204" pitchFamily="34" charset="0"/>
              </a:rPr>
              <a:t>Bài kế</a:t>
            </a:r>
          </a:p>
        </p:txBody>
      </p:sp>
      <p:sp>
        <p:nvSpPr>
          <p:cNvPr id="88079" name="AutoShape 15"/>
          <p:cNvSpPr>
            <a:spLocks noChangeArrowheads="1"/>
          </p:cNvSpPr>
          <p:nvPr userDrawn="1"/>
        </p:nvSpPr>
        <p:spPr bwMode="auto">
          <a:xfrm>
            <a:off x="3369733" y="22098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0" name="AutoShape 16"/>
          <p:cNvSpPr>
            <a:spLocks noChangeArrowheads="1"/>
          </p:cNvSpPr>
          <p:nvPr userDrawn="1"/>
        </p:nvSpPr>
        <p:spPr bwMode="auto">
          <a:xfrm>
            <a:off x="3369733" y="3200401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1" name="AutoShape 17"/>
          <p:cNvSpPr>
            <a:spLocks noChangeArrowheads="1"/>
          </p:cNvSpPr>
          <p:nvPr userDrawn="1"/>
        </p:nvSpPr>
        <p:spPr bwMode="auto">
          <a:xfrm>
            <a:off x="3352800" y="42037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2" name="AutoShape 18"/>
          <p:cNvSpPr>
            <a:spLocks noChangeArrowheads="1"/>
          </p:cNvSpPr>
          <p:nvPr userDrawn="1"/>
        </p:nvSpPr>
        <p:spPr bwMode="auto">
          <a:xfrm>
            <a:off x="3335868" y="51943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3" name="Rectangle 19"/>
          <p:cNvSpPr>
            <a:spLocks noChangeArrowheads="1"/>
          </p:cNvSpPr>
          <p:nvPr userDrawn="1"/>
        </p:nvSpPr>
        <p:spPr bwMode="auto">
          <a:xfrm>
            <a:off x="2218268" y="774700"/>
            <a:ext cx="9211733" cy="1270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4" name="WordArt 20"/>
          <p:cNvSpPr>
            <a:spLocks noChangeArrowheads="1" noChangeShapeType="1" noTextEdit="1"/>
          </p:cNvSpPr>
          <p:nvPr userDrawn="1"/>
        </p:nvSpPr>
        <p:spPr bwMode="auto">
          <a:xfrm>
            <a:off x="268825" y="984254"/>
            <a:ext cx="1765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Câu hỏi</a:t>
            </a:r>
          </a:p>
        </p:txBody>
      </p:sp>
      <p:sp>
        <p:nvSpPr>
          <p:cNvPr id="88085" name="AutoShape 21">
            <a:hlinkClick r:id="" action="ppaction://hlinkshowjump?jump=endshow" highlightClick="1"/>
          </p:cNvPr>
          <p:cNvSpPr>
            <a:spLocks noChangeArrowheads="1"/>
          </p:cNvSpPr>
          <p:nvPr userDrawn="1"/>
        </p:nvSpPr>
        <p:spPr bwMode="auto">
          <a:xfrm>
            <a:off x="10784423" y="6286503"/>
            <a:ext cx="950383" cy="3683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sz="1800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</a:p>
        </p:txBody>
      </p:sp>
      <p:sp>
        <p:nvSpPr>
          <p:cNvPr id="88086" name="WordArt 22"/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470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Kiểm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tra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bài</a:t>
            </a:r>
            <a:endParaRPr lang="en-US" sz="3600" kern="10" dirty="0">
              <a:ln w="12700">
                <a:solidFill>
                  <a:srgbClr val="FF33CC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67999"/>
                    </a:srgbClr>
                  </a:gs>
                  <a:gs pos="21001">
                    <a:srgbClr val="0819FB">
                      <a:alpha val="71990"/>
                    </a:srgbClr>
                  </a:gs>
                  <a:gs pos="35001">
                    <a:srgbClr val="1A8D48">
                      <a:alpha val="74650"/>
                    </a:srgbClr>
                  </a:gs>
                  <a:gs pos="52000">
                    <a:srgbClr val="FFFF00">
                      <a:alpha val="77879"/>
                    </a:srgbClr>
                  </a:gs>
                  <a:gs pos="73000">
                    <a:srgbClr val="EE3F17">
                      <a:alpha val="81869"/>
                    </a:srgbClr>
                  </a:gs>
                  <a:gs pos="88000">
                    <a:srgbClr val="E81766">
                      <a:alpha val="84719"/>
                    </a:srgbClr>
                  </a:gs>
                  <a:gs pos="100000">
                    <a:srgbClr val="A603AB">
                      <a:alpha val="87000"/>
                    </a:srgbClr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58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52" name="Group 16"/>
          <p:cNvGrpSpPr>
            <a:grpSpLocks/>
          </p:cNvGrpSpPr>
          <p:nvPr userDrawn="1"/>
        </p:nvGrpSpPr>
        <p:grpSpPr bwMode="auto">
          <a:xfrm>
            <a:off x="0" y="990601"/>
            <a:ext cx="12192000" cy="5494339"/>
            <a:chOff x="0" y="625"/>
            <a:chExt cx="5760" cy="3461"/>
          </a:xfrm>
        </p:grpSpPr>
        <p:pic>
          <p:nvPicPr>
            <p:cNvPr id="91153" name="Picture 17" descr="Hinhdong003"/>
            <p:cNvPicPr>
              <a:picLocks noChangeAspect="1" noChangeArrowheads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5"/>
              <a:ext cx="5760" cy="3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4" name="Picture 18" descr="VoNhatTruong2013L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1" y="820"/>
              <a:ext cx="1188" cy="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5" name="Picture 19" descr="hinh_dep093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3564">
              <a:off x="2168" y="1393"/>
              <a:ext cx="1397" cy="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6" name="Picture 20" descr="Hinhdong002"/>
            <p:cNvPicPr>
              <a:picLocks noChangeAspect="1" noChangeArrowheads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" y="1547"/>
              <a:ext cx="810" cy="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1157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477000"/>
            <a:ext cx="284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Times New Roman" panose="02020603050405020304" pitchFamily="18" charset="0"/>
                <a:cs typeface="+mn-cs"/>
              </a:defRPr>
            </a:lvl1pPr>
          </a:lstStyle>
          <a:p>
            <a:fld id="{7C947F60-B4F8-4E70-B80E-176F1E6DBFEA}" type="datetimeFigureOut">
              <a:rPr lang="vi-VN" altLang="en-US"/>
              <a:pPr/>
              <a:t>27/10/2024</a:t>
            </a:fld>
            <a:endParaRPr lang="en-US" altLang="en-US"/>
          </a:p>
        </p:txBody>
      </p:sp>
      <p:sp>
        <p:nvSpPr>
          <p:cNvPr id="91158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77000"/>
            <a:ext cx="284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 b="1">
                <a:latin typeface="Times New Roman" panose="02020603050405020304" pitchFamily="18" charset="0"/>
                <a:cs typeface="+mn-cs"/>
              </a:defRPr>
            </a:lvl1pPr>
          </a:lstStyle>
          <a:p>
            <a:fld id="{2FF1B537-E48D-4B80-9757-A9029ADA175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1159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33753" y="6477000"/>
            <a:ext cx="534246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rgbClr val="FFABAB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</a:lstStyle>
          <a:p>
            <a:endParaRPr lang="en-US" altLang="en-US"/>
          </a:p>
        </p:txBody>
      </p:sp>
      <p:pic>
        <p:nvPicPr>
          <p:cNvPr id="91160" name="Picture 24" descr="hinhdonghay"/>
          <p:cNvPicPr>
            <a:picLocks noChangeAspect="1" noChangeArrowheads="1" noCrop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35" y="6511929"/>
            <a:ext cx="2980267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61" name="Picture 25" descr="hinhdonghay"/>
          <p:cNvPicPr>
            <a:picLocks noChangeAspect="1" noChangeArrowheads="1" noCrop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1" y="6511929"/>
            <a:ext cx="4078816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 userDrawn="1"/>
        </p:nvGrpSpPr>
        <p:grpSpPr>
          <a:xfrm>
            <a:off x="0" y="0"/>
            <a:ext cx="12192000" cy="990600"/>
            <a:chOff x="0" y="0"/>
            <a:chExt cx="9144000" cy="990600"/>
          </a:xfrm>
        </p:grpSpPr>
        <p:grpSp>
          <p:nvGrpSpPr>
            <p:cNvPr id="47" name="Group 2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990600"/>
              <a:chOff x="0" y="0"/>
              <a:chExt cx="5760" cy="624"/>
            </a:xfrm>
          </p:grpSpPr>
          <p:grpSp>
            <p:nvGrpSpPr>
              <p:cNvPr id="53" name="Group 3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624"/>
                <a:chOff x="0" y="0"/>
                <a:chExt cx="5760" cy="624"/>
              </a:xfrm>
            </p:grpSpPr>
            <p:pic>
              <p:nvPicPr>
                <p:cNvPr id="61" name="Picture 4" descr="3"/>
                <p:cNvPicPr>
                  <a:picLocks noChangeAspect="1" noChangeArrowheads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60" cy="6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2" name="Text Box 5"/>
                <p:cNvSpPr txBox="1">
                  <a:spLocks noChangeArrowheads="1"/>
                </p:cNvSpPr>
                <p:nvPr userDrawn="1"/>
              </p:nvSpPr>
              <p:spPr bwMode="auto">
                <a:xfrm>
                  <a:off x="5115" y="0"/>
                  <a:ext cx="597" cy="2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2400" b="1" dirty="0" smtClean="0">
                      <a:solidFill>
                        <a:schemeClr val="accent3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</a:t>
                  </a:r>
                  <a:r>
                    <a:rPr lang="en-US" altLang="en-US" sz="2400" b="1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 </a:t>
                  </a:r>
                  <a:r>
                    <a:rPr lang="en-US" altLang="en-US" sz="1800" b="1" dirty="0" smtClean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Tin </a:t>
                  </a:r>
                  <a:r>
                    <a:rPr lang="en-US" altLang="en-US" sz="1800" b="1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6</a:t>
                  </a:r>
                </a:p>
              </p:txBody>
            </p:sp>
          </p:grpSp>
          <p:grpSp>
            <p:nvGrpSpPr>
              <p:cNvPr id="54" name="Group 6"/>
              <p:cNvGrpSpPr>
                <a:grpSpLocks/>
              </p:cNvGrpSpPr>
              <p:nvPr userDrawn="1"/>
            </p:nvGrpSpPr>
            <p:grpSpPr bwMode="auto">
              <a:xfrm>
                <a:off x="0" y="48"/>
                <a:ext cx="802" cy="555"/>
                <a:chOff x="0" y="48"/>
                <a:chExt cx="816" cy="529"/>
              </a:xfrm>
            </p:grpSpPr>
            <p:sp>
              <p:nvSpPr>
                <p:cNvPr id="55" name="Rectangle 7" descr="Horizontal brick"/>
                <p:cNvSpPr>
                  <a:spLocks noChangeArrowheads="1"/>
                </p:cNvSpPr>
                <p:nvPr userDrawn="1"/>
              </p:nvSpPr>
              <p:spPr bwMode="auto">
                <a:xfrm>
                  <a:off x="0" y="355"/>
                  <a:ext cx="816" cy="222"/>
                </a:xfrm>
                <a:prstGeom prst="rect">
                  <a:avLst/>
                </a:prstGeom>
                <a:pattFill prst="horzBrick">
                  <a:fgClr>
                    <a:srgbClr val="FCA2C4"/>
                  </a:fgClr>
                  <a:bgClr>
                    <a:schemeClr val="bg1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1800"/>
                </a:p>
              </p:txBody>
            </p:sp>
            <p:grpSp>
              <p:nvGrpSpPr>
                <p:cNvPr id="56" name="Group 8"/>
                <p:cNvGrpSpPr>
                  <a:grpSpLocks/>
                </p:cNvGrpSpPr>
                <p:nvPr userDrawn="1"/>
              </p:nvGrpSpPr>
              <p:grpSpPr bwMode="auto">
                <a:xfrm>
                  <a:off x="55" y="48"/>
                  <a:ext cx="714" cy="528"/>
                  <a:chOff x="55" y="48"/>
                  <a:chExt cx="714" cy="528"/>
                </a:xfrm>
              </p:grpSpPr>
              <p:pic>
                <p:nvPicPr>
                  <p:cNvPr id="57" name="Picture 9" descr="Untitled-4 copy"/>
                  <p:cNvPicPr>
                    <a:picLocks noChangeAspect="1" noChangeArrowheads="1"/>
                  </p:cNvPicPr>
                  <p:nvPr userDrawn="1"/>
                </p:nvPicPr>
                <p:blipFill>
                  <a:blip r:embed="rId9" cstate="print">
                    <a:lum bright="20000" contrast="2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" y="48"/>
                    <a:ext cx="663" cy="50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58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55" y="48"/>
                    <a:ext cx="714" cy="528"/>
                    <a:chOff x="55" y="48"/>
                    <a:chExt cx="714" cy="528"/>
                  </a:xfrm>
                </p:grpSpPr>
                <p:sp>
                  <p:nvSpPr>
                    <p:cNvPr id="59" name="WordArt 11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63" y="48"/>
                      <a:ext cx="706" cy="528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spcFirstLastPara="1" wrap="none" fromWordArt="1">
                      <a:prstTxWarp prst="textArchUp">
                        <a:avLst>
                          <a:gd name="adj" fmla="val 11010877"/>
                        </a:avLst>
                      </a:prstTxWarp>
                    </a:bodyPr>
                    <a:lstStyle/>
                    <a:p>
                      <a:pPr algn="ctr"/>
                      <a:r>
                        <a:rPr lang="en-US" sz="3600" b="1" kern="10">
                          <a:ln w="9525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THCS TAM QUAN BẮC</a:t>
                      </a:r>
                    </a:p>
                  </p:txBody>
                </p:sp>
                <p:sp>
                  <p:nvSpPr>
                    <p:cNvPr id="60" name="WordArt 12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55" y="400"/>
                      <a:ext cx="706" cy="176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wrap="none" fromWordArt="1">
                      <a:prstTxWarp prst="textCanDown">
                        <a:avLst>
                          <a:gd name="adj" fmla="val 33333"/>
                        </a:avLst>
                      </a:prstTxWarp>
                    </a:bodyPr>
                    <a:lstStyle/>
                    <a:p>
                      <a:pPr algn="ctr"/>
                      <a:r>
                        <a:rPr lang="en-US" sz="3600" b="1" kern="10">
                          <a:ln w="6350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 TỐT - HỌC TỐT</a:t>
                      </a:r>
                    </a:p>
                  </p:txBody>
                </p:sp>
              </p:grpSp>
            </p:grpSp>
          </p:grpSp>
        </p:grpSp>
        <p:sp>
          <p:nvSpPr>
            <p:cNvPr id="48" name="Text Box 17"/>
            <p:cNvSpPr txBox="1">
              <a:spLocks noChangeArrowheads="1"/>
            </p:cNvSpPr>
            <p:nvPr userDrawn="1"/>
          </p:nvSpPr>
          <p:spPr bwMode="auto">
            <a:xfrm>
              <a:off x="1447800" y="76200"/>
              <a:ext cx="6705600" cy="83820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spcBef>
                  <a:spcPct val="50000"/>
                </a:spcBef>
              </a:pPr>
              <a:endParaRPr lang="en-US" altLang="en-US" sz="3200" b="1">
                <a:cs typeface="Arial" panose="020B0604020202020204" pitchFamily="34" charset="0"/>
              </a:endParaRPr>
            </a:p>
          </p:txBody>
        </p:sp>
        <p:grpSp>
          <p:nvGrpSpPr>
            <p:cNvPr id="49" name="Group 19"/>
            <p:cNvGrpSpPr>
              <a:grpSpLocks/>
            </p:cNvGrpSpPr>
            <p:nvPr userDrawn="1"/>
          </p:nvGrpSpPr>
          <p:grpSpPr bwMode="auto">
            <a:xfrm>
              <a:off x="1484313" y="77426"/>
              <a:ext cx="1106488" cy="762363"/>
              <a:chOff x="868" y="193"/>
              <a:chExt cx="697" cy="391"/>
            </a:xfrm>
          </p:grpSpPr>
          <p:pic>
            <p:nvPicPr>
              <p:cNvPr id="50" name="Picture 7" descr="014"/>
              <p:cNvPicPr>
                <a:picLocks noChangeAspect="1" noChangeArrowheads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00003">
                <a:off x="868" y="277"/>
                <a:ext cx="69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Text Box 9"/>
              <p:cNvSpPr txBox="1">
                <a:spLocks noChangeArrowheads="1"/>
              </p:cNvSpPr>
              <p:nvPr userDrawn="1"/>
            </p:nvSpPr>
            <p:spPr bwMode="auto">
              <a:xfrm rot="19701635">
                <a:off x="871" y="335"/>
                <a:ext cx="350" cy="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400" dirty="0" err="1" smtClean="0">
                    <a:solidFill>
                      <a:srgbClr val="FF0000"/>
                    </a:solidFill>
                    <a:cs typeface="Arial" panose="020B0604020202020204" pitchFamily="34" charset="0"/>
                  </a:rPr>
                  <a:t>CĐề</a:t>
                </a:r>
                <a:endParaRPr lang="en-US" altLang="en-US" sz="1400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 Box 10"/>
              <p:cNvSpPr txBox="1">
                <a:spLocks noChangeArrowheads="1"/>
              </p:cNvSpPr>
              <p:nvPr userDrawn="1"/>
            </p:nvSpPr>
            <p:spPr bwMode="auto">
              <a:xfrm rot="19747892">
                <a:off x="1143" y="193"/>
                <a:ext cx="349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19</a:t>
                </a:r>
                <a:endParaRPr lang="en-US" alt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3" name="WordArt 18"/>
          <p:cNvSpPr>
            <a:spLocks noChangeArrowheads="1" noChangeShapeType="1" noTextEdit="1"/>
          </p:cNvSpPr>
          <p:nvPr userDrawn="1"/>
        </p:nvSpPr>
        <p:spPr bwMode="auto">
          <a:xfrm>
            <a:off x="3230163" y="16123"/>
            <a:ext cx="7564588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15106"/>
              </a:avLst>
            </a:prstTxWarp>
          </a:bodyPr>
          <a:lstStyle/>
          <a:p>
            <a:pPr algn="ctr"/>
            <a:r>
              <a:rPr lang="en-US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HÌNH ẢNH ĐỂ MINH HỌA.</a:t>
            </a:r>
            <a:endParaRPr lang="en-US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 userDrawn="1"/>
        </p:nvSpPr>
        <p:spPr>
          <a:xfrm>
            <a:off x="11072817" y="321104"/>
            <a:ext cx="8402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Tiết</a:t>
            </a:r>
            <a:endParaRPr lang="en-US" sz="20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  <a:p>
            <a:pPr algn="ctr"/>
            <a:r>
              <a:rPr lang="en-US" sz="2000" b="1" cap="none" spc="0" baseline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54-57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383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0728"/>
            <a:ext cx="12192000" cy="587727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836712"/>
            <a:ext cx="12192000" cy="4320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12192000" cy="112474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1698"/>
            <a:ext cx="1487488" cy="1115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04512" y="11698"/>
            <a:ext cx="1487488" cy="111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5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53" r:id="rId2"/>
    <p:sldLayoutId id="2147483857" r:id="rId3"/>
    <p:sldLayoutId id="2147483858" r:id="rId4"/>
    <p:sldLayoutId id="2147483883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microsoft.com/office/2007/relationships/hdphoto" Target="../media/hdphoto5.wdp"/><Relationship Id="rId3" Type="http://schemas.openxmlformats.org/officeDocument/2006/relationships/slide" Target="slide25.xml"/><Relationship Id="rId7" Type="http://schemas.microsoft.com/office/2007/relationships/hdphoto" Target="../media/hdphoto4.wdp"/><Relationship Id="rId12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png"/><Relationship Id="rId11" Type="http://schemas.openxmlformats.org/officeDocument/2006/relationships/slide" Target="slide24.xml"/><Relationship Id="rId5" Type="http://schemas.openxmlformats.org/officeDocument/2006/relationships/slide" Target="slide26.xml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27.xml"/><Relationship Id="rId18" Type="http://schemas.microsoft.com/office/2007/relationships/hdphoto" Target="../media/hdphoto6.wdp"/><Relationship Id="rId26" Type="http://schemas.openxmlformats.org/officeDocument/2006/relationships/slide" Target="slide10.xml"/><Relationship Id="rId3" Type="http://schemas.openxmlformats.org/officeDocument/2006/relationships/audio" Target="../media/audio2.wav"/><Relationship Id="rId21" Type="http://schemas.openxmlformats.org/officeDocument/2006/relationships/image" Target="../media/image70.png"/><Relationship Id="rId7" Type="http://schemas.microsoft.com/office/2007/relationships/hdphoto" Target="../media/hdphoto5.wdp"/><Relationship Id="rId12" Type="http://schemas.microsoft.com/office/2007/relationships/hdphoto" Target="../media/hdphoto4.wdp"/><Relationship Id="rId17" Type="http://schemas.openxmlformats.org/officeDocument/2006/relationships/image" Target="../media/image68.png"/><Relationship Id="rId25" Type="http://schemas.openxmlformats.org/officeDocument/2006/relationships/slide" Target="slide4.xml"/><Relationship Id="rId2" Type="http://schemas.openxmlformats.org/officeDocument/2006/relationships/notesSlide" Target="../notesSlides/notesSlide7.xml"/><Relationship Id="rId16" Type="http://schemas.openxmlformats.org/officeDocument/2006/relationships/slide" Target="slide5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5.png"/><Relationship Id="rId11" Type="http://schemas.openxmlformats.org/officeDocument/2006/relationships/image" Target="../media/image62.png"/><Relationship Id="rId24" Type="http://schemas.openxmlformats.org/officeDocument/2006/relationships/image" Target="../media/image71.png"/><Relationship Id="rId5" Type="http://schemas.openxmlformats.org/officeDocument/2006/relationships/slide" Target="slide24.xml"/><Relationship Id="rId15" Type="http://schemas.openxmlformats.org/officeDocument/2006/relationships/image" Target="../media/image67.png"/><Relationship Id="rId23" Type="http://schemas.openxmlformats.org/officeDocument/2006/relationships/slide" Target="slide6.xml"/><Relationship Id="rId28" Type="http://schemas.openxmlformats.org/officeDocument/2006/relationships/slide" Target="slide28.xml"/><Relationship Id="rId10" Type="http://schemas.openxmlformats.org/officeDocument/2006/relationships/slide" Target="slide25.xml"/><Relationship Id="rId19" Type="http://schemas.openxmlformats.org/officeDocument/2006/relationships/image" Target="../media/image69.png"/><Relationship Id="rId4" Type="http://schemas.openxmlformats.org/officeDocument/2006/relationships/image" Target="../media/image66.jpeg"/><Relationship Id="rId9" Type="http://schemas.openxmlformats.org/officeDocument/2006/relationships/image" Target="../media/image61.png"/><Relationship Id="rId14" Type="http://schemas.openxmlformats.org/officeDocument/2006/relationships/image" Target="../media/image63.png"/><Relationship Id="rId22" Type="http://schemas.openxmlformats.org/officeDocument/2006/relationships/slide" Target="slide12.xml"/><Relationship Id="rId27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7.wdp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8.wdp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png"/><Relationship Id="rId18" Type="http://schemas.openxmlformats.org/officeDocument/2006/relationships/slide" Target="slide6.xml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35.png"/><Relationship Id="rId7" Type="http://schemas.openxmlformats.org/officeDocument/2006/relationships/image" Target="../media/image27.png"/><Relationship Id="rId12" Type="http://schemas.openxmlformats.org/officeDocument/2006/relationships/image" Target="../media/image30.jpeg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slide" Target="slide10.xml"/><Relationship Id="rId1" Type="http://schemas.microsoft.com/office/2007/relationships/media" Target="../media/media1.mp3"/><Relationship Id="rId6" Type="http://schemas.openxmlformats.org/officeDocument/2006/relationships/image" Target="../media/image26.jpeg"/><Relationship Id="rId11" Type="http://schemas.microsoft.com/office/2007/relationships/hdphoto" Target="../media/hdphoto2.wdp"/><Relationship Id="rId24" Type="http://schemas.openxmlformats.org/officeDocument/2006/relationships/slide" Target="slide9.xml"/><Relationship Id="rId5" Type="http://schemas.openxmlformats.org/officeDocument/2006/relationships/image" Target="../media/image25.jpe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microsoft.com/office/2007/relationships/hdphoto" Target="../media/hdphoto3.wdp"/><Relationship Id="rId10" Type="http://schemas.openxmlformats.org/officeDocument/2006/relationships/image" Target="../media/image29.jpeg"/><Relationship Id="rId19" Type="http://schemas.openxmlformats.org/officeDocument/2006/relationships/image" Target="../media/image34.png"/><Relationship Id="rId4" Type="http://schemas.openxmlformats.org/officeDocument/2006/relationships/image" Target="../media/image24.jpeg"/><Relationship Id="rId9" Type="http://schemas.microsoft.com/office/2007/relationships/hdphoto" Target="../media/hdphoto1.wdp"/><Relationship Id="rId14" Type="http://schemas.openxmlformats.org/officeDocument/2006/relationships/slide" Target="slide4.xml"/><Relationship Id="rId22" Type="http://schemas.openxmlformats.org/officeDocument/2006/relationships/slide" Target="slide8.xml"/><Relationship Id="rId27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4.gif"/><Relationship Id="rId4" Type="http://schemas.openxmlformats.org/officeDocument/2006/relationships/image" Target="../media/image9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</a:t>
            </a:r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 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TẠO….</a:t>
            </a:r>
            <a:b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52794" y="1428736"/>
            <a:ext cx="5220544" cy="720080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6712" y="2214554"/>
            <a:ext cx="10972800" cy="1314400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MẠNG MÁY TÍNH VÀ INTERNET</a:t>
            </a: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MẠNG MÁY TÍNH VÀ INTERNET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6646" y="3643314"/>
            <a:ext cx="12025354" cy="1143000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KHÁI NIỆM VÀ LỢI ÍCH CỦA MẠNG MÁY TÍNH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36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0"/>
            <a:ext cx="9145016" cy="854074"/>
          </a:xfrm>
        </p:spPr>
        <p:txBody>
          <a:bodyPr/>
          <a:lstStyle/>
          <a:p>
            <a:pPr marL="57150" algn="l"/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 các hình sau và cho biết các mạng lưới sau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 mạng lưới gì?</a:t>
            </a:r>
            <a:endParaRPr lang="vi-VN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357284"/>
            <a:ext cx="5638800" cy="486208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93" y="1357284"/>
            <a:ext cx="5880463" cy="4862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63246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Mạng lưới giao thông đường bộ TP HCM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0" y="62484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Mạng lưới điện quốc gia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24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0"/>
            <a:ext cx="9217024" cy="1325563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 các hình sau và cho biết các mạng lưới sau là mạng lưới gì?</a:t>
            </a:r>
            <a:endParaRPr lang="vi-VN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356320"/>
            <a:ext cx="5472150" cy="4953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64" y="1364704"/>
            <a:ext cx="6096000" cy="49598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2080" y="6309320"/>
            <a:ext cx="632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 smtClean="0">
                <a:latin typeface="Times New Roman" pitchFamily="18" charset="0"/>
                <a:cs typeface="Times New Roman" pitchFamily="18" charset="0"/>
              </a:rPr>
              <a:t>Mạng lưới kết nội đường thủy nội địa Đông nam bộ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6275679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Mạng lưới cấp nước thủ đô Hà Nội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5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2746" y="1330571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</a:t>
            </a:r>
            <a:r>
              <a:rPr lang="vi-VN" sz="2800" b="1" kern="1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sp>
        <p:nvSpPr>
          <p:cNvPr id="3" name="Rectangle 2"/>
          <p:cNvSpPr/>
          <p:nvPr/>
        </p:nvSpPr>
        <p:spPr>
          <a:xfrm>
            <a:off x="380960" y="1857364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ảnh sau: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6976" y="2428868"/>
            <a:ext cx="7008813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28736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/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428868"/>
            <a:ext cx="75820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/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3,4: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2423" y="3725837"/>
            <a:ext cx="907812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685800"/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5,6: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247844"/>
            <a:ext cx="7803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1500"/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7,8: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87488" y="142852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83633" y="1340868"/>
            <a:ext cx="1966446" cy="144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01760" y="2861230"/>
            <a:ext cx="3330192" cy="2683319"/>
          </a:xfrm>
          <a:prstGeom prst="rect">
            <a:avLst/>
          </a:prstGeom>
          <a:solidFill>
            <a:srgbClr val="808000"/>
          </a:solidFill>
          <a:ln>
            <a:noFill/>
          </a:ln>
          <a:effectLst>
            <a:prstShdw prst="shdw17" dist="17961" dir="13500000">
              <a:srgbClr val="4D4D00"/>
            </a:prstShdw>
          </a:effectLst>
        </p:spPr>
      </p:pic>
      <p:sp>
        <p:nvSpPr>
          <p:cNvPr id="10" name="Rectangle: Rounded Corners 3">
            <a:extLst>
              <a:ext uri="{FF2B5EF4-FFF2-40B4-BE49-F238E27FC236}">
                <a16:creationId xmlns=""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1" name="Rectangle: Rounded Corners 4">
            <a:extLst>
              <a:ext uri="{FF2B5EF4-FFF2-40B4-BE49-F238E27FC236}">
                <a16:creationId xmlns=""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2" name="Rectangle: Rounded Corners 5">
            <a:extLst>
              <a:ext uri="{FF2B5EF4-FFF2-40B4-BE49-F238E27FC236}">
                <a16:creationId xmlns=""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3" name="Rectangle: Rounded Corners 6">
            <a:extLst>
              <a:ext uri="{FF2B5EF4-FFF2-40B4-BE49-F238E27FC236}">
                <a16:creationId xmlns=""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=""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5" name="Rectangle: Rounded Corners 8">
            <a:extLst>
              <a:ext uri="{FF2B5EF4-FFF2-40B4-BE49-F238E27FC236}">
                <a16:creationId xmlns=""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6" name="Rectangle: Rounded Corners 9">
            <a:extLst>
              <a:ext uri="{FF2B5EF4-FFF2-40B4-BE49-F238E27FC236}">
                <a16:creationId xmlns=""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7" name="Rectangle: Rounded Corners 10">
            <a:extLst>
              <a:ext uri="{FF2B5EF4-FFF2-40B4-BE49-F238E27FC236}">
                <a16:creationId xmlns=""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=""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9" name="Rectangle: Rounded Corners 12">
            <a:extLst>
              <a:ext uri="{FF2B5EF4-FFF2-40B4-BE49-F238E27FC236}">
                <a16:creationId xmlns=""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0" name="Rectangle: Rounded Corners 13">
            <a:extLst>
              <a:ext uri="{FF2B5EF4-FFF2-40B4-BE49-F238E27FC236}">
                <a16:creationId xmlns=""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1" name="Rectangle: Rounded Corners 14">
            <a:extLst>
              <a:ext uri="{FF2B5EF4-FFF2-40B4-BE49-F238E27FC236}">
                <a16:creationId xmlns=""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2" name="Rectangle: Rounded Corners 15">
            <a:extLst>
              <a:ext uri="{FF2B5EF4-FFF2-40B4-BE49-F238E27FC236}">
                <a16:creationId xmlns=""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3" name="Rectangle: Rounded Corners 16">
            <a:extLst>
              <a:ext uri="{FF2B5EF4-FFF2-40B4-BE49-F238E27FC236}">
                <a16:creationId xmlns=""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4" name="Rectangle: Rounded Corners 17">
            <a:extLst>
              <a:ext uri="{FF2B5EF4-FFF2-40B4-BE49-F238E27FC236}">
                <a16:creationId xmlns=""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5" name="Rectangle: Rounded Corners 18">
            <a:extLst>
              <a:ext uri="{FF2B5EF4-FFF2-40B4-BE49-F238E27FC236}">
                <a16:creationId xmlns=""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6" name="Rectangle: Rounded Corners 19">
            <a:extLst>
              <a:ext uri="{FF2B5EF4-FFF2-40B4-BE49-F238E27FC236}">
                <a16:creationId xmlns=""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7" name="Rectangle: Rounded Corners 20">
            <a:extLst>
              <a:ext uri="{FF2B5EF4-FFF2-40B4-BE49-F238E27FC236}">
                <a16:creationId xmlns=""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8" name="Rectangle: Rounded Corners 21">
            <a:extLst>
              <a:ext uri="{FF2B5EF4-FFF2-40B4-BE49-F238E27FC236}">
                <a16:creationId xmlns=""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9" name="Rectangle: Rounded Corners 22">
            <a:extLst>
              <a:ext uri="{FF2B5EF4-FFF2-40B4-BE49-F238E27FC236}">
                <a16:creationId xmlns=""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0" name="Rectangle: Rounded Corners 23">
            <a:extLst>
              <a:ext uri="{FF2B5EF4-FFF2-40B4-BE49-F238E27FC236}">
                <a16:creationId xmlns=""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1" name="Rectangle: Rounded Corners 24">
            <a:extLst>
              <a:ext uri="{FF2B5EF4-FFF2-40B4-BE49-F238E27FC236}">
                <a16:creationId xmlns=""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2" name="Rectangle: Rounded Corners 25">
            <a:extLst>
              <a:ext uri="{FF2B5EF4-FFF2-40B4-BE49-F238E27FC236}">
                <a16:creationId xmlns=""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3" name="Rectangle: Rounded Corners 26">
            <a:extLst>
              <a:ext uri="{FF2B5EF4-FFF2-40B4-BE49-F238E27FC236}">
                <a16:creationId xmlns=""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4" name="Rectangle: Rounded Corners 27">
            <a:extLst>
              <a:ext uri="{FF2B5EF4-FFF2-40B4-BE49-F238E27FC236}">
                <a16:creationId xmlns=""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5" name="Rectangle: Rounded Corners 28">
            <a:extLst>
              <a:ext uri="{FF2B5EF4-FFF2-40B4-BE49-F238E27FC236}">
                <a16:creationId xmlns=""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6" name="Rectangle: Rounded Corners 29">
            <a:extLst>
              <a:ext uri="{FF2B5EF4-FFF2-40B4-BE49-F238E27FC236}">
                <a16:creationId xmlns=""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7" name="Rectangle: Rounded Corners 30">
            <a:extLst>
              <a:ext uri="{FF2B5EF4-FFF2-40B4-BE49-F238E27FC236}">
                <a16:creationId xmlns=""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8" name="Rectangle: Rounded Corners 31">
            <a:extLst>
              <a:ext uri="{FF2B5EF4-FFF2-40B4-BE49-F238E27FC236}">
                <a16:creationId xmlns=""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9" name="Rectangle: Rounded Corners 32">
            <a:extLst>
              <a:ext uri="{FF2B5EF4-FFF2-40B4-BE49-F238E27FC236}">
                <a16:creationId xmlns=""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0" name="Rectangle: Rounded Corners 33">
            <a:extLst>
              <a:ext uri="{FF2B5EF4-FFF2-40B4-BE49-F238E27FC236}">
                <a16:creationId xmlns=""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1" name="Rectangle: Rounded Corners 34">
            <a:extLst>
              <a:ext uri="{FF2B5EF4-FFF2-40B4-BE49-F238E27FC236}">
                <a16:creationId xmlns=""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2" name="Rectangle: Rounded Corners 35">
            <a:extLst>
              <a:ext uri="{FF2B5EF4-FFF2-40B4-BE49-F238E27FC236}">
                <a16:creationId xmlns=""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3" name="Rectangle: Rounded Corners 36">
            <a:extLst>
              <a:ext uri="{FF2B5EF4-FFF2-40B4-BE49-F238E27FC236}">
                <a16:creationId xmlns=""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4" name="Rectangle: Rounded Corners 37">
            <a:extLst>
              <a:ext uri="{FF2B5EF4-FFF2-40B4-BE49-F238E27FC236}">
                <a16:creationId xmlns=""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5" name="Rectangle: Rounded Corners 38">
            <a:extLst>
              <a:ext uri="{FF2B5EF4-FFF2-40B4-BE49-F238E27FC236}">
                <a16:creationId xmlns=""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6" name="Rectangle: Rounded Corners 39">
            <a:extLst>
              <a:ext uri="{FF2B5EF4-FFF2-40B4-BE49-F238E27FC236}">
                <a16:creationId xmlns=""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7" name="Rectangle: Rounded Corners 40">
            <a:extLst>
              <a:ext uri="{FF2B5EF4-FFF2-40B4-BE49-F238E27FC236}">
                <a16:creationId xmlns=""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8" name="Rectangle: Rounded Corners 41">
            <a:extLst>
              <a:ext uri="{FF2B5EF4-FFF2-40B4-BE49-F238E27FC236}">
                <a16:creationId xmlns=""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9" name="Rectangle: Rounded Corners 42">
            <a:extLst>
              <a:ext uri="{FF2B5EF4-FFF2-40B4-BE49-F238E27FC236}">
                <a16:creationId xmlns=""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0" name="Rectangle: Rounded Corners 43">
            <a:extLst>
              <a:ext uri="{FF2B5EF4-FFF2-40B4-BE49-F238E27FC236}">
                <a16:creationId xmlns=""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1" name="Rectangle: Rounded Corners 44">
            <a:extLst>
              <a:ext uri="{FF2B5EF4-FFF2-40B4-BE49-F238E27FC236}">
                <a16:creationId xmlns=""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2" name="Rectangle: Rounded Corners 45">
            <a:extLst>
              <a:ext uri="{FF2B5EF4-FFF2-40B4-BE49-F238E27FC236}">
                <a16:creationId xmlns=""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3" name="Rectangle: Rounded Corners 46">
            <a:extLst>
              <a:ext uri="{FF2B5EF4-FFF2-40B4-BE49-F238E27FC236}">
                <a16:creationId xmlns=""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4" name="Rectangle: Rounded Corners 47">
            <a:extLst>
              <a:ext uri="{FF2B5EF4-FFF2-40B4-BE49-F238E27FC236}">
                <a16:creationId xmlns=""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5" name="Rectangle: Rounded Corners 48">
            <a:extLst>
              <a:ext uri="{FF2B5EF4-FFF2-40B4-BE49-F238E27FC236}">
                <a16:creationId xmlns=""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6" name="Rectangle: Rounded Corners 49">
            <a:extLst>
              <a:ext uri="{FF2B5EF4-FFF2-40B4-BE49-F238E27FC236}">
                <a16:creationId xmlns=""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7" name="Rectangle: Rounded Corners 50">
            <a:extLst>
              <a:ext uri="{FF2B5EF4-FFF2-40B4-BE49-F238E27FC236}">
                <a16:creationId xmlns=""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8" name="Rectangle: Rounded Corners 51">
            <a:extLst>
              <a:ext uri="{FF2B5EF4-FFF2-40B4-BE49-F238E27FC236}">
                <a16:creationId xmlns=""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9" name="Rectangle: Rounded Corners 52">
            <a:extLst>
              <a:ext uri="{FF2B5EF4-FFF2-40B4-BE49-F238E27FC236}">
                <a16:creationId xmlns=""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0" name="Rectangle: Rounded Corners 53">
            <a:extLst>
              <a:ext uri="{FF2B5EF4-FFF2-40B4-BE49-F238E27FC236}">
                <a16:creationId xmlns=""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1" name="Rectangle: Rounded Corners 54">
            <a:extLst>
              <a:ext uri="{FF2B5EF4-FFF2-40B4-BE49-F238E27FC236}">
                <a16:creationId xmlns=""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2" name="Rectangle: Rounded Corners 55">
            <a:extLst>
              <a:ext uri="{FF2B5EF4-FFF2-40B4-BE49-F238E27FC236}">
                <a16:creationId xmlns=""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3" name="Rectangle: Rounded Corners 56">
            <a:extLst>
              <a:ext uri="{FF2B5EF4-FFF2-40B4-BE49-F238E27FC236}">
                <a16:creationId xmlns=""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4" name="Rectangle: Rounded Corners 57">
            <a:extLst>
              <a:ext uri="{FF2B5EF4-FFF2-40B4-BE49-F238E27FC236}">
                <a16:creationId xmlns=""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5" name="Rectangle: Rounded Corners 58">
            <a:extLst>
              <a:ext uri="{FF2B5EF4-FFF2-40B4-BE49-F238E27FC236}">
                <a16:creationId xmlns=""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6" name="Rectangle: Rounded Corners 59">
            <a:extLst>
              <a:ext uri="{FF2B5EF4-FFF2-40B4-BE49-F238E27FC236}">
                <a16:creationId xmlns=""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7" name="Rectangle: Rounded Corners 60">
            <a:extLst>
              <a:ext uri="{FF2B5EF4-FFF2-40B4-BE49-F238E27FC236}">
                <a16:creationId xmlns=""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8" name="Rectangle: Rounded Corners 61">
            <a:extLst>
              <a:ext uri="{FF2B5EF4-FFF2-40B4-BE49-F238E27FC236}">
                <a16:creationId xmlns=""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9" name="Rectangle: Rounded Corners 62">
            <a:extLst>
              <a:ext uri="{FF2B5EF4-FFF2-40B4-BE49-F238E27FC236}">
                <a16:creationId xmlns=""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0" name="Rectangle: Rounded Corners 63">
            <a:extLst>
              <a:ext uri="{FF2B5EF4-FFF2-40B4-BE49-F238E27FC236}">
                <a16:creationId xmlns=""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1" name="Rectangle: Rounded Corners 64">
            <a:extLst>
              <a:ext uri="{FF2B5EF4-FFF2-40B4-BE49-F238E27FC236}">
                <a16:creationId xmlns=""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2" name="Rectangle: Rounded Corners 65">
            <a:extLst>
              <a:ext uri="{FF2B5EF4-FFF2-40B4-BE49-F238E27FC236}">
                <a16:creationId xmlns=""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3" name="Rectangle: Rounded Corners 66">
            <a:extLst>
              <a:ext uri="{FF2B5EF4-FFF2-40B4-BE49-F238E27FC236}">
                <a16:creationId xmlns=""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4" name="Rectangle: Rounded Corners 67">
            <a:extLst>
              <a:ext uri="{FF2B5EF4-FFF2-40B4-BE49-F238E27FC236}">
                <a16:creationId xmlns=""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5" name="Rectangle: Rounded Corners 68">
            <a:extLst>
              <a:ext uri="{FF2B5EF4-FFF2-40B4-BE49-F238E27FC236}">
                <a16:creationId xmlns=""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6" name="Rectangle: Rounded Corners 69">
            <a:extLst>
              <a:ext uri="{FF2B5EF4-FFF2-40B4-BE49-F238E27FC236}">
                <a16:creationId xmlns=""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7" name="Rectangle: Rounded Corners 70">
            <a:extLst>
              <a:ext uri="{FF2B5EF4-FFF2-40B4-BE49-F238E27FC236}">
                <a16:creationId xmlns=""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8" name="Rectangle: Rounded Corners 71">
            <a:extLst>
              <a:ext uri="{FF2B5EF4-FFF2-40B4-BE49-F238E27FC236}">
                <a16:creationId xmlns=""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9" name="Rectangle: Rounded Corners 72">
            <a:extLst>
              <a:ext uri="{FF2B5EF4-FFF2-40B4-BE49-F238E27FC236}">
                <a16:creationId xmlns=""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0" name="Rectangle: Rounded Corners 73">
            <a:extLst>
              <a:ext uri="{FF2B5EF4-FFF2-40B4-BE49-F238E27FC236}">
                <a16:creationId xmlns=""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1" name="Rectangle: Rounded Corners 74">
            <a:extLst>
              <a:ext uri="{FF2B5EF4-FFF2-40B4-BE49-F238E27FC236}">
                <a16:creationId xmlns=""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2" name="Rectangle: Rounded Corners 75">
            <a:extLst>
              <a:ext uri="{FF2B5EF4-FFF2-40B4-BE49-F238E27FC236}">
                <a16:creationId xmlns=""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3" name="Rectangle: Rounded Corners 76">
            <a:extLst>
              <a:ext uri="{FF2B5EF4-FFF2-40B4-BE49-F238E27FC236}">
                <a16:creationId xmlns=""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4" name="Rectangle: Rounded Corners 77">
            <a:extLst>
              <a:ext uri="{FF2B5EF4-FFF2-40B4-BE49-F238E27FC236}">
                <a16:creationId xmlns=""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5" name="Rectangle: Rounded Corners 78">
            <a:extLst>
              <a:ext uri="{FF2B5EF4-FFF2-40B4-BE49-F238E27FC236}">
                <a16:creationId xmlns=""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6" name="Rectangle: Rounded Corners 79">
            <a:extLst>
              <a:ext uri="{FF2B5EF4-FFF2-40B4-BE49-F238E27FC236}">
                <a16:creationId xmlns=""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7" name="Rectangle: Rounded Corners 80">
            <a:extLst>
              <a:ext uri="{FF2B5EF4-FFF2-40B4-BE49-F238E27FC236}">
                <a16:creationId xmlns=""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8" name="Rectangle: Rounded Corners 81">
            <a:extLst>
              <a:ext uri="{FF2B5EF4-FFF2-40B4-BE49-F238E27FC236}">
                <a16:creationId xmlns=""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9" name="Rectangle: Rounded Corners 82">
            <a:extLst>
              <a:ext uri="{FF2B5EF4-FFF2-40B4-BE49-F238E27FC236}">
                <a16:creationId xmlns=""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0" name="Rectangle: Rounded Corners 83">
            <a:extLst>
              <a:ext uri="{FF2B5EF4-FFF2-40B4-BE49-F238E27FC236}">
                <a16:creationId xmlns=""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1" name="Rectangle: Rounded Corners 84">
            <a:extLst>
              <a:ext uri="{FF2B5EF4-FFF2-40B4-BE49-F238E27FC236}">
                <a16:creationId xmlns=""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2" name="Rectangle: Rounded Corners 85">
            <a:extLst>
              <a:ext uri="{FF2B5EF4-FFF2-40B4-BE49-F238E27FC236}">
                <a16:creationId xmlns=""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3" name="Rectangle: Rounded Corners 86">
            <a:extLst>
              <a:ext uri="{FF2B5EF4-FFF2-40B4-BE49-F238E27FC236}">
                <a16:creationId xmlns=""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4" name="Rectangle: Rounded Corners 87">
            <a:extLst>
              <a:ext uri="{FF2B5EF4-FFF2-40B4-BE49-F238E27FC236}">
                <a16:creationId xmlns=""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5" name="Rectangle: Rounded Corners 88">
            <a:extLst>
              <a:ext uri="{FF2B5EF4-FFF2-40B4-BE49-F238E27FC236}">
                <a16:creationId xmlns=""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6" name="Rectangle: Rounded Corners 89">
            <a:extLst>
              <a:ext uri="{FF2B5EF4-FFF2-40B4-BE49-F238E27FC236}">
                <a16:creationId xmlns=""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7" name="Rectangle: Rounded Corners 90">
            <a:extLst>
              <a:ext uri="{FF2B5EF4-FFF2-40B4-BE49-F238E27FC236}">
                <a16:creationId xmlns=""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8" name="Rectangle: Rounded Corners 91">
            <a:extLst>
              <a:ext uri="{FF2B5EF4-FFF2-40B4-BE49-F238E27FC236}">
                <a16:creationId xmlns=""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9" name="Rectangle: Rounded Corners 92">
            <a:extLst>
              <a:ext uri="{FF2B5EF4-FFF2-40B4-BE49-F238E27FC236}">
                <a16:creationId xmlns=""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0" name="Rectangle: Rounded Corners 93">
            <a:extLst>
              <a:ext uri="{FF2B5EF4-FFF2-40B4-BE49-F238E27FC236}">
                <a16:creationId xmlns=""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1" name="Rectangle: Rounded Corners 94">
            <a:extLst>
              <a:ext uri="{FF2B5EF4-FFF2-40B4-BE49-F238E27FC236}">
                <a16:creationId xmlns=""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2" name="Rectangle: Rounded Corners 95">
            <a:extLst>
              <a:ext uri="{FF2B5EF4-FFF2-40B4-BE49-F238E27FC236}">
                <a16:creationId xmlns=""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3" name="Rectangle: Rounded Corners 96">
            <a:extLst>
              <a:ext uri="{FF2B5EF4-FFF2-40B4-BE49-F238E27FC236}">
                <a16:creationId xmlns=""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4" name="Rectangle: Rounded Corners 97">
            <a:extLst>
              <a:ext uri="{FF2B5EF4-FFF2-40B4-BE49-F238E27FC236}">
                <a16:creationId xmlns=""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5" name="Rectangle: Rounded Corners 98">
            <a:extLst>
              <a:ext uri="{FF2B5EF4-FFF2-40B4-BE49-F238E27FC236}">
                <a16:creationId xmlns=""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6" name="Rectangle: Rounded Corners 99">
            <a:extLst>
              <a:ext uri="{FF2B5EF4-FFF2-40B4-BE49-F238E27FC236}">
                <a16:creationId xmlns=""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7" name="Rectangle: Rounded Corners 100">
            <a:extLst>
              <a:ext uri="{FF2B5EF4-FFF2-40B4-BE49-F238E27FC236}">
                <a16:creationId xmlns=""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8" name="Rectangle: Rounded Corners 101">
            <a:extLst>
              <a:ext uri="{FF2B5EF4-FFF2-40B4-BE49-F238E27FC236}">
                <a16:creationId xmlns=""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9" name="Rectangle: Rounded Corners 102">
            <a:extLst>
              <a:ext uri="{FF2B5EF4-FFF2-40B4-BE49-F238E27FC236}">
                <a16:creationId xmlns=""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0" name="Rectangle: Rounded Corners 103">
            <a:extLst>
              <a:ext uri="{FF2B5EF4-FFF2-40B4-BE49-F238E27FC236}">
                <a16:creationId xmlns=""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1" name="Rectangle: Rounded Corners 104">
            <a:extLst>
              <a:ext uri="{FF2B5EF4-FFF2-40B4-BE49-F238E27FC236}">
                <a16:creationId xmlns=""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2" name="Rectangle: Rounded Corners 105">
            <a:extLst>
              <a:ext uri="{FF2B5EF4-FFF2-40B4-BE49-F238E27FC236}">
                <a16:creationId xmlns=""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3" name="Rectangle: Rounded Corners 106">
            <a:extLst>
              <a:ext uri="{FF2B5EF4-FFF2-40B4-BE49-F238E27FC236}">
                <a16:creationId xmlns=""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4" name="Rectangle: Rounded Corners 107">
            <a:extLst>
              <a:ext uri="{FF2B5EF4-FFF2-40B4-BE49-F238E27FC236}">
                <a16:creationId xmlns=""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5" name="Rectangle: Rounded Corners 108">
            <a:extLst>
              <a:ext uri="{FF2B5EF4-FFF2-40B4-BE49-F238E27FC236}">
                <a16:creationId xmlns=""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6" name="Rectangle: Rounded Corners 109">
            <a:extLst>
              <a:ext uri="{FF2B5EF4-FFF2-40B4-BE49-F238E27FC236}">
                <a16:creationId xmlns=""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7" name="Rectangle: Rounded Corners 110">
            <a:extLst>
              <a:ext uri="{FF2B5EF4-FFF2-40B4-BE49-F238E27FC236}">
                <a16:creationId xmlns=""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8" name="Rectangle: Rounded Corners 111">
            <a:extLst>
              <a:ext uri="{FF2B5EF4-FFF2-40B4-BE49-F238E27FC236}">
                <a16:creationId xmlns=""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9" name="Rectangle: Rounded Corners 112">
            <a:extLst>
              <a:ext uri="{FF2B5EF4-FFF2-40B4-BE49-F238E27FC236}">
                <a16:creationId xmlns=""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0" name="Rectangle: Rounded Corners 113">
            <a:extLst>
              <a:ext uri="{FF2B5EF4-FFF2-40B4-BE49-F238E27FC236}">
                <a16:creationId xmlns=""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1" name="Rectangle: Rounded Corners 114">
            <a:extLst>
              <a:ext uri="{FF2B5EF4-FFF2-40B4-BE49-F238E27FC236}">
                <a16:creationId xmlns=""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2" name="Rectangle: Rounded Corners 115">
            <a:extLst>
              <a:ext uri="{FF2B5EF4-FFF2-40B4-BE49-F238E27FC236}">
                <a16:creationId xmlns=""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3" name="Rectangle: Rounded Corners 116">
            <a:extLst>
              <a:ext uri="{FF2B5EF4-FFF2-40B4-BE49-F238E27FC236}">
                <a16:creationId xmlns=""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4" name="Rectangle: Rounded Corners 117">
            <a:extLst>
              <a:ext uri="{FF2B5EF4-FFF2-40B4-BE49-F238E27FC236}">
                <a16:creationId xmlns=""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5" name="Rectangle: Rounded Corners 118">
            <a:extLst>
              <a:ext uri="{FF2B5EF4-FFF2-40B4-BE49-F238E27FC236}">
                <a16:creationId xmlns=""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6" name="Rectangle: Rounded Corners 119">
            <a:extLst>
              <a:ext uri="{FF2B5EF4-FFF2-40B4-BE49-F238E27FC236}">
                <a16:creationId xmlns=""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7" name="Rectangle: Rounded Corners 120">
            <a:extLst>
              <a:ext uri="{FF2B5EF4-FFF2-40B4-BE49-F238E27FC236}">
                <a16:creationId xmlns=""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8" name="Rectangle: Rounded Corners 121">
            <a:extLst>
              <a:ext uri="{FF2B5EF4-FFF2-40B4-BE49-F238E27FC236}">
                <a16:creationId xmlns=""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9" name="Rectangle: Rounded Corners 122">
            <a:extLst>
              <a:ext uri="{FF2B5EF4-FFF2-40B4-BE49-F238E27FC236}">
                <a16:creationId xmlns=""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0" name="Rectangle: Rounded Corners 123">
            <a:extLst>
              <a:ext uri="{FF2B5EF4-FFF2-40B4-BE49-F238E27FC236}">
                <a16:creationId xmlns=""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1" name="Rectangle: Rounded Corners 124">
            <a:extLst>
              <a:ext uri="{FF2B5EF4-FFF2-40B4-BE49-F238E27FC236}">
                <a16:creationId xmlns=""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2" name="Rectangle: Rounded Corners 125">
            <a:extLst>
              <a:ext uri="{FF2B5EF4-FFF2-40B4-BE49-F238E27FC236}">
                <a16:creationId xmlns=""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3" name="Rectangle: Rounded Corners 126">
            <a:extLst>
              <a:ext uri="{FF2B5EF4-FFF2-40B4-BE49-F238E27FC236}">
                <a16:creationId xmlns=""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4" name="Rectangle: Rounded Corners 127">
            <a:extLst>
              <a:ext uri="{FF2B5EF4-FFF2-40B4-BE49-F238E27FC236}">
                <a16:creationId xmlns=""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5" name="Rectangle: Rounded Corners 128">
            <a:extLst>
              <a:ext uri="{FF2B5EF4-FFF2-40B4-BE49-F238E27FC236}">
                <a16:creationId xmlns=""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6" name="Rectangle: Rounded Corners 129">
            <a:extLst>
              <a:ext uri="{FF2B5EF4-FFF2-40B4-BE49-F238E27FC236}">
                <a16:creationId xmlns=""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7" name="Rectangle: Rounded Corners 130">
            <a:extLst>
              <a:ext uri="{FF2B5EF4-FFF2-40B4-BE49-F238E27FC236}">
                <a16:creationId xmlns=""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8" name="Rectangle: Rounded Corners 131">
            <a:extLst>
              <a:ext uri="{FF2B5EF4-FFF2-40B4-BE49-F238E27FC236}">
                <a16:creationId xmlns=""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9" name="Rectangle: Rounded Corners 132">
            <a:extLst>
              <a:ext uri="{FF2B5EF4-FFF2-40B4-BE49-F238E27FC236}">
                <a16:creationId xmlns=""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0" name="Rectangle: Rounded Corners 133">
            <a:extLst>
              <a:ext uri="{FF2B5EF4-FFF2-40B4-BE49-F238E27FC236}">
                <a16:creationId xmlns=""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1" name="Rectangle: Rounded Corners 134">
            <a:extLst>
              <a:ext uri="{FF2B5EF4-FFF2-40B4-BE49-F238E27FC236}">
                <a16:creationId xmlns=""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2" name="Rectangle: Rounded Corners 135">
            <a:extLst>
              <a:ext uri="{FF2B5EF4-FFF2-40B4-BE49-F238E27FC236}">
                <a16:creationId xmlns=""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3" name="Rectangle: Rounded Corners 136">
            <a:extLst>
              <a:ext uri="{FF2B5EF4-FFF2-40B4-BE49-F238E27FC236}">
                <a16:creationId xmlns=""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4" name="Rectangle: Rounded Corners 137">
            <a:extLst>
              <a:ext uri="{FF2B5EF4-FFF2-40B4-BE49-F238E27FC236}">
                <a16:creationId xmlns=""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5" name="Rectangle: Rounded Corners 138">
            <a:extLst>
              <a:ext uri="{FF2B5EF4-FFF2-40B4-BE49-F238E27FC236}">
                <a16:creationId xmlns=""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6" name="Rectangle: Rounded Corners 139">
            <a:extLst>
              <a:ext uri="{FF2B5EF4-FFF2-40B4-BE49-F238E27FC236}">
                <a16:creationId xmlns=""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7" name="Rectangle: Rounded Corners 140">
            <a:extLst>
              <a:ext uri="{FF2B5EF4-FFF2-40B4-BE49-F238E27FC236}">
                <a16:creationId xmlns=""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8" name="Rectangle: Rounded Corners 141">
            <a:extLst>
              <a:ext uri="{FF2B5EF4-FFF2-40B4-BE49-F238E27FC236}">
                <a16:creationId xmlns=""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9" name="Rectangle: Rounded Corners 142">
            <a:extLst>
              <a:ext uri="{FF2B5EF4-FFF2-40B4-BE49-F238E27FC236}">
                <a16:creationId xmlns=""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0" name="Rectangle: Rounded Corners 143">
            <a:extLst>
              <a:ext uri="{FF2B5EF4-FFF2-40B4-BE49-F238E27FC236}">
                <a16:creationId xmlns=""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1" name="Rectangle: Rounded Corners 144">
            <a:extLst>
              <a:ext uri="{FF2B5EF4-FFF2-40B4-BE49-F238E27FC236}">
                <a16:creationId xmlns=""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2" name="Rectangle: Rounded Corners 145">
            <a:extLst>
              <a:ext uri="{FF2B5EF4-FFF2-40B4-BE49-F238E27FC236}">
                <a16:creationId xmlns=""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3" name="Rectangle: Rounded Corners 146">
            <a:extLst>
              <a:ext uri="{FF2B5EF4-FFF2-40B4-BE49-F238E27FC236}">
                <a16:creationId xmlns=""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4" name="Rectangle: Rounded Corners 147">
            <a:extLst>
              <a:ext uri="{FF2B5EF4-FFF2-40B4-BE49-F238E27FC236}">
                <a16:creationId xmlns=""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5" name="Rectangle: Rounded Corners 148">
            <a:extLst>
              <a:ext uri="{FF2B5EF4-FFF2-40B4-BE49-F238E27FC236}">
                <a16:creationId xmlns=""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6" name="Rectangle: Rounded Corners 149">
            <a:extLst>
              <a:ext uri="{FF2B5EF4-FFF2-40B4-BE49-F238E27FC236}">
                <a16:creationId xmlns=""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7" name="Rectangle: Rounded Corners 150">
            <a:extLst>
              <a:ext uri="{FF2B5EF4-FFF2-40B4-BE49-F238E27FC236}">
                <a16:creationId xmlns=""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8" name="Rectangle: Rounded Corners 151">
            <a:extLst>
              <a:ext uri="{FF2B5EF4-FFF2-40B4-BE49-F238E27FC236}">
                <a16:creationId xmlns=""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9" name="Rectangle: Rounded Corners 152">
            <a:extLst>
              <a:ext uri="{FF2B5EF4-FFF2-40B4-BE49-F238E27FC236}">
                <a16:creationId xmlns=""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0" name="Rectangle: Rounded Corners 153">
            <a:extLst>
              <a:ext uri="{FF2B5EF4-FFF2-40B4-BE49-F238E27FC236}">
                <a16:creationId xmlns=""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1" name="Rectangle: Rounded Corners 154">
            <a:extLst>
              <a:ext uri="{FF2B5EF4-FFF2-40B4-BE49-F238E27FC236}">
                <a16:creationId xmlns=""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2" name="Rectangle: Rounded Corners 155">
            <a:extLst>
              <a:ext uri="{FF2B5EF4-FFF2-40B4-BE49-F238E27FC236}">
                <a16:creationId xmlns=""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3" name="Rectangle: Rounded Corners 156">
            <a:extLst>
              <a:ext uri="{FF2B5EF4-FFF2-40B4-BE49-F238E27FC236}">
                <a16:creationId xmlns=""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4" name="Rectangle: Rounded Corners 157">
            <a:extLst>
              <a:ext uri="{FF2B5EF4-FFF2-40B4-BE49-F238E27FC236}">
                <a16:creationId xmlns=""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5" name="Rectangle: Rounded Corners 158">
            <a:extLst>
              <a:ext uri="{FF2B5EF4-FFF2-40B4-BE49-F238E27FC236}">
                <a16:creationId xmlns=""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6" name="Rectangle: Rounded Corners 159">
            <a:extLst>
              <a:ext uri="{FF2B5EF4-FFF2-40B4-BE49-F238E27FC236}">
                <a16:creationId xmlns=""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7" name="Rectangle: Rounded Corners 160">
            <a:extLst>
              <a:ext uri="{FF2B5EF4-FFF2-40B4-BE49-F238E27FC236}">
                <a16:creationId xmlns=""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8" name="Rectangle: Rounded Corners 161">
            <a:extLst>
              <a:ext uri="{FF2B5EF4-FFF2-40B4-BE49-F238E27FC236}">
                <a16:creationId xmlns=""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9" name="Rectangle: Rounded Corners 162">
            <a:extLst>
              <a:ext uri="{FF2B5EF4-FFF2-40B4-BE49-F238E27FC236}">
                <a16:creationId xmlns=""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0" name="Rectangle: Rounded Corners 163">
            <a:extLst>
              <a:ext uri="{FF2B5EF4-FFF2-40B4-BE49-F238E27FC236}">
                <a16:creationId xmlns=""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1" name="Rectangle: Rounded Corners 164">
            <a:extLst>
              <a:ext uri="{FF2B5EF4-FFF2-40B4-BE49-F238E27FC236}">
                <a16:creationId xmlns=""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2" name="Rectangle: Rounded Corners 165">
            <a:extLst>
              <a:ext uri="{FF2B5EF4-FFF2-40B4-BE49-F238E27FC236}">
                <a16:creationId xmlns=""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3" name="Rectangle: Rounded Corners 166">
            <a:extLst>
              <a:ext uri="{FF2B5EF4-FFF2-40B4-BE49-F238E27FC236}">
                <a16:creationId xmlns=""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4" name="Rectangle: Rounded Corners 167">
            <a:extLst>
              <a:ext uri="{FF2B5EF4-FFF2-40B4-BE49-F238E27FC236}">
                <a16:creationId xmlns=""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5" name="Rectangle: Rounded Corners 168">
            <a:extLst>
              <a:ext uri="{FF2B5EF4-FFF2-40B4-BE49-F238E27FC236}">
                <a16:creationId xmlns=""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6" name="Rectangle: Rounded Corners 169">
            <a:extLst>
              <a:ext uri="{FF2B5EF4-FFF2-40B4-BE49-F238E27FC236}">
                <a16:creationId xmlns=""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7" name="Rectangle: Rounded Corners 170">
            <a:extLst>
              <a:ext uri="{FF2B5EF4-FFF2-40B4-BE49-F238E27FC236}">
                <a16:creationId xmlns=""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8" name="Rectangle: Rounded Corners 171">
            <a:extLst>
              <a:ext uri="{FF2B5EF4-FFF2-40B4-BE49-F238E27FC236}">
                <a16:creationId xmlns=""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9" name="Rectangle: Rounded Corners 172">
            <a:extLst>
              <a:ext uri="{FF2B5EF4-FFF2-40B4-BE49-F238E27FC236}">
                <a16:creationId xmlns=""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0" name="Rectangle: Rounded Corners 173">
            <a:extLst>
              <a:ext uri="{FF2B5EF4-FFF2-40B4-BE49-F238E27FC236}">
                <a16:creationId xmlns=""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1" name="Rectangle: Rounded Corners 174">
            <a:extLst>
              <a:ext uri="{FF2B5EF4-FFF2-40B4-BE49-F238E27FC236}">
                <a16:creationId xmlns=""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2" name="Rectangle: Rounded Corners 175">
            <a:extLst>
              <a:ext uri="{FF2B5EF4-FFF2-40B4-BE49-F238E27FC236}">
                <a16:creationId xmlns=""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3" name="Rectangle: Rounded Corners 176">
            <a:extLst>
              <a:ext uri="{FF2B5EF4-FFF2-40B4-BE49-F238E27FC236}">
                <a16:creationId xmlns=""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4" name="Rectangle: Rounded Corners 177">
            <a:extLst>
              <a:ext uri="{FF2B5EF4-FFF2-40B4-BE49-F238E27FC236}">
                <a16:creationId xmlns=""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5" name="Rectangle: Rounded Corners 178">
            <a:extLst>
              <a:ext uri="{FF2B5EF4-FFF2-40B4-BE49-F238E27FC236}">
                <a16:creationId xmlns=""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6" name="Rectangle: Rounded Corners 179">
            <a:extLst>
              <a:ext uri="{FF2B5EF4-FFF2-40B4-BE49-F238E27FC236}">
                <a16:creationId xmlns=""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7" name="Rectangle: Rounded Corners 180">
            <a:extLst>
              <a:ext uri="{FF2B5EF4-FFF2-40B4-BE49-F238E27FC236}">
                <a16:creationId xmlns=""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8" name="Rectangle: Rounded Corners 181">
            <a:extLst>
              <a:ext uri="{FF2B5EF4-FFF2-40B4-BE49-F238E27FC236}">
                <a16:creationId xmlns=""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9" name="Rectangle: Rounded Corners 182">
            <a:extLst>
              <a:ext uri="{FF2B5EF4-FFF2-40B4-BE49-F238E27FC236}">
                <a16:creationId xmlns=""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0" name="Rectangle: Rounded Corners 183">
            <a:extLst>
              <a:ext uri="{FF2B5EF4-FFF2-40B4-BE49-F238E27FC236}">
                <a16:creationId xmlns=""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1" name="Rectangle: Rounded Corners 184">
            <a:extLst>
              <a:ext uri="{FF2B5EF4-FFF2-40B4-BE49-F238E27FC236}">
                <a16:creationId xmlns=""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2" name="Rectangle: Rounded Corners 186">
            <a:extLst>
              <a:ext uri="{FF2B5EF4-FFF2-40B4-BE49-F238E27FC236}">
                <a16:creationId xmlns=""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0333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6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7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7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0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2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4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7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0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2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4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7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0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2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4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7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0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2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4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7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0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2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4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7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1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2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3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3792" y="49269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40768"/>
            <a:ext cx="12072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sạc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USB,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USP,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mail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internet, Bluetooth,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alo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Facebook, … .</a:t>
            </a:r>
            <a:endParaRPr lang="en-US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3892" y="2622711"/>
            <a:ext cx="120865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laptop,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in, camera.</a:t>
            </a:r>
            <a:endParaRPr lang="en-US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52" y="3893119"/>
            <a:ext cx="12086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LAN,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nay: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(Web),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WAN (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Network)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(Peer to Peer),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Hybrid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589240"/>
            <a:ext cx="120865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vd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Tòa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2525" y="634917"/>
            <a:ext cx="5673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4628" y="1500174"/>
            <a:ext cx="5481458" cy="307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03935" y="1265237"/>
            <a:ext cx="6858000" cy="57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6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6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6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67608" y="5643578"/>
            <a:ext cx="9217024" cy="720080"/>
          </a:xfrm>
          <a:prstGeom prst="wedgeRoundRectCallout">
            <a:avLst>
              <a:gd name="adj1" fmla="val 39296"/>
              <a:gd name="adj2" fmla="val -2947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LAN?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43" y="1923280"/>
            <a:ext cx="62175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00050" algn="just">
              <a:buFont typeface="Wingdings" panose="05000000000000000000" pitchFamily="2" charset="2"/>
              <a:buChar char="Ø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>
              <a:buFont typeface="Wingdings" panose="05000000000000000000" pitchFamily="2" charset="2"/>
              <a:buChar char="Ø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(Local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Area Network)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</a:t>
            </a:r>
            <a:r>
              <a:rPr lang="vi-VN" sz="2800" b="1" kern="1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5850" y="5331783"/>
            <a:ext cx="666750" cy="1031875"/>
            <a:chOff x="4905375" y="2055813"/>
            <a:chExt cx="666750" cy="1031875"/>
          </a:xfrm>
        </p:grpSpPr>
        <p:sp>
          <p:nvSpPr>
            <p:cNvPr id="9" name="Freeform 438"/>
            <p:cNvSpPr>
              <a:spLocks/>
            </p:cNvSpPr>
            <p:nvPr/>
          </p:nvSpPr>
          <p:spPr bwMode="auto">
            <a:xfrm>
              <a:off x="5151438" y="3022600"/>
              <a:ext cx="174625" cy="65088"/>
            </a:xfrm>
            <a:custGeom>
              <a:avLst/>
              <a:gdLst>
                <a:gd name="T0" fmla="*/ 110 w 110"/>
                <a:gd name="T1" fmla="*/ 0 h 41"/>
                <a:gd name="T2" fmla="*/ 110 w 110"/>
                <a:gd name="T3" fmla="*/ 0 h 41"/>
                <a:gd name="T4" fmla="*/ 108 w 110"/>
                <a:gd name="T5" fmla="*/ 9 h 41"/>
                <a:gd name="T6" fmla="*/ 103 w 110"/>
                <a:gd name="T7" fmla="*/ 17 h 41"/>
                <a:gd name="T8" fmla="*/ 98 w 110"/>
                <a:gd name="T9" fmla="*/ 24 h 41"/>
                <a:gd name="T10" fmla="*/ 91 w 110"/>
                <a:gd name="T11" fmla="*/ 30 h 41"/>
                <a:gd name="T12" fmla="*/ 82 w 110"/>
                <a:gd name="T13" fmla="*/ 36 h 41"/>
                <a:gd name="T14" fmla="*/ 73 w 110"/>
                <a:gd name="T15" fmla="*/ 39 h 41"/>
                <a:gd name="T16" fmla="*/ 65 w 110"/>
                <a:gd name="T17" fmla="*/ 41 h 41"/>
                <a:gd name="T18" fmla="*/ 55 w 110"/>
                <a:gd name="T19" fmla="*/ 41 h 41"/>
                <a:gd name="T20" fmla="*/ 55 w 110"/>
                <a:gd name="T21" fmla="*/ 41 h 41"/>
                <a:gd name="T22" fmla="*/ 45 w 110"/>
                <a:gd name="T23" fmla="*/ 41 h 41"/>
                <a:gd name="T24" fmla="*/ 37 w 110"/>
                <a:gd name="T25" fmla="*/ 39 h 41"/>
                <a:gd name="T26" fmla="*/ 28 w 110"/>
                <a:gd name="T27" fmla="*/ 36 h 41"/>
                <a:gd name="T28" fmla="*/ 19 w 110"/>
                <a:gd name="T29" fmla="*/ 30 h 41"/>
                <a:gd name="T30" fmla="*/ 12 w 110"/>
                <a:gd name="T31" fmla="*/ 24 h 41"/>
                <a:gd name="T32" fmla="*/ 7 w 110"/>
                <a:gd name="T33" fmla="*/ 17 h 41"/>
                <a:gd name="T34" fmla="*/ 2 w 110"/>
                <a:gd name="T35" fmla="*/ 9 h 41"/>
                <a:gd name="T36" fmla="*/ 0 w 110"/>
                <a:gd name="T37" fmla="*/ 0 h 41"/>
                <a:gd name="T38" fmla="*/ 110 w 110"/>
                <a:gd name="T39" fmla="*/ 0 h 41"/>
                <a:gd name="T40" fmla="*/ 110 w 11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0" h="41">
                  <a:moveTo>
                    <a:pt x="110" y="0"/>
                  </a:moveTo>
                  <a:lnTo>
                    <a:pt x="110" y="0"/>
                  </a:lnTo>
                  <a:lnTo>
                    <a:pt x="108" y="9"/>
                  </a:lnTo>
                  <a:lnTo>
                    <a:pt x="103" y="17"/>
                  </a:lnTo>
                  <a:lnTo>
                    <a:pt x="98" y="24"/>
                  </a:lnTo>
                  <a:lnTo>
                    <a:pt x="91" y="30"/>
                  </a:lnTo>
                  <a:lnTo>
                    <a:pt x="82" y="36"/>
                  </a:lnTo>
                  <a:lnTo>
                    <a:pt x="73" y="39"/>
                  </a:lnTo>
                  <a:lnTo>
                    <a:pt x="65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45" y="41"/>
                  </a:lnTo>
                  <a:lnTo>
                    <a:pt x="37" y="39"/>
                  </a:lnTo>
                  <a:lnTo>
                    <a:pt x="28" y="36"/>
                  </a:lnTo>
                  <a:lnTo>
                    <a:pt x="19" y="30"/>
                  </a:lnTo>
                  <a:lnTo>
                    <a:pt x="12" y="24"/>
                  </a:lnTo>
                  <a:lnTo>
                    <a:pt x="7" y="17"/>
                  </a:lnTo>
                  <a:lnTo>
                    <a:pt x="2" y="9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375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439"/>
            <p:cNvSpPr>
              <a:spLocks/>
            </p:cNvSpPr>
            <p:nvPr/>
          </p:nvSpPr>
          <p:spPr bwMode="auto">
            <a:xfrm>
              <a:off x="5081588" y="2946400"/>
              <a:ext cx="314325" cy="55563"/>
            </a:xfrm>
            <a:custGeom>
              <a:avLst/>
              <a:gdLst>
                <a:gd name="T0" fmla="*/ 193 w 198"/>
                <a:gd name="T1" fmla="*/ 0 h 35"/>
                <a:gd name="T2" fmla="*/ 193 w 198"/>
                <a:gd name="T3" fmla="*/ 0 h 35"/>
                <a:gd name="T4" fmla="*/ 197 w 198"/>
                <a:gd name="T5" fmla="*/ 7 h 35"/>
                <a:gd name="T6" fmla="*/ 198 w 198"/>
                <a:gd name="T7" fmla="*/ 16 h 35"/>
                <a:gd name="T8" fmla="*/ 198 w 198"/>
                <a:gd name="T9" fmla="*/ 16 h 35"/>
                <a:gd name="T10" fmla="*/ 197 w 198"/>
                <a:gd name="T11" fmla="*/ 23 h 35"/>
                <a:gd name="T12" fmla="*/ 196 w 198"/>
                <a:gd name="T13" fmla="*/ 27 h 35"/>
                <a:gd name="T14" fmla="*/ 193 w 198"/>
                <a:gd name="T15" fmla="*/ 33 h 35"/>
                <a:gd name="T16" fmla="*/ 189 w 198"/>
                <a:gd name="T17" fmla="*/ 35 h 35"/>
                <a:gd name="T18" fmla="*/ 9 w 198"/>
                <a:gd name="T19" fmla="*/ 35 h 35"/>
                <a:gd name="T20" fmla="*/ 9 w 198"/>
                <a:gd name="T21" fmla="*/ 35 h 35"/>
                <a:gd name="T22" fmla="*/ 5 w 198"/>
                <a:gd name="T23" fmla="*/ 33 h 35"/>
                <a:gd name="T24" fmla="*/ 2 w 198"/>
                <a:gd name="T25" fmla="*/ 27 h 35"/>
                <a:gd name="T26" fmla="*/ 1 w 198"/>
                <a:gd name="T27" fmla="*/ 23 h 35"/>
                <a:gd name="T28" fmla="*/ 0 w 198"/>
                <a:gd name="T29" fmla="*/ 16 h 35"/>
                <a:gd name="T30" fmla="*/ 0 w 198"/>
                <a:gd name="T31" fmla="*/ 16 h 35"/>
                <a:gd name="T32" fmla="*/ 1 w 198"/>
                <a:gd name="T33" fmla="*/ 7 h 35"/>
                <a:gd name="T34" fmla="*/ 5 w 198"/>
                <a:gd name="T35" fmla="*/ 0 h 35"/>
                <a:gd name="T36" fmla="*/ 193 w 198"/>
                <a:gd name="T37" fmla="*/ 0 h 35"/>
                <a:gd name="T38" fmla="*/ 193 w 19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8" h="35">
                  <a:moveTo>
                    <a:pt x="193" y="0"/>
                  </a:moveTo>
                  <a:lnTo>
                    <a:pt x="193" y="0"/>
                  </a:lnTo>
                  <a:lnTo>
                    <a:pt x="197" y="7"/>
                  </a:lnTo>
                  <a:lnTo>
                    <a:pt x="198" y="16"/>
                  </a:lnTo>
                  <a:lnTo>
                    <a:pt x="198" y="16"/>
                  </a:lnTo>
                  <a:lnTo>
                    <a:pt x="197" y="23"/>
                  </a:lnTo>
                  <a:lnTo>
                    <a:pt x="196" y="27"/>
                  </a:lnTo>
                  <a:lnTo>
                    <a:pt x="193" y="33"/>
                  </a:lnTo>
                  <a:lnTo>
                    <a:pt x="18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5" y="33"/>
                  </a:lnTo>
                  <a:lnTo>
                    <a:pt x="2" y="27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7"/>
                  </a:lnTo>
                  <a:lnTo>
                    <a:pt x="5" y="0"/>
                  </a:lnTo>
                  <a:lnTo>
                    <a:pt x="193" y="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C0E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Freeform 440"/>
            <p:cNvSpPr>
              <a:spLocks/>
            </p:cNvSpPr>
            <p:nvPr/>
          </p:nvSpPr>
          <p:spPr bwMode="auto">
            <a:xfrm>
              <a:off x="5081588" y="2865438"/>
              <a:ext cx="314325" cy="60325"/>
            </a:xfrm>
            <a:custGeom>
              <a:avLst/>
              <a:gdLst>
                <a:gd name="T0" fmla="*/ 189 w 198"/>
                <a:gd name="T1" fmla="*/ 0 h 38"/>
                <a:gd name="T2" fmla="*/ 189 w 198"/>
                <a:gd name="T3" fmla="*/ 0 h 38"/>
                <a:gd name="T4" fmla="*/ 193 w 198"/>
                <a:gd name="T5" fmla="*/ 4 h 38"/>
                <a:gd name="T6" fmla="*/ 196 w 198"/>
                <a:gd name="T7" fmla="*/ 8 h 38"/>
                <a:gd name="T8" fmla="*/ 197 w 198"/>
                <a:gd name="T9" fmla="*/ 14 h 38"/>
                <a:gd name="T10" fmla="*/ 198 w 198"/>
                <a:gd name="T11" fmla="*/ 21 h 38"/>
                <a:gd name="T12" fmla="*/ 198 w 198"/>
                <a:gd name="T13" fmla="*/ 21 h 38"/>
                <a:gd name="T14" fmla="*/ 197 w 198"/>
                <a:gd name="T15" fmla="*/ 25 h 38"/>
                <a:gd name="T16" fmla="*/ 196 w 198"/>
                <a:gd name="T17" fmla="*/ 30 h 38"/>
                <a:gd name="T18" fmla="*/ 194 w 198"/>
                <a:gd name="T19" fmla="*/ 34 h 38"/>
                <a:gd name="T20" fmla="*/ 191 w 198"/>
                <a:gd name="T21" fmla="*/ 38 h 38"/>
                <a:gd name="T22" fmla="*/ 7 w 198"/>
                <a:gd name="T23" fmla="*/ 38 h 38"/>
                <a:gd name="T24" fmla="*/ 7 w 198"/>
                <a:gd name="T25" fmla="*/ 38 h 38"/>
                <a:gd name="T26" fmla="*/ 4 w 198"/>
                <a:gd name="T27" fmla="*/ 34 h 38"/>
                <a:gd name="T28" fmla="*/ 2 w 198"/>
                <a:gd name="T29" fmla="*/ 30 h 38"/>
                <a:gd name="T30" fmla="*/ 1 w 198"/>
                <a:gd name="T31" fmla="*/ 25 h 38"/>
                <a:gd name="T32" fmla="*/ 0 w 198"/>
                <a:gd name="T33" fmla="*/ 21 h 38"/>
                <a:gd name="T34" fmla="*/ 0 w 198"/>
                <a:gd name="T35" fmla="*/ 21 h 38"/>
                <a:gd name="T36" fmla="*/ 1 w 198"/>
                <a:gd name="T37" fmla="*/ 14 h 38"/>
                <a:gd name="T38" fmla="*/ 2 w 198"/>
                <a:gd name="T39" fmla="*/ 8 h 38"/>
                <a:gd name="T40" fmla="*/ 5 w 198"/>
                <a:gd name="T41" fmla="*/ 4 h 38"/>
                <a:gd name="T42" fmla="*/ 9 w 198"/>
                <a:gd name="T43" fmla="*/ 0 h 38"/>
                <a:gd name="T44" fmla="*/ 189 w 198"/>
                <a:gd name="T45" fmla="*/ 0 h 38"/>
                <a:gd name="T46" fmla="*/ 189 w 198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8" h="38">
                  <a:moveTo>
                    <a:pt x="189" y="0"/>
                  </a:moveTo>
                  <a:lnTo>
                    <a:pt x="189" y="0"/>
                  </a:lnTo>
                  <a:lnTo>
                    <a:pt x="193" y="4"/>
                  </a:lnTo>
                  <a:lnTo>
                    <a:pt x="196" y="8"/>
                  </a:lnTo>
                  <a:lnTo>
                    <a:pt x="197" y="14"/>
                  </a:lnTo>
                  <a:lnTo>
                    <a:pt x="198" y="21"/>
                  </a:lnTo>
                  <a:lnTo>
                    <a:pt x="198" y="21"/>
                  </a:lnTo>
                  <a:lnTo>
                    <a:pt x="197" y="25"/>
                  </a:lnTo>
                  <a:lnTo>
                    <a:pt x="196" y="30"/>
                  </a:lnTo>
                  <a:lnTo>
                    <a:pt x="194" y="34"/>
                  </a:lnTo>
                  <a:lnTo>
                    <a:pt x="191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4" y="34"/>
                  </a:lnTo>
                  <a:lnTo>
                    <a:pt x="2" y="30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2" y="8"/>
                  </a:lnTo>
                  <a:lnTo>
                    <a:pt x="5" y="4"/>
                  </a:lnTo>
                  <a:lnTo>
                    <a:pt x="9" y="0"/>
                  </a:lnTo>
                  <a:lnTo>
                    <a:pt x="189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C0E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Freeform 441"/>
            <p:cNvSpPr>
              <a:spLocks/>
            </p:cNvSpPr>
            <p:nvPr/>
          </p:nvSpPr>
          <p:spPr bwMode="auto">
            <a:xfrm>
              <a:off x="4905375" y="2055813"/>
              <a:ext cx="666750" cy="788988"/>
            </a:xfrm>
            <a:custGeom>
              <a:avLst/>
              <a:gdLst>
                <a:gd name="T0" fmla="*/ 362 w 420"/>
                <a:gd name="T1" fmla="*/ 361 h 497"/>
                <a:gd name="T2" fmla="*/ 335 w 420"/>
                <a:gd name="T3" fmla="*/ 402 h 497"/>
                <a:gd name="T4" fmla="*/ 322 w 420"/>
                <a:gd name="T5" fmla="*/ 430 h 497"/>
                <a:gd name="T6" fmla="*/ 312 w 420"/>
                <a:gd name="T7" fmla="*/ 463 h 497"/>
                <a:gd name="T8" fmla="*/ 311 w 420"/>
                <a:gd name="T9" fmla="*/ 481 h 497"/>
                <a:gd name="T10" fmla="*/ 305 w 420"/>
                <a:gd name="T11" fmla="*/ 497 h 497"/>
                <a:gd name="T12" fmla="*/ 115 w 420"/>
                <a:gd name="T13" fmla="*/ 497 h 497"/>
                <a:gd name="T14" fmla="*/ 109 w 420"/>
                <a:gd name="T15" fmla="*/ 481 h 497"/>
                <a:gd name="T16" fmla="*/ 108 w 420"/>
                <a:gd name="T17" fmla="*/ 463 h 497"/>
                <a:gd name="T18" fmla="*/ 99 w 420"/>
                <a:gd name="T19" fmla="*/ 430 h 497"/>
                <a:gd name="T20" fmla="*/ 85 w 420"/>
                <a:gd name="T21" fmla="*/ 402 h 497"/>
                <a:gd name="T22" fmla="*/ 58 w 420"/>
                <a:gd name="T23" fmla="*/ 361 h 497"/>
                <a:gd name="T24" fmla="*/ 37 w 420"/>
                <a:gd name="T25" fmla="*/ 328 h 497"/>
                <a:gd name="T26" fmla="*/ 18 w 420"/>
                <a:gd name="T27" fmla="*/ 292 h 497"/>
                <a:gd name="T28" fmla="*/ 5 w 420"/>
                <a:gd name="T29" fmla="*/ 250 h 497"/>
                <a:gd name="T30" fmla="*/ 0 w 420"/>
                <a:gd name="T31" fmla="*/ 199 h 497"/>
                <a:gd name="T32" fmla="*/ 1 w 420"/>
                <a:gd name="T33" fmla="*/ 179 h 497"/>
                <a:gd name="T34" fmla="*/ 10 w 420"/>
                <a:gd name="T35" fmla="*/ 139 h 497"/>
                <a:gd name="T36" fmla="*/ 25 w 420"/>
                <a:gd name="T37" fmla="*/ 103 h 497"/>
                <a:gd name="T38" fmla="*/ 48 w 420"/>
                <a:gd name="T39" fmla="*/ 72 h 497"/>
                <a:gd name="T40" fmla="*/ 76 w 420"/>
                <a:gd name="T41" fmla="*/ 45 h 497"/>
                <a:gd name="T42" fmla="*/ 111 w 420"/>
                <a:gd name="T43" fmla="*/ 24 h 497"/>
                <a:gd name="T44" fmla="*/ 147 w 420"/>
                <a:gd name="T45" fmla="*/ 8 h 497"/>
                <a:gd name="T46" fmla="*/ 189 w 420"/>
                <a:gd name="T47" fmla="*/ 0 h 497"/>
                <a:gd name="T48" fmla="*/ 210 w 420"/>
                <a:gd name="T49" fmla="*/ 0 h 497"/>
                <a:gd name="T50" fmla="*/ 253 w 420"/>
                <a:gd name="T51" fmla="*/ 2 h 497"/>
                <a:gd name="T52" fmla="*/ 291 w 420"/>
                <a:gd name="T53" fmla="*/ 15 h 497"/>
                <a:gd name="T54" fmla="*/ 328 w 420"/>
                <a:gd name="T55" fmla="*/ 34 h 497"/>
                <a:gd name="T56" fmla="*/ 358 w 420"/>
                <a:gd name="T57" fmla="*/ 58 h 497"/>
                <a:gd name="T58" fmla="*/ 383 w 420"/>
                <a:gd name="T59" fmla="*/ 86 h 497"/>
                <a:gd name="T60" fmla="*/ 403 w 420"/>
                <a:gd name="T61" fmla="*/ 120 h 497"/>
                <a:gd name="T62" fmla="*/ 416 w 420"/>
                <a:gd name="T63" fmla="*/ 159 h 497"/>
                <a:gd name="T64" fmla="*/ 420 w 420"/>
                <a:gd name="T65" fmla="*/ 199 h 497"/>
                <a:gd name="T66" fmla="*/ 419 w 420"/>
                <a:gd name="T67" fmla="*/ 226 h 497"/>
                <a:gd name="T68" fmla="*/ 409 w 420"/>
                <a:gd name="T69" fmla="*/ 272 h 497"/>
                <a:gd name="T70" fmla="*/ 393 w 420"/>
                <a:gd name="T71" fmla="*/ 311 h 497"/>
                <a:gd name="T72" fmla="*/ 362 w 420"/>
                <a:gd name="T73" fmla="*/ 361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0" h="497">
                  <a:moveTo>
                    <a:pt x="362" y="361"/>
                  </a:moveTo>
                  <a:lnTo>
                    <a:pt x="362" y="361"/>
                  </a:lnTo>
                  <a:lnTo>
                    <a:pt x="344" y="388"/>
                  </a:lnTo>
                  <a:lnTo>
                    <a:pt x="335" y="402"/>
                  </a:lnTo>
                  <a:lnTo>
                    <a:pt x="328" y="416"/>
                  </a:lnTo>
                  <a:lnTo>
                    <a:pt x="322" y="430"/>
                  </a:lnTo>
                  <a:lnTo>
                    <a:pt x="317" y="447"/>
                  </a:lnTo>
                  <a:lnTo>
                    <a:pt x="312" y="463"/>
                  </a:lnTo>
                  <a:lnTo>
                    <a:pt x="311" y="481"/>
                  </a:lnTo>
                  <a:lnTo>
                    <a:pt x="311" y="481"/>
                  </a:lnTo>
                  <a:lnTo>
                    <a:pt x="309" y="490"/>
                  </a:lnTo>
                  <a:lnTo>
                    <a:pt x="305" y="497"/>
                  </a:lnTo>
                  <a:lnTo>
                    <a:pt x="115" y="497"/>
                  </a:lnTo>
                  <a:lnTo>
                    <a:pt x="115" y="497"/>
                  </a:lnTo>
                  <a:lnTo>
                    <a:pt x="111" y="490"/>
                  </a:lnTo>
                  <a:lnTo>
                    <a:pt x="109" y="481"/>
                  </a:lnTo>
                  <a:lnTo>
                    <a:pt x="109" y="481"/>
                  </a:lnTo>
                  <a:lnTo>
                    <a:pt x="108" y="463"/>
                  </a:lnTo>
                  <a:lnTo>
                    <a:pt x="103" y="447"/>
                  </a:lnTo>
                  <a:lnTo>
                    <a:pt x="99" y="430"/>
                  </a:lnTo>
                  <a:lnTo>
                    <a:pt x="92" y="416"/>
                  </a:lnTo>
                  <a:lnTo>
                    <a:pt x="85" y="402"/>
                  </a:lnTo>
                  <a:lnTo>
                    <a:pt x="76" y="388"/>
                  </a:lnTo>
                  <a:lnTo>
                    <a:pt x="58" y="361"/>
                  </a:lnTo>
                  <a:lnTo>
                    <a:pt x="58" y="361"/>
                  </a:lnTo>
                  <a:lnTo>
                    <a:pt x="37" y="328"/>
                  </a:lnTo>
                  <a:lnTo>
                    <a:pt x="28" y="311"/>
                  </a:lnTo>
                  <a:lnTo>
                    <a:pt x="18" y="292"/>
                  </a:lnTo>
                  <a:lnTo>
                    <a:pt x="11" y="272"/>
                  </a:lnTo>
                  <a:lnTo>
                    <a:pt x="5" y="250"/>
                  </a:lnTo>
                  <a:lnTo>
                    <a:pt x="1" y="226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1" y="179"/>
                  </a:lnTo>
                  <a:lnTo>
                    <a:pt x="4" y="159"/>
                  </a:lnTo>
                  <a:lnTo>
                    <a:pt x="10" y="139"/>
                  </a:lnTo>
                  <a:lnTo>
                    <a:pt x="17" y="120"/>
                  </a:lnTo>
                  <a:lnTo>
                    <a:pt x="25" y="103"/>
                  </a:lnTo>
                  <a:lnTo>
                    <a:pt x="37" y="86"/>
                  </a:lnTo>
                  <a:lnTo>
                    <a:pt x="48" y="72"/>
                  </a:lnTo>
                  <a:lnTo>
                    <a:pt x="62" y="58"/>
                  </a:lnTo>
                  <a:lnTo>
                    <a:pt x="76" y="45"/>
                  </a:lnTo>
                  <a:lnTo>
                    <a:pt x="92" y="34"/>
                  </a:lnTo>
                  <a:lnTo>
                    <a:pt x="111" y="24"/>
                  </a:lnTo>
                  <a:lnTo>
                    <a:pt x="129" y="15"/>
                  </a:lnTo>
                  <a:lnTo>
                    <a:pt x="147" y="8"/>
                  </a:lnTo>
                  <a:lnTo>
                    <a:pt x="167" y="2"/>
                  </a:lnTo>
                  <a:lnTo>
                    <a:pt x="189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31" y="0"/>
                  </a:lnTo>
                  <a:lnTo>
                    <a:pt x="253" y="2"/>
                  </a:lnTo>
                  <a:lnTo>
                    <a:pt x="273" y="8"/>
                  </a:lnTo>
                  <a:lnTo>
                    <a:pt x="291" y="15"/>
                  </a:lnTo>
                  <a:lnTo>
                    <a:pt x="309" y="24"/>
                  </a:lnTo>
                  <a:lnTo>
                    <a:pt x="328" y="34"/>
                  </a:lnTo>
                  <a:lnTo>
                    <a:pt x="344" y="45"/>
                  </a:lnTo>
                  <a:lnTo>
                    <a:pt x="358" y="58"/>
                  </a:lnTo>
                  <a:lnTo>
                    <a:pt x="372" y="72"/>
                  </a:lnTo>
                  <a:lnTo>
                    <a:pt x="383" y="86"/>
                  </a:lnTo>
                  <a:lnTo>
                    <a:pt x="395" y="103"/>
                  </a:lnTo>
                  <a:lnTo>
                    <a:pt x="403" y="120"/>
                  </a:lnTo>
                  <a:lnTo>
                    <a:pt x="410" y="139"/>
                  </a:lnTo>
                  <a:lnTo>
                    <a:pt x="416" y="159"/>
                  </a:lnTo>
                  <a:lnTo>
                    <a:pt x="419" y="179"/>
                  </a:lnTo>
                  <a:lnTo>
                    <a:pt x="420" y="199"/>
                  </a:lnTo>
                  <a:lnTo>
                    <a:pt x="420" y="199"/>
                  </a:lnTo>
                  <a:lnTo>
                    <a:pt x="419" y="226"/>
                  </a:lnTo>
                  <a:lnTo>
                    <a:pt x="415" y="250"/>
                  </a:lnTo>
                  <a:lnTo>
                    <a:pt x="409" y="272"/>
                  </a:lnTo>
                  <a:lnTo>
                    <a:pt x="402" y="292"/>
                  </a:lnTo>
                  <a:lnTo>
                    <a:pt x="393" y="311"/>
                  </a:lnTo>
                  <a:lnTo>
                    <a:pt x="383" y="328"/>
                  </a:lnTo>
                  <a:lnTo>
                    <a:pt x="362" y="361"/>
                  </a:lnTo>
                  <a:lnTo>
                    <a:pt x="362" y="361"/>
                  </a:lnTo>
                  <a:close/>
                </a:path>
              </a:pathLst>
            </a:custGeom>
            <a:solidFill>
              <a:srgbClr val="F3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Freeform 442"/>
            <p:cNvSpPr>
              <a:spLocks noEditPoints="1"/>
            </p:cNvSpPr>
            <p:nvPr/>
          </p:nvSpPr>
          <p:spPr bwMode="auto">
            <a:xfrm>
              <a:off x="5053013" y="2152650"/>
              <a:ext cx="358775" cy="503238"/>
            </a:xfrm>
            <a:custGeom>
              <a:avLst/>
              <a:gdLst>
                <a:gd name="T0" fmla="*/ 84 w 226"/>
                <a:gd name="T1" fmla="*/ 236 h 317"/>
                <a:gd name="T2" fmla="*/ 84 w 226"/>
                <a:gd name="T3" fmla="*/ 221 h 317"/>
                <a:gd name="T4" fmla="*/ 84 w 226"/>
                <a:gd name="T5" fmla="*/ 209 h 317"/>
                <a:gd name="T6" fmla="*/ 90 w 226"/>
                <a:gd name="T7" fmla="*/ 187 h 317"/>
                <a:gd name="T8" fmla="*/ 93 w 226"/>
                <a:gd name="T9" fmla="*/ 177 h 317"/>
                <a:gd name="T10" fmla="*/ 107 w 226"/>
                <a:gd name="T11" fmla="*/ 159 h 317"/>
                <a:gd name="T12" fmla="*/ 128 w 226"/>
                <a:gd name="T13" fmla="*/ 139 h 317"/>
                <a:gd name="T14" fmla="*/ 150 w 226"/>
                <a:gd name="T15" fmla="*/ 122 h 317"/>
                <a:gd name="T16" fmla="*/ 160 w 226"/>
                <a:gd name="T17" fmla="*/ 111 h 317"/>
                <a:gd name="T18" fmla="*/ 165 w 226"/>
                <a:gd name="T19" fmla="*/ 101 h 317"/>
                <a:gd name="T20" fmla="*/ 168 w 226"/>
                <a:gd name="T21" fmla="*/ 88 h 317"/>
                <a:gd name="T22" fmla="*/ 167 w 226"/>
                <a:gd name="T23" fmla="*/ 79 h 317"/>
                <a:gd name="T24" fmla="*/ 160 w 226"/>
                <a:gd name="T25" fmla="*/ 65 h 317"/>
                <a:gd name="T26" fmla="*/ 154 w 226"/>
                <a:gd name="T27" fmla="*/ 58 h 317"/>
                <a:gd name="T28" fmla="*/ 137 w 226"/>
                <a:gd name="T29" fmla="*/ 49 h 317"/>
                <a:gd name="T30" fmla="*/ 116 w 226"/>
                <a:gd name="T31" fmla="*/ 45 h 317"/>
                <a:gd name="T32" fmla="*/ 104 w 226"/>
                <a:gd name="T33" fmla="*/ 47 h 317"/>
                <a:gd name="T34" fmla="*/ 86 w 226"/>
                <a:gd name="T35" fmla="*/ 54 h 317"/>
                <a:gd name="T36" fmla="*/ 77 w 226"/>
                <a:gd name="T37" fmla="*/ 59 h 317"/>
                <a:gd name="T38" fmla="*/ 64 w 226"/>
                <a:gd name="T39" fmla="*/ 75 h 317"/>
                <a:gd name="T40" fmla="*/ 56 w 226"/>
                <a:gd name="T41" fmla="*/ 99 h 317"/>
                <a:gd name="T42" fmla="*/ 0 w 226"/>
                <a:gd name="T43" fmla="*/ 92 h 317"/>
                <a:gd name="T44" fmla="*/ 3 w 226"/>
                <a:gd name="T45" fmla="*/ 74 h 317"/>
                <a:gd name="T46" fmla="*/ 10 w 226"/>
                <a:gd name="T47" fmla="*/ 57 h 317"/>
                <a:gd name="T48" fmla="*/ 20 w 226"/>
                <a:gd name="T49" fmla="*/ 41 h 317"/>
                <a:gd name="T50" fmla="*/ 33 w 226"/>
                <a:gd name="T51" fmla="*/ 27 h 317"/>
                <a:gd name="T52" fmla="*/ 42 w 226"/>
                <a:gd name="T53" fmla="*/ 20 h 317"/>
                <a:gd name="T54" fmla="*/ 59 w 226"/>
                <a:gd name="T55" fmla="*/ 10 h 317"/>
                <a:gd name="T56" fmla="*/ 79 w 226"/>
                <a:gd name="T57" fmla="*/ 4 h 317"/>
                <a:gd name="T58" fmla="*/ 101 w 226"/>
                <a:gd name="T59" fmla="*/ 0 h 317"/>
                <a:gd name="T60" fmla="*/ 113 w 226"/>
                <a:gd name="T61" fmla="*/ 0 h 317"/>
                <a:gd name="T62" fmla="*/ 138 w 226"/>
                <a:gd name="T63" fmla="*/ 1 h 317"/>
                <a:gd name="T64" fmla="*/ 160 w 226"/>
                <a:gd name="T65" fmla="*/ 7 h 317"/>
                <a:gd name="T66" fmla="*/ 180 w 226"/>
                <a:gd name="T67" fmla="*/ 15 h 317"/>
                <a:gd name="T68" fmla="*/ 197 w 226"/>
                <a:gd name="T69" fmla="*/ 27 h 317"/>
                <a:gd name="T70" fmla="*/ 204 w 226"/>
                <a:gd name="T71" fmla="*/ 34 h 317"/>
                <a:gd name="T72" fmla="*/ 215 w 226"/>
                <a:gd name="T73" fmla="*/ 48 h 317"/>
                <a:gd name="T74" fmla="*/ 222 w 226"/>
                <a:gd name="T75" fmla="*/ 64 h 317"/>
                <a:gd name="T76" fmla="*/ 226 w 226"/>
                <a:gd name="T77" fmla="*/ 81 h 317"/>
                <a:gd name="T78" fmla="*/ 226 w 226"/>
                <a:gd name="T79" fmla="*/ 89 h 317"/>
                <a:gd name="T80" fmla="*/ 224 w 226"/>
                <a:gd name="T81" fmla="*/ 109 h 317"/>
                <a:gd name="T82" fmla="*/ 215 w 226"/>
                <a:gd name="T83" fmla="*/ 128 h 317"/>
                <a:gd name="T84" fmla="*/ 208 w 226"/>
                <a:gd name="T85" fmla="*/ 138 h 317"/>
                <a:gd name="T86" fmla="*/ 184 w 226"/>
                <a:gd name="T87" fmla="*/ 162 h 317"/>
                <a:gd name="T88" fmla="*/ 167 w 226"/>
                <a:gd name="T89" fmla="*/ 176 h 317"/>
                <a:gd name="T90" fmla="*/ 147 w 226"/>
                <a:gd name="T91" fmla="*/ 196 h 317"/>
                <a:gd name="T92" fmla="*/ 144 w 226"/>
                <a:gd name="T93" fmla="*/ 201 h 317"/>
                <a:gd name="T94" fmla="*/ 140 w 226"/>
                <a:gd name="T95" fmla="*/ 214 h 317"/>
                <a:gd name="T96" fmla="*/ 140 w 226"/>
                <a:gd name="T97" fmla="*/ 236 h 317"/>
                <a:gd name="T98" fmla="*/ 84 w 226"/>
                <a:gd name="T99" fmla="*/ 257 h 317"/>
                <a:gd name="T100" fmla="*/ 140 w 226"/>
                <a:gd name="T101" fmla="*/ 317 h 317"/>
                <a:gd name="T102" fmla="*/ 84 w 226"/>
                <a:gd name="T103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6" h="317">
                  <a:moveTo>
                    <a:pt x="140" y="236"/>
                  </a:moveTo>
                  <a:lnTo>
                    <a:pt x="84" y="236"/>
                  </a:lnTo>
                  <a:lnTo>
                    <a:pt x="84" y="236"/>
                  </a:lnTo>
                  <a:lnTo>
                    <a:pt x="84" y="221"/>
                  </a:lnTo>
                  <a:lnTo>
                    <a:pt x="84" y="221"/>
                  </a:lnTo>
                  <a:lnTo>
                    <a:pt x="84" y="209"/>
                  </a:lnTo>
                  <a:lnTo>
                    <a:pt x="87" y="197"/>
                  </a:lnTo>
                  <a:lnTo>
                    <a:pt x="90" y="187"/>
                  </a:lnTo>
                  <a:lnTo>
                    <a:pt x="93" y="177"/>
                  </a:lnTo>
                  <a:lnTo>
                    <a:pt x="93" y="177"/>
                  </a:lnTo>
                  <a:lnTo>
                    <a:pt x="99" y="169"/>
                  </a:lnTo>
                  <a:lnTo>
                    <a:pt x="107" y="159"/>
                  </a:lnTo>
                  <a:lnTo>
                    <a:pt x="116" y="150"/>
                  </a:lnTo>
                  <a:lnTo>
                    <a:pt x="128" y="139"/>
                  </a:lnTo>
                  <a:lnTo>
                    <a:pt x="128" y="139"/>
                  </a:lnTo>
                  <a:lnTo>
                    <a:pt x="150" y="122"/>
                  </a:lnTo>
                  <a:lnTo>
                    <a:pt x="160" y="111"/>
                  </a:lnTo>
                  <a:lnTo>
                    <a:pt x="160" y="111"/>
                  </a:lnTo>
                  <a:lnTo>
                    <a:pt x="164" y="106"/>
                  </a:lnTo>
                  <a:lnTo>
                    <a:pt x="165" y="101"/>
                  </a:lnTo>
                  <a:lnTo>
                    <a:pt x="167" y="93"/>
                  </a:lnTo>
                  <a:lnTo>
                    <a:pt x="168" y="88"/>
                  </a:lnTo>
                  <a:lnTo>
                    <a:pt x="168" y="88"/>
                  </a:lnTo>
                  <a:lnTo>
                    <a:pt x="167" y="79"/>
                  </a:lnTo>
                  <a:lnTo>
                    <a:pt x="164" y="72"/>
                  </a:lnTo>
                  <a:lnTo>
                    <a:pt x="160" y="65"/>
                  </a:lnTo>
                  <a:lnTo>
                    <a:pt x="154" y="58"/>
                  </a:lnTo>
                  <a:lnTo>
                    <a:pt x="154" y="58"/>
                  </a:lnTo>
                  <a:lnTo>
                    <a:pt x="145" y="52"/>
                  </a:lnTo>
                  <a:lnTo>
                    <a:pt x="137" y="49"/>
                  </a:lnTo>
                  <a:lnTo>
                    <a:pt x="127" y="47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04" y="47"/>
                  </a:lnTo>
                  <a:lnTo>
                    <a:pt x="94" y="49"/>
                  </a:lnTo>
                  <a:lnTo>
                    <a:pt x="86" y="54"/>
                  </a:lnTo>
                  <a:lnTo>
                    <a:pt x="77" y="59"/>
                  </a:lnTo>
                  <a:lnTo>
                    <a:pt x="77" y="59"/>
                  </a:lnTo>
                  <a:lnTo>
                    <a:pt x="70" y="66"/>
                  </a:lnTo>
                  <a:lnTo>
                    <a:pt x="64" y="75"/>
                  </a:lnTo>
                  <a:lnTo>
                    <a:pt x="60" y="86"/>
                  </a:lnTo>
                  <a:lnTo>
                    <a:pt x="56" y="99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" y="82"/>
                  </a:lnTo>
                  <a:lnTo>
                    <a:pt x="3" y="74"/>
                  </a:lnTo>
                  <a:lnTo>
                    <a:pt x="6" y="65"/>
                  </a:lnTo>
                  <a:lnTo>
                    <a:pt x="10" y="57"/>
                  </a:lnTo>
                  <a:lnTo>
                    <a:pt x="15" y="48"/>
                  </a:lnTo>
                  <a:lnTo>
                    <a:pt x="20" y="41"/>
                  </a:lnTo>
                  <a:lnTo>
                    <a:pt x="26" y="34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42" y="20"/>
                  </a:lnTo>
                  <a:lnTo>
                    <a:pt x="50" y="15"/>
                  </a:lnTo>
                  <a:lnTo>
                    <a:pt x="59" y="10"/>
                  </a:lnTo>
                  <a:lnTo>
                    <a:pt x="69" y="7"/>
                  </a:lnTo>
                  <a:lnTo>
                    <a:pt x="79" y="4"/>
                  </a:lnTo>
                  <a:lnTo>
                    <a:pt x="90" y="1"/>
                  </a:lnTo>
                  <a:lnTo>
                    <a:pt x="101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50" y="4"/>
                  </a:lnTo>
                  <a:lnTo>
                    <a:pt x="160" y="7"/>
                  </a:lnTo>
                  <a:lnTo>
                    <a:pt x="170" y="10"/>
                  </a:lnTo>
                  <a:lnTo>
                    <a:pt x="180" y="15"/>
                  </a:lnTo>
                  <a:lnTo>
                    <a:pt x="188" y="21"/>
                  </a:lnTo>
                  <a:lnTo>
                    <a:pt x="197" y="27"/>
                  </a:lnTo>
                  <a:lnTo>
                    <a:pt x="197" y="27"/>
                  </a:lnTo>
                  <a:lnTo>
                    <a:pt x="204" y="34"/>
                  </a:lnTo>
                  <a:lnTo>
                    <a:pt x="209" y="41"/>
                  </a:lnTo>
                  <a:lnTo>
                    <a:pt x="215" y="48"/>
                  </a:lnTo>
                  <a:lnTo>
                    <a:pt x="219" y="57"/>
                  </a:lnTo>
                  <a:lnTo>
                    <a:pt x="222" y="64"/>
                  </a:lnTo>
                  <a:lnTo>
                    <a:pt x="225" y="72"/>
                  </a:lnTo>
                  <a:lnTo>
                    <a:pt x="226" y="81"/>
                  </a:lnTo>
                  <a:lnTo>
                    <a:pt x="226" y="89"/>
                  </a:lnTo>
                  <a:lnTo>
                    <a:pt x="226" y="89"/>
                  </a:lnTo>
                  <a:lnTo>
                    <a:pt x="226" y="99"/>
                  </a:lnTo>
                  <a:lnTo>
                    <a:pt x="224" y="109"/>
                  </a:lnTo>
                  <a:lnTo>
                    <a:pt x="221" y="119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08" y="138"/>
                  </a:lnTo>
                  <a:lnTo>
                    <a:pt x="198" y="149"/>
                  </a:lnTo>
                  <a:lnTo>
                    <a:pt x="184" y="162"/>
                  </a:lnTo>
                  <a:lnTo>
                    <a:pt x="167" y="176"/>
                  </a:lnTo>
                  <a:lnTo>
                    <a:pt x="167" y="176"/>
                  </a:lnTo>
                  <a:lnTo>
                    <a:pt x="151" y="190"/>
                  </a:lnTo>
                  <a:lnTo>
                    <a:pt x="147" y="196"/>
                  </a:lnTo>
                  <a:lnTo>
                    <a:pt x="144" y="201"/>
                  </a:lnTo>
                  <a:lnTo>
                    <a:pt x="144" y="201"/>
                  </a:lnTo>
                  <a:lnTo>
                    <a:pt x="141" y="207"/>
                  </a:lnTo>
                  <a:lnTo>
                    <a:pt x="140" y="214"/>
                  </a:lnTo>
                  <a:lnTo>
                    <a:pt x="140" y="236"/>
                  </a:lnTo>
                  <a:lnTo>
                    <a:pt x="140" y="236"/>
                  </a:lnTo>
                  <a:close/>
                  <a:moveTo>
                    <a:pt x="84" y="317"/>
                  </a:moveTo>
                  <a:lnTo>
                    <a:pt x="84" y="257"/>
                  </a:lnTo>
                  <a:lnTo>
                    <a:pt x="140" y="257"/>
                  </a:lnTo>
                  <a:lnTo>
                    <a:pt x="140" y="317"/>
                  </a:lnTo>
                  <a:lnTo>
                    <a:pt x="84" y="317"/>
                  </a:lnTo>
                  <a:lnTo>
                    <a:pt x="84" y="3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994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5406" y="2071678"/>
            <a:ext cx="321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các hình: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3352" y="1324295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90" y="4929198"/>
            <a:ext cx="2149292" cy="1571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0" y="4929198"/>
            <a:ext cx="2071702" cy="1571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6" y="4857760"/>
            <a:ext cx="2071702" cy="1643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0" y="3071810"/>
            <a:ext cx="2083587" cy="1643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90" y="3071810"/>
            <a:ext cx="2090285" cy="1571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6" y="3071810"/>
            <a:ext cx="2071702" cy="15716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</a:t>
            </a:r>
            <a:r>
              <a:rPr lang="vi-VN" sz="2800" b="1" kern="1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21938" y="2477882"/>
            <a:ext cx="43577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/>
            <a:r>
              <a:rPr lang="en-US" sz="30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1,2,3,4</a:t>
            </a:r>
            <a:r>
              <a:rPr lang="en-US" sz="3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24760" y="3951054"/>
            <a:ext cx="43577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just"/>
            <a:r>
              <a:rPr lang="en-US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5,6,7,8</a:t>
            </a:r>
            <a:r>
              <a:rPr lang="en-US" sz="3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? Theo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: Rounded Corners 3">
            <a:extLst>
              <a:ext uri="{FF2B5EF4-FFF2-40B4-BE49-F238E27FC236}">
                <a16:creationId xmlns=""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4">
            <a:extLst>
              <a:ext uri="{FF2B5EF4-FFF2-40B4-BE49-F238E27FC236}">
                <a16:creationId xmlns=""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7" name="Rectangle: Rounded Corners 5">
            <a:extLst>
              <a:ext uri="{FF2B5EF4-FFF2-40B4-BE49-F238E27FC236}">
                <a16:creationId xmlns=""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8" name="Rectangle: Rounded Corners 6">
            <a:extLst>
              <a:ext uri="{FF2B5EF4-FFF2-40B4-BE49-F238E27FC236}">
                <a16:creationId xmlns=""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9" name="Rectangle: Rounded Corners 7">
            <a:extLst>
              <a:ext uri="{FF2B5EF4-FFF2-40B4-BE49-F238E27FC236}">
                <a16:creationId xmlns=""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20" name="Rectangle: Rounded Corners 8">
            <a:extLst>
              <a:ext uri="{FF2B5EF4-FFF2-40B4-BE49-F238E27FC236}">
                <a16:creationId xmlns=""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21" name="Rectangle: Rounded Corners 9">
            <a:extLst>
              <a:ext uri="{FF2B5EF4-FFF2-40B4-BE49-F238E27FC236}">
                <a16:creationId xmlns=""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22" name="Rectangle: Rounded Corners 10">
            <a:extLst>
              <a:ext uri="{FF2B5EF4-FFF2-40B4-BE49-F238E27FC236}">
                <a16:creationId xmlns=""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23" name="Rectangle: Rounded Corners 11">
            <a:extLst>
              <a:ext uri="{FF2B5EF4-FFF2-40B4-BE49-F238E27FC236}">
                <a16:creationId xmlns=""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24" name="Rectangle: Rounded Corners 12">
            <a:extLst>
              <a:ext uri="{FF2B5EF4-FFF2-40B4-BE49-F238E27FC236}">
                <a16:creationId xmlns=""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5" name="Rectangle: Rounded Corners 13">
            <a:extLst>
              <a:ext uri="{FF2B5EF4-FFF2-40B4-BE49-F238E27FC236}">
                <a16:creationId xmlns=""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6" name="Rectangle: Rounded Corners 14">
            <a:extLst>
              <a:ext uri="{FF2B5EF4-FFF2-40B4-BE49-F238E27FC236}">
                <a16:creationId xmlns=""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7" name="Rectangle: Rounded Corners 15">
            <a:extLst>
              <a:ext uri="{FF2B5EF4-FFF2-40B4-BE49-F238E27FC236}">
                <a16:creationId xmlns=""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8" name="Rectangle: Rounded Corners 16">
            <a:extLst>
              <a:ext uri="{FF2B5EF4-FFF2-40B4-BE49-F238E27FC236}">
                <a16:creationId xmlns=""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9" name="Rectangle: Rounded Corners 17">
            <a:extLst>
              <a:ext uri="{FF2B5EF4-FFF2-40B4-BE49-F238E27FC236}">
                <a16:creationId xmlns=""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30" name="Rectangle: Rounded Corners 18">
            <a:extLst>
              <a:ext uri="{FF2B5EF4-FFF2-40B4-BE49-F238E27FC236}">
                <a16:creationId xmlns=""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31" name="Rectangle: Rounded Corners 19">
            <a:extLst>
              <a:ext uri="{FF2B5EF4-FFF2-40B4-BE49-F238E27FC236}">
                <a16:creationId xmlns=""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32" name="Rectangle: Rounded Corners 20">
            <a:extLst>
              <a:ext uri="{FF2B5EF4-FFF2-40B4-BE49-F238E27FC236}">
                <a16:creationId xmlns=""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33" name="Rectangle: Rounded Corners 21">
            <a:extLst>
              <a:ext uri="{FF2B5EF4-FFF2-40B4-BE49-F238E27FC236}">
                <a16:creationId xmlns=""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4" name="Rectangle: Rounded Corners 22">
            <a:extLst>
              <a:ext uri="{FF2B5EF4-FFF2-40B4-BE49-F238E27FC236}">
                <a16:creationId xmlns=""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5" name="Rectangle: Rounded Corners 23">
            <a:extLst>
              <a:ext uri="{FF2B5EF4-FFF2-40B4-BE49-F238E27FC236}">
                <a16:creationId xmlns=""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6" name="Rectangle: Rounded Corners 24">
            <a:extLst>
              <a:ext uri="{FF2B5EF4-FFF2-40B4-BE49-F238E27FC236}">
                <a16:creationId xmlns=""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7" name="Rectangle: Rounded Corners 25">
            <a:extLst>
              <a:ext uri="{FF2B5EF4-FFF2-40B4-BE49-F238E27FC236}">
                <a16:creationId xmlns=""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8" name="Rectangle: Rounded Corners 26">
            <a:extLst>
              <a:ext uri="{FF2B5EF4-FFF2-40B4-BE49-F238E27FC236}">
                <a16:creationId xmlns=""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9" name="Rectangle: Rounded Corners 27">
            <a:extLst>
              <a:ext uri="{FF2B5EF4-FFF2-40B4-BE49-F238E27FC236}">
                <a16:creationId xmlns=""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40" name="Rectangle: Rounded Corners 28">
            <a:extLst>
              <a:ext uri="{FF2B5EF4-FFF2-40B4-BE49-F238E27FC236}">
                <a16:creationId xmlns=""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41" name="Rectangle: Rounded Corners 29">
            <a:extLst>
              <a:ext uri="{FF2B5EF4-FFF2-40B4-BE49-F238E27FC236}">
                <a16:creationId xmlns=""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2" name="Rectangle: Rounded Corners 30">
            <a:extLst>
              <a:ext uri="{FF2B5EF4-FFF2-40B4-BE49-F238E27FC236}">
                <a16:creationId xmlns=""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3" name="Rectangle: Rounded Corners 31">
            <a:extLst>
              <a:ext uri="{FF2B5EF4-FFF2-40B4-BE49-F238E27FC236}">
                <a16:creationId xmlns=""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4" name="Rectangle: Rounded Corners 32">
            <a:extLst>
              <a:ext uri="{FF2B5EF4-FFF2-40B4-BE49-F238E27FC236}">
                <a16:creationId xmlns=""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5" name="Rectangle: Rounded Corners 33">
            <a:extLst>
              <a:ext uri="{FF2B5EF4-FFF2-40B4-BE49-F238E27FC236}">
                <a16:creationId xmlns=""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6" name="Rectangle: Rounded Corners 34">
            <a:extLst>
              <a:ext uri="{FF2B5EF4-FFF2-40B4-BE49-F238E27FC236}">
                <a16:creationId xmlns=""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7" name="Rectangle: Rounded Corners 35">
            <a:extLst>
              <a:ext uri="{FF2B5EF4-FFF2-40B4-BE49-F238E27FC236}">
                <a16:creationId xmlns=""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8" name="Rectangle: Rounded Corners 36">
            <a:extLst>
              <a:ext uri="{FF2B5EF4-FFF2-40B4-BE49-F238E27FC236}">
                <a16:creationId xmlns=""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9" name="Rectangle: Rounded Corners 37">
            <a:extLst>
              <a:ext uri="{FF2B5EF4-FFF2-40B4-BE49-F238E27FC236}">
                <a16:creationId xmlns=""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50" name="Rectangle: Rounded Corners 38">
            <a:extLst>
              <a:ext uri="{FF2B5EF4-FFF2-40B4-BE49-F238E27FC236}">
                <a16:creationId xmlns=""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51" name="Rectangle: Rounded Corners 39">
            <a:extLst>
              <a:ext uri="{FF2B5EF4-FFF2-40B4-BE49-F238E27FC236}">
                <a16:creationId xmlns=""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52" name="Rectangle: Rounded Corners 40">
            <a:extLst>
              <a:ext uri="{FF2B5EF4-FFF2-40B4-BE49-F238E27FC236}">
                <a16:creationId xmlns=""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53" name="Rectangle: Rounded Corners 41">
            <a:extLst>
              <a:ext uri="{FF2B5EF4-FFF2-40B4-BE49-F238E27FC236}">
                <a16:creationId xmlns=""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54" name="Rectangle: Rounded Corners 42">
            <a:extLst>
              <a:ext uri="{FF2B5EF4-FFF2-40B4-BE49-F238E27FC236}">
                <a16:creationId xmlns=""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5" name="Rectangle: Rounded Corners 43">
            <a:extLst>
              <a:ext uri="{FF2B5EF4-FFF2-40B4-BE49-F238E27FC236}">
                <a16:creationId xmlns=""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6" name="Rectangle: Rounded Corners 44">
            <a:extLst>
              <a:ext uri="{FF2B5EF4-FFF2-40B4-BE49-F238E27FC236}">
                <a16:creationId xmlns=""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7" name="Rectangle: Rounded Corners 45">
            <a:extLst>
              <a:ext uri="{FF2B5EF4-FFF2-40B4-BE49-F238E27FC236}">
                <a16:creationId xmlns=""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8" name="Rectangle: Rounded Corners 46">
            <a:extLst>
              <a:ext uri="{FF2B5EF4-FFF2-40B4-BE49-F238E27FC236}">
                <a16:creationId xmlns=""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9" name="Rectangle: Rounded Corners 47">
            <a:extLst>
              <a:ext uri="{FF2B5EF4-FFF2-40B4-BE49-F238E27FC236}">
                <a16:creationId xmlns=""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60" name="Rectangle: Rounded Corners 48">
            <a:extLst>
              <a:ext uri="{FF2B5EF4-FFF2-40B4-BE49-F238E27FC236}">
                <a16:creationId xmlns=""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61" name="Rectangle: Rounded Corners 49">
            <a:extLst>
              <a:ext uri="{FF2B5EF4-FFF2-40B4-BE49-F238E27FC236}">
                <a16:creationId xmlns=""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62" name="Rectangle: Rounded Corners 50">
            <a:extLst>
              <a:ext uri="{FF2B5EF4-FFF2-40B4-BE49-F238E27FC236}">
                <a16:creationId xmlns=""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63" name="Rectangle: Rounded Corners 51">
            <a:extLst>
              <a:ext uri="{FF2B5EF4-FFF2-40B4-BE49-F238E27FC236}">
                <a16:creationId xmlns=""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64" name="Rectangle: Rounded Corners 52">
            <a:extLst>
              <a:ext uri="{FF2B5EF4-FFF2-40B4-BE49-F238E27FC236}">
                <a16:creationId xmlns=""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5" name="Rectangle: Rounded Corners 53">
            <a:extLst>
              <a:ext uri="{FF2B5EF4-FFF2-40B4-BE49-F238E27FC236}">
                <a16:creationId xmlns=""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6" name="Rectangle: Rounded Corners 54">
            <a:extLst>
              <a:ext uri="{FF2B5EF4-FFF2-40B4-BE49-F238E27FC236}">
                <a16:creationId xmlns=""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7" name="Rectangle: Rounded Corners 55">
            <a:extLst>
              <a:ext uri="{FF2B5EF4-FFF2-40B4-BE49-F238E27FC236}">
                <a16:creationId xmlns=""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8" name="Rectangle: Rounded Corners 56">
            <a:extLst>
              <a:ext uri="{FF2B5EF4-FFF2-40B4-BE49-F238E27FC236}">
                <a16:creationId xmlns=""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9" name="Rectangle: Rounded Corners 57">
            <a:extLst>
              <a:ext uri="{FF2B5EF4-FFF2-40B4-BE49-F238E27FC236}">
                <a16:creationId xmlns=""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70" name="Rectangle: Rounded Corners 58">
            <a:extLst>
              <a:ext uri="{FF2B5EF4-FFF2-40B4-BE49-F238E27FC236}">
                <a16:creationId xmlns=""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71" name="Rectangle: Rounded Corners 59">
            <a:extLst>
              <a:ext uri="{FF2B5EF4-FFF2-40B4-BE49-F238E27FC236}">
                <a16:creationId xmlns=""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72" name="Rectangle: Rounded Corners 60">
            <a:extLst>
              <a:ext uri="{FF2B5EF4-FFF2-40B4-BE49-F238E27FC236}">
                <a16:creationId xmlns=""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73" name="Rectangle: Rounded Corners 61">
            <a:extLst>
              <a:ext uri="{FF2B5EF4-FFF2-40B4-BE49-F238E27FC236}">
                <a16:creationId xmlns=""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74" name="Rectangle: Rounded Corners 62">
            <a:extLst>
              <a:ext uri="{FF2B5EF4-FFF2-40B4-BE49-F238E27FC236}">
                <a16:creationId xmlns=""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5" name="Rectangle: Rounded Corners 63">
            <a:extLst>
              <a:ext uri="{FF2B5EF4-FFF2-40B4-BE49-F238E27FC236}">
                <a16:creationId xmlns=""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6" name="Rectangle: Rounded Corners 64">
            <a:extLst>
              <a:ext uri="{FF2B5EF4-FFF2-40B4-BE49-F238E27FC236}">
                <a16:creationId xmlns=""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7" name="Rectangle: Rounded Corners 65">
            <a:extLst>
              <a:ext uri="{FF2B5EF4-FFF2-40B4-BE49-F238E27FC236}">
                <a16:creationId xmlns=""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8" name="Rectangle: Rounded Corners 66">
            <a:extLst>
              <a:ext uri="{FF2B5EF4-FFF2-40B4-BE49-F238E27FC236}">
                <a16:creationId xmlns=""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9" name="Rectangle: Rounded Corners 67">
            <a:extLst>
              <a:ext uri="{FF2B5EF4-FFF2-40B4-BE49-F238E27FC236}">
                <a16:creationId xmlns=""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80" name="Rectangle: Rounded Corners 68">
            <a:extLst>
              <a:ext uri="{FF2B5EF4-FFF2-40B4-BE49-F238E27FC236}">
                <a16:creationId xmlns=""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81" name="Rectangle: Rounded Corners 69">
            <a:extLst>
              <a:ext uri="{FF2B5EF4-FFF2-40B4-BE49-F238E27FC236}">
                <a16:creationId xmlns=""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82" name="Rectangle: Rounded Corners 70">
            <a:extLst>
              <a:ext uri="{FF2B5EF4-FFF2-40B4-BE49-F238E27FC236}">
                <a16:creationId xmlns=""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83" name="Rectangle: Rounded Corners 71">
            <a:extLst>
              <a:ext uri="{FF2B5EF4-FFF2-40B4-BE49-F238E27FC236}">
                <a16:creationId xmlns=""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4" name="Rectangle: Rounded Corners 72">
            <a:extLst>
              <a:ext uri="{FF2B5EF4-FFF2-40B4-BE49-F238E27FC236}">
                <a16:creationId xmlns=""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5" name="Rectangle: Rounded Corners 73">
            <a:extLst>
              <a:ext uri="{FF2B5EF4-FFF2-40B4-BE49-F238E27FC236}">
                <a16:creationId xmlns=""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6" name="Rectangle: Rounded Corners 74">
            <a:extLst>
              <a:ext uri="{FF2B5EF4-FFF2-40B4-BE49-F238E27FC236}">
                <a16:creationId xmlns=""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7" name="Rectangle: Rounded Corners 75">
            <a:extLst>
              <a:ext uri="{FF2B5EF4-FFF2-40B4-BE49-F238E27FC236}">
                <a16:creationId xmlns=""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8" name="Rectangle: Rounded Corners 76">
            <a:extLst>
              <a:ext uri="{FF2B5EF4-FFF2-40B4-BE49-F238E27FC236}">
                <a16:creationId xmlns=""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9" name="Rectangle: Rounded Corners 77">
            <a:extLst>
              <a:ext uri="{FF2B5EF4-FFF2-40B4-BE49-F238E27FC236}">
                <a16:creationId xmlns=""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90" name="Rectangle: Rounded Corners 78">
            <a:extLst>
              <a:ext uri="{FF2B5EF4-FFF2-40B4-BE49-F238E27FC236}">
                <a16:creationId xmlns=""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91" name="Rectangle: Rounded Corners 79">
            <a:extLst>
              <a:ext uri="{FF2B5EF4-FFF2-40B4-BE49-F238E27FC236}">
                <a16:creationId xmlns=""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92" name="Rectangle: Rounded Corners 80">
            <a:extLst>
              <a:ext uri="{FF2B5EF4-FFF2-40B4-BE49-F238E27FC236}">
                <a16:creationId xmlns=""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93" name="Rectangle: Rounded Corners 81">
            <a:extLst>
              <a:ext uri="{FF2B5EF4-FFF2-40B4-BE49-F238E27FC236}">
                <a16:creationId xmlns=""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4" name="Rectangle: Rounded Corners 82">
            <a:extLst>
              <a:ext uri="{FF2B5EF4-FFF2-40B4-BE49-F238E27FC236}">
                <a16:creationId xmlns=""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5" name="Rectangle: Rounded Corners 83">
            <a:extLst>
              <a:ext uri="{FF2B5EF4-FFF2-40B4-BE49-F238E27FC236}">
                <a16:creationId xmlns=""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6" name="Rectangle: Rounded Corners 84">
            <a:extLst>
              <a:ext uri="{FF2B5EF4-FFF2-40B4-BE49-F238E27FC236}">
                <a16:creationId xmlns=""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7" name="Rectangle: Rounded Corners 85">
            <a:extLst>
              <a:ext uri="{FF2B5EF4-FFF2-40B4-BE49-F238E27FC236}">
                <a16:creationId xmlns=""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8" name="Rectangle: Rounded Corners 86">
            <a:extLst>
              <a:ext uri="{FF2B5EF4-FFF2-40B4-BE49-F238E27FC236}">
                <a16:creationId xmlns=""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9" name="Rectangle: Rounded Corners 87">
            <a:extLst>
              <a:ext uri="{FF2B5EF4-FFF2-40B4-BE49-F238E27FC236}">
                <a16:creationId xmlns=""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00" name="Rectangle: Rounded Corners 88">
            <a:extLst>
              <a:ext uri="{FF2B5EF4-FFF2-40B4-BE49-F238E27FC236}">
                <a16:creationId xmlns=""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01" name="Rectangle: Rounded Corners 89">
            <a:extLst>
              <a:ext uri="{FF2B5EF4-FFF2-40B4-BE49-F238E27FC236}">
                <a16:creationId xmlns=""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02" name="Rectangle: Rounded Corners 90">
            <a:extLst>
              <a:ext uri="{FF2B5EF4-FFF2-40B4-BE49-F238E27FC236}">
                <a16:creationId xmlns=""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3" name="Rectangle: Rounded Corners 91">
            <a:extLst>
              <a:ext uri="{FF2B5EF4-FFF2-40B4-BE49-F238E27FC236}">
                <a16:creationId xmlns=""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4" name="Rectangle: Rounded Corners 92">
            <a:extLst>
              <a:ext uri="{FF2B5EF4-FFF2-40B4-BE49-F238E27FC236}">
                <a16:creationId xmlns=""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5" name="Rectangle: Rounded Corners 93">
            <a:extLst>
              <a:ext uri="{FF2B5EF4-FFF2-40B4-BE49-F238E27FC236}">
                <a16:creationId xmlns=""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6" name="Rectangle: Rounded Corners 94">
            <a:extLst>
              <a:ext uri="{FF2B5EF4-FFF2-40B4-BE49-F238E27FC236}">
                <a16:creationId xmlns=""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7" name="Rectangle: Rounded Corners 95">
            <a:extLst>
              <a:ext uri="{FF2B5EF4-FFF2-40B4-BE49-F238E27FC236}">
                <a16:creationId xmlns=""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8" name="Rectangle: Rounded Corners 96">
            <a:extLst>
              <a:ext uri="{FF2B5EF4-FFF2-40B4-BE49-F238E27FC236}">
                <a16:creationId xmlns=""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9" name="Rectangle: Rounded Corners 97">
            <a:extLst>
              <a:ext uri="{FF2B5EF4-FFF2-40B4-BE49-F238E27FC236}">
                <a16:creationId xmlns=""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10" name="Rectangle: Rounded Corners 98">
            <a:extLst>
              <a:ext uri="{FF2B5EF4-FFF2-40B4-BE49-F238E27FC236}">
                <a16:creationId xmlns=""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11" name="Rectangle: Rounded Corners 99">
            <a:extLst>
              <a:ext uri="{FF2B5EF4-FFF2-40B4-BE49-F238E27FC236}">
                <a16:creationId xmlns=""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12" name="Rectangle: Rounded Corners 100">
            <a:extLst>
              <a:ext uri="{FF2B5EF4-FFF2-40B4-BE49-F238E27FC236}">
                <a16:creationId xmlns=""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13" name="Rectangle: Rounded Corners 101">
            <a:extLst>
              <a:ext uri="{FF2B5EF4-FFF2-40B4-BE49-F238E27FC236}">
                <a16:creationId xmlns=""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4" name="Rectangle: Rounded Corners 102">
            <a:extLst>
              <a:ext uri="{FF2B5EF4-FFF2-40B4-BE49-F238E27FC236}">
                <a16:creationId xmlns=""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5" name="Rectangle: Rounded Corners 103">
            <a:extLst>
              <a:ext uri="{FF2B5EF4-FFF2-40B4-BE49-F238E27FC236}">
                <a16:creationId xmlns=""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6" name="Rectangle: Rounded Corners 104">
            <a:extLst>
              <a:ext uri="{FF2B5EF4-FFF2-40B4-BE49-F238E27FC236}">
                <a16:creationId xmlns=""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7" name="Rectangle: Rounded Corners 105">
            <a:extLst>
              <a:ext uri="{FF2B5EF4-FFF2-40B4-BE49-F238E27FC236}">
                <a16:creationId xmlns=""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8" name="Rectangle: Rounded Corners 106">
            <a:extLst>
              <a:ext uri="{FF2B5EF4-FFF2-40B4-BE49-F238E27FC236}">
                <a16:creationId xmlns=""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9" name="Rectangle: Rounded Corners 107">
            <a:extLst>
              <a:ext uri="{FF2B5EF4-FFF2-40B4-BE49-F238E27FC236}">
                <a16:creationId xmlns=""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20" name="Rectangle: Rounded Corners 108">
            <a:extLst>
              <a:ext uri="{FF2B5EF4-FFF2-40B4-BE49-F238E27FC236}">
                <a16:creationId xmlns=""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21" name="Rectangle: Rounded Corners 109">
            <a:extLst>
              <a:ext uri="{FF2B5EF4-FFF2-40B4-BE49-F238E27FC236}">
                <a16:creationId xmlns=""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22" name="Rectangle: Rounded Corners 110">
            <a:extLst>
              <a:ext uri="{FF2B5EF4-FFF2-40B4-BE49-F238E27FC236}">
                <a16:creationId xmlns=""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23" name="Rectangle: Rounded Corners 111">
            <a:extLst>
              <a:ext uri="{FF2B5EF4-FFF2-40B4-BE49-F238E27FC236}">
                <a16:creationId xmlns=""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4" name="Rectangle: Rounded Corners 112">
            <a:extLst>
              <a:ext uri="{FF2B5EF4-FFF2-40B4-BE49-F238E27FC236}">
                <a16:creationId xmlns=""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5" name="Rectangle: Rounded Corners 113">
            <a:extLst>
              <a:ext uri="{FF2B5EF4-FFF2-40B4-BE49-F238E27FC236}">
                <a16:creationId xmlns=""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6" name="Rectangle: Rounded Corners 114">
            <a:extLst>
              <a:ext uri="{FF2B5EF4-FFF2-40B4-BE49-F238E27FC236}">
                <a16:creationId xmlns=""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7" name="Rectangle: Rounded Corners 115">
            <a:extLst>
              <a:ext uri="{FF2B5EF4-FFF2-40B4-BE49-F238E27FC236}">
                <a16:creationId xmlns=""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8" name="Rectangle: Rounded Corners 116">
            <a:extLst>
              <a:ext uri="{FF2B5EF4-FFF2-40B4-BE49-F238E27FC236}">
                <a16:creationId xmlns=""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9" name="Rectangle: Rounded Corners 117">
            <a:extLst>
              <a:ext uri="{FF2B5EF4-FFF2-40B4-BE49-F238E27FC236}">
                <a16:creationId xmlns=""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30" name="Rectangle: Rounded Corners 118">
            <a:extLst>
              <a:ext uri="{FF2B5EF4-FFF2-40B4-BE49-F238E27FC236}">
                <a16:creationId xmlns=""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31" name="Rectangle: Rounded Corners 119">
            <a:extLst>
              <a:ext uri="{FF2B5EF4-FFF2-40B4-BE49-F238E27FC236}">
                <a16:creationId xmlns=""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32" name="Rectangle: Rounded Corners 120">
            <a:extLst>
              <a:ext uri="{FF2B5EF4-FFF2-40B4-BE49-F238E27FC236}">
                <a16:creationId xmlns=""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33" name="Rectangle: Rounded Corners 121">
            <a:extLst>
              <a:ext uri="{FF2B5EF4-FFF2-40B4-BE49-F238E27FC236}">
                <a16:creationId xmlns=""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4" name="Rectangle: Rounded Corners 122">
            <a:extLst>
              <a:ext uri="{FF2B5EF4-FFF2-40B4-BE49-F238E27FC236}">
                <a16:creationId xmlns=""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5" name="Rectangle: Rounded Corners 123">
            <a:extLst>
              <a:ext uri="{FF2B5EF4-FFF2-40B4-BE49-F238E27FC236}">
                <a16:creationId xmlns=""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6" name="Rectangle: Rounded Corners 124">
            <a:extLst>
              <a:ext uri="{FF2B5EF4-FFF2-40B4-BE49-F238E27FC236}">
                <a16:creationId xmlns=""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7" name="Rectangle: Rounded Corners 125">
            <a:extLst>
              <a:ext uri="{FF2B5EF4-FFF2-40B4-BE49-F238E27FC236}">
                <a16:creationId xmlns=""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8" name="Rectangle: Rounded Corners 126">
            <a:extLst>
              <a:ext uri="{FF2B5EF4-FFF2-40B4-BE49-F238E27FC236}">
                <a16:creationId xmlns=""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9" name="Rectangle: Rounded Corners 127">
            <a:extLst>
              <a:ext uri="{FF2B5EF4-FFF2-40B4-BE49-F238E27FC236}">
                <a16:creationId xmlns=""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40" name="Rectangle: Rounded Corners 128">
            <a:extLst>
              <a:ext uri="{FF2B5EF4-FFF2-40B4-BE49-F238E27FC236}">
                <a16:creationId xmlns=""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41" name="Rectangle: Rounded Corners 129">
            <a:extLst>
              <a:ext uri="{FF2B5EF4-FFF2-40B4-BE49-F238E27FC236}">
                <a16:creationId xmlns=""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42" name="Rectangle: Rounded Corners 130">
            <a:extLst>
              <a:ext uri="{FF2B5EF4-FFF2-40B4-BE49-F238E27FC236}">
                <a16:creationId xmlns=""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43" name="Rectangle: Rounded Corners 131">
            <a:extLst>
              <a:ext uri="{FF2B5EF4-FFF2-40B4-BE49-F238E27FC236}">
                <a16:creationId xmlns=""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4" name="Rectangle: Rounded Corners 132">
            <a:extLst>
              <a:ext uri="{FF2B5EF4-FFF2-40B4-BE49-F238E27FC236}">
                <a16:creationId xmlns=""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5" name="Rectangle: Rounded Corners 133">
            <a:extLst>
              <a:ext uri="{FF2B5EF4-FFF2-40B4-BE49-F238E27FC236}">
                <a16:creationId xmlns=""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6" name="Rectangle: Rounded Corners 134">
            <a:extLst>
              <a:ext uri="{FF2B5EF4-FFF2-40B4-BE49-F238E27FC236}">
                <a16:creationId xmlns=""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7" name="Rectangle: Rounded Corners 135">
            <a:extLst>
              <a:ext uri="{FF2B5EF4-FFF2-40B4-BE49-F238E27FC236}">
                <a16:creationId xmlns=""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8" name="Rectangle: Rounded Corners 136">
            <a:extLst>
              <a:ext uri="{FF2B5EF4-FFF2-40B4-BE49-F238E27FC236}">
                <a16:creationId xmlns=""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9" name="Rectangle: Rounded Corners 137">
            <a:extLst>
              <a:ext uri="{FF2B5EF4-FFF2-40B4-BE49-F238E27FC236}">
                <a16:creationId xmlns=""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50" name="Rectangle: Rounded Corners 138">
            <a:extLst>
              <a:ext uri="{FF2B5EF4-FFF2-40B4-BE49-F238E27FC236}">
                <a16:creationId xmlns=""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51" name="Rectangle: Rounded Corners 139">
            <a:extLst>
              <a:ext uri="{FF2B5EF4-FFF2-40B4-BE49-F238E27FC236}">
                <a16:creationId xmlns=""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52" name="Rectangle: Rounded Corners 140">
            <a:extLst>
              <a:ext uri="{FF2B5EF4-FFF2-40B4-BE49-F238E27FC236}">
                <a16:creationId xmlns=""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53" name="Rectangle: Rounded Corners 141">
            <a:extLst>
              <a:ext uri="{FF2B5EF4-FFF2-40B4-BE49-F238E27FC236}">
                <a16:creationId xmlns=""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4" name="Rectangle: Rounded Corners 142">
            <a:extLst>
              <a:ext uri="{FF2B5EF4-FFF2-40B4-BE49-F238E27FC236}">
                <a16:creationId xmlns=""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5" name="Rectangle: Rounded Corners 143">
            <a:extLst>
              <a:ext uri="{FF2B5EF4-FFF2-40B4-BE49-F238E27FC236}">
                <a16:creationId xmlns=""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6" name="Rectangle: Rounded Corners 144">
            <a:extLst>
              <a:ext uri="{FF2B5EF4-FFF2-40B4-BE49-F238E27FC236}">
                <a16:creationId xmlns=""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7" name="Rectangle: Rounded Corners 145">
            <a:extLst>
              <a:ext uri="{FF2B5EF4-FFF2-40B4-BE49-F238E27FC236}">
                <a16:creationId xmlns=""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8" name="Rectangle: Rounded Corners 146">
            <a:extLst>
              <a:ext uri="{FF2B5EF4-FFF2-40B4-BE49-F238E27FC236}">
                <a16:creationId xmlns=""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9" name="Rectangle: Rounded Corners 147">
            <a:extLst>
              <a:ext uri="{FF2B5EF4-FFF2-40B4-BE49-F238E27FC236}">
                <a16:creationId xmlns=""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60" name="Rectangle: Rounded Corners 148">
            <a:extLst>
              <a:ext uri="{FF2B5EF4-FFF2-40B4-BE49-F238E27FC236}">
                <a16:creationId xmlns=""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61" name="Rectangle: Rounded Corners 149">
            <a:extLst>
              <a:ext uri="{FF2B5EF4-FFF2-40B4-BE49-F238E27FC236}">
                <a16:creationId xmlns=""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62" name="Rectangle: Rounded Corners 150">
            <a:extLst>
              <a:ext uri="{FF2B5EF4-FFF2-40B4-BE49-F238E27FC236}">
                <a16:creationId xmlns=""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63" name="Rectangle: Rounded Corners 151">
            <a:extLst>
              <a:ext uri="{FF2B5EF4-FFF2-40B4-BE49-F238E27FC236}">
                <a16:creationId xmlns=""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4" name="Rectangle: Rounded Corners 152">
            <a:extLst>
              <a:ext uri="{FF2B5EF4-FFF2-40B4-BE49-F238E27FC236}">
                <a16:creationId xmlns=""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5" name="Rectangle: Rounded Corners 153">
            <a:extLst>
              <a:ext uri="{FF2B5EF4-FFF2-40B4-BE49-F238E27FC236}">
                <a16:creationId xmlns=""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6" name="Rectangle: Rounded Corners 154">
            <a:extLst>
              <a:ext uri="{FF2B5EF4-FFF2-40B4-BE49-F238E27FC236}">
                <a16:creationId xmlns=""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7" name="Rectangle: Rounded Corners 155">
            <a:extLst>
              <a:ext uri="{FF2B5EF4-FFF2-40B4-BE49-F238E27FC236}">
                <a16:creationId xmlns=""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8" name="Rectangle: Rounded Corners 156">
            <a:extLst>
              <a:ext uri="{FF2B5EF4-FFF2-40B4-BE49-F238E27FC236}">
                <a16:creationId xmlns=""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9" name="Rectangle: Rounded Corners 157">
            <a:extLst>
              <a:ext uri="{FF2B5EF4-FFF2-40B4-BE49-F238E27FC236}">
                <a16:creationId xmlns=""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70" name="Rectangle: Rounded Corners 158">
            <a:extLst>
              <a:ext uri="{FF2B5EF4-FFF2-40B4-BE49-F238E27FC236}">
                <a16:creationId xmlns=""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71" name="Rectangle: Rounded Corners 159">
            <a:extLst>
              <a:ext uri="{FF2B5EF4-FFF2-40B4-BE49-F238E27FC236}">
                <a16:creationId xmlns=""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72" name="Rectangle: Rounded Corners 160">
            <a:extLst>
              <a:ext uri="{FF2B5EF4-FFF2-40B4-BE49-F238E27FC236}">
                <a16:creationId xmlns=""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3" name="Rectangle: Rounded Corners 161">
            <a:extLst>
              <a:ext uri="{FF2B5EF4-FFF2-40B4-BE49-F238E27FC236}">
                <a16:creationId xmlns=""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4" name="Rectangle: Rounded Corners 162">
            <a:extLst>
              <a:ext uri="{FF2B5EF4-FFF2-40B4-BE49-F238E27FC236}">
                <a16:creationId xmlns=""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5" name="Rectangle: Rounded Corners 163">
            <a:extLst>
              <a:ext uri="{FF2B5EF4-FFF2-40B4-BE49-F238E27FC236}">
                <a16:creationId xmlns=""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6" name="Rectangle: Rounded Corners 164">
            <a:extLst>
              <a:ext uri="{FF2B5EF4-FFF2-40B4-BE49-F238E27FC236}">
                <a16:creationId xmlns=""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7" name="Rectangle: Rounded Corners 165">
            <a:extLst>
              <a:ext uri="{FF2B5EF4-FFF2-40B4-BE49-F238E27FC236}">
                <a16:creationId xmlns=""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8" name="Rectangle: Rounded Corners 166">
            <a:extLst>
              <a:ext uri="{FF2B5EF4-FFF2-40B4-BE49-F238E27FC236}">
                <a16:creationId xmlns=""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9" name="Rectangle: Rounded Corners 167">
            <a:extLst>
              <a:ext uri="{FF2B5EF4-FFF2-40B4-BE49-F238E27FC236}">
                <a16:creationId xmlns=""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80" name="Rectangle: Rounded Corners 168">
            <a:extLst>
              <a:ext uri="{FF2B5EF4-FFF2-40B4-BE49-F238E27FC236}">
                <a16:creationId xmlns=""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81" name="Rectangle: Rounded Corners 169">
            <a:extLst>
              <a:ext uri="{FF2B5EF4-FFF2-40B4-BE49-F238E27FC236}">
                <a16:creationId xmlns=""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82" name="Rectangle: Rounded Corners 170">
            <a:extLst>
              <a:ext uri="{FF2B5EF4-FFF2-40B4-BE49-F238E27FC236}">
                <a16:creationId xmlns=""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83" name="Rectangle: Rounded Corners 171">
            <a:extLst>
              <a:ext uri="{FF2B5EF4-FFF2-40B4-BE49-F238E27FC236}">
                <a16:creationId xmlns=""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4" name="Rectangle: Rounded Corners 172">
            <a:extLst>
              <a:ext uri="{FF2B5EF4-FFF2-40B4-BE49-F238E27FC236}">
                <a16:creationId xmlns=""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5" name="Rectangle: Rounded Corners 173">
            <a:extLst>
              <a:ext uri="{FF2B5EF4-FFF2-40B4-BE49-F238E27FC236}">
                <a16:creationId xmlns=""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6" name="Rectangle: Rounded Corners 174">
            <a:extLst>
              <a:ext uri="{FF2B5EF4-FFF2-40B4-BE49-F238E27FC236}">
                <a16:creationId xmlns=""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7" name="Rectangle: Rounded Corners 175">
            <a:extLst>
              <a:ext uri="{FF2B5EF4-FFF2-40B4-BE49-F238E27FC236}">
                <a16:creationId xmlns=""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8" name="Rectangle: Rounded Corners 176">
            <a:extLst>
              <a:ext uri="{FF2B5EF4-FFF2-40B4-BE49-F238E27FC236}">
                <a16:creationId xmlns=""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9" name="Rectangle: Rounded Corners 177">
            <a:extLst>
              <a:ext uri="{FF2B5EF4-FFF2-40B4-BE49-F238E27FC236}">
                <a16:creationId xmlns=""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90" name="Rectangle: Rounded Corners 178">
            <a:extLst>
              <a:ext uri="{FF2B5EF4-FFF2-40B4-BE49-F238E27FC236}">
                <a16:creationId xmlns=""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91" name="Rectangle: Rounded Corners 179">
            <a:extLst>
              <a:ext uri="{FF2B5EF4-FFF2-40B4-BE49-F238E27FC236}">
                <a16:creationId xmlns=""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2" name="Rectangle: Rounded Corners 180">
            <a:extLst>
              <a:ext uri="{FF2B5EF4-FFF2-40B4-BE49-F238E27FC236}">
                <a16:creationId xmlns=""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93" name="Rectangle: Rounded Corners 181">
            <a:extLst>
              <a:ext uri="{FF2B5EF4-FFF2-40B4-BE49-F238E27FC236}">
                <a16:creationId xmlns=""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4" name="Rectangle: Rounded Corners 182">
            <a:extLst>
              <a:ext uri="{FF2B5EF4-FFF2-40B4-BE49-F238E27FC236}">
                <a16:creationId xmlns=""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5" name="Rectangle: Rounded Corners 183">
            <a:extLst>
              <a:ext uri="{FF2B5EF4-FFF2-40B4-BE49-F238E27FC236}">
                <a16:creationId xmlns=""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6" name="Rectangle: Rounded Corners 184">
            <a:extLst>
              <a:ext uri="{FF2B5EF4-FFF2-40B4-BE49-F238E27FC236}">
                <a16:creationId xmlns=""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7" name="Rectangle: Rounded Corners 186">
            <a:extLst>
              <a:ext uri="{FF2B5EF4-FFF2-40B4-BE49-F238E27FC236}">
                <a16:creationId xmlns=""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4527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7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4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7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0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2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4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7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0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2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4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77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0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2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4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87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0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2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4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97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05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15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25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35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23792" y="49269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Kêt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2525" y="634917"/>
            <a:ext cx="5673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3561" y="1844824"/>
            <a:ext cx="12068794" cy="1337663"/>
          </a:xfrm>
        </p:spPr>
        <p:txBody>
          <a:bodyPr/>
          <a:lstStyle/>
          <a:p>
            <a:pPr marL="57150" indent="6286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55687" y="3501008"/>
            <a:ext cx="12068794" cy="1440159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" indent="6286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19h, tin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covid_19,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camera…..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1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596" y="2348880"/>
            <a:ext cx="11972403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Camera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… 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tin: Tin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Covid_19,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online, …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3352" y="1409838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</a:t>
            </a:r>
            <a:r>
              <a:rPr lang="vi-VN" sz="2800" b="1" kern="1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</p:spTree>
    <p:extLst>
      <p:ext uri="{BB962C8B-B14F-4D97-AF65-F5344CB8AC3E}">
        <p14:creationId xmlns:p14="http://schemas.microsoft.com/office/powerpoint/2010/main" val="385229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522" y="2571744"/>
            <a:ext cx="74295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07368" y="1504528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</a:t>
            </a:r>
            <a:r>
              <a:rPr lang="vi-VN" sz="2800" b="1" kern="1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4826" y="2857496"/>
            <a:ext cx="3889721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: Rounded Corners 3">
            <a:extLst>
              <a:ext uri="{FF2B5EF4-FFF2-40B4-BE49-F238E27FC236}">
                <a16:creationId xmlns=""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=""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9" name="Rectangle: Rounded Corners 5">
            <a:extLst>
              <a:ext uri="{FF2B5EF4-FFF2-40B4-BE49-F238E27FC236}">
                <a16:creationId xmlns=""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0" name="Rectangle: Rounded Corners 6">
            <a:extLst>
              <a:ext uri="{FF2B5EF4-FFF2-40B4-BE49-F238E27FC236}">
                <a16:creationId xmlns=""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1" name="Rectangle: Rounded Corners 7">
            <a:extLst>
              <a:ext uri="{FF2B5EF4-FFF2-40B4-BE49-F238E27FC236}">
                <a16:creationId xmlns=""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2" name="Rectangle: Rounded Corners 8">
            <a:extLst>
              <a:ext uri="{FF2B5EF4-FFF2-40B4-BE49-F238E27FC236}">
                <a16:creationId xmlns=""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3" name="Rectangle: Rounded Corners 9">
            <a:extLst>
              <a:ext uri="{FF2B5EF4-FFF2-40B4-BE49-F238E27FC236}">
                <a16:creationId xmlns=""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4" name="Rectangle: Rounded Corners 10">
            <a:extLst>
              <a:ext uri="{FF2B5EF4-FFF2-40B4-BE49-F238E27FC236}">
                <a16:creationId xmlns=""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5" name="Rectangle: Rounded Corners 11">
            <a:extLst>
              <a:ext uri="{FF2B5EF4-FFF2-40B4-BE49-F238E27FC236}">
                <a16:creationId xmlns=""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6" name="Rectangle: Rounded Corners 12">
            <a:extLst>
              <a:ext uri="{FF2B5EF4-FFF2-40B4-BE49-F238E27FC236}">
                <a16:creationId xmlns=""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17" name="Rectangle: Rounded Corners 13">
            <a:extLst>
              <a:ext uri="{FF2B5EF4-FFF2-40B4-BE49-F238E27FC236}">
                <a16:creationId xmlns=""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18" name="Rectangle: Rounded Corners 14">
            <a:extLst>
              <a:ext uri="{FF2B5EF4-FFF2-40B4-BE49-F238E27FC236}">
                <a16:creationId xmlns=""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19" name="Rectangle: Rounded Corners 15">
            <a:extLst>
              <a:ext uri="{FF2B5EF4-FFF2-40B4-BE49-F238E27FC236}">
                <a16:creationId xmlns=""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0" name="Rectangle: Rounded Corners 16">
            <a:extLst>
              <a:ext uri="{FF2B5EF4-FFF2-40B4-BE49-F238E27FC236}">
                <a16:creationId xmlns=""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1" name="Rectangle: Rounded Corners 17">
            <a:extLst>
              <a:ext uri="{FF2B5EF4-FFF2-40B4-BE49-F238E27FC236}">
                <a16:creationId xmlns=""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2" name="Rectangle: Rounded Corners 18">
            <a:extLst>
              <a:ext uri="{FF2B5EF4-FFF2-40B4-BE49-F238E27FC236}">
                <a16:creationId xmlns=""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3" name="Rectangle: Rounded Corners 19">
            <a:extLst>
              <a:ext uri="{FF2B5EF4-FFF2-40B4-BE49-F238E27FC236}">
                <a16:creationId xmlns=""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4" name="Rectangle: Rounded Corners 20">
            <a:extLst>
              <a:ext uri="{FF2B5EF4-FFF2-40B4-BE49-F238E27FC236}">
                <a16:creationId xmlns=""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5" name="Rectangle: Rounded Corners 21">
            <a:extLst>
              <a:ext uri="{FF2B5EF4-FFF2-40B4-BE49-F238E27FC236}">
                <a16:creationId xmlns=""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6" name="Rectangle: Rounded Corners 22">
            <a:extLst>
              <a:ext uri="{FF2B5EF4-FFF2-40B4-BE49-F238E27FC236}">
                <a16:creationId xmlns=""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27" name="Rectangle: Rounded Corners 23">
            <a:extLst>
              <a:ext uri="{FF2B5EF4-FFF2-40B4-BE49-F238E27FC236}">
                <a16:creationId xmlns=""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28" name="Rectangle: Rounded Corners 24">
            <a:extLst>
              <a:ext uri="{FF2B5EF4-FFF2-40B4-BE49-F238E27FC236}">
                <a16:creationId xmlns=""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29" name="Rectangle: Rounded Corners 25">
            <a:extLst>
              <a:ext uri="{FF2B5EF4-FFF2-40B4-BE49-F238E27FC236}">
                <a16:creationId xmlns=""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0" name="Rectangle: Rounded Corners 26">
            <a:extLst>
              <a:ext uri="{FF2B5EF4-FFF2-40B4-BE49-F238E27FC236}">
                <a16:creationId xmlns=""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1" name="Rectangle: Rounded Corners 27">
            <a:extLst>
              <a:ext uri="{FF2B5EF4-FFF2-40B4-BE49-F238E27FC236}">
                <a16:creationId xmlns=""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2" name="Rectangle: Rounded Corners 28">
            <a:extLst>
              <a:ext uri="{FF2B5EF4-FFF2-40B4-BE49-F238E27FC236}">
                <a16:creationId xmlns=""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3" name="Rectangle: Rounded Corners 29">
            <a:extLst>
              <a:ext uri="{FF2B5EF4-FFF2-40B4-BE49-F238E27FC236}">
                <a16:creationId xmlns=""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4" name="Rectangle: Rounded Corners 30">
            <a:extLst>
              <a:ext uri="{FF2B5EF4-FFF2-40B4-BE49-F238E27FC236}">
                <a16:creationId xmlns=""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5" name="Rectangle: Rounded Corners 31">
            <a:extLst>
              <a:ext uri="{FF2B5EF4-FFF2-40B4-BE49-F238E27FC236}">
                <a16:creationId xmlns=""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6" name="Rectangle: Rounded Corners 32">
            <a:extLst>
              <a:ext uri="{FF2B5EF4-FFF2-40B4-BE49-F238E27FC236}">
                <a16:creationId xmlns=""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37" name="Rectangle: Rounded Corners 33">
            <a:extLst>
              <a:ext uri="{FF2B5EF4-FFF2-40B4-BE49-F238E27FC236}">
                <a16:creationId xmlns=""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38" name="Rectangle: Rounded Corners 34">
            <a:extLst>
              <a:ext uri="{FF2B5EF4-FFF2-40B4-BE49-F238E27FC236}">
                <a16:creationId xmlns=""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39" name="Rectangle: Rounded Corners 35">
            <a:extLst>
              <a:ext uri="{FF2B5EF4-FFF2-40B4-BE49-F238E27FC236}">
                <a16:creationId xmlns=""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0" name="Rectangle: Rounded Corners 36">
            <a:extLst>
              <a:ext uri="{FF2B5EF4-FFF2-40B4-BE49-F238E27FC236}">
                <a16:creationId xmlns=""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1" name="Rectangle: Rounded Corners 37">
            <a:extLst>
              <a:ext uri="{FF2B5EF4-FFF2-40B4-BE49-F238E27FC236}">
                <a16:creationId xmlns=""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2" name="Rectangle: Rounded Corners 38">
            <a:extLst>
              <a:ext uri="{FF2B5EF4-FFF2-40B4-BE49-F238E27FC236}">
                <a16:creationId xmlns=""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3" name="Rectangle: Rounded Corners 39">
            <a:extLst>
              <a:ext uri="{FF2B5EF4-FFF2-40B4-BE49-F238E27FC236}">
                <a16:creationId xmlns=""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4" name="Rectangle: Rounded Corners 40">
            <a:extLst>
              <a:ext uri="{FF2B5EF4-FFF2-40B4-BE49-F238E27FC236}">
                <a16:creationId xmlns=""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5" name="Rectangle: Rounded Corners 41">
            <a:extLst>
              <a:ext uri="{FF2B5EF4-FFF2-40B4-BE49-F238E27FC236}">
                <a16:creationId xmlns=""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6" name="Rectangle: Rounded Corners 42">
            <a:extLst>
              <a:ext uri="{FF2B5EF4-FFF2-40B4-BE49-F238E27FC236}">
                <a16:creationId xmlns=""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7" name="Rectangle: Rounded Corners 43">
            <a:extLst>
              <a:ext uri="{FF2B5EF4-FFF2-40B4-BE49-F238E27FC236}">
                <a16:creationId xmlns=""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8" name="Rectangle: Rounded Corners 44">
            <a:extLst>
              <a:ext uri="{FF2B5EF4-FFF2-40B4-BE49-F238E27FC236}">
                <a16:creationId xmlns=""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9" name="Rectangle: Rounded Corners 45">
            <a:extLst>
              <a:ext uri="{FF2B5EF4-FFF2-40B4-BE49-F238E27FC236}">
                <a16:creationId xmlns=""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0" name="Rectangle: Rounded Corners 46">
            <a:extLst>
              <a:ext uri="{FF2B5EF4-FFF2-40B4-BE49-F238E27FC236}">
                <a16:creationId xmlns=""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1" name="Rectangle: Rounded Corners 47">
            <a:extLst>
              <a:ext uri="{FF2B5EF4-FFF2-40B4-BE49-F238E27FC236}">
                <a16:creationId xmlns=""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2" name="Rectangle: Rounded Corners 48">
            <a:extLst>
              <a:ext uri="{FF2B5EF4-FFF2-40B4-BE49-F238E27FC236}">
                <a16:creationId xmlns=""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3" name="Rectangle: Rounded Corners 49">
            <a:extLst>
              <a:ext uri="{FF2B5EF4-FFF2-40B4-BE49-F238E27FC236}">
                <a16:creationId xmlns=""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4" name="Rectangle: Rounded Corners 50">
            <a:extLst>
              <a:ext uri="{FF2B5EF4-FFF2-40B4-BE49-F238E27FC236}">
                <a16:creationId xmlns=""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5" name="Rectangle: Rounded Corners 51">
            <a:extLst>
              <a:ext uri="{FF2B5EF4-FFF2-40B4-BE49-F238E27FC236}">
                <a16:creationId xmlns=""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6" name="Rectangle: Rounded Corners 52">
            <a:extLst>
              <a:ext uri="{FF2B5EF4-FFF2-40B4-BE49-F238E27FC236}">
                <a16:creationId xmlns=""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57" name="Rectangle: Rounded Corners 53">
            <a:extLst>
              <a:ext uri="{FF2B5EF4-FFF2-40B4-BE49-F238E27FC236}">
                <a16:creationId xmlns=""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58" name="Rectangle: Rounded Corners 54">
            <a:extLst>
              <a:ext uri="{FF2B5EF4-FFF2-40B4-BE49-F238E27FC236}">
                <a16:creationId xmlns=""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59" name="Rectangle: Rounded Corners 55">
            <a:extLst>
              <a:ext uri="{FF2B5EF4-FFF2-40B4-BE49-F238E27FC236}">
                <a16:creationId xmlns=""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0" name="Rectangle: Rounded Corners 56">
            <a:extLst>
              <a:ext uri="{FF2B5EF4-FFF2-40B4-BE49-F238E27FC236}">
                <a16:creationId xmlns=""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1" name="Rectangle: Rounded Corners 57">
            <a:extLst>
              <a:ext uri="{FF2B5EF4-FFF2-40B4-BE49-F238E27FC236}">
                <a16:creationId xmlns=""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2" name="Rectangle: Rounded Corners 58">
            <a:extLst>
              <a:ext uri="{FF2B5EF4-FFF2-40B4-BE49-F238E27FC236}">
                <a16:creationId xmlns=""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3" name="Rectangle: Rounded Corners 59">
            <a:extLst>
              <a:ext uri="{FF2B5EF4-FFF2-40B4-BE49-F238E27FC236}">
                <a16:creationId xmlns=""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4" name="Rectangle: Rounded Corners 60">
            <a:extLst>
              <a:ext uri="{FF2B5EF4-FFF2-40B4-BE49-F238E27FC236}">
                <a16:creationId xmlns=""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5" name="Rectangle: Rounded Corners 61">
            <a:extLst>
              <a:ext uri="{FF2B5EF4-FFF2-40B4-BE49-F238E27FC236}">
                <a16:creationId xmlns=""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6" name="Rectangle: Rounded Corners 62">
            <a:extLst>
              <a:ext uri="{FF2B5EF4-FFF2-40B4-BE49-F238E27FC236}">
                <a16:creationId xmlns=""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67" name="Rectangle: Rounded Corners 63">
            <a:extLst>
              <a:ext uri="{FF2B5EF4-FFF2-40B4-BE49-F238E27FC236}">
                <a16:creationId xmlns=""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68" name="Rectangle: Rounded Corners 64">
            <a:extLst>
              <a:ext uri="{FF2B5EF4-FFF2-40B4-BE49-F238E27FC236}">
                <a16:creationId xmlns=""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69" name="Rectangle: Rounded Corners 65">
            <a:extLst>
              <a:ext uri="{FF2B5EF4-FFF2-40B4-BE49-F238E27FC236}">
                <a16:creationId xmlns=""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0" name="Rectangle: Rounded Corners 66">
            <a:extLst>
              <a:ext uri="{FF2B5EF4-FFF2-40B4-BE49-F238E27FC236}">
                <a16:creationId xmlns=""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1" name="Rectangle: Rounded Corners 67">
            <a:extLst>
              <a:ext uri="{FF2B5EF4-FFF2-40B4-BE49-F238E27FC236}">
                <a16:creationId xmlns=""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2" name="Rectangle: Rounded Corners 68">
            <a:extLst>
              <a:ext uri="{FF2B5EF4-FFF2-40B4-BE49-F238E27FC236}">
                <a16:creationId xmlns=""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3" name="Rectangle: Rounded Corners 69">
            <a:extLst>
              <a:ext uri="{FF2B5EF4-FFF2-40B4-BE49-F238E27FC236}">
                <a16:creationId xmlns=""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4" name="Rectangle: Rounded Corners 70">
            <a:extLst>
              <a:ext uri="{FF2B5EF4-FFF2-40B4-BE49-F238E27FC236}">
                <a16:creationId xmlns=""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5" name="Rectangle: Rounded Corners 71">
            <a:extLst>
              <a:ext uri="{FF2B5EF4-FFF2-40B4-BE49-F238E27FC236}">
                <a16:creationId xmlns=""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6" name="Rectangle: Rounded Corners 72">
            <a:extLst>
              <a:ext uri="{FF2B5EF4-FFF2-40B4-BE49-F238E27FC236}">
                <a16:creationId xmlns=""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77" name="Rectangle: Rounded Corners 73">
            <a:extLst>
              <a:ext uri="{FF2B5EF4-FFF2-40B4-BE49-F238E27FC236}">
                <a16:creationId xmlns=""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78" name="Rectangle: Rounded Corners 74">
            <a:extLst>
              <a:ext uri="{FF2B5EF4-FFF2-40B4-BE49-F238E27FC236}">
                <a16:creationId xmlns=""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79" name="Rectangle: Rounded Corners 75">
            <a:extLst>
              <a:ext uri="{FF2B5EF4-FFF2-40B4-BE49-F238E27FC236}">
                <a16:creationId xmlns=""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0" name="Rectangle: Rounded Corners 76">
            <a:extLst>
              <a:ext uri="{FF2B5EF4-FFF2-40B4-BE49-F238E27FC236}">
                <a16:creationId xmlns=""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1" name="Rectangle: Rounded Corners 77">
            <a:extLst>
              <a:ext uri="{FF2B5EF4-FFF2-40B4-BE49-F238E27FC236}">
                <a16:creationId xmlns=""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2" name="Rectangle: Rounded Corners 78">
            <a:extLst>
              <a:ext uri="{FF2B5EF4-FFF2-40B4-BE49-F238E27FC236}">
                <a16:creationId xmlns=""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3" name="Rectangle: Rounded Corners 79">
            <a:extLst>
              <a:ext uri="{FF2B5EF4-FFF2-40B4-BE49-F238E27FC236}">
                <a16:creationId xmlns=""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4" name="Rectangle: Rounded Corners 80">
            <a:extLst>
              <a:ext uri="{FF2B5EF4-FFF2-40B4-BE49-F238E27FC236}">
                <a16:creationId xmlns=""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5" name="Rectangle: Rounded Corners 81">
            <a:extLst>
              <a:ext uri="{FF2B5EF4-FFF2-40B4-BE49-F238E27FC236}">
                <a16:creationId xmlns=""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6" name="Rectangle: Rounded Corners 82">
            <a:extLst>
              <a:ext uri="{FF2B5EF4-FFF2-40B4-BE49-F238E27FC236}">
                <a16:creationId xmlns=""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87" name="Rectangle: Rounded Corners 83">
            <a:extLst>
              <a:ext uri="{FF2B5EF4-FFF2-40B4-BE49-F238E27FC236}">
                <a16:creationId xmlns=""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88" name="Rectangle: Rounded Corners 84">
            <a:extLst>
              <a:ext uri="{FF2B5EF4-FFF2-40B4-BE49-F238E27FC236}">
                <a16:creationId xmlns=""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89" name="Rectangle: Rounded Corners 85">
            <a:extLst>
              <a:ext uri="{FF2B5EF4-FFF2-40B4-BE49-F238E27FC236}">
                <a16:creationId xmlns=""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0" name="Rectangle: Rounded Corners 86">
            <a:extLst>
              <a:ext uri="{FF2B5EF4-FFF2-40B4-BE49-F238E27FC236}">
                <a16:creationId xmlns=""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1" name="Rectangle: Rounded Corners 87">
            <a:extLst>
              <a:ext uri="{FF2B5EF4-FFF2-40B4-BE49-F238E27FC236}">
                <a16:creationId xmlns=""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2" name="Rectangle: Rounded Corners 88">
            <a:extLst>
              <a:ext uri="{FF2B5EF4-FFF2-40B4-BE49-F238E27FC236}">
                <a16:creationId xmlns=""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3" name="Rectangle: Rounded Corners 89">
            <a:extLst>
              <a:ext uri="{FF2B5EF4-FFF2-40B4-BE49-F238E27FC236}">
                <a16:creationId xmlns=""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4" name="Rectangle: Rounded Corners 90">
            <a:extLst>
              <a:ext uri="{FF2B5EF4-FFF2-40B4-BE49-F238E27FC236}">
                <a16:creationId xmlns=""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5" name="Rectangle: Rounded Corners 91">
            <a:extLst>
              <a:ext uri="{FF2B5EF4-FFF2-40B4-BE49-F238E27FC236}">
                <a16:creationId xmlns=""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6" name="Rectangle: Rounded Corners 92">
            <a:extLst>
              <a:ext uri="{FF2B5EF4-FFF2-40B4-BE49-F238E27FC236}">
                <a16:creationId xmlns=""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97" name="Rectangle: Rounded Corners 93">
            <a:extLst>
              <a:ext uri="{FF2B5EF4-FFF2-40B4-BE49-F238E27FC236}">
                <a16:creationId xmlns=""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98" name="Rectangle: Rounded Corners 94">
            <a:extLst>
              <a:ext uri="{FF2B5EF4-FFF2-40B4-BE49-F238E27FC236}">
                <a16:creationId xmlns=""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99" name="Rectangle: Rounded Corners 95">
            <a:extLst>
              <a:ext uri="{FF2B5EF4-FFF2-40B4-BE49-F238E27FC236}">
                <a16:creationId xmlns=""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0" name="Rectangle: Rounded Corners 96">
            <a:extLst>
              <a:ext uri="{FF2B5EF4-FFF2-40B4-BE49-F238E27FC236}">
                <a16:creationId xmlns=""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1" name="Rectangle: Rounded Corners 97">
            <a:extLst>
              <a:ext uri="{FF2B5EF4-FFF2-40B4-BE49-F238E27FC236}">
                <a16:creationId xmlns=""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2" name="Rectangle: Rounded Corners 98">
            <a:extLst>
              <a:ext uri="{FF2B5EF4-FFF2-40B4-BE49-F238E27FC236}">
                <a16:creationId xmlns=""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3" name="Rectangle: Rounded Corners 99">
            <a:extLst>
              <a:ext uri="{FF2B5EF4-FFF2-40B4-BE49-F238E27FC236}">
                <a16:creationId xmlns=""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4" name="Rectangle: Rounded Corners 100">
            <a:extLst>
              <a:ext uri="{FF2B5EF4-FFF2-40B4-BE49-F238E27FC236}">
                <a16:creationId xmlns=""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5" name="Rectangle: Rounded Corners 101">
            <a:extLst>
              <a:ext uri="{FF2B5EF4-FFF2-40B4-BE49-F238E27FC236}">
                <a16:creationId xmlns=""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6" name="Rectangle: Rounded Corners 102">
            <a:extLst>
              <a:ext uri="{FF2B5EF4-FFF2-40B4-BE49-F238E27FC236}">
                <a16:creationId xmlns=""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7" name="Rectangle: Rounded Corners 103">
            <a:extLst>
              <a:ext uri="{FF2B5EF4-FFF2-40B4-BE49-F238E27FC236}">
                <a16:creationId xmlns=""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8" name="Rectangle: Rounded Corners 104">
            <a:extLst>
              <a:ext uri="{FF2B5EF4-FFF2-40B4-BE49-F238E27FC236}">
                <a16:creationId xmlns=""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9" name="Rectangle: Rounded Corners 105">
            <a:extLst>
              <a:ext uri="{FF2B5EF4-FFF2-40B4-BE49-F238E27FC236}">
                <a16:creationId xmlns=""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0" name="Rectangle: Rounded Corners 106">
            <a:extLst>
              <a:ext uri="{FF2B5EF4-FFF2-40B4-BE49-F238E27FC236}">
                <a16:creationId xmlns=""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1" name="Rectangle: Rounded Corners 107">
            <a:extLst>
              <a:ext uri="{FF2B5EF4-FFF2-40B4-BE49-F238E27FC236}">
                <a16:creationId xmlns=""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2" name="Rectangle: Rounded Corners 108">
            <a:extLst>
              <a:ext uri="{FF2B5EF4-FFF2-40B4-BE49-F238E27FC236}">
                <a16:creationId xmlns=""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3" name="Rectangle: Rounded Corners 109">
            <a:extLst>
              <a:ext uri="{FF2B5EF4-FFF2-40B4-BE49-F238E27FC236}">
                <a16:creationId xmlns=""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4" name="Rectangle: Rounded Corners 110">
            <a:extLst>
              <a:ext uri="{FF2B5EF4-FFF2-40B4-BE49-F238E27FC236}">
                <a16:creationId xmlns=""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5" name="Rectangle: Rounded Corners 111">
            <a:extLst>
              <a:ext uri="{FF2B5EF4-FFF2-40B4-BE49-F238E27FC236}">
                <a16:creationId xmlns=""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6" name="Rectangle: Rounded Corners 112">
            <a:extLst>
              <a:ext uri="{FF2B5EF4-FFF2-40B4-BE49-F238E27FC236}">
                <a16:creationId xmlns=""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17" name="Rectangle: Rounded Corners 113">
            <a:extLst>
              <a:ext uri="{FF2B5EF4-FFF2-40B4-BE49-F238E27FC236}">
                <a16:creationId xmlns=""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18" name="Rectangle: Rounded Corners 114">
            <a:extLst>
              <a:ext uri="{FF2B5EF4-FFF2-40B4-BE49-F238E27FC236}">
                <a16:creationId xmlns=""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19" name="Rectangle: Rounded Corners 115">
            <a:extLst>
              <a:ext uri="{FF2B5EF4-FFF2-40B4-BE49-F238E27FC236}">
                <a16:creationId xmlns=""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0" name="Rectangle: Rounded Corners 116">
            <a:extLst>
              <a:ext uri="{FF2B5EF4-FFF2-40B4-BE49-F238E27FC236}">
                <a16:creationId xmlns=""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1" name="Rectangle: Rounded Corners 117">
            <a:extLst>
              <a:ext uri="{FF2B5EF4-FFF2-40B4-BE49-F238E27FC236}">
                <a16:creationId xmlns=""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2" name="Rectangle: Rounded Corners 118">
            <a:extLst>
              <a:ext uri="{FF2B5EF4-FFF2-40B4-BE49-F238E27FC236}">
                <a16:creationId xmlns=""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3" name="Rectangle: Rounded Corners 119">
            <a:extLst>
              <a:ext uri="{FF2B5EF4-FFF2-40B4-BE49-F238E27FC236}">
                <a16:creationId xmlns=""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4" name="Rectangle: Rounded Corners 120">
            <a:extLst>
              <a:ext uri="{FF2B5EF4-FFF2-40B4-BE49-F238E27FC236}">
                <a16:creationId xmlns=""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5" name="Rectangle: Rounded Corners 121">
            <a:extLst>
              <a:ext uri="{FF2B5EF4-FFF2-40B4-BE49-F238E27FC236}">
                <a16:creationId xmlns=""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6" name="Rectangle: Rounded Corners 122">
            <a:extLst>
              <a:ext uri="{FF2B5EF4-FFF2-40B4-BE49-F238E27FC236}">
                <a16:creationId xmlns=""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27" name="Rectangle: Rounded Corners 123">
            <a:extLst>
              <a:ext uri="{FF2B5EF4-FFF2-40B4-BE49-F238E27FC236}">
                <a16:creationId xmlns=""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28" name="Rectangle: Rounded Corners 124">
            <a:extLst>
              <a:ext uri="{FF2B5EF4-FFF2-40B4-BE49-F238E27FC236}">
                <a16:creationId xmlns=""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29" name="Rectangle: Rounded Corners 125">
            <a:extLst>
              <a:ext uri="{FF2B5EF4-FFF2-40B4-BE49-F238E27FC236}">
                <a16:creationId xmlns=""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0" name="Rectangle: Rounded Corners 126">
            <a:extLst>
              <a:ext uri="{FF2B5EF4-FFF2-40B4-BE49-F238E27FC236}">
                <a16:creationId xmlns=""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1" name="Rectangle: Rounded Corners 127">
            <a:extLst>
              <a:ext uri="{FF2B5EF4-FFF2-40B4-BE49-F238E27FC236}">
                <a16:creationId xmlns=""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2" name="Rectangle: Rounded Corners 128">
            <a:extLst>
              <a:ext uri="{FF2B5EF4-FFF2-40B4-BE49-F238E27FC236}">
                <a16:creationId xmlns=""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3" name="Rectangle: Rounded Corners 129">
            <a:extLst>
              <a:ext uri="{FF2B5EF4-FFF2-40B4-BE49-F238E27FC236}">
                <a16:creationId xmlns=""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4" name="Rectangle: Rounded Corners 130">
            <a:extLst>
              <a:ext uri="{FF2B5EF4-FFF2-40B4-BE49-F238E27FC236}">
                <a16:creationId xmlns=""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5" name="Rectangle: Rounded Corners 131">
            <a:extLst>
              <a:ext uri="{FF2B5EF4-FFF2-40B4-BE49-F238E27FC236}">
                <a16:creationId xmlns=""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6" name="Rectangle: Rounded Corners 132">
            <a:extLst>
              <a:ext uri="{FF2B5EF4-FFF2-40B4-BE49-F238E27FC236}">
                <a16:creationId xmlns=""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37" name="Rectangle: Rounded Corners 133">
            <a:extLst>
              <a:ext uri="{FF2B5EF4-FFF2-40B4-BE49-F238E27FC236}">
                <a16:creationId xmlns=""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8" name="Rectangle: Rounded Corners 134">
            <a:extLst>
              <a:ext uri="{FF2B5EF4-FFF2-40B4-BE49-F238E27FC236}">
                <a16:creationId xmlns=""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39" name="Rectangle: Rounded Corners 135">
            <a:extLst>
              <a:ext uri="{FF2B5EF4-FFF2-40B4-BE49-F238E27FC236}">
                <a16:creationId xmlns=""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0" name="Rectangle: Rounded Corners 136">
            <a:extLst>
              <a:ext uri="{FF2B5EF4-FFF2-40B4-BE49-F238E27FC236}">
                <a16:creationId xmlns=""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1" name="Rectangle: Rounded Corners 137">
            <a:extLst>
              <a:ext uri="{FF2B5EF4-FFF2-40B4-BE49-F238E27FC236}">
                <a16:creationId xmlns=""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2" name="Rectangle: Rounded Corners 138">
            <a:extLst>
              <a:ext uri="{FF2B5EF4-FFF2-40B4-BE49-F238E27FC236}">
                <a16:creationId xmlns=""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3" name="Rectangle: Rounded Corners 139">
            <a:extLst>
              <a:ext uri="{FF2B5EF4-FFF2-40B4-BE49-F238E27FC236}">
                <a16:creationId xmlns=""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4" name="Rectangle: Rounded Corners 140">
            <a:extLst>
              <a:ext uri="{FF2B5EF4-FFF2-40B4-BE49-F238E27FC236}">
                <a16:creationId xmlns=""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5" name="Rectangle: Rounded Corners 141">
            <a:extLst>
              <a:ext uri="{FF2B5EF4-FFF2-40B4-BE49-F238E27FC236}">
                <a16:creationId xmlns=""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6" name="Rectangle: Rounded Corners 142">
            <a:extLst>
              <a:ext uri="{FF2B5EF4-FFF2-40B4-BE49-F238E27FC236}">
                <a16:creationId xmlns=""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47" name="Rectangle: Rounded Corners 143">
            <a:extLst>
              <a:ext uri="{FF2B5EF4-FFF2-40B4-BE49-F238E27FC236}">
                <a16:creationId xmlns=""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48" name="Rectangle: Rounded Corners 144">
            <a:extLst>
              <a:ext uri="{FF2B5EF4-FFF2-40B4-BE49-F238E27FC236}">
                <a16:creationId xmlns=""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49" name="Rectangle: Rounded Corners 145">
            <a:extLst>
              <a:ext uri="{FF2B5EF4-FFF2-40B4-BE49-F238E27FC236}">
                <a16:creationId xmlns=""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0" name="Rectangle: Rounded Corners 146">
            <a:extLst>
              <a:ext uri="{FF2B5EF4-FFF2-40B4-BE49-F238E27FC236}">
                <a16:creationId xmlns=""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1" name="Rectangle: Rounded Corners 147">
            <a:extLst>
              <a:ext uri="{FF2B5EF4-FFF2-40B4-BE49-F238E27FC236}">
                <a16:creationId xmlns=""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2" name="Rectangle: Rounded Corners 148">
            <a:extLst>
              <a:ext uri="{FF2B5EF4-FFF2-40B4-BE49-F238E27FC236}">
                <a16:creationId xmlns=""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3" name="Rectangle: Rounded Corners 149">
            <a:extLst>
              <a:ext uri="{FF2B5EF4-FFF2-40B4-BE49-F238E27FC236}">
                <a16:creationId xmlns=""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4" name="Rectangle: Rounded Corners 150">
            <a:extLst>
              <a:ext uri="{FF2B5EF4-FFF2-40B4-BE49-F238E27FC236}">
                <a16:creationId xmlns=""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5" name="Rectangle: Rounded Corners 151">
            <a:extLst>
              <a:ext uri="{FF2B5EF4-FFF2-40B4-BE49-F238E27FC236}">
                <a16:creationId xmlns=""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6" name="Rectangle: Rounded Corners 152">
            <a:extLst>
              <a:ext uri="{FF2B5EF4-FFF2-40B4-BE49-F238E27FC236}">
                <a16:creationId xmlns=""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57" name="Rectangle: Rounded Corners 153">
            <a:extLst>
              <a:ext uri="{FF2B5EF4-FFF2-40B4-BE49-F238E27FC236}">
                <a16:creationId xmlns=""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58" name="Rectangle: Rounded Corners 154">
            <a:extLst>
              <a:ext uri="{FF2B5EF4-FFF2-40B4-BE49-F238E27FC236}">
                <a16:creationId xmlns=""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59" name="Rectangle: Rounded Corners 155">
            <a:extLst>
              <a:ext uri="{FF2B5EF4-FFF2-40B4-BE49-F238E27FC236}">
                <a16:creationId xmlns=""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0" name="Rectangle: Rounded Corners 156">
            <a:extLst>
              <a:ext uri="{FF2B5EF4-FFF2-40B4-BE49-F238E27FC236}">
                <a16:creationId xmlns=""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1" name="Rectangle: Rounded Corners 157">
            <a:extLst>
              <a:ext uri="{FF2B5EF4-FFF2-40B4-BE49-F238E27FC236}">
                <a16:creationId xmlns=""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2" name="Rectangle: Rounded Corners 158">
            <a:extLst>
              <a:ext uri="{FF2B5EF4-FFF2-40B4-BE49-F238E27FC236}">
                <a16:creationId xmlns=""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3" name="Rectangle: Rounded Corners 159">
            <a:extLst>
              <a:ext uri="{FF2B5EF4-FFF2-40B4-BE49-F238E27FC236}">
                <a16:creationId xmlns=""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4" name="Rectangle: Rounded Corners 160">
            <a:extLst>
              <a:ext uri="{FF2B5EF4-FFF2-40B4-BE49-F238E27FC236}">
                <a16:creationId xmlns=""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5" name="Rectangle: Rounded Corners 161">
            <a:extLst>
              <a:ext uri="{FF2B5EF4-FFF2-40B4-BE49-F238E27FC236}">
                <a16:creationId xmlns=""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6" name="Rectangle: Rounded Corners 162">
            <a:extLst>
              <a:ext uri="{FF2B5EF4-FFF2-40B4-BE49-F238E27FC236}">
                <a16:creationId xmlns=""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67" name="Rectangle: Rounded Corners 163">
            <a:extLst>
              <a:ext uri="{FF2B5EF4-FFF2-40B4-BE49-F238E27FC236}">
                <a16:creationId xmlns=""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68" name="Rectangle: Rounded Corners 164">
            <a:extLst>
              <a:ext uri="{FF2B5EF4-FFF2-40B4-BE49-F238E27FC236}">
                <a16:creationId xmlns=""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69" name="Rectangle: Rounded Corners 165">
            <a:extLst>
              <a:ext uri="{FF2B5EF4-FFF2-40B4-BE49-F238E27FC236}">
                <a16:creationId xmlns=""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0" name="Rectangle: Rounded Corners 166">
            <a:extLst>
              <a:ext uri="{FF2B5EF4-FFF2-40B4-BE49-F238E27FC236}">
                <a16:creationId xmlns=""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1" name="Rectangle: Rounded Corners 167">
            <a:extLst>
              <a:ext uri="{FF2B5EF4-FFF2-40B4-BE49-F238E27FC236}">
                <a16:creationId xmlns=""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2" name="Rectangle: Rounded Corners 168">
            <a:extLst>
              <a:ext uri="{FF2B5EF4-FFF2-40B4-BE49-F238E27FC236}">
                <a16:creationId xmlns=""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3" name="Rectangle: Rounded Corners 169">
            <a:extLst>
              <a:ext uri="{FF2B5EF4-FFF2-40B4-BE49-F238E27FC236}">
                <a16:creationId xmlns=""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4" name="Rectangle: Rounded Corners 170">
            <a:extLst>
              <a:ext uri="{FF2B5EF4-FFF2-40B4-BE49-F238E27FC236}">
                <a16:creationId xmlns=""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5" name="Rectangle: Rounded Corners 171">
            <a:extLst>
              <a:ext uri="{FF2B5EF4-FFF2-40B4-BE49-F238E27FC236}">
                <a16:creationId xmlns=""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6" name="Rectangle: Rounded Corners 172">
            <a:extLst>
              <a:ext uri="{FF2B5EF4-FFF2-40B4-BE49-F238E27FC236}">
                <a16:creationId xmlns=""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77" name="Rectangle: Rounded Corners 173">
            <a:extLst>
              <a:ext uri="{FF2B5EF4-FFF2-40B4-BE49-F238E27FC236}">
                <a16:creationId xmlns=""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78" name="Rectangle: Rounded Corners 174">
            <a:extLst>
              <a:ext uri="{FF2B5EF4-FFF2-40B4-BE49-F238E27FC236}">
                <a16:creationId xmlns=""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79" name="Rectangle: Rounded Corners 175">
            <a:extLst>
              <a:ext uri="{FF2B5EF4-FFF2-40B4-BE49-F238E27FC236}">
                <a16:creationId xmlns=""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0" name="Rectangle: Rounded Corners 176">
            <a:extLst>
              <a:ext uri="{FF2B5EF4-FFF2-40B4-BE49-F238E27FC236}">
                <a16:creationId xmlns=""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1" name="Rectangle: Rounded Corners 177">
            <a:extLst>
              <a:ext uri="{FF2B5EF4-FFF2-40B4-BE49-F238E27FC236}">
                <a16:creationId xmlns=""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2" name="Rectangle: Rounded Corners 178">
            <a:extLst>
              <a:ext uri="{FF2B5EF4-FFF2-40B4-BE49-F238E27FC236}">
                <a16:creationId xmlns=""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3" name="Rectangle: Rounded Corners 179">
            <a:extLst>
              <a:ext uri="{FF2B5EF4-FFF2-40B4-BE49-F238E27FC236}">
                <a16:creationId xmlns=""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4" name="Rectangle: Rounded Corners 180">
            <a:extLst>
              <a:ext uri="{FF2B5EF4-FFF2-40B4-BE49-F238E27FC236}">
                <a16:creationId xmlns=""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5" name="Rectangle: Rounded Corners 181">
            <a:extLst>
              <a:ext uri="{FF2B5EF4-FFF2-40B4-BE49-F238E27FC236}">
                <a16:creationId xmlns=""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6" name="Rectangle: Rounded Corners 182">
            <a:extLst>
              <a:ext uri="{FF2B5EF4-FFF2-40B4-BE49-F238E27FC236}">
                <a16:creationId xmlns=""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7" name="Rectangle: Rounded Corners 183">
            <a:extLst>
              <a:ext uri="{FF2B5EF4-FFF2-40B4-BE49-F238E27FC236}">
                <a16:creationId xmlns=""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8" name="Rectangle: Rounded Corners 184">
            <a:extLst>
              <a:ext uri="{FF2B5EF4-FFF2-40B4-BE49-F238E27FC236}">
                <a16:creationId xmlns=""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89" name="Rectangle: Rounded Corners 186">
            <a:extLst>
              <a:ext uri="{FF2B5EF4-FFF2-40B4-BE49-F238E27FC236}">
                <a16:creationId xmlns=""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88101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1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3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03464"/>
            <a:ext cx="10972800" cy="1143000"/>
          </a:xfrm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7896" descr="1-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87" y="2697137"/>
            <a:ext cx="473537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7893" descr="1-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313" y="4089647"/>
            <a:ext cx="3184985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78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12" y="1340768"/>
            <a:ext cx="7452568" cy="5494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646" y="1118499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5"/>
          <p:cNvSpPr/>
          <p:nvPr/>
        </p:nvSpPr>
        <p:spPr>
          <a:xfrm>
            <a:off x="5238744" y="2666670"/>
            <a:ext cx="5929354" cy="1544323"/>
          </a:xfrm>
          <a:prstGeom prst="rect">
            <a:avLst/>
          </a:prstGeom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PLAY </a:t>
            </a:r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GAME </a:t>
            </a:r>
          </a:p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LẬT MẢNH 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GHÉP: </a:t>
            </a:r>
          </a:p>
          <a:p>
            <a:pPr algn="ctr"/>
            <a:r>
              <a:rPr lang="en-US" altLang="zh-CN" sz="32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TIÊU DIỆT VIRUS CORONA</a:t>
            </a:r>
            <a:endParaRPr lang="zh-CN" altLang="en-US" sz="32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0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1344" y="2132856"/>
            <a:ext cx="118813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Internet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Internet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hửu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344" y="3933834"/>
            <a:ext cx="120006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Internet: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…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91344" y="1431643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</a:t>
            </a:r>
            <a:r>
              <a:rPr lang="vi-VN" sz="2800" b="1" kern="1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</p:spTree>
    <p:extLst>
      <p:ext uri="{BB962C8B-B14F-4D97-AF65-F5344CB8AC3E}">
        <p14:creationId xmlns:p14="http://schemas.microsoft.com/office/powerpoint/2010/main" val="54856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720" y="-11956"/>
            <a:ext cx="8138120" cy="620688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Covid_19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1268760"/>
            <a:ext cx="12192000" cy="5589240"/>
            <a:chOff x="0" y="1268760"/>
            <a:chExt cx="12192000" cy="5589240"/>
          </a:xfrm>
        </p:grpSpPr>
        <p:sp>
          <p:nvSpPr>
            <p:cNvPr id="4" name="Rectangle 3"/>
            <p:cNvSpPr/>
            <p:nvPr/>
          </p:nvSpPr>
          <p:spPr>
            <a:xfrm>
              <a:off x="0" y="1484784"/>
              <a:ext cx="12192000" cy="53732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9336" y="1484784"/>
              <a:ext cx="12072664" cy="537321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3352" y="1484784"/>
              <a:ext cx="11928648" cy="537321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04120" y="1268760"/>
              <a:ext cx="8424936" cy="504056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HD PHÒNG CHỐNG COVID- 19 TẠI CHUNG CƯ DÀNH CHO NGƯỜI D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194" y="1484784"/>
            <a:ext cx="11892805" cy="537321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87488" y="571909"/>
            <a:ext cx="7208576" cy="6206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8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23333" y="3062967"/>
            <a:ext cx="2835296" cy="3735564"/>
            <a:chOff x="571502" y="104775"/>
            <a:chExt cx="2209800" cy="29114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2" y="104775"/>
              <a:ext cx="2209800" cy="29114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00200" y="1123950"/>
              <a:ext cx="533400" cy="779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194800" y="3038393"/>
            <a:ext cx="2835296" cy="3735564"/>
            <a:chOff x="6439693" y="-120014"/>
            <a:chExt cx="2209800" cy="29114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693" y="-120014"/>
              <a:ext cx="2209800" cy="29114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467600" y="1156733"/>
              <a:ext cx="533400" cy="779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52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34" y="3650793"/>
            <a:ext cx="1954741" cy="180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Trash and garbage set in cartoon Royalty Free Vector Imag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614" b="74205" l="9000" r="3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1309" r="64834" b="24788"/>
          <a:stretch/>
        </p:blipFill>
        <p:spPr bwMode="auto">
          <a:xfrm rot="17601873">
            <a:off x="3263015" y="5469218"/>
            <a:ext cx="1699416" cy="92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86" y="5241616"/>
            <a:ext cx="1669613" cy="138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1"/>
          <p:cNvSpPr/>
          <p:nvPr/>
        </p:nvSpPr>
        <p:spPr>
          <a:xfrm>
            <a:off x="3505201" y="1196752"/>
            <a:ext cx="8469238" cy="1983676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 CHƠI PHÂN LOẠI </a:t>
            </a:r>
            <a:r>
              <a:rPr lang="en-US" sz="53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09" y="439266"/>
            <a:ext cx="3088592" cy="303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33" b="89908" l="9804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0" y="3318246"/>
            <a:ext cx="1703961" cy="184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960905" y="315238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LUYỆN TẬP</a:t>
            </a:r>
            <a:endParaRPr lang="vi-VN" sz="3600" b="1" kern="1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69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55655" y="1577843"/>
            <a:ext cx="2946400" cy="3881945"/>
            <a:chOff x="571502" y="104775"/>
            <a:chExt cx="2209800" cy="29114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2" y="104775"/>
              <a:ext cx="2209800" cy="29114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00200" y="1123950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739874" y="1608012"/>
            <a:ext cx="2946400" cy="3881945"/>
            <a:chOff x="6439693" y="104775"/>
            <a:chExt cx="2209800" cy="29114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693" y="104775"/>
              <a:ext cx="2209800" cy="29114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467600" y="1156733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51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3" b="89908" l="9804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0225" y="3912283"/>
            <a:ext cx="1121048" cy="121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31" y="3616119"/>
            <a:ext cx="1954741" cy="180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Trash and garbage set in cartoon Royalty Free Vector Image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614" b="74205" l="9000" r="3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1309" r="64834" b="24788"/>
          <a:stretch/>
        </p:blipFill>
        <p:spPr bwMode="auto">
          <a:xfrm rot="17601873">
            <a:off x="3192435" y="5959011"/>
            <a:ext cx="1477876" cy="62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554539"/>
            <a:ext cx="1108604" cy="124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6488" y="548680"/>
            <a:ext cx="11987969" cy="6860117"/>
            <a:chOff x="25400" y="-286818"/>
            <a:chExt cx="8990977" cy="5145088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8609" y="-286818"/>
              <a:ext cx="5145087" cy="5145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6565699" y="1865445"/>
              <a:ext cx="2450678" cy="1917689"/>
              <a:chOff x="6403574" y="2387426"/>
              <a:chExt cx="2450678" cy="1917689"/>
            </a:xfrm>
          </p:grpSpPr>
          <p:sp>
            <p:nvSpPr>
              <p:cNvPr id="16" name="Cloud Callout 15"/>
              <p:cNvSpPr/>
              <p:nvPr/>
            </p:nvSpPr>
            <p:spPr>
              <a:xfrm>
                <a:off x="6403574" y="2387426"/>
                <a:ext cx="2450678" cy="1917689"/>
              </a:xfrm>
              <a:prstGeom prst="cloudCallout">
                <a:avLst>
                  <a:gd name="adj1" fmla="val -86243"/>
                  <a:gd name="adj2" fmla="val -19639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9" descr="Trash and garbage set in cartoon Royalty Free Vector Image">
                <a:hlinkClick r:id="rId16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62614" b="74205" l="9000" r="34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00" t="61309" r="64834" b="24788"/>
              <a:stretch/>
            </p:blipFill>
            <p:spPr bwMode="auto">
              <a:xfrm rot="17601873">
                <a:off x="7507400" y="3530269"/>
                <a:ext cx="554203" cy="2332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9858" y="2521771"/>
                <a:ext cx="629757" cy="8487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5">
                <a:hlinkClick r:id="rId20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6000" y="2723788"/>
                <a:ext cx="288131" cy="5848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7">
                <a:hlinkClick r:id="rId2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8405" y="3164904"/>
                <a:ext cx="831453" cy="9310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25400" y="1977910"/>
              <a:ext cx="2209800" cy="1692755"/>
              <a:chOff x="25400" y="1977910"/>
              <a:chExt cx="2209800" cy="1692755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5400" y="1977910"/>
                <a:ext cx="2209800" cy="1692755"/>
                <a:chOff x="212528" y="1874805"/>
                <a:chExt cx="2209800" cy="1692755"/>
              </a:xfrm>
            </p:grpSpPr>
            <p:sp>
              <p:nvSpPr>
                <p:cNvPr id="20" name="Cloud Callout 19"/>
                <p:cNvSpPr/>
                <p:nvPr/>
              </p:nvSpPr>
              <p:spPr>
                <a:xfrm>
                  <a:off x="212528" y="1874805"/>
                  <a:ext cx="2209800" cy="1692755"/>
                </a:xfrm>
                <a:prstGeom prst="cloudCallout">
                  <a:avLst>
                    <a:gd name="adj1" fmla="val 85212"/>
                    <a:gd name="adj2" fmla="val -33325"/>
                  </a:avLst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9" name="Picture 4">
                  <a:hlinkClick r:id="rId23" action="ppaction://hlinksldjump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528" y="2283460"/>
                  <a:ext cx="627376" cy="5786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27" name="Picture 3">
                <a:hlinkClick r:id="rId2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3" b="89908" l="9804" r="9460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26114" y="2332673"/>
                <a:ext cx="840786" cy="9080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">
                <a:hlinkClick r:id="rId2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672" y="2848549"/>
                <a:ext cx="482806" cy="402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1" name="Right Arrow 30">
            <a:hlinkClick r:id="rId28" action="ppaction://hlinksldjump"/>
          </p:cNvPr>
          <p:cNvSpPr/>
          <p:nvPr/>
        </p:nvSpPr>
        <p:spPr>
          <a:xfrm>
            <a:off x="10875815" y="6165304"/>
            <a:ext cx="1304544" cy="646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037517" y="18864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LUYỆN TẬP</a:t>
            </a:r>
            <a:endParaRPr lang="vi-VN" sz="3600" b="1" kern="1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426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48 -0.40416 L -0.20872 -0.43564 L -0.19466 -0.45671 L -0.15195 -0.46712 C -0.09219 -0.45393 -0.11588 -0.44907 -0.08906 -0.425 C -0.07331 -0.39884 -0.06719 -0.34421 -0.06237 -0.31666 C -0.05599 -0.28981 -0.05859 -0.32685 -0.0513 -0.26134 L -0.0181 0.07663 " pathEditMode="relative" rAng="0" ptsTypes="AAAAAAAA">
                                      <p:cBhvr>
                                        <p:cTn id="12" dur="2000" spd="-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2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72 -0.40047 L -0.34088 -0.43264 L -0.28529 -0.44491 L -0.24219 -0.43264 L -0.19779 -0.39306 C -0.18112 -0.38565 -0.15469 -0.33635 -0.13255 -0.30672 C -0.09922 -0.25741 -0.05338 -0.12894 -0.04779 -0.10417 L -0.01914 0.11342 " pathEditMode="relative" rAng="0" ptsTypes="AAAAAAAA">
                                      <p:cBhvr>
                                        <p:cTn id="23" dur="2000" spd="-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2" y="2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023 L 0.04922 -0.44166 C 0.05196 -0.47569 0.06172 -0.54352 0.07214 -0.58402 C 0.08529 -0.62222 0.09922 -0.6669 0.10964 -0.68402 L 0.13047 -0.71157 L 0.15052 -0.71342 L 0.19375 -0.67106 " pathEditMode="relative" rAng="0" ptsTypes="AAAAAAA">
                                      <p:cBhvr>
                                        <p:cTn id="3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3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1 0.08611 L 0.06184 -0.05833 L 0.09388 -0.15162 C 0.10794 -0.15995 0.17708 -0.50532 0.19934 -0.54491 C 0.22851 -0.58935 0.28541 -0.68032 0.29948 -0.67199 L 0.39948 -0.68426 L 0.49948 -0.63495 " pathEditMode="relative" rAng="0" ptsTypes="AAAAAAA">
                                      <p:cBhvr>
                                        <p:cTn id="45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-3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6" y="-890074"/>
            <a:ext cx="11529484" cy="397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39616" y="1657804"/>
            <a:ext cx="851326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3" b="89908" l="9804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0400" y="5430736"/>
            <a:ext cx="1270877" cy="14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1127453" y="3962400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27453" y="5334000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43001" y="2971800"/>
            <a:ext cx="98298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chữa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CÂU 1</a:t>
            </a:r>
            <a:endParaRPr lang="en-US" altLang="en-US" sz="3733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73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-1179512"/>
            <a:ext cx="11379200" cy="4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1" y="1703388"/>
            <a:ext cx="826135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 descr="Trash and garbage set in cartoon Royalty Free Vector Imag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614" b="74205" l="9000" r="3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1309" r="64834" b="24788"/>
          <a:stretch/>
        </p:blipFill>
        <p:spPr bwMode="auto">
          <a:xfrm rot="17601873">
            <a:off x="11031683" y="5967362"/>
            <a:ext cx="1204783" cy="5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95400" y="5523405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2000" y="3417948"/>
            <a:ext cx="10125456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CÂU 2</a:t>
            </a:r>
            <a:endParaRPr lang="en-US" altLang="en-US" sz="3733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17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5" y="-1405405"/>
            <a:ext cx="1137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21316" y="1432003"/>
            <a:ext cx="9673167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/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en-US" sz="37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en-US" altLang="en-US" sz="3700" b="1" dirty="0">
              <a:solidFill>
                <a:srgbClr val="FFFF00"/>
              </a:solidFill>
            </a:endParaRPr>
          </a:p>
        </p:txBody>
      </p:sp>
      <p:pic>
        <p:nvPicPr>
          <p:cNvPr id="10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429" y="5325860"/>
            <a:ext cx="1596501" cy="147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806539" y="5955453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13796" y="3550364"/>
            <a:ext cx="1074419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CÂU 3</a:t>
            </a:r>
            <a:endParaRPr lang="en-US" altLang="en-US" sz="3733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7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7" y="-1361301"/>
            <a:ext cx="1137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25724" y="1816426"/>
            <a:ext cx="43268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/>
            <a:r>
              <a:rPr lang="en-US" alt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420" y="5677930"/>
            <a:ext cx="884616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1144725" y="5955453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14279" y="3556448"/>
            <a:ext cx="968724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CÂU 4</a:t>
            </a:r>
            <a:endParaRPr lang="en-US" altLang="en-US" sz="3733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3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864096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3472" y="4212376"/>
            <a:ext cx="1052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206925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8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3540">
            <a:off x="3169828" y="1720407"/>
            <a:ext cx="1392602" cy="67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57239">
            <a:off x="690462" y="3556086"/>
            <a:ext cx="3310601" cy="233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24" y="785794"/>
            <a:ext cx="2357454" cy="184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228">
            <a:off x="9073222" y="2863016"/>
            <a:ext cx="2286016" cy="140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9633">
            <a:off x="8502805" y="5264723"/>
            <a:ext cx="2096351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4" y="2428868"/>
            <a:ext cx="1143008" cy="71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4053">
            <a:off x="854377" y="314344"/>
            <a:ext cx="2680147" cy="231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780">
            <a:off x="4259634" y="2522436"/>
            <a:ext cx="1878581" cy="61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738">
            <a:off x="8325403" y="1652222"/>
            <a:ext cx="1285884" cy="83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54" y="2643182"/>
            <a:ext cx="659107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4690">
            <a:off x="7166342" y="4343643"/>
            <a:ext cx="1622530" cy="100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738810" y="2857496"/>
            <a:ext cx="1785950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3333FF"/>
                </a:solidFill>
              </a:rPr>
              <a:t>MẠNG</a:t>
            </a:r>
          </a:p>
          <a:p>
            <a:pPr algn="ctr"/>
            <a:r>
              <a:rPr lang="en-US" sz="2000" b="1" dirty="0" smtClean="0">
                <a:solidFill>
                  <a:srgbClr val="3333FF"/>
                </a:solidFill>
              </a:rPr>
              <a:t> MÁY TÍNH (MT)</a:t>
            </a:r>
            <a:endParaRPr lang="vi-VN" sz="2000" b="1" dirty="0">
              <a:solidFill>
                <a:srgbClr val="3333FF"/>
              </a:solidFill>
            </a:endParaRPr>
          </a:p>
        </p:txBody>
      </p:sp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3881422" y="285728"/>
            <a:ext cx="4714908" cy="500066"/>
          </a:xfrm>
          <a:prstGeom prst="rect">
            <a:avLst/>
          </a:prstGeom>
          <a:solidFill>
            <a:srgbClr val="808000"/>
          </a:solidFill>
          <a:ln>
            <a:noFill/>
          </a:ln>
          <a:effectLst>
            <a:prstShdw prst="shdw17" dist="17961" dir="13500000">
              <a:srgbClr val="4D4D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 BÀI 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22810">
            <a:off x="2759534" y="2249274"/>
            <a:ext cx="1265065" cy="91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8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381" y="221314"/>
            <a:ext cx="9039183" cy="630314"/>
          </a:xfrm>
        </p:spPr>
        <p:txBody>
          <a:bodyPr/>
          <a:lstStyle/>
          <a:p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TIÊU DIỆT VIRUS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CORONA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" t="7670" r="9995" b="11426"/>
          <a:stretch/>
        </p:blipFill>
        <p:spPr>
          <a:xfrm>
            <a:off x="9480376" y="4437112"/>
            <a:ext cx="2711624" cy="1820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t="5923" r="15913" b="13419"/>
          <a:stretch/>
        </p:blipFill>
        <p:spPr>
          <a:xfrm>
            <a:off x="3223702" y="1349158"/>
            <a:ext cx="1897953" cy="1726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6"/>
          <a:stretch/>
        </p:blipFill>
        <p:spPr>
          <a:xfrm>
            <a:off x="6220449" y="1340768"/>
            <a:ext cx="2255917" cy="1592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737" y="5852363"/>
            <a:ext cx="1743361" cy="938486"/>
          </a:xfrm>
          <a:prstGeom prst="rect">
            <a:avLst/>
          </a:prstGeom>
        </p:spPr>
      </p:pic>
      <p:pic>
        <p:nvPicPr>
          <p:cNvPr id="8" name="Picture 10" descr="Sách giáo khoa lớp 1 - Kết nối tri thức và cuộc sống - Times Schoo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184" y="4940226"/>
            <a:ext cx="2983375" cy="187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BÚT THIÊN LONG-GEL 08 TÍM - 893500185346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10" y="3228673"/>
            <a:ext cx="2079515" cy="159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Vở 4 Ô ly 80 trang School Ami 0515 (lốc 10 quyển) | Tiki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2" t="12966" r="23648" b="10650"/>
          <a:stretch/>
        </p:blipFill>
        <p:spPr bwMode="auto">
          <a:xfrm>
            <a:off x="6323103" y="3284750"/>
            <a:ext cx="2922138" cy="13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Ruler Straight Edge Maths - Free vector graphic on Pixaba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585" y="5186341"/>
            <a:ext cx="2163323" cy="90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720" y="1261253"/>
            <a:ext cx="3532193" cy="186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913" y="1256618"/>
            <a:ext cx="3532193" cy="183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53" y="3068960"/>
            <a:ext cx="3532193" cy="181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90" y="3068960"/>
            <a:ext cx="3563378" cy="181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833" y="4869160"/>
            <a:ext cx="3537156" cy="213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662" y="4865805"/>
            <a:ext cx="3563379" cy="215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866625" y="622696"/>
            <a:ext cx="364909" cy="363445"/>
          </a:xfrm>
          <a:prstGeom prst="rect">
            <a:avLst/>
          </a:prstGeom>
        </p:spPr>
      </p:pic>
      <p:pic>
        <p:nvPicPr>
          <p:cNvPr id="19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4088109" y="2196556"/>
            <a:ext cx="364909" cy="363445"/>
          </a:xfrm>
          <a:prstGeom prst="rect">
            <a:avLst/>
          </a:prstGeom>
        </p:spPr>
      </p:pic>
      <p:pic>
        <p:nvPicPr>
          <p:cNvPr id="20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977745" y="3683417"/>
            <a:ext cx="364909" cy="363445"/>
          </a:xfrm>
          <a:prstGeom prst="rect">
            <a:avLst/>
          </a:prstGeom>
        </p:spPr>
      </p:pic>
      <p:pic>
        <p:nvPicPr>
          <p:cNvPr id="21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964658" y="5214402"/>
            <a:ext cx="364909" cy="363445"/>
          </a:xfrm>
          <a:prstGeom prst="rect">
            <a:avLst/>
          </a:prstGeom>
        </p:spPr>
      </p:pic>
      <p:pic>
        <p:nvPicPr>
          <p:cNvPr id="22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993099" y="6882998"/>
            <a:ext cx="364909" cy="363445"/>
          </a:xfrm>
          <a:prstGeom prst="rect">
            <a:avLst/>
          </a:prstGeom>
        </p:spPr>
      </p:pic>
      <p:pic>
        <p:nvPicPr>
          <p:cNvPr id="23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793891" y="7547985"/>
            <a:ext cx="364909" cy="363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98" b="89860" l="9959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1253"/>
            <a:ext cx="2419534" cy="1879668"/>
          </a:xfrm>
          <a:prstGeom prst="rect">
            <a:avLst/>
          </a:prstGeom>
        </p:spPr>
      </p:pic>
      <p:sp>
        <p:nvSpPr>
          <p:cNvPr id="25" name="Right Arrow 24">
            <a:hlinkClick r:id="rId29" action="ppaction://hlinksldjump"/>
          </p:cNvPr>
          <p:cNvSpPr/>
          <p:nvPr/>
        </p:nvSpPr>
        <p:spPr>
          <a:xfrm>
            <a:off x="10560496" y="6425110"/>
            <a:ext cx="1127933" cy="385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01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4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4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4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4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14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15680" y="260648"/>
            <a:ext cx="4967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1464" y="2636912"/>
            <a:ext cx="10523998" cy="762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b-NO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và làm phần câu hỏi tự kiểm tra, trang 23 SGK 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7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133426gsfxbpjp44">
            <a:extLst>
              <a:ext uri="{FF2B5EF4-FFF2-40B4-BE49-F238E27FC236}">
                <a16:creationId xmlns:a16="http://schemas.microsoft.com/office/drawing/2014/main" xmlns="" id="{610E6CF2-ACAB-4585-B1E5-047EE679B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133426gsfxbpjp44">
            <a:extLst>
              <a:ext uri="{FF2B5EF4-FFF2-40B4-BE49-F238E27FC236}">
                <a16:creationId xmlns:a16="http://schemas.microsoft.com/office/drawing/2014/main" xmlns="" id="{9EFF5396-AA59-418E-B34F-30CDCA729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2" y="68674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2" descr="1707962tj3hg7yh59">
            <a:extLst>
              <a:ext uri="{FF2B5EF4-FFF2-40B4-BE49-F238E27FC236}">
                <a16:creationId xmlns:a16="http://schemas.microsoft.com/office/drawing/2014/main" xmlns="" id="{AE9A3396-C74C-4B98-9A5E-4DB224C370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58112" y="4396723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8" descr="1181071cimzwdep76">
            <a:extLst>
              <a:ext uri="{FF2B5EF4-FFF2-40B4-BE49-F238E27FC236}">
                <a16:creationId xmlns:a16="http://schemas.microsoft.com/office/drawing/2014/main" xmlns="" id="{4219D9DF-CA71-4C88-8AA1-8EDC8801F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1181071cimzwdep76">
            <a:extLst>
              <a:ext uri="{FF2B5EF4-FFF2-40B4-BE49-F238E27FC236}">
                <a16:creationId xmlns:a16="http://schemas.microsoft.com/office/drawing/2014/main" xmlns="" id="{66A86C2A-936D-4F20-A2BA-080902E3C1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1" y="4000500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0" descr="1228827kvwbhhiily">
            <a:extLst>
              <a:ext uri="{FF2B5EF4-FFF2-40B4-BE49-F238E27FC236}">
                <a16:creationId xmlns:a16="http://schemas.microsoft.com/office/drawing/2014/main" xmlns="" id="{84AF4A43-59E6-42EC-B471-82BF8C592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81298" y="-600097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3C8756FD-2D2A-423D-AD8F-39CE3C5C674F}"/>
              </a:ext>
            </a:extLst>
          </p:cNvPr>
          <p:cNvSpPr/>
          <p:nvPr/>
        </p:nvSpPr>
        <p:spPr>
          <a:xfrm>
            <a:off x="452398" y="2786058"/>
            <a:ext cx="11001452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altLang="vi-VN" sz="3200" b="1" smtClean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XIN CHÂN THÀNH CẢM ƠN CÁC EM ĐÃ THEO DÕI!</a:t>
            </a:r>
            <a:endParaRPr lang="en-US" altLang="vi-VN" sz="3200" b="1" dirty="0" smtClean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0000EE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vi-VN" sz="3200" b="1" dirty="0" smtClean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</a:t>
            </a:r>
            <a:r>
              <a:rPr lang="en-US" altLang="vi-VN" sz="3200" b="1" smtClean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CÁC EM  SỨC KHỎE VÀ HỌC TÔT!</a:t>
            </a:r>
            <a:endParaRPr lang="en-US" altLang="vi-VN" sz="32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0" descr="1228827kvwbhhiily">
            <a:extLst>
              <a:ext uri="{FF2B5EF4-FFF2-40B4-BE49-F238E27FC236}">
                <a16:creationId xmlns:a16="http://schemas.microsoft.com/office/drawing/2014/main" xmlns="" id="{84AF4A43-59E6-42EC-B471-82BF8C592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96206" y="-67153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369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9" name="文本框 4102"/>
          <p:cNvSpPr txBox="1"/>
          <p:nvPr/>
        </p:nvSpPr>
        <p:spPr>
          <a:xfrm>
            <a:off x="3733800" y="342900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 âm thanh phát ra từ máy tính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398843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chỉ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2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538266"/>
            <a:ext cx="7086600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0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đến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9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97639" y="2942802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3" name="文本框 4102"/>
          <p:cNvSpPr txBox="1"/>
          <p:nvPr/>
        </p:nvSpPr>
        <p:spPr>
          <a:xfrm>
            <a:off x="4312380" y="2163660"/>
            <a:ext cx="582473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bit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8" name="文本框 4102"/>
          <p:cNvSpPr txBox="1"/>
          <p:nvPr/>
        </p:nvSpPr>
        <p:spPr>
          <a:xfrm>
            <a:off x="3733800" y="2917776"/>
            <a:ext cx="6781800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những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hiệu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0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1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5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59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 animBg="1"/>
      <p:bldP spid="1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159980" y="2011260"/>
            <a:ext cx="582473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Máy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tính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dụng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bit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để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làm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291777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42900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văn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bản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398843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hình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ảnh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âm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thanh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97639" y="4538265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538266"/>
            <a:ext cx="70866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văn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bản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hình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ảnh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âm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thanh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0" grpId="0"/>
      <p:bldP spid="12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159980" y="2011260"/>
            <a:ext cx="582473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GB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xấp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xỉ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bao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nhiêu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291777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nghìn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42900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triệu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53826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Một nghìn tỉ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05069" y="3988437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398843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tỉ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16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1" grpId="0"/>
      <p:bldP spid="12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733800" y="2011260"/>
            <a:ext cx="6250918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Khả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năng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trữ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của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thiết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bị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nhớ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được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gọi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324380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Thẻ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nhớ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431446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86429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Đơn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vị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đo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97639" y="3741689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75503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Dung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lượng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trữ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4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10" grpId="0"/>
      <p:bldP spid="11" grpId="0"/>
      <p:bldP spid="12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733800" y="2011260"/>
            <a:ext cx="6250918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thông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tin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của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máy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tính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bước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nào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324380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vào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ra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75503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vào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431446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ra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97639" y="4881244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86429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vào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ra.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05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0" grpId="0"/>
      <p:bldP spid="12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733800" y="2011260"/>
            <a:ext cx="625091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 Byte có bao nhiêu bit?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324380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7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431446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9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86429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10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2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3597639" y="3816585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75503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8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42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10" grpId="0"/>
      <p:bldP spid="11" grpId="0"/>
      <p:bldP spid="13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7&quot;/&gt;&lt;property id=&quot;20307&quot; value=&quot;401&quot;/&gt;&lt;/object&gt;&lt;object type=&quot;3&quot; unique_id=&quot;10006&quot;&gt;&lt;property id=&quot;20148&quot; value=&quot;5&quot;/&gt;&lt;property id=&quot;20300&quot; value=&quot;Slide 8&quot;/&gt;&lt;property id=&quot;20307&quot; value=&quot;389&quot;/&gt;&lt;/object&gt;&lt;object type=&quot;3&quot; unique_id=&quot;10007&quot;&gt;&lt;property id=&quot;20148&quot; value=&quot;5&quot;/&gt;&lt;property id=&quot;20300&quot; value=&quot;Slide 9&quot;/&gt;&lt;property id=&quot;20307&quot; value=&quot;390&quot;/&gt;&lt;/object&gt;&lt;object type=&quot;3&quot; unique_id=&quot;10008&quot;&gt;&lt;property id=&quot;20148&quot; value=&quot;5&quot;/&gt;&lt;property id=&quot;20300&quot; value=&quot;Slide 10&quot;/&gt;&lt;property id=&quot;20307&quot; value=&quot;391&quot;/&gt;&lt;/object&gt;&lt;object type=&quot;3&quot; unique_id=&quot;10009&quot;&gt;&lt;property id=&quot;20148&quot; value=&quot;5&quot;/&gt;&lt;property id=&quot;20300&quot; value=&quot;Slide 11&quot;/&gt;&lt;property id=&quot;20307&quot; value=&quot;392&quot;/&gt;&lt;/object&gt;&lt;object type=&quot;3&quot; unique_id=&quot;10010&quot;&gt;&lt;property id=&quot;20148&quot; value=&quot;5&quot;/&gt;&lt;property id=&quot;20300&quot; value=&quot;Slide 12&quot;/&gt;&lt;property id=&quot;20307&quot; value=&quot;393&quot;/&gt;&lt;/object&gt;&lt;object type=&quot;3&quot; unique_id=&quot;10011&quot;&gt;&lt;property id=&quot;20148&quot; value=&quot;5&quot;/&gt;&lt;property id=&quot;20300&quot; value=&quot;Slide 13 - &amp;quot;&amp;amp;#x09;Quan sát các hình sau và cho biết các mạng lưới sau là mạng lưới gì?&amp;quot;&quot;/&gt;&lt;property id=&quot;20307&quot; value=&quot;394&quot;/&gt;&lt;/object&gt;&lt;object type=&quot;3&quot; unique_id=&quot;10012&quot;&gt;&lt;property id=&quot;20148&quot; value=&quot;5&quot;/&gt;&lt;property id=&quot;20300&quot; value=&quot;Slide 14 - &amp;quot;&amp;amp;#x09;Quan sát các hình sau và cho biết các mạng lưới sau là mạng lưới gì?&amp;quot;&quot;/&gt;&lt;property id=&quot;20307&quot; value=&quot;395&quot;/&gt;&lt;/object&gt;&lt;object type=&quot;3&quot; unique_id=&quot;10015&quot;&gt;&lt;property id=&quot;20148&quot; value=&quot;5&quot;/&gt;&lt;property id=&quot;20300&quot; value=&quot;Slide 15&quot;/&gt;&lt;property id=&quot;20307&quot; value=&quot;265&quot;/&gt;&lt;/object&gt;&lt;object type=&quot;3&quot; unique_id=&quot;10016&quot;&gt;&lt;property id=&quot;20148&quot; value=&quot;5&quot;/&gt;&lt;property id=&quot;20300&quot; value=&quot;Slide 18&quot;/&gt;&lt;property id=&quot;20307&quot; value=&quot;396&quot;/&gt;&lt;/object&gt;&lt;object type=&quot;3&quot; unique_id=&quot;10017&quot;&gt;&lt;property id=&quot;20148&quot; value=&quot;5&quot;/&gt;&lt;property id=&quot;20300&quot; value=&quot;Slide 19&quot;/&gt;&lt;property id=&quot;20307&quot; value=&quot;397&quot;/&gt;&lt;/object&gt;&lt;object type=&quot;3&quot; unique_id=&quot;10018&quot;&gt;&lt;property id=&quot;20148&quot; value=&quot;5&quot;/&gt;&lt;property id=&quot;20300&quot; value=&quot;Slide 21&quot;/&gt;&lt;property id=&quot;20307&quot; value=&quot;398&quot;/&gt;&lt;/object&gt;&lt;object type=&quot;3&quot; unique_id=&quot;10019&quot;&gt;&lt;property id=&quot;20148&quot; value=&quot;5&quot;/&gt;&lt;property id=&quot;20300&quot; value=&quot;Slide 22&quot;/&gt;&lt;property id=&quot;20307&quot; value=&quot;399&quot;/&gt;&lt;/object&gt;&lt;object type=&quot;3&quot; unique_id=&quot;10020&quot;&gt;&lt;property id=&quot;20148&quot; value=&quot;5&quot;/&gt;&lt;property id=&quot;20300&quot; value=&quot;Slide 23&quot;/&gt;&lt;property id=&quot;20307&quot; value=&quot;400&quot;/&gt;&lt;/object&gt;&lt;object type=&quot;3&quot; unique_id=&quot;10022&quot;&gt;&lt;property id=&quot;20148&quot; value=&quot;5&quot;/&gt;&lt;property id=&quot;20300&quot; value=&quot;Slide 25&quot;/&gt;&lt;property id=&quot;20307&quot; value=&quot;402&quot;/&gt;&lt;/object&gt;&lt;object type=&quot;3&quot; unique_id=&quot;10023&quot;&gt;&lt;property id=&quot;20148&quot; value=&quot;5&quot;/&gt;&lt;property id=&quot;20300&quot; value=&quot;Slide 26&quot;/&gt;&lt;property id=&quot;20307&quot; value=&quot;403&quot;/&gt;&lt;/object&gt;&lt;object type=&quot;3&quot; unique_id=&quot;10024&quot;&gt;&lt;property id=&quot;20148&quot; value=&quot;5&quot;/&gt;&lt;property id=&quot;20300&quot; value=&quot;Slide 27&quot;/&gt;&lt;property id=&quot;20307&quot; value=&quot;372&quot;/&gt;&lt;/object&gt;&lt;object type=&quot;3&quot; unique_id=&quot;10025&quot;&gt;&lt;property id=&quot;20148&quot; value=&quot;5&quot;/&gt;&lt;property id=&quot;20300&quot; value=&quot;Slide 28&quot;/&gt;&lt;property id=&quot;20307&quot; value=&quot;373&quot;/&gt;&lt;/object&gt;&lt;object type=&quot;3&quot; unique_id=&quot;10026&quot;&gt;&lt;property id=&quot;20148&quot; value=&quot;5&quot;/&gt;&lt;property id=&quot;20300&quot; value=&quot;Slide 29&quot;/&gt;&lt;property id=&quot;20307&quot; value=&quot;374&quot;/&gt;&lt;/object&gt;&lt;object type=&quot;3&quot; unique_id=&quot;10027&quot;&gt;&lt;property id=&quot;20148&quot; value=&quot;5&quot;/&gt;&lt;property id=&quot;20300&quot; value=&quot;Slide 30&quot;/&gt;&lt;property id=&quot;20307&quot; value=&quot;375&quot;/&gt;&lt;/object&gt;&lt;object type=&quot;3&quot; unique_id=&quot;10233&quot;&gt;&lt;property id=&quot;20148&quot; value=&quot;5&quot;/&gt;&lt;property id=&quot;20300&quot; value=&quot;Slide 1 - &amp;quot;PHÒNG GIÁO DỤC &amp;amp; ĐÀO TẠO…. TRƯỜNG THCS&amp;quot;&quot;/&gt;&lt;property id=&quot;20307&quot; value=&quot;407&quot;/&gt;&lt;/object&gt;&lt;object type=&quot;3&quot; unique_id=&quot;10234&quot;&gt;&lt;property id=&quot;20148&quot; value=&quot;5&quot;/&gt;&lt;property id=&quot;20300&quot; value=&quot;Slide 5 - &amp;quot;MỞ ĐẦU&amp;quot;&quot;/&gt;&lt;property id=&quot;20307&quot; value=&quot;408&quot;/&gt;&lt;/object&gt;&lt;object type=&quot;3&quot; unique_id=&quot;10235&quot;&gt;&lt;property id=&quot;20148&quot; value=&quot;5&quot;/&gt;&lt;property id=&quot;20300&quot; value=&quot;Slide 6 - &amp;quot;TIÊU DIỆT VIRUS CORONA&amp;quot;&quot;/&gt;&lt;property id=&quot;20307&quot; value=&quot;409&quot;/&gt;&lt;/object&gt;&lt;object type=&quot;3&quot; unique_id=&quot;10450&quot;&gt;&lt;property id=&quot;20148&quot; value=&quot;5&quot;/&gt;&lt;property id=&quot;20300&quot; value=&quot;Slide 3 - &amp;quot;MỤC TIÊU BÀI HỌC&amp;quot;&quot;/&gt;&lt;property id=&quot;20307&quot; value=&quot;410&quot;/&gt;&lt;/object&gt;&lt;object type=&quot;3&quot; unique_id=&quot;10454&quot;&gt;&lt;property id=&quot;20148&quot; value=&quot;5&quot;/&gt;&lt;property id=&quot;20300&quot; value=&quot;Slide 2 - &amp;quot;PHÒNG GIÁO DỤC &amp;amp; ĐÀO TẠO…. TRƯỜNG THCS&amp;quot;&quot;/&gt;&lt;property id=&quot;20307&quot; value=&quot;418&quot;/&gt;&lt;/object&gt;&lt;object type=&quot;3&quot; unique_id=&quot;10455&quot;&gt;&lt;property id=&quot;20148&quot; value=&quot;5&quot;/&gt;&lt;property id=&quot;20300&quot; value=&quot;Slide 4&quot;/&gt;&lt;property id=&quot;20307&quot; value=&quot;415&quot;/&gt;&lt;/object&gt;&lt;object type=&quot;3&quot; unique_id=&quot;10456&quot;&gt;&lt;property id=&quot;20148&quot; value=&quot;5&quot;/&gt;&lt;property id=&quot;20300&quot; value=&quot;Slide 32&quot;/&gt;&lt;property id=&quot;20307&quot; value=&quot;417&quot;/&gt;&lt;/object&gt;&lt;object type=&quot;3&quot; unique_id=&quot;10457&quot;&gt;&lt;property id=&quot;20148&quot; value=&quot;5&quot;/&gt;&lt;property id=&quot;20300&quot; value=&quot;Slide 34&quot;/&gt;&lt;property id=&quot;20307&quot; value=&quot;414&quot;/&gt;&lt;/object&gt;&lt;object type=&quot;3&quot; unique_id=&quot;10559&quot;&gt;&lt;property id=&quot;20148&quot; value=&quot;5&quot;/&gt;&lt;property id=&quot;20300&quot; value=&quot;Slide 31 - &amp;quot;VẬN DỤNG&amp;quot;&quot;/&gt;&lt;property id=&quot;20307&quot; value=&quot;419&quot;/&gt;&lt;/object&gt;&lt;object type=&quot;3&quot; unique_id=&quot;10561&quot;&gt;&lt;property id=&quot;20148&quot; value=&quot;5&quot;/&gt;&lt;property id=&quot;20300&quot; value=&quot;Slide 16&quot;/&gt;&lt;property id=&quot;20307&quot; value=&quot;422&quot;/&gt;&lt;/object&gt;&lt;object type=&quot;3&quot; unique_id=&quot;37670&quot;&gt;&lt;property id=&quot;20148&quot; value=&quot;5&quot;/&gt;&lt;property id=&quot;20300&quot; value=&quot;Slide 17&quot;/&gt;&lt;property id=&quot;20307&quot; value=&quot;424&quot;/&gt;&lt;/object&gt;&lt;object type=&quot;3&quot; unique_id=&quot;37671&quot;&gt;&lt;property id=&quot;20148&quot; value=&quot;5&quot;/&gt;&lt;property id=&quot;20300&quot; value=&quot;Slide 20 - &amp;quot;Mạng máy tính giúp người dùng chia sẽ tài nguyên bao gồm thông tin và các thiết bị với nhau.&amp;quot;&quot;/&gt;&lt;property id=&quot;20307&quot; value=&quot;425&quot;/&gt;&lt;/object&gt;&lt;object type=&quot;3&quot; unique_id=&quot;37672&quot;&gt;&lt;property id=&quot;20148&quot; value=&quot;5&quot;/&gt;&lt;property id=&quot;20300&quot; value=&quot;Slide 24 - &amp;quot;Covid_19 hiện nay&amp;quot;&quot;/&gt;&lt;property id=&quot;20307&quot; value=&quot;426&quot;/&gt;&lt;/object&gt;&lt;object type=&quot;3&quot; unique_id=&quot;37673&quot;&gt;&lt;property id=&quot;20148&quot; value=&quot;5&quot;/&gt;&lt;property id=&quot;20300&quot; value=&quot;Slide 33&quot;/&gt;&lt;property id=&quot;20307&quot; value=&quot;427&quot;/&gt;&lt;/object&gt;&lt;/object&gt;&lt;object type=&quot;8&quot; unique_id=&quot;1005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Custom Design">
  <a:themeElements>
    <a:clrScheme name="5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4_Custom Design">
  <a:themeElements>
    <a:clrScheme name="6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1753</TotalTime>
  <Words>3121</Words>
  <Application>Microsoft Office PowerPoint</Application>
  <PresentationFormat>Custom</PresentationFormat>
  <Paragraphs>709</Paragraphs>
  <Slides>31</Slides>
  <Notes>7</Notes>
  <HiddenSlides>0</HiddenSlides>
  <MMClips>7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1_Default Design</vt:lpstr>
      <vt:lpstr>Custom Design</vt:lpstr>
      <vt:lpstr>1_Custom Design</vt:lpstr>
      <vt:lpstr>5_Default Design</vt:lpstr>
      <vt:lpstr>2_Default Design</vt:lpstr>
      <vt:lpstr>13_Custom Design</vt:lpstr>
      <vt:lpstr>14_Custom Design</vt:lpstr>
      <vt:lpstr>PHÒNG GIÁO DỤC  ĐÀO TẠO…. TRƯỜNG THCS</vt:lpstr>
      <vt:lpstr>MỞ ĐẦU</vt:lpstr>
      <vt:lpstr>TIÊU DIỆT VIRUS CORONA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Quan sát các hình sau và cho biết các mạng lưới sau là mạng lưới gì?</vt:lpstr>
      <vt:lpstr> Quan sát các hình sau và cho biết các mạng lưới sau là mạng lưới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Mạng máy tính giúp người dùng chia sẽ tài nguyên bao gồm thông tin và các thiết bị với nhau.</vt:lpstr>
      <vt:lpstr>PowerPoint Presentation</vt:lpstr>
      <vt:lpstr>PowerPoint Presentation</vt:lpstr>
      <vt:lpstr>PowerPoint Presentation</vt:lpstr>
      <vt:lpstr>Covid_19 hiện nay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DUNG BÀI HỌC</dc:title>
  <dc:creator>HuyBao</dc:creator>
  <cp:lastModifiedBy>Administrator</cp:lastModifiedBy>
  <cp:revision>314</cp:revision>
  <dcterms:created xsi:type="dcterms:W3CDTF">2018-03-19T17:50:48Z</dcterms:created>
  <dcterms:modified xsi:type="dcterms:W3CDTF">2024-10-27T12:16:18Z</dcterms:modified>
</cp:coreProperties>
</file>